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35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5.wmf"/><Relationship Id="rId7" Type="http://schemas.openxmlformats.org/officeDocument/2006/relationships/oleObject" Target="../embeddings/oleObject16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33.png"/><Relationship Id="rId12" Type="http://schemas.openxmlformats.org/officeDocument/2006/relationships/image" Target="../media/image3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4.png"/><Relationship Id="rId10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8.png"/><Relationship Id="rId26" Type="http://schemas.openxmlformats.org/officeDocument/2006/relationships/image" Target="../media/image60.wmf"/><Relationship Id="rId3" Type="http://schemas.openxmlformats.org/officeDocument/2006/relationships/image" Target="../media/image50.png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64.wm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5.wmf"/><Relationship Id="rId17" Type="http://schemas.openxmlformats.org/officeDocument/2006/relationships/image" Target="../media/image34.png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29.bin"/><Relationship Id="rId2" Type="http://schemas.openxmlformats.org/officeDocument/2006/relationships/image" Target="../media/image49.png"/><Relationship Id="rId16" Type="http://schemas.openxmlformats.org/officeDocument/2006/relationships/image" Target="../media/image57.png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59.wmf"/><Relationship Id="rId32" Type="http://schemas.openxmlformats.org/officeDocument/2006/relationships/image" Target="../media/image63.wmf"/><Relationship Id="rId5" Type="http://schemas.openxmlformats.org/officeDocument/2006/relationships/image" Target="../media/image52.png"/><Relationship Id="rId15" Type="http://schemas.openxmlformats.org/officeDocument/2006/relationships/image" Target="../media/image33.png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61.wm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6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62.wmf"/><Relationship Id="rId35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66.png"/><Relationship Id="rId7" Type="http://schemas.openxmlformats.org/officeDocument/2006/relationships/image" Target="../media/image68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7.png"/><Relationship Id="rId18" Type="http://schemas.openxmlformats.org/officeDocument/2006/relationships/image" Target="../media/image80.png"/><Relationship Id="rId26" Type="http://schemas.openxmlformats.org/officeDocument/2006/relationships/image" Target="../media/image85.png"/><Relationship Id="rId3" Type="http://schemas.openxmlformats.org/officeDocument/2006/relationships/image" Target="../media/image72.jpeg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76.wmf"/><Relationship Id="rId17" Type="http://schemas.openxmlformats.org/officeDocument/2006/relationships/image" Target="../media/image79.wmf"/><Relationship Id="rId25" Type="http://schemas.openxmlformats.org/officeDocument/2006/relationships/image" Target="../media/image84.jpeg"/><Relationship Id="rId2" Type="http://schemas.openxmlformats.org/officeDocument/2006/relationships/image" Target="../media/image71.png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8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83.wmf"/><Relationship Id="rId5" Type="http://schemas.openxmlformats.org/officeDocument/2006/relationships/image" Target="../media/image42.png"/><Relationship Id="rId15" Type="http://schemas.openxmlformats.org/officeDocument/2006/relationships/image" Target="../media/image78.wmf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8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1.png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87.png"/><Relationship Id="rId21" Type="http://schemas.openxmlformats.org/officeDocument/2006/relationships/image" Target="../media/image95.wmf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94.png"/><Relationship Id="rId17" Type="http://schemas.openxmlformats.org/officeDocument/2006/relationships/image" Target="../media/image93.wmf"/><Relationship Id="rId25" Type="http://schemas.openxmlformats.org/officeDocument/2006/relationships/image" Target="../media/image97.wmf"/><Relationship Id="rId2" Type="http://schemas.openxmlformats.org/officeDocument/2006/relationships/image" Target="../media/image86.png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wmf"/><Relationship Id="rId11" Type="http://schemas.openxmlformats.org/officeDocument/2006/relationships/image" Target="../media/image34.png"/><Relationship Id="rId24" Type="http://schemas.openxmlformats.org/officeDocument/2006/relationships/oleObject" Target="../embeddings/oleObject50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10" Type="http://schemas.openxmlformats.org/officeDocument/2006/relationships/image" Target="../media/image93.png"/><Relationship Id="rId19" Type="http://schemas.openxmlformats.org/officeDocument/2006/relationships/image" Target="../media/image94.wmf"/><Relationship Id="rId4" Type="http://schemas.openxmlformats.org/officeDocument/2006/relationships/image" Target="../media/image88.png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12" Type="http://schemas.openxmlformats.org/officeDocument/2006/relationships/image" Target="../media/image42.png"/><Relationship Id="rId2" Type="http://schemas.openxmlformats.org/officeDocument/2006/relationships/image" Target="../media/image98.wmf"/><Relationship Id="rId16" Type="http://schemas.openxmlformats.org/officeDocument/2006/relationships/image" Target="../media/image9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00.w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103.png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02.wmf"/><Relationship Id="rId14" Type="http://schemas.openxmlformats.org/officeDocument/2006/relationships/image" Target="../media/image8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110.png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12" Type="http://schemas.openxmlformats.org/officeDocument/2006/relationships/image" Target="../media/image109.png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07.wmf"/><Relationship Id="rId1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18.wmf"/><Relationship Id="rId18" Type="http://schemas.openxmlformats.org/officeDocument/2006/relationships/image" Target="../media/image120.wmf"/><Relationship Id="rId3" Type="http://schemas.openxmlformats.org/officeDocument/2006/relationships/image" Target="../media/image42.png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5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wmf"/><Relationship Id="rId11" Type="http://schemas.openxmlformats.org/officeDocument/2006/relationships/image" Target="../media/image113.png"/><Relationship Id="rId24" Type="http://schemas.openxmlformats.org/officeDocument/2006/relationships/image" Target="../media/image123.wmf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114.pn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109.png"/><Relationship Id="rId22" Type="http://schemas.openxmlformats.org/officeDocument/2006/relationships/image" Target="../media/image12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5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106.wmf"/><Relationship Id="rId34" Type="http://schemas.openxmlformats.org/officeDocument/2006/relationships/image" Target="../media/image109.png"/><Relationship Id="rId7" Type="http://schemas.openxmlformats.org/officeDocument/2006/relationships/image" Target="../media/image1240.png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28.wmf"/><Relationship Id="rId25" Type="http://schemas.openxmlformats.org/officeDocument/2006/relationships/image" Target="../media/image130.wmf"/><Relationship Id="rId33" Type="http://schemas.openxmlformats.org/officeDocument/2006/relationships/image" Target="../media/image134.wmf"/><Relationship Id="rId2" Type="http://schemas.openxmlformats.org/officeDocument/2006/relationships/image" Target="../media/image124.png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13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125.wmf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5" Type="http://schemas.openxmlformats.org/officeDocument/2006/relationships/image" Target="../media/image113.png"/><Relationship Id="rId15" Type="http://schemas.openxmlformats.org/officeDocument/2006/relationships/image" Target="../media/image127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76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29.wmf"/><Relationship Id="rId31" Type="http://schemas.openxmlformats.org/officeDocument/2006/relationships/image" Target="../media/image133.wmf"/><Relationship Id="rId4" Type="http://schemas.openxmlformats.org/officeDocument/2006/relationships/image" Target="../media/image42.png"/><Relationship Id="rId9" Type="http://schemas.openxmlformats.org/officeDocument/2006/relationships/image" Target="../media/image125.png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131.wmf"/><Relationship Id="rId30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40.wmf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142.wmf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82.bin"/><Relationship Id="rId2" Type="http://schemas.openxmlformats.org/officeDocument/2006/relationships/image" Target="../media/image135.png"/><Relationship Id="rId16" Type="http://schemas.openxmlformats.org/officeDocument/2006/relationships/image" Target="../media/image139.wmf"/><Relationship Id="rId20" Type="http://schemas.openxmlformats.org/officeDocument/2006/relationships/oleObject" Target="../embeddings/oleObject8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13.png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9.wmf"/><Relationship Id="rId19" Type="http://schemas.openxmlformats.org/officeDocument/2006/relationships/image" Target="../media/image141.png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1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oleObject" Target="../embeddings/oleObject85.bin"/><Relationship Id="rId18" Type="http://schemas.openxmlformats.org/officeDocument/2006/relationships/oleObject" Target="../embeddings/oleObject87.bin"/><Relationship Id="rId3" Type="http://schemas.openxmlformats.org/officeDocument/2006/relationships/image" Target="../media/image42.png"/><Relationship Id="rId7" Type="http://schemas.openxmlformats.org/officeDocument/2006/relationships/image" Target="../media/image113.png"/><Relationship Id="rId12" Type="http://schemas.openxmlformats.org/officeDocument/2006/relationships/image" Target="../media/image105.wmf"/><Relationship Id="rId17" Type="http://schemas.openxmlformats.org/officeDocument/2006/relationships/image" Target="../media/image141.png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4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104.wmf"/><Relationship Id="rId19" Type="http://schemas.openxmlformats.org/officeDocument/2006/relationships/image" Target="../media/image148.wmf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14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10" Type="http://schemas.openxmlformats.org/officeDocument/2006/relationships/image" Target="../media/image23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0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10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283A035-84A8-9C29-0733-CFAFFD76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07" y="1679398"/>
            <a:ext cx="47244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68A053E0-E801-CBE2-3396-ED6BC673F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294"/>
              </p:ext>
            </p:extLst>
          </p:nvPr>
        </p:nvGraphicFramePr>
        <p:xfrm>
          <a:off x="2826707" y="4320998"/>
          <a:ext cx="41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17" imgH="241195" progId="Equation.DSMT4">
                  <p:embed/>
                </p:oleObj>
              </mc:Choice>
              <mc:Fallback>
                <p:oleObj name="Equation" r:id="rId3" imgW="190417" imgH="241195" progId="Equation.DSMT4">
                  <p:embed/>
                  <p:pic>
                    <p:nvPicPr>
                      <p:cNvPr id="3077" name="Object 9">
                        <a:extLst>
                          <a:ext uri="{FF2B5EF4-FFF2-40B4-BE49-F238E27FC236}">
                            <a16:creationId xmlns:a16="http://schemas.microsoft.com/office/drawing/2014/main" id="{8A25FDF6-977A-BEBC-5DB8-94D125FAE9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707" y="4320998"/>
                        <a:ext cx="419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0">
            <a:extLst>
              <a:ext uri="{FF2B5EF4-FFF2-40B4-BE49-F238E27FC236}">
                <a16:creationId xmlns:a16="http://schemas.microsoft.com/office/drawing/2014/main" id="{41172699-8E3B-270E-CACB-A5D38253B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0107" y="4016198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D157DCB-47CE-98D8-D344-955C8FF7A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37" y="5970906"/>
            <a:ext cx="11057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is a function of force and distance. (Torque is the tendency of a system to rotate about a point.) 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E54DB265-7669-33F0-15CE-EC8C005FE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81897"/>
              </p:ext>
            </p:extLst>
          </p:nvPr>
        </p:nvGraphicFramePr>
        <p:xfrm>
          <a:off x="4198307" y="5463998"/>
          <a:ext cx="304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77646" progId="Equation.DSMT4">
                  <p:embed/>
                </p:oleObj>
              </mc:Choice>
              <mc:Fallback>
                <p:oleObj name="Equation" r:id="rId5" imgW="139579" imgH="177646" progId="Equation.DSMT4">
                  <p:embed/>
                  <p:pic>
                    <p:nvPicPr>
                      <p:cNvPr id="3080" name="Object 10">
                        <a:extLst>
                          <a:ext uri="{FF2B5EF4-FFF2-40B4-BE49-F238E27FC236}">
                            <a16:creationId xmlns:a16="http://schemas.microsoft.com/office/drawing/2014/main" id="{57DB5B80-D376-8BC0-8902-1864E3BCB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307" y="5463998"/>
                        <a:ext cx="304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7">
            <a:extLst>
              <a:ext uri="{FF2B5EF4-FFF2-40B4-BE49-F238E27FC236}">
                <a16:creationId xmlns:a16="http://schemas.microsoft.com/office/drawing/2014/main" id="{5E25D78F-8372-800F-5E72-7FA1D0448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107" y="5387798"/>
            <a:ext cx="1871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6357132-649A-A662-8F49-FF0FB176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64" y="1036638"/>
            <a:ext cx="400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C4A7D68-17BB-36A0-F660-3A5018AD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02408"/>
            <a:ext cx="7620000" cy="61118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4">
            <a:extLst>
              <a:ext uri="{FF2B5EF4-FFF2-40B4-BE49-F238E27FC236}">
                <a16:creationId xmlns:a16="http://schemas.microsoft.com/office/drawing/2014/main" id="{1AEA9CF0-5CB0-3A3A-9142-72D8AC9A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010400" cy="685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E47C8C45-7089-952D-50C9-A1C66979E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6705600" cy="609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49550424-BCDA-5849-F49D-511613E8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6858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36F74B85-F00B-9A70-ECDD-EE44E3C6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1664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</a:p>
        </p:txBody>
      </p:sp>
      <p:sp>
        <p:nvSpPr>
          <p:cNvPr id="7" name="Text Box 46">
            <a:extLst>
              <a:ext uri="{FF2B5EF4-FFF2-40B4-BE49-F238E27FC236}">
                <a16:creationId xmlns:a16="http://schemas.microsoft.com/office/drawing/2014/main" id="{87B7ECA7-BC02-50B2-31E8-210EDABE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1960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0348048A-BEB4-DD87-9751-1A6C96F5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95400"/>
            <a:ext cx="2696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center of gravity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0C7476BC-0B85-11EA-EF2C-C9CAF037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980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8">
            <a:extLst>
              <a:ext uri="{FF2B5EF4-FFF2-40B4-BE49-F238E27FC236}">
                <a16:creationId xmlns:a16="http://schemas.microsoft.com/office/drawing/2014/main" id="{82AF6C32-629F-CA7E-653C-3966880E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010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>
                <a:extLst>
                  <a:ext uri="{FF2B5EF4-FFF2-40B4-BE49-F238E27FC236}">
                    <a16:creationId xmlns:a16="http://schemas.microsoft.com/office/drawing/2014/main" id="{96075B8C-125F-D3C6-F688-A9CD5E531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2057400"/>
                <a:ext cx="24278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density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>
                <a:extLst>
                  <a:ext uri="{FF2B5EF4-FFF2-40B4-BE49-F238E27FC236}">
                    <a16:creationId xmlns:a16="http://schemas.microsoft.com/office/drawing/2014/main" id="{96075B8C-125F-D3C6-F688-A9CD5E531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57400"/>
                <a:ext cx="2427844" cy="461665"/>
              </a:xfrm>
              <a:prstGeom prst="rect">
                <a:avLst/>
              </a:prstGeom>
              <a:blipFill>
                <a:blip r:embed="rId2"/>
                <a:stretch>
                  <a:fillRect l="-3769" t="-10667" b="-29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50">
            <a:extLst>
              <a:ext uri="{FF2B5EF4-FFF2-40B4-BE49-F238E27FC236}">
                <a16:creationId xmlns:a16="http://schemas.microsoft.com/office/drawing/2014/main" id="{4563A5C8-513F-56E3-B67C-22EF6611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057400"/>
            <a:ext cx="2451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homogeneous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5F4921D8-A3BA-B927-D89B-60FA436B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57400"/>
            <a:ext cx="1733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uniform</a:t>
            </a:r>
          </a:p>
        </p:txBody>
      </p:sp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utoUpdateAnimBg="0"/>
      <p:bldP spid="8" grpId="0" autoUpdateAnimBg="0"/>
      <p:bldP spid="9" grpId="0" autoUpdateAnimBg="0"/>
      <p:bldP spid="10" grpId="0" animBg="1"/>
      <p:bldP spid="11" grpId="0" autoUpdateAnimBg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CD4FBB6-CE74-3EBD-010F-4147CF5F2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50" y="292944"/>
            <a:ext cx="7437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centroid does not have to be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object.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8388F1A9-4EDC-F3A2-1388-324D3B4A035C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732430"/>
            <a:ext cx="1606550" cy="1985963"/>
            <a:chOff x="3744" y="144"/>
            <a:chExt cx="1012" cy="1251"/>
          </a:xfrm>
        </p:grpSpPr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042C1092-C941-44B8-4146-A7D4746BDF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75969">
              <a:off x="3744" y="144"/>
              <a:ext cx="1012" cy="12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9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827" y="15139"/>
                  </a:moveTo>
                  <a:cubicBezTo>
                    <a:pt x="3910" y="13878"/>
                    <a:pt x="3417" y="12359"/>
                    <a:pt x="3417" y="10800"/>
                  </a:cubicBezTo>
                  <a:cubicBezTo>
                    <a:pt x="3417" y="6722"/>
                    <a:pt x="6722" y="3417"/>
                    <a:pt x="10800" y="3417"/>
                  </a:cubicBezTo>
                  <a:cubicBezTo>
                    <a:pt x="14877" y="3417"/>
                    <a:pt x="18183" y="6722"/>
                    <a:pt x="18183" y="10800"/>
                  </a:cubicBezTo>
                  <a:cubicBezTo>
                    <a:pt x="18183" y="12359"/>
                    <a:pt x="17689" y="13878"/>
                    <a:pt x="16772" y="15139"/>
                  </a:cubicBezTo>
                  <a:lnTo>
                    <a:pt x="19537" y="17148"/>
                  </a:lnTo>
                  <a:cubicBezTo>
                    <a:pt x="20877" y="15303"/>
                    <a:pt x="21600" y="1308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080"/>
                    <a:pt x="722" y="15303"/>
                    <a:pt x="2062" y="17148"/>
                  </a:cubicBezTo>
                  <a:lnTo>
                    <a:pt x="4827" y="15139"/>
                  </a:lnTo>
                  <a:close/>
                </a:path>
              </a:pathLst>
            </a:custGeom>
            <a:solidFill>
              <a:srgbClr val="CC99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10">
              <a:extLst>
                <a:ext uri="{FF2B5EF4-FFF2-40B4-BE49-F238E27FC236}">
                  <a16:creationId xmlns:a16="http://schemas.microsoft.com/office/drawing/2014/main" id="{BC6F24D3-5C60-F4CE-47F9-BB7902DFB9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6" y="816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9700" imgH="139700" progId="Equation.DSMT4">
                    <p:embed/>
                  </p:oleObj>
                </mc:Choice>
                <mc:Fallback>
                  <p:oleObj name="Equation" r:id="rId2" imgW="139700" imgH="139700" progId="Equation.DSMT4">
                    <p:embed/>
                    <p:pic>
                      <p:nvPicPr>
                        <p:cNvPr id="13342" name="Object 10">
                          <a:extLst>
                            <a:ext uri="{FF2B5EF4-FFF2-40B4-BE49-F238E27FC236}">
                              <a16:creationId xmlns:a16="http://schemas.microsoft.com/office/drawing/2014/main" id="{A768851E-C14D-45C0-4200-ACD0DFEDA9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816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12">
            <a:extLst>
              <a:ext uri="{FF2B5EF4-FFF2-40B4-BE49-F238E27FC236}">
                <a16:creationId xmlns:a16="http://schemas.microsoft.com/office/drawing/2014/main" id="{74335699-E153-DBDF-9B4E-500D15433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78" y="2971800"/>
            <a:ext cx="5958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center of mass is obvious, use a shortcut:</a:t>
            </a:r>
          </a:p>
        </p:txBody>
      </p:sp>
      <p:grpSp>
        <p:nvGrpSpPr>
          <p:cNvPr id="8" name="Group 31">
            <a:extLst>
              <a:ext uri="{FF2B5EF4-FFF2-40B4-BE49-F238E27FC236}">
                <a16:creationId xmlns:a16="http://schemas.microsoft.com/office/drawing/2014/main" id="{0F84ED48-B2D3-E0C6-52C7-4830AF89932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810000"/>
            <a:ext cx="1295400" cy="1833563"/>
            <a:chOff x="384" y="2400"/>
            <a:chExt cx="816" cy="1155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BA496FB8-CFEE-A30B-6BE2-47716AC2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816" cy="76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4">
              <a:extLst>
                <a:ext uri="{FF2B5EF4-FFF2-40B4-BE49-F238E27FC236}">
                  <a16:creationId xmlns:a16="http://schemas.microsoft.com/office/drawing/2014/main" id="{510421DB-8B92-7F2C-FB57-C0D3669250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268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139700" progId="Equation.DSMT4">
                    <p:embed/>
                  </p:oleObj>
                </mc:Choice>
                <mc:Fallback>
                  <p:oleObj name="Equation" r:id="rId4" imgW="139700" imgH="139700" progId="Equation.DSMT4">
                    <p:embed/>
                    <p:pic>
                      <p:nvPicPr>
                        <p:cNvPr id="13339" name="Object 4">
                          <a:extLst>
                            <a:ext uri="{FF2B5EF4-FFF2-40B4-BE49-F238E27FC236}">
                              <a16:creationId xmlns:a16="http://schemas.microsoft.com/office/drawing/2014/main" id="{328ABF04-0C61-E951-FBD8-D82189C145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8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C6443892-F1F7-C5E4-4B88-5D072FCD0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6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square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70031E0A-6DE2-F5B1-3A82-5222A34A3EAB}"/>
              </a:ext>
            </a:extLst>
          </p:cNvPr>
          <p:cNvGrpSpPr>
            <a:grpSpLocks/>
          </p:cNvGrpSpPr>
          <p:nvPr/>
        </p:nvGrpSpPr>
        <p:grpSpPr bwMode="auto">
          <a:xfrm>
            <a:off x="3317697" y="4018706"/>
            <a:ext cx="1600200" cy="1631950"/>
            <a:chOff x="1584" y="2527"/>
            <a:chExt cx="1008" cy="1028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FA51B31C-6C99-4E7D-CC43-52BA0AADA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27"/>
              <a:ext cx="1008" cy="52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8">
              <a:extLst>
                <a:ext uri="{FF2B5EF4-FFF2-40B4-BE49-F238E27FC236}">
                  <a16:creationId xmlns:a16="http://schemas.microsoft.com/office/drawing/2014/main" id="{8AFE5C96-BBE1-BA12-BB94-409621B3EA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268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700" imgH="139700" progId="Equation.DSMT4">
                    <p:embed/>
                  </p:oleObj>
                </mc:Choice>
                <mc:Fallback>
                  <p:oleObj name="Equation" r:id="rId5" imgW="139700" imgH="139700" progId="Equation.DSMT4">
                    <p:embed/>
                    <p:pic>
                      <p:nvPicPr>
                        <p:cNvPr id="13336" name="Object 18">
                          <a:extLst>
                            <a:ext uri="{FF2B5EF4-FFF2-40B4-BE49-F238E27FC236}">
                              <a16:creationId xmlns:a16="http://schemas.microsoft.com/office/drawing/2014/main" id="{BCAEDEE1-2DBF-BD7E-F9D6-93F8BFCE76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68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1E46AED3-AF83-A473-C130-22449088B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264"/>
              <a:ext cx="8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rectangle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ACB4910E-270B-6A6C-7A38-25064EF61B8C}"/>
              </a:ext>
            </a:extLst>
          </p:cNvPr>
          <p:cNvGrpSpPr>
            <a:grpSpLocks/>
          </p:cNvGrpSpPr>
          <p:nvPr/>
        </p:nvGrpSpPr>
        <p:grpSpPr bwMode="auto">
          <a:xfrm>
            <a:off x="6139632" y="3736667"/>
            <a:ext cx="1371600" cy="1944688"/>
            <a:chOff x="2867" y="2378"/>
            <a:chExt cx="864" cy="1225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B3F8214-263A-3554-6CD9-09A1924D2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2378"/>
              <a:ext cx="864" cy="81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9">
              <a:extLst>
                <a:ext uri="{FF2B5EF4-FFF2-40B4-BE49-F238E27FC236}">
                  <a16:creationId xmlns:a16="http://schemas.microsoft.com/office/drawing/2014/main" id="{9E4B3754-FFFF-9BBF-E787-A5C55A9BB2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268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700" imgH="139700" progId="Equation.DSMT4">
                    <p:embed/>
                  </p:oleObj>
                </mc:Choice>
                <mc:Fallback>
                  <p:oleObj name="Equation" r:id="rId6" imgW="139700" imgH="139700" progId="Equation.DSMT4">
                    <p:embed/>
                    <p:pic>
                      <p:nvPicPr>
                        <p:cNvPr id="13333" name="Object 19">
                          <a:extLst>
                            <a:ext uri="{FF2B5EF4-FFF2-40B4-BE49-F238E27FC236}">
                              <a16:creationId xmlns:a16="http://schemas.microsoft.com/office/drawing/2014/main" id="{2021AA44-A82B-4BEE-B0E3-35B741F673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68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722A0A82-6EA2-60E3-5301-629533640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312"/>
              <a:ext cx="5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circle</a:t>
              </a:r>
            </a:p>
          </p:txBody>
        </p:sp>
      </p:grpSp>
      <p:grpSp>
        <p:nvGrpSpPr>
          <p:cNvPr id="20" name="Group 35">
            <a:extLst>
              <a:ext uri="{FF2B5EF4-FFF2-40B4-BE49-F238E27FC236}">
                <a16:creationId xmlns:a16="http://schemas.microsoft.com/office/drawing/2014/main" id="{50ED00CA-6FF4-A5BF-F328-1CF241A01CD2}"/>
              </a:ext>
            </a:extLst>
          </p:cNvPr>
          <p:cNvGrpSpPr>
            <a:grpSpLocks/>
          </p:cNvGrpSpPr>
          <p:nvPr/>
        </p:nvGrpSpPr>
        <p:grpSpPr bwMode="auto">
          <a:xfrm>
            <a:off x="9269412" y="3350059"/>
            <a:ext cx="1779588" cy="3205163"/>
            <a:chOff x="4320" y="2160"/>
            <a:chExt cx="1121" cy="2019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0C6E7DA-7DD1-3202-A4BA-75574595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160"/>
              <a:ext cx="864" cy="1296"/>
            </a:xfrm>
            <a:custGeom>
              <a:avLst/>
              <a:gdLst>
                <a:gd name="T0" fmla="*/ 0 w 720"/>
                <a:gd name="T1" fmla="*/ 0 h 1056"/>
                <a:gd name="T2" fmla="*/ 0 w 720"/>
                <a:gd name="T3" fmla="*/ 1296 h 1056"/>
                <a:gd name="T4" fmla="*/ 864 w 720"/>
                <a:gd name="T5" fmla="*/ 1296 h 1056"/>
                <a:gd name="T6" fmla="*/ 0 w 720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1056"/>
                <a:gd name="T14" fmla="*/ 720 w 720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1056">
                  <a:moveTo>
                    <a:pt x="0" y="0"/>
                  </a:moveTo>
                  <a:lnTo>
                    <a:pt x="0" y="1056"/>
                  </a:lnTo>
                  <a:lnTo>
                    <a:pt x="720" y="1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0">
              <a:extLst>
                <a:ext uri="{FF2B5EF4-FFF2-40B4-BE49-F238E27FC236}">
                  <a16:creationId xmlns:a16="http://schemas.microsoft.com/office/drawing/2014/main" id="{8D757DD5-A11B-9922-74BC-C4795013D7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6" y="2976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13330" name="Object 20">
                          <a:extLst>
                            <a:ext uri="{FF2B5EF4-FFF2-40B4-BE49-F238E27FC236}">
                              <a16:creationId xmlns:a16="http://schemas.microsoft.com/office/drawing/2014/main" id="{0640B58B-EFD5-91D4-295E-29F350B725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976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EBF2C8AD-B6B0-3769-3BB4-D359B4988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888"/>
              <a:ext cx="11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right triangle</a:t>
              </a:r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5D171B79-DE47-6753-A5CA-C1412EBF34F0}"/>
              </a:ext>
            </a:extLst>
          </p:cNvPr>
          <p:cNvGrpSpPr>
            <a:grpSpLocks/>
          </p:cNvGrpSpPr>
          <p:nvPr/>
        </p:nvGrpSpPr>
        <p:grpSpPr bwMode="auto">
          <a:xfrm>
            <a:off x="8812212" y="4797859"/>
            <a:ext cx="1143000" cy="1295400"/>
            <a:chOff x="4032" y="3072"/>
            <a:chExt cx="720" cy="816"/>
          </a:xfrm>
        </p:grpSpPr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D5E97B97-1B84-42B6-7276-9DE855CC4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5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54F2A674-A7C1-5F5C-11F2-29F7EF33D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5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7">
              <a:extLst>
                <a:ext uri="{FF2B5EF4-FFF2-40B4-BE49-F238E27FC236}">
                  <a16:creationId xmlns:a16="http://schemas.microsoft.com/office/drawing/2014/main" id="{BD6AB766-4C0B-5FE1-F073-BCDC9BE574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3456"/>
            <a:ext cx="1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639" imgH="393529" progId="Equation.DSMT4">
                    <p:embed/>
                  </p:oleObj>
                </mc:Choice>
                <mc:Fallback>
                  <p:oleObj name="Equation" r:id="rId8" imgW="139639" imgH="393529" progId="Equation.DSMT4">
                    <p:embed/>
                    <p:pic>
                      <p:nvPicPr>
                        <p:cNvPr id="13325" name="Object 27">
                          <a:extLst>
                            <a:ext uri="{FF2B5EF4-FFF2-40B4-BE49-F238E27FC236}">
                              <a16:creationId xmlns:a16="http://schemas.microsoft.com/office/drawing/2014/main" id="{FB18165D-8A82-576B-BA4A-53703B97CF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456"/>
                          <a:ext cx="1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9C6CF2D4-E3A1-CFF9-8F1D-90EDBE7EE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302B0251-2B85-2115-C562-03DB0B35B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34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30">
              <a:extLst>
                <a:ext uri="{FF2B5EF4-FFF2-40B4-BE49-F238E27FC236}">
                  <a16:creationId xmlns:a16="http://schemas.microsoft.com/office/drawing/2014/main" id="{095C3B2F-C8EC-74B7-CB0E-20381F138B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3072"/>
            <a:ext cx="15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334" imgH="393529" progId="Equation.DSMT4">
                    <p:embed/>
                  </p:oleObj>
                </mc:Choice>
                <mc:Fallback>
                  <p:oleObj name="Equation" r:id="rId10" imgW="152334" imgH="393529" progId="Equation.DSMT4">
                    <p:embed/>
                    <p:pic>
                      <p:nvPicPr>
                        <p:cNvPr id="13328" name="Object 30">
                          <a:extLst>
                            <a:ext uri="{FF2B5EF4-FFF2-40B4-BE49-F238E27FC236}">
                              <a16:creationId xmlns:a16="http://schemas.microsoft.com/office/drawing/2014/main" id="{3DE92DB2-13CF-81B3-2163-7EFFFA07DE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3072"/>
                          <a:ext cx="155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5422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57EE4F-3A58-CA3E-C7B1-63CD8BDA49CC}"/>
              </a:ext>
            </a:extLst>
          </p:cNvPr>
          <p:cNvGrpSpPr/>
          <p:nvPr/>
        </p:nvGrpSpPr>
        <p:grpSpPr>
          <a:xfrm>
            <a:off x="2927729" y="504469"/>
            <a:ext cx="4891124" cy="3303088"/>
            <a:chOff x="3116263" y="1066800"/>
            <a:chExt cx="3284537" cy="2209800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224B8C98-0FDD-4641-8581-36855A9B1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63" y="1066800"/>
              <a:ext cx="3284537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18B06C-F582-76ED-F269-DBCB22E0932A}"/>
                </a:ext>
              </a:extLst>
            </p:cNvPr>
            <p:cNvSpPr txBox="1"/>
            <p:nvPr/>
          </p:nvSpPr>
          <p:spPr>
            <a:xfrm>
              <a:off x="4549713" y="2383306"/>
              <a:ext cx="733200" cy="313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Lamina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461DE4-8CDA-411C-59FD-24BBA3608A80}"/>
              </a:ext>
            </a:extLst>
          </p:cNvPr>
          <p:cNvGrpSpPr/>
          <p:nvPr/>
        </p:nvGrpSpPr>
        <p:grpSpPr>
          <a:xfrm>
            <a:off x="2241118" y="4180522"/>
            <a:ext cx="2589445" cy="867436"/>
            <a:chOff x="278521" y="3070633"/>
            <a:chExt cx="2233378" cy="76002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D98B8F-70B1-BBA3-504E-80756F57B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400" y="3070633"/>
              <a:ext cx="1767499" cy="760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93A37D2-E178-EA99-F224-D05444D0BA3B}"/>
                    </a:ext>
                  </a:extLst>
                </p:cNvPr>
                <p:cNvSpPr txBox="1"/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39AAB8-DF20-D966-5528-774B1E58A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6494"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8E0B06-527A-B7F1-DFD4-F9AC6417F042}"/>
              </a:ext>
            </a:extLst>
          </p:cNvPr>
          <p:cNvGrpSpPr/>
          <p:nvPr/>
        </p:nvGrpSpPr>
        <p:grpSpPr>
          <a:xfrm>
            <a:off x="6021918" y="4224216"/>
            <a:ext cx="2823973" cy="867436"/>
            <a:chOff x="3704265" y="3109396"/>
            <a:chExt cx="2504426" cy="74797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5E0DF64-A089-477B-CD37-ACC6F5E8D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74202" y="3109396"/>
              <a:ext cx="2034489" cy="747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D4EB940-D42E-939B-9C30-547C32CF321A}"/>
                    </a:ext>
                  </a:extLst>
                </p:cNvPr>
                <p:cNvSpPr txBox="1"/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FB0E0B-E5D3-53C7-C97C-696CA7340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2987" r="-12987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C5A9B3-76D1-741C-F395-AB984551B93C}"/>
                  </a:ext>
                </a:extLst>
              </p:cNvPr>
              <p:cNvSpPr txBox="1"/>
              <p:nvPr/>
            </p:nvSpPr>
            <p:spPr>
              <a:xfrm>
                <a:off x="4019895" y="5597930"/>
                <a:ext cx="2956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Centroid of Lamina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C5A9B3-76D1-741C-F395-AB984551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895" y="5597930"/>
                <a:ext cx="2956963" cy="338554"/>
              </a:xfrm>
              <a:prstGeom prst="rect">
                <a:avLst/>
              </a:prstGeom>
              <a:blipFill>
                <a:blip r:embed="rId13"/>
                <a:stretch>
                  <a:fillRect l="-5773" t="-26786" r="-8247" b="-4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2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1F5B5-F171-2A2A-1A26-E5044016C52F}"/>
              </a:ext>
            </a:extLst>
          </p:cNvPr>
          <p:cNvSpPr txBox="1"/>
          <p:nvPr/>
        </p:nvSpPr>
        <p:spPr>
          <a:xfrm>
            <a:off x="181970" y="177069"/>
            <a:ext cx="1114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Given the region bounded by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e</a:t>
            </a:r>
            <a:r>
              <a:rPr lang="en-US" sz="2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Find the location of the centroid.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D997A-253A-C413-18E3-535C773A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89" y="148562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658F9-4BEF-2135-C2AC-F714068D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89" y="2704826"/>
            <a:ext cx="838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E18EE-95AC-6455-5915-477B69B6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89" y="5563914"/>
            <a:ext cx="76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37A07-2997-7A55-E546-E8F3BD9C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14" y="2565126"/>
            <a:ext cx="6667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A3384-BBB8-1AFB-579B-1973E732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089" y="3314426"/>
            <a:ext cx="6016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42F25B69-71D3-B90C-C74F-88355F396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82167"/>
              </p:ext>
            </p:extLst>
          </p:nvPr>
        </p:nvGraphicFramePr>
        <p:xfrm>
          <a:off x="228600" y="1000749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393126" imgH="142917" progId="Photoshop.Image.7">
                  <p:embed/>
                </p:oleObj>
              </mc:Choice>
              <mc:Fallback>
                <p:oleObj name="Image" r:id="rId7" imgW="393126" imgH="142917" progId="Photoshop.Image.7">
                  <p:embed/>
                  <p:pic>
                    <p:nvPicPr>
                      <p:cNvPr id="27" name="Object 11">
                        <a:extLst>
                          <a:ext uri="{FF2B5EF4-FFF2-40B4-BE49-F238E27FC236}">
                            <a16:creationId xmlns:a16="http://schemas.microsoft.com/office/drawing/2014/main" id="{515F7896-2501-D356-1AEA-F8AFFBAF9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00749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>
            <a:extLst>
              <a:ext uri="{FF2B5EF4-FFF2-40B4-BE49-F238E27FC236}">
                <a16:creationId xmlns:a16="http://schemas.microsoft.com/office/drawing/2014/main" id="{43971804-D40F-9AE9-C36F-9811C0C59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1495"/>
              </p:ext>
            </p:extLst>
          </p:nvPr>
        </p:nvGraphicFramePr>
        <p:xfrm>
          <a:off x="278521" y="1429692"/>
          <a:ext cx="12271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330120" progId="Equation.DSMT4">
                  <p:embed/>
                </p:oleObj>
              </mc:Choice>
              <mc:Fallback>
                <p:oleObj name="Equation" r:id="rId9" imgW="761760" imgH="330120" progId="Equation.DSMT4">
                  <p:embed/>
                  <p:pic>
                    <p:nvPicPr>
                      <p:cNvPr id="19" name="Object 17">
                        <a:extLst>
                          <a:ext uri="{FF2B5EF4-FFF2-40B4-BE49-F238E27FC236}">
                            <a16:creationId xmlns:a16="http://schemas.microsoft.com/office/drawing/2014/main" id="{314B474D-170C-2F69-3A7C-CA7A321CEF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21" y="1429692"/>
                        <a:ext cx="12271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733FA7AA-BD0F-0B60-A7E1-C681BAB0A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0827"/>
              </p:ext>
            </p:extLst>
          </p:nvPr>
        </p:nvGraphicFramePr>
        <p:xfrm>
          <a:off x="493493" y="2033588"/>
          <a:ext cx="7762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330120" progId="Equation.DSMT4">
                  <p:embed/>
                </p:oleObj>
              </mc:Choice>
              <mc:Fallback>
                <p:oleObj name="Equation" r:id="rId11" imgW="482400" imgH="330120" progId="Equation.DSMT4">
                  <p:embed/>
                  <p:pic>
                    <p:nvPicPr>
                      <p:cNvPr id="11" name="Object 17">
                        <a:extLst>
                          <a:ext uri="{FF2B5EF4-FFF2-40B4-BE49-F238E27FC236}">
                            <a16:creationId xmlns:a16="http://schemas.microsoft.com/office/drawing/2014/main" id="{43971804-D40F-9AE9-C36F-9811C0C59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93" y="2033588"/>
                        <a:ext cx="7762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>
            <a:extLst>
              <a:ext uri="{FF2B5EF4-FFF2-40B4-BE49-F238E27FC236}">
                <a16:creationId xmlns:a16="http://schemas.microsoft.com/office/drawing/2014/main" id="{428B15D8-AB7F-2CEF-D750-12877CF5C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37271"/>
              </p:ext>
            </p:extLst>
          </p:nvPr>
        </p:nvGraphicFramePr>
        <p:xfrm>
          <a:off x="527726" y="2660633"/>
          <a:ext cx="6746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177480" progId="Equation.DSMT4">
                  <p:embed/>
                </p:oleObj>
              </mc:Choice>
              <mc:Fallback>
                <p:oleObj name="Equation" r:id="rId13" imgW="419040" imgH="177480" progId="Equation.DSMT4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733FA7AA-BD0F-0B60-A7E1-C681BAB0A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26" y="2660633"/>
                        <a:ext cx="6746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C7C845D-75CD-BC7F-094A-3B658F4AE566}"/>
              </a:ext>
            </a:extLst>
          </p:cNvPr>
          <p:cNvGrpSpPr/>
          <p:nvPr/>
        </p:nvGrpSpPr>
        <p:grpSpPr>
          <a:xfrm>
            <a:off x="278521" y="2978541"/>
            <a:ext cx="2233378" cy="760024"/>
            <a:chOff x="278521" y="3070633"/>
            <a:chExt cx="2233378" cy="7600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ECE51A-63B2-576E-C9E8-B8349D0C9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4400" y="3070633"/>
              <a:ext cx="1767499" cy="760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540C9EA-4BCB-A2D8-9F87-3A6ACECB6AB7}"/>
                    </a:ext>
                  </a:extLst>
                </p:cNvPr>
                <p:cNvSpPr txBox="1"/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540C9EA-4BCB-A2D8-9F87-3A6ACECB6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7895" r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2E9A5D-4F02-FF72-FBC0-4694BA6955FA}"/>
              </a:ext>
            </a:extLst>
          </p:cNvPr>
          <p:cNvGrpSpPr/>
          <p:nvPr/>
        </p:nvGrpSpPr>
        <p:grpSpPr>
          <a:xfrm>
            <a:off x="3247819" y="2990591"/>
            <a:ext cx="2504426" cy="747974"/>
            <a:chOff x="3704265" y="3109396"/>
            <a:chExt cx="2504426" cy="7479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D63216-1F5A-B1A6-2612-9D82BDBB5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74202" y="3109396"/>
              <a:ext cx="2034489" cy="747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7A77E5-92B8-1497-0DF3-DA89C017FFFB}"/>
                    </a:ext>
                  </a:extLst>
                </p:cNvPr>
                <p:cNvSpPr txBox="1"/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07A77E5-92B8-1497-0DF3-DA89C017F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12987" r="-11688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4" name="Object 17">
            <a:extLst>
              <a:ext uri="{FF2B5EF4-FFF2-40B4-BE49-F238E27FC236}">
                <a16:creationId xmlns:a16="http://schemas.microsoft.com/office/drawing/2014/main" id="{F1F581DF-9601-5308-DB48-387977BAA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241069"/>
              </p:ext>
            </p:extLst>
          </p:nvPr>
        </p:nvGraphicFramePr>
        <p:xfrm>
          <a:off x="534430" y="3780146"/>
          <a:ext cx="17160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680" imgH="393480" progId="Equation.DSMT4">
                  <p:embed/>
                </p:oleObj>
              </mc:Choice>
              <mc:Fallback>
                <p:oleObj name="Equation" r:id="rId19" imgW="1066680" imgH="393480" progId="Equation.DSMT4">
                  <p:embed/>
                  <p:pic>
                    <p:nvPicPr>
                      <p:cNvPr id="11" name="Object 17">
                        <a:extLst>
                          <a:ext uri="{FF2B5EF4-FFF2-40B4-BE49-F238E27FC236}">
                            <a16:creationId xmlns:a16="http://schemas.microsoft.com/office/drawing/2014/main" id="{43971804-D40F-9AE9-C36F-9811C0C59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30" y="3780146"/>
                        <a:ext cx="17160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7">
            <a:extLst>
              <a:ext uri="{FF2B5EF4-FFF2-40B4-BE49-F238E27FC236}">
                <a16:creationId xmlns:a16="http://schemas.microsoft.com/office/drawing/2014/main" id="{CF61FA95-401B-5733-FE51-89680FDFB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20270"/>
              </p:ext>
            </p:extLst>
          </p:nvPr>
        </p:nvGraphicFramePr>
        <p:xfrm>
          <a:off x="560361" y="5281596"/>
          <a:ext cx="7143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393480" progId="Equation.DSMT4">
                  <p:embed/>
                </p:oleObj>
              </mc:Choice>
              <mc:Fallback>
                <p:oleObj name="Equation" r:id="rId21" imgW="444240" imgH="393480" progId="Equation.DSMT4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33DDDF59-D420-90B3-0844-AD5F89315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61" y="5281596"/>
                        <a:ext cx="7143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615508-3372-E3AD-82CF-6B806663FB75}"/>
              </a:ext>
            </a:extLst>
          </p:cNvPr>
          <p:cNvCxnSpPr/>
          <p:nvPr/>
        </p:nvCxnSpPr>
        <p:spPr>
          <a:xfrm>
            <a:off x="2966866" y="3017304"/>
            <a:ext cx="0" cy="28992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F016AF-8710-4F6B-93FE-6C4B989D77FC}"/>
              </a:ext>
            </a:extLst>
          </p:cNvPr>
          <p:cNvGrpSpPr/>
          <p:nvPr/>
        </p:nvGrpSpPr>
        <p:grpSpPr>
          <a:xfrm>
            <a:off x="480925" y="4515737"/>
            <a:ext cx="979035" cy="635000"/>
            <a:chOff x="480925" y="4607829"/>
            <a:chExt cx="979035" cy="635000"/>
          </a:xfrm>
        </p:grpSpPr>
        <p:graphicFrame>
          <p:nvGraphicFramePr>
            <p:cNvPr id="25" name="Object 17">
              <a:extLst>
                <a:ext uri="{FF2B5EF4-FFF2-40B4-BE49-F238E27FC236}">
                  <a16:creationId xmlns:a16="http://schemas.microsoft.com/office/drawing/2014/main" id="{33DDDF59-D420-90B3-0844-AD5F893152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855540"/>
                </p:ext>
              </p:extLst>
            </p:nvPr>
          </p:nvGraphicFramePr>
          <p:xfrm>
            <a:off x="561435" y="4607829"/>
            <a:ext cx="89852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58720" imgH="393480" progId="Equation.DSMT4">
                    <p:embed/>
                  </p:oleObj>
                </mc:Choice>
                <mc:Fallback>
                  <p:oleObj name="Equation" r:id="rId23" imgW="558720" imgH="393480" progId="Equation.DSMT4">
                    <p:embed/>
                    <p:pic>
                      <p:nvPicPr>
                        <p:cNvPr id="24" name="Object 17">
                          <a:extLst>
                            <a:ext uri="{FF2B5EF4-FFF2-40B4-BE49-F238E27FC236}">
                              <a16:creationId xmlns:a16="http://schemas.microsoft.com/office/drawing/2014/main" id="{F1F581DF-9601-5308-DB48-387977BAA8B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435" y="4607829"/>
                          <a:ext cx="89852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932FF3-637D-EC19-1E86-8CA7B83B9CA1}"/>
                </a:ext>
              </a:extLst>
            </p:cNvPr>
            <p:cNvSpPr txBox="1"/>
            <p:nvPr/>
          </p:nvSpPr>
          <p:spPr>
            <a:xfrm>
              <a:off x="480925" y="4671487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31" name="Object 17">
            <a:extLst>
              <a:ext uri="{FF2B5EF4-FFF2-40B4-BE49-F238E27FC236}">
                <a16:creationId xmlns:a16="http://schemas.microsoft.com/office/drawing/2014/main" id="{3154563E-9741-4D22-F477-1A89AFF09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3134"/>
              </p:ext>
            </p:extLst>
          </p:nvPr>
        </p:nvGraphicFramePr>
        <p:xfrm>
          <a:off x="3491158" y="3779821"/>
          <a:ext cx="190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80800" imgH="393480" progId="Equation.DSMT4">
                  <p:embed/>
                </p:oleObj>
              </mc:Choice>
              <mc:Fallback>
                <p:oleObj name="Equation" r:id="rId25" imgW="1180800" imgH="393480" progId="Equation.DSMT4">
                  <p:embed/>
                  <p:pic>
                    <p:nvPicPr>
                      <p:cNvPr id="24" name="Object 17">
                        <a:extLst>
                          <a:ext uri="{FF2B5EF4-FFF2-40B4-BE49-F238E27FC236}">
                            <a16:creationId xmlns:a16="http://schemas.microsoft.com/office/drawing/2014/main" id="{F1F581DF-9601-5308-DB48-387977BAA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158" y="3779821"/>
                        <a:ext cx="190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F637B7F2-F259-7AB7-7541-61D08717BBF2}"/>
              </a:ext>
            </a:extLst>
          </p:cNvPr>
          <p:cNvGrpSpPr/>
          <p:nvPr/>
        </p:nvGrpSpPr>
        <p:grpSpPr>
          <a:xfrm>
            <a:off x="3395716" y="4536772"/>
            <a:ext cx="815964" cy="635000"/>
            <a:chOff x="480925" y="4611252"/>
            <a:chExt cx="815964" cy="635000"/>
          </a:xfrm>
        </p:grpSpPr>
        <p:graphicFrame>
          <p:nvGraphicFramePr>
            <p:cNvPr id="33" name="Object 17">
              <a:extLst>
                <a:ext uri="{FF2B5EF4-FFF2-40B4-BE49-F238E27FC236}">
                  <a16:creationId xmlns:a16="http://schemas.microsoft.com/office/drawing/2014/main" id="{1D750AB4-F42A-6793-70E6-B61585EAE9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8876123"/>
                </p:ext>
              </p:extLst>
            </p:nvPr>
          </p:nvGraphicFramePr>
          <p:xfrm>
            <a:off x="582514" y="4611252"/>
            <a:ext cx="71437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44240" imgH="393480" progId="Equation.DSMT4">
                    <p:embed/>
                  </p:oleObj>
                </mc:Choice>
                <mc:Fallback>
                  <p:oleObj name="Equation" r:id="rId27" imgW="444240" imgH="393480" progId="Equation.DSMT4">
                    <p:embed/>
                    <p:pic>
                      <p:nvPicPr>
                        <p:cNvPr id="25" name="Object 17">
                          <a:extLst>
                            <a:ext uri="{FF2B5EF4-FFF2-40B4-BE49-F238E27FC236}">
                              <a16:creationId xmlns:a16="http://schemas.microsoft.com/office/drawing/2014/main" id="{33DDDF59-D420-90B3-0844-AD5F893152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514" y="4611252"/>
                          <a:ext cx="71437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E2B5F3-9C55-57CC-73C7-923F07D185BF}"/>
                </a:ext>
              </a:extLst>
            </p:cNvPr>
            <p:cNvSpPr txBox="1"/>
            <p:nvPr/>
          </p:nvSpPr>
          <p:spPr>
            <a:xfrm>
              <a:off x="480925" y="4671487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35" name="Object 17">
            <a:extLst>
              <a:ext uri="{FF2B5EF4-FFF2-40B4-BE49-F238E27FC236}">
                <a16:creationId xmlns:a16="http://schemas.microsoft.com/office/drawing/2014/main" id="{16B1B15D-5AD6-5176-D544-9CE905DFE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6512"/>
              </p:ext>
            </p:extLst>
          </p:nvPr>
        </p:nvGraphicFramePr>
        <p:xfrm>
          <a:off x="311064" y="6014895"/>
          <a:ext cx="23891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85720" imgH="431640" progId="Equation.DSMT4">
                  <p:embed/>
                </p:oleObj>
              </mc:Choice>
              <mc:Fallback>
                <p:oleObj name="Equation" r:id="rId29" imgW="1485720" imgH="431640" progId="Equation.DSMT4">
                  <p:embed/>
                  <p:pic>
                    <p:nvPicPr>
                      <p:cNvPr id="33" name="Object 17">
                        <a:extLst>
                          <a:ext uri="{FF2B5EF4-FFF2-40B4-BE49-F238E27FC236}">
                            <a16:creationId xmlns:a16="http://schemas.microsoft.com/office/drawing/2014/main" id="{1D750AB4-F42A-6793-70E6-B61585EAE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64" y="6014895"/>
                        <a:ext cx="23891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>
            <a:extLst>
              <a:ext uri="{FF2B5EF4-FFF2-40B4-BE49-F238E27FC236}">
                <a16:creationId xmlns:a16="http://schemas.microsoft.com/office/drawing/2014/main" id="{6207D957-630D-BA37-1CC7-5D2FABE99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65265"/>
              </p:ext>
            </p:extLst>
          </p:nvPr>
        </p:nvGraphicFramePr>
        <p:xfrm>
          <a:off x="1220788" y="5454194"/>
          <a:ext cx="8175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07960" imgH="177480" progId="Equation.DSMT4">
                  <p:embed/>
                </p:oleObj>
              </mc:Choice>
              <mc:Fallback>
                <p:oleObj name="Equation" r:id="rId31" imgW="507960" imgH="177480" progId="Equation.DSMT4">
                  <p:embed/>
                  <p:pic>
                    <p:nvPicPr>
                      <p:cNvPr id="26" name="Object 17">
                        <a:extLst>
                          <a:ext uri="{FF2B5EF4-FFF2-40B4-BE49-F238E27FC236}">
                            <a16:creationId xmlns:a16="http://schemas.microsoft.com/office/drawing/2014/main" id="{CF61FA95-401B-5733-FE51-89680FDFB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5454194"/>
                        <a:ext cx="81756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>
            <a:extLst>
              <a:ext uri="{FF2B5EF4-FFF2-40B4-BE49-F238E27FC236}">
                <a16:creationId xmlns:a16="http://schemas.microsoft.com/office/drawing/2014/main" id="{69A1332A-11E7-C155-C5D3-C27C4B741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66112"/>
              </p:ext>
            </p:extLst>
          </p:nvPr>
        </p:nvGraphicFramePr>
        <p:xfrm>
          <a:off x="4196009" y="4698069"/>
          <a:ext cx="8175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07960" imgH="177480" progId="Equation.DSMT4">
                  <p:embed/>
                </p:oleObj>
              </mc:Choice>
              <mc:Fallback>
                <p:oleObj name="Equation" r:id="rId33" imgW="507960" imgH="177480" progId="Equation.DSMT4">
                  <p:embed/>
                  <p:pic>
                    <p:nvPicPr>
                      <p:cNvPr id="36" name="Object 17">
                        <a:extLst>
                          <a:ext uri="{FF2B5EF4-FFF2-40B4-BE49-F238E27FC236}">
                            <a16:creationId xmlns:a16="http://schemas.microsoft.com/office/drawing/2014/main" id="{6207D957-630D-BA37-1CC7-5D2FABE99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009" y="4698069"/>
                        <a:ext cx="81756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331904AE-2AF8-BA21-2639-6579A07376C6}"/>
              </a:ext>
            </a:extLst>
          </p:cNvPr>
          <p:cNvSpPr/>
          <p:nvPr/>
        </p:nvSpPr>
        <p:spPr>
          <a:xfrm>
            <a:off x="9662112" y="4168194"/>
            <a:ext cx="127481" cy="127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17">
            <a:extLst>
              <a:ext uri="{FF2B5EF4-FFF2-40B4-BE49-F238E27FC236}">
                <a16:creationId xmlns:a16="http://schemas.microsoft.com/office/drawing/2014/main" id="{D69439B3-964A-7141-98CA-4746B9590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42849"/>
              </p:ext>
            </p:extLst>
          </p:nvPr>
        </p:nvGraphicFramePr>
        <p:xfrm>
          <a:off x="8604751" y="4429170"/>
          <a:ext cx="1679669" cy="48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485720" imgH="431640" progId="Equation.DSMT4">
                  <p:embed/>
                </p:oleObj>
              </mc:Choice>
              <mc:Fallback>
                <p:oleObj name="Equation" r:id="rId35" imgW="1485720" imgH="431640" progId="Equation.DSMT4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id="{16B1B15D-5AD6-5176-D544-9CE905DFE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751" y="4429170"/>
                        <a:ext cx="1679669" cy="48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6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8AC6BE5B-4AEA-D408-4ACC-389BF42B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0" y="276297"/>
            <a:ext cx="11378469" cy="14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93972EC-7FBA-0653-B3C9-0DE968ABF895}"/>
              </a:ext>
            </a:extLst>
          </p:cNvPr>
          <p:cNvGrpSpPr/>
          <p:nvPr/>
        </p:nvGrpSpPr>
        <p:grpSpPr>
          <a:xfrm>
            <a:off x="3179173" y="2058207"/>
            <a:ext cx="4610888" cy="4364771"/>
            <a:chOff x="2855616" y="2025603"/>
            <a:chExt cx="4610888" cy="4364771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D322AD03-F762-F559-D3CD-4CDAF4E4B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390" y="2025603"/>
              <a:ext cx="3760114" cy="3760114"/>
            </a:xfrm>
            <a:prstGeom prst="rect">
              <a:avLst/>
            </a:prstGeom>
          </p:spPr>
        </p:pic>
        <p:graphicFrame>
          <p:nvGraphicFramePr>
            <p:cNvPr id="6" name="Object 17">
              <a:extLst>
                <a:ext uri="{FF2B5EF4-FFF2-40B4-BE49-F238E27FC236}">
                  <a16:creationId xmlns:a16="http://schemas.microsoft.com/office/drawing/2014/main" id="{92C96AEA-5C64-10EF-806F-14538F08F4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170247"/>
                </p:ext>
              </p:extLst>
            </p:nvPr>
          </p:nvGraphicFramePr>
          <p:xfrm>
            <a:off x="2855616" y="3911981"/>
            <a:ext cx="93980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203040" progId="Equation.DSMT4">
                    <p:embed/>
                  </p:oleObj>
                </mc:Choice>
                <mc:Fallback>
                  <p:oleObj name="Equation" r:id="rId4" imgW="583920" imgH="203040" progId="Equation.DSMT4">
                    <p:embed/>
                    <p:pic>
                      <p:nvPicPr>
                        <p:cNvPr id="13" name="Object 17">
                          <a:extLst>
                            <a:ext uri="{FF2B5EF4-FFF2-40B4-BE49-F238E27FC236}">
                              <a16:creationId xmlns:a16="http://schemas.microsoft.com/office/drawing/2014/main" id="{428B15D8-AB7F-2CEF-D750-12877CF5C5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5616" y="3911981"/>
                          <a:ext cx="93980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7">
              <a:extLst>
                <a:ext uri="{FF2B5EF4-FFF2-40B4-BE49-F238E27FC236}">
                  <a16:creationId xmlns:a16="http://schemas.microsoft.com/office/drawing/2014/main" id="{0494EC6A-48FC-0155-0DB9-31B5C7AE3C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467307"/>
                </p:ext>
              </p:extLst>
            </p:nvPr>
          </p:nvGraphicFramePr>
          <p:xfrm>
            <a:off x="3089275" y="2055813"/>
            <a:ext cx="919163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71320" imgH="203040" progId="Equation.DSMT4">
                    <p:embed/>
                  </p:oleObj>
                </mc:Choice>
                <mc:Fallback>
                  <p:oleObj name="Equation" r:id="rId6" imgW="571320" imgH="203040" progId="Equation.DSMT4">
                    <p:embed/>
                    <p:pic>
                      <p:nvPicPr>
                        <p:cNvPr id="6" name="Object 17">
                          <a:extLst>
                            <a:ext uri="{FF2B5EF4-FFF2-40B4-BE49-F238E27FC236}">
                              <a16:creationId xmlns:a16="http://schemas.microsoft.com/office/drawing/2014/main" id="{92C96AEA-5C64-10EF-806F-14538F08F4F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9275" y="2055813"/>
                          <a:ext cx="919163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7">
              <a:extLst>
                <a:ext uri="{FF2B5EF4-FFF2-40B4-BE49-F238E27FC236}">
                  <a16:creationId xmlns:a16="http://schemas.microsoft.com/office/drawing/2014/main" id="{751E2718-9D1B-0BBF-284D-BCFE56E867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6867519"/>
                </p:ext>
              </p:extLst>
            </p:nvPr>
          </p:nvGraphicFramePr>
          <p:xfrm>
            <a:off x="4110597" y="5855386"/>
            <a:ext cx="2328863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47560" imgH="330120" progId="Equation.DSMT4">
                    <p:embed/>
                  </p:oleObj>
                </mc:Choice>
                <mc:Fallback>
                  <p:oleObj name="Equation" r:id="rId8" imgW="1447560" imgH="330120" progId="Equation.DSMT4">
                    <p:embed/>
                    <p:pic>
                      <p:nvPicPr>
                        <p:cNvPr id="7" name="Object 17">
                          <a:extLst>
                            <a:ext uri="{FF2B5EF4-FFF2-40B4-BE49-F238E27FC236}">
                              <a16:creationId xmlns:a16="http://schemas.microsoft.com/office/drawing/2014/main" id="{0494EC6A-48FC-0155-0DB9-31B5C7AE3C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0597" y="5855386"/>
                          <a:ext cx="2328863" cy="534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7">
              <a:extLst>
                <a:ext uri="{FF2B5EF4-FFF2-40B4-BE49-F238E27FC236}">
                  <a16:creationId xmlns:a16="http://schemas.microsoft.com/office/drawing/2014/main" id="{F989B329-B5C5-41F3-E58A-9D0AAC6DB2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035452"/>
                </p:ext>
              </p:extLst>
            </p:nvPr>
          </p:nvGraphicFramePr>
          <p:xfrm>
            <a:off x="5282767" y="3566234"/>
            <a:ext cx="486506" cy="533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8" name="Object 17">
                          <a:extLst>
                            <a:ext uri="{FF2B5EF4-FFF2-40B4-BE49-F238E27FC236}">
                              <a16:creationId xmlns:a16="http://schemas.microsoft.com/office/drawing/2014/main" id="{751E2718-9D1B-0BBF-284D-BCFE56E867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767" y="3566234"/>
                          <a:ext cx="486506" cy="5338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145BAF-9686-F24B-0366-AB3E8E5F9B20}"/>
                </a:ext>
              </a:extLst>
            </p:cNvPr>
            <p:cNvCxnSpPr/>
            <p:nvPr/>
          </p:nvCxnSpPr>
          <p:spPr>
            <a:xfrm>
              <a:off x="4381226" y="4795657"/>
              <a:ext cx="0" cy="1710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818B72-B142-19DA-E9A7-370CF701EBF2}"/>
                </a:ext>
              </a:extLst>
            </p:cNvPr>
            <p:cNvSpPr txBox="1"/>
            <p:nvPr/>
          </p:nvSpPr>
          <p:spPr>
            <a:xfrm>
              <a:off x="4224773" y="488117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80A251-FD4D-972F-202D-F75EC1E93360}"/>
                </a:ext>
              </a:extLst>
            </p:cNvPr>
            <p:cNvSpPr txBox="1"/>
            <p:nvPr/>
          </p:nvSpPr>
          <p:spPr>
            <a:xfrm>
              <a:off x="6712410" y="496669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96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A6E1860-ED87-4768-5B1B-DC991F5F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4" y="194341"/>
            <a:ext cx="1773439" cy="5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43B4F73F-09C4-43D9-C799-6BCDC5FE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49922"/>
            <a:ext cx="10666670" cy="11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0CE90F0C-D10D-FEAF-E5DA-5B0A96FC2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99095"/>
              </p:ext>
            </p:extLst>
          </p:nvPr>
        </p:nvGraphicFramePr>
        <p:xfrm>
          <a:off x="262465" y="1149761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42F25B69-71D3-B90C-C74F-88355F3969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65" y="1149761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00E3C76-BED9-403E-1888-2CA2514ED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54" y="153704"/>
            <a:ext cx="1996613" cy="591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7DB55B-8E68-88A1-A4AD-4D85A9381572}"/>
              </a:ext>
            </a:extLst>
          </p:cNvPr>
          <p:cNvSpPr txBox="1"/>
          <p:nvPr/>
        </p:nvSpPr>
        <p:spPr>
          <a:xfrm>
            <a:off x="554135" y="301085"/>
            <a:ext cx="13768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/>
          </a:p>
        </p:txBody>
      </p:sp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2166A3F0-0A52-F7D3-C910-0A52DD433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39375"/>
              </p:ext>
            </p:extLst>
          </p:nvPr>
        </p:nvGraphicFramePr>
        <p:xfrm>
          <a:off x="261938" y="1622425"/>
          <a:ext cx="2392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85720" imgH="330120" progId="Equation.DSMT4">
                  <p:embed/>
                </p:oleObj>
              </mc:Choice>
              <mc:Fallback>
                <p:oleObj name="Equation" r:id="rId7" imgW="1485720" imgH="330120" progId="Equation.DSMT4">
                  <p:embed/>
                  <p:pic>
                    <p:nvPicPr>
                      <p:cNvPr id="11" name="Object 17">
                        <a:extLst>
                          <a:ext uri="{FF2B5EF4-FFF2-40B4-BE49-F238E27FC236}">
                            <a16:creationId xmlns:a16="http://schemas.microsoft.com/office/drawing/2014/main" id="{43971804-D40F-9AE9-C36F-9811C0C59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22425"/>
                        <a:ext cx="2392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>
            <a:extLst>
              <a:ext uri="{FF2B5EF4-FFF2-40B4-BE49-F238E27FC236}">
                <a16:creationId xmlns:a16="http://schemas.microsoft.com/office/drawing/2014/main" id="{3F3821D5-D3C6-5B1C-1041-C579778A4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57607"/>
              </p:ext>
            </p:extLst>
          </p:nvPr>
        </p:nvGraphicFramePr>
        <p:xfrm>
          <a:off x="465629" y="2275279"/>
          <a:ext cx="2390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330120" progId="Equation.DSMT4">
                  <p:embed/>
                </p:oleObj>
              </mc:Choice>
              <mc:Fallback>
                <p:oleObj name="Equation" r:id="rId9" imgW="1485720" imgH="330120" progId="Equation.DSMT4">
                  <p:embed/>
                  <p:pic>
                    <p:nvPicPr>
                      <p:cNvPr id="15" name="Object 17">
                        <a:extLst>
                          <a:ext uri="{FF2B5EF4-FFF2-40B4-BE49-F238E27FC236}">
                            <a16:creationId xmlns:a16="http://schemas.microsoft.com/office/drawing/2014/main" id="{2166A3F0-0A52-F7D3-C910-0A52DD433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29" y="2275279"/>
                        <a:ext cx="23907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A7DFA40-D652-26D5-4150-7C97FC006C6A}"/>
              </a:ext>
            </a:extLst>
          </p:cNvPr>
          <p:cNvGrpSpPr/>
          <p:nvPr/>
        </p:nvGrpSpPr>
        <p:grpSpPr>
          <a:xfrm>
            <a:off x="394156" y="2831270"/>
            <a:ext cx="474027" cy="381204"/>
            <a:chOff x="394156" y="2831270"/>
            <a:chExt cx="474027" cy="381204"/>
          </a:xfrm>
        </p:grpSpPr>
        <p:graphicFrame>
          <p:nvGraphicFramePr>
            <p:cNvPr id="17" name="Object 17">
              <a:extLst>
                <a:ext uri="{FF2B5EF4-FFF2-40B4-BE49-F238E27FC236}">
                  <a16:creationId xmlns:a16="http://schemas.microsoft.com/office/drawing/2014/main" id="{A706B5FB-BF9F-4A7C-D37C-38DC9B84EC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760564"/>
                </p:ext>
              </p:extLst>
            </p:nvPr>
          </p:nvGraphicFramePr>
          <p:xfrm>
            <a:off x="480833" y="2925137"/>
            <a:ext cx="38735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200" imgH="177480" progId="Equation.DSMT4">
                    <p:embed/>
                  </p:oleObj>
                </mc:Choice>
                <mc:Fallback>
                  <p:oleObj name="Equation" r:id="rId11" imgW="241200" imgH="177480" progId="Equation.DSMT4">
                    <p:embed/>
                    <p:pic>
                      <p:nvPicPr>
                        <p:cNvPr id="16" name="Object 17">
                          <a:extLst>
                            <a:ext uri="{FF2B5EF4-FFF2-40B4-BE49-F238E27FC236}">
                              <a16:creationId xmlns:a16="http://schemas.microsoft.com/office/drawing/2014/main" id="{3F3821D5-D3C6-5B1C-1041-C579778A4B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833" y="2925137"/>
                          <a:ext cx="387350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284791-9EA6-A557-9BD8-1A0BC6089874}"/>
                </a:ext>
              </a:extLst>
            </p:cNvPr>
            <p:cNvSpPr txBox="1"/>
            <p:nvPr/>
          </p:nvSpPr>
          <p:spPr>
            <a:xfrm>
              <a:off x="394156" y="2831270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BAAC24D-81C7-DB02-E463-91564E361E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938" y="3324467"/>
            <a:ext cx="2909998" cy="631852"/>
          </a:xfrm>
          <a:prstGeom prst="rect">
            <a:avLst/>
          </a:prstGeom>
        </p:spPr>
      </p:pic>
      <p:graphicFrame>
        <p:nvGraphicFramePr>
          <p:cNvPr id="25" name="Object 17">
            <a:extLst>
              <a:ext uri="{FF2B5EF4-FFF2-40B4-BE49-F238E27FC236}">
                <a16:creationId xmlns:a16="http://schemas.microsoft.com/office/drawing/2014/main" id="{72A7B9E6-882F-BB9B-4AC5-5754DD66B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00113"/>
              </p:ext>
            </p:extLst>
          </p:nvPr>
        </p:nvGraphicFramePr>
        <p:xfrm>
          <a:off x="465629" y="4062822"/>
          <a:ext cx="2819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480" imgH="393480" progId="Equation.DSMT4">
                  <p:embed/>
                </p:oleObj>
              </mc:Choice>
              <mc:Fallback>
                <p:oleObj name="Equation" r:id="rId14" imgW="1752480" imgH="393480" progId="Equation.DSMT4">
                  <p:embed/>
                  <p:pic>
                    <p:nvPicPr>
                      <p:cNvPr id="16" name="Object 17">
                        <a:extLst>
                          <a:ext uri="{FF2B5EF4-FFF2-40B4-BE49-F238E27FC236}">
                            <a16:creationId xmlns:a16="http://schemas.microsoft.com/office/drawing/2014/main" id="{3F3821D5-D3C6-5B1C-1041-C579778A4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29" y="4062822"/>
                        <a:ext cx="28194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76A6482B-94A7-632C-E195-18257A3A7EDB}"/>
              </a:ext>
            </a:extLst>
          </p:cNvPr>
          <p:cNvGrpSpPr/>
          <p:nvPr/>
        </p:nvGrpSpPr>
        <p:grpSpPr>
          <a:xfrm>
            <a:off x="374422" y="4718962"/>
            <a:ext cx="514578" cy="636588"/>
            <a:chOff x="374422" y="2749982"/>
            <a:chExt cx="514578" cy="636588"/>
          </a:xfrm>
        </p:grpSpPr>
        <p:graphicFrame>
          <p:nvGraphicFramePr>
            <p:cNvPr id="27" name="Object 17">
              <a:extLst>
                <a:ext uri="{FF2B5EF4-FFF2-40B4-BE49-F238E27FC236}">
                  <a16:creationId xmlns:a16="http://schemas.microsoft.com/office/drawing/2014/main" id="{0CB8AB96-2920-9378-7648-ECA862D345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857826"/>
                </p:ext>
              </p:extLst>
            </p:nvPr>
          </p:nvGraphicFramePr>
          <p:xfrm>
            <a:off x="460375" y="2749982"/>
            <a:ext cx="428625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66400" imgH="393480" progId="Equation.DSMT4">
                    <p:embed/>
                  </p:oleObj>
                </mc:Choice>
                <mc:Fallback>
                  <p:oleObj name="Equation" r:id="rId16" imgW="266400" imgH="393480" progId="Equation.DSMT4">
                    <p:embed/>
                    <p:pic>
                      <p:nvPicPr>
                        <p:cNvPr id="17" name="Object 17">
                          <a:extLst>
                            <a:ext uri="{FF2B5EF4-FFF2-40B4-BE49-F238E27FC236}">
                              <a16:creationId xmlns:a16="http://schemas.microsoft.com/office/drawing/2014/main" id="{A706B5FB-BF9F-4A7C-D37C-38DC9B84EC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" y="2749982"/>
                          <a:ext cx="428625" cy="63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C152E-E9C1-E91B-53C8-5D90CC0AF6DF}"/>
                </a:ext>
              </a:extLst>
            </p:cNvPr>
            <p:cNvSpPr txBox="1"/>
            <p:nvPr/>
          </p:nvSpPr>
          <p:spPr>
            <a:xfrm>
              <a:off x="374422" y="2831270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FD5CEB-50DF-2B51-4D33-B9B46C301C09}"/>
              </a:ext>
            </a:extLst>
          </p:cNvPr>
          <p:cNvCxnSpPr>
            <a:cxnSpLocks/>
          </p:cNvCxnSpPr>
          <p:nvPr/>
        </p:nvCxnSpPr>
        <p:spPr>
          <a:xfrm>
            <a:off x="3427366" y="3129135"/>
            <a:ext cx="0" cy="24888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BFD67D0-E1BE-ACD8-3FA2-EC83DBCB3A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39192" y="3277223"/>
            <a:ext cx="3481880" cy="647923"/>
          </a:xfrm>
          <a:prstGeom prst="rect">
            <a:avLst/>
          </a:prstGeom>
        </p:spPr>
      </p:pic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6A43DF28-4DF8-60CE-4A81-069C0ED74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13269"/>
              </p:ext>
            </p:extLst>
          </p:nvPr>
        </p:nvGraphicFramePr>
        <p:xfrm>
          <a:off x="3775429" y="3983494"/>
          <a:ext cx="3774068" cy="60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63480" imgH="393480" progId="Equation.DSMT4">
                  <p:embed/>
                </p:oleObj>
              </mc:Choice>
              <mc:Fallback>
                <p:oleObj name="Equation" r:id="rId19" imgW="2463480" imgH="393480" progId="Equation.DSMT4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72A7B9E6-882F-BB9B-4AC5-5754DD66B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429" y="3983494"/>
                        <a:ext cx="3774068" cy="60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D5028C11-D85B-D64A-34DC-07B0635ECD98}"/>
              </a:ext>
            </a:extLst>
          </p:cNvPr>
          <p:cNvGrpSpPr/>
          <p:nvPr/>
        </p:nvGrpSpPr>
        <p:grpSpPr>
          <a:xfrm>
            <a:off x="3705765" y="4640947"/>
            <a:ext cx="675755" cy="636587"/>
            <a:chOff x="295486" y="2750740"/>
            <a:chExt cx="675755" cy="636587"/>
          </a:xfrm>
        </p:grpSpPr>
        <p:graphicFrame>
          <p:nvGraphicFramePr>
            <p:cNvPr id="34" name="Object 17">
              <a:extLst>
                <a:ext uri="{FF2B5EF4-FFF2-40B4-BE49-F238E27FC236}">
                  <a16:creationId xmlns:a16="http://schemas.microsoft.com/office/drawing/2014/main" id="{FB62604C-902E-34AE-FE3D-A4A5957C0A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807317"/>
                </p:ext>
              </p:extLst>
            </p:nvPr>
          </p:nvGraphicFramePr>
          <p:xfrm>
            <a:off x="379104" y="2750740"/>
            <a:ext cx="592137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68280" imgH="393480" progId="Equation.DSMT4">
                    <p:embed/>
                  </p:oleObj>
                </mc:Choice>
                <mc:Fallback>
                  <p:oleObj name="Equation" r:id="rId21" imgW="368280" imgH="393480" progId="Equation.DSMT4">
                    <p:embed/>
                    <p:pic>
                      <p:nvPicPr>
                        <p:cNvPr id="27" name="Object 17">
                          <a:extLst>
                            <a:ext uri="{FF2B5EF4-FFF2-40B4-BE49-F238E27FC236}">
                              <a16:creationId xmlns:a16="http://schemas.microsoft.com/office/drawing/2014/main" id="{0CB8AB96-2920-9378-7648-ECA862D345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104" y="2750740"/>
                          <a:ext cx="592137" cy="636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961D49-9A08-8CFA-97D5-C3D7829B1C0D}"/>
                </a:ext>
              </a:extLst>
            </p:cNvPr>
            <p:cNvSpPr txBox="1"/>
            <p:nvPr/>
          </p:nvSpPr>
          <p:spPr>
            <a:xfrm>
              <a:off x="295486" y="2831270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38" name="Object 17">
            <a:extLst>
              <a:ext uri="{FF2B5EF4-FFF2-40B4-BE49-F238E27FC236}">
                <a16:creationId xmlns:a16="http://schemas.microsoft.com/office/drawing/2014/main" id="{222EACF2-C985-1C83-CABA-88EA10DC1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83789"/>
              </p:ext>
            </p:extLst>
          </p:nvPr>
        </p:nvGraphicFramePr>
        <p:xfrm>
          <a:off x="394156" y="5836054"/>
          <a:ext cx="20018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44520" imgH="431640" progId="Equation.DSMT4">
                  <p:embed/>
                </p:oleObj>
              </mc:Choice>
              <mc:Fallback>
                <p:oleObj name="Equation" r:id="rId23" imgW="1244520" imgH="431640" progId="Equation.DSMT4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id="{16B1B15D-5AD6-5176-D544-9CE905DFE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56" y="5836054"/>
                        <a:ext cx="20018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53CA519A-4B90-F004-70E9-D3BC970B5DDA}"/>
              </a:ext>
            </a:extLst>
          </p:cNvPr>
          <p:cNvGrpSpPr/>
          <p:nvPr/>
        </p:nvGrpSpPr>
        <p:grpSpPr>
          <a:xfrm>
            <a:off x="7514230" y="881486"/>
            <a:ext cx="4495800" cy="4195763"/>
            <a:chOff x="7514230" y="881486"/>
            <a:chExt cx="4495800" cy="41957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A9763F-A92A-C9D7-BB45-D5CAB8192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230" y="881486"/>
              <a:ext cx="4495800" cy="419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FB6D2C-4C17-A5B8-B031-168252CCB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429841" y="3373670"/>
              <a:ext cx="297206" cy="266723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40114376-1E4F-5CDA-BDBD-E06D2E251361}"/>
              </a:ext>
            </a:extLst>
          </p:cNvPr>
          <p:cNvSpPr/>
          <p:nvPr/>
        </p:nvSpPr>
        <p:spPr>
          <a:xfrm>
            <a:off x="9504236" y="3431416"/>
            <a:ext cx="127481" cy="127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226602-92B8-61FF-E11F-3C8365A4F62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9837"/>
            <a:ext cx="3878263" cy="650875"/>
            <a:chOff x="228600" y="264042"/>
            <a:chExt cx="3877478" cy="6503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C47271-B376-0BA7-897E-3C47B88E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4042"/>
              <a:ext cx="3877478" cy="65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C7027B21-957D-0AD3-6457-FFDB4E5D2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439981"/>
              <a:ext cx="3300115" cy="384217"/>
              <a:chOff x="304800" y="439981"/>
              <a:chExt cx="3300115" cy="384217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E03A72A7-8E1C-B302-273B-B5407EE7A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52827"/>
                <a:ext cx="1502496" cy="27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027DE31-8903-7738-B6B6-FD33B05AF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4645" y="439981"/>
                <a:ext cx="1700270" cy="384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D227BEA-0575-A7DF-E202-4217D8BF1E60}"/>
              </a:ext>
            </a:extLst>
          </p:cNvPr>
          <p:cNvSpPr/>
          <p:nvPr/>
        </p:nvSpPr>
        <p:spPr>
          <a:xfrm>
            <a:off x="152400" y="1033910"/>
            <a:ext cx="1164270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Let 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</a:t>
            </a:r>
            <a:r>
              <a:rPr lang="en-US" sz="2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be a plane region that lies entirely on one side of a line </a:t>
            </a:r>
            <a:r>
              <a:rPr lang="en-US" sz="2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300" dirty="0">
                <a:latin typeface="+mn-lt"/>
                <a:ea typeface="Cambria Math" panose="02040503050406030204" pitchFamily="18" charset="0"/>
              </a:rPr>
              <a:t> 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in the plane. If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 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is rotated about </a:t>
            </a:r>
            <a:r>
              <a:rPr lang="en-US" sz="2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, then the volume </a:t>
            </a:r>
            <a:r>
              <a:rPr lang="en-US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resulting solid is the product of the area </a:t>
            </a:r>
            <a:r>
              <a:rPr lang="en-US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 of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and the distance </a:t>
            </a:r>
            <a:r>
              <a:rPr lang="en-US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  traveled by the centroid of 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aphicFrame>
        <p:nvGraphicFramePr>
          <p:cNvPr id="9" name="Object 25">
            <a:extLst>
              <a:ext uri="{FF2B5EF4-FFF2-40B4-BE49-F238E27FC236}">
                <a16:creationId xmlns:a16="http://schemas.microsoft.com/office/drawing/2014/main" id="{9AA7FEF2-C353-DFA0-18DE-43F246CB6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57508"/>
              </p:ext>
            </p:extLst>
          </p:nvPr>
        </p:nvGraphicFramePr>
        <p:xfrm>
          <a:off x="181970" y="2557771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203112" progId="Equation.DSMT4">
                  <p:embed/>
                </p:oleObj>
              </mc:Choice>
              <mc:Fallback>
                <p:oleObj name="Equation" r:id="rId5" imgW="609336" imgH="203112" progId="Equation.DSMT4">
                  <p:embed/>
                  <p:pic>
                    <p:nvPicPr>
                      <p:cNvPr id="14" name="Object 25">
                        <a:extLst>
                          <a:ext uri="{FF2B5EF4-FFF2-40B4-BE49-F238E27FC236}">
                            <a16:creationId xmlns:a16="http://schemas.microsoft.com/office/drawing/2014/main" id="{B67972EC-34F1-A2B6-E075-AD46AC02F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557771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>
            <a:extLst>
              <a:ext uri="{FF2B5EF4-FFF2-40B4-BE49-F238E27FC236}">
                <a16:creationId xmlns:a16="http://schemas.microsoft.com/office/drawing/2014/main" id="{4BD46CD2-9F33-5853-C60B-51D27EB07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81170"/>
              </p:ext>
            </p:extLst>
          </p:nvPr>
        </p:nvGraphicFramePr>
        <p:xfrm>
          <a:off x="1369420" y="2560946"/>
          <a:ext cx="193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4781" imgH="177723" progId="Equation.DSMT4">
                  <p:embed/>
                </p:oleObj>
              </mc:Choice>
              <mc:Fallback>
                <p:oleObj name="Equation" r:id="rId7" imgW="964781" imgH="177723" progId="Equation.DSMT4">
                  <p:embed/>
                  <p:pic>
                    <p:nvPicPr>
                      <p:cNvPr id="15" name="Object 25">
                        <a:extLst>
                          <a:ext uri="{FF2B5EF4-FFF2-40B4-BE49-F238E27FC236}">
                            <a16:creationId xmlns:a16="http://schemas.microsoft.com/office/drawing/2014/main" id="{944AB45E-3A0E-8A5A-966E-4BEEAD07D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420" y="2560946"/>
                        <a:ext cx="1930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6517A4B-CF20-206B-DF21-06590CA279ED}"/>
              </a:ext>
            </a:extLst>
          </p:cNvPr>
          <p:cNvGrpSpPr/>
          <p:nvPr/>
        </p:nvGrpSpPr>
        <p:grpSpPr>
          <a:xfrm>
            <a:off x="228600" y="3300884"/>
            <a:ext cx="2233378" cy="760024"/>
            <a:chOff x="278521" y="3070633"/>
            <a:chExt cx="2233378" cy="7600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009B8A-DD4A-9AF3-9584-034AB0C0E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400" y="3070633"/>
              <a:ext cx="1767499" cy="760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AE1A6F2-A69E-0C31-57DC-030D9FB6712C}"/>
                    </a:ext>
                  </a:extLst>
                </p:cNvPr>
                <p:cNvSpPr txBox="1"/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AE1A6F2-A69E-0C31-57DC-030D9FB6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7895" r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D3551E-37B0-ED8E-8B0A-A7045562B7BA}"/>
              </a:ext>
            </a:extLst>
          </p:cNvPr>
          <p:cNvGrpSpPr/>
          <p:nvPr/>
        </p:nvGrpSpPr>
        <p:grpSpPr>
          <a:xfrm>
            <a:off x="3197898" y="3312934"/>
            <a:ext cx="2504426" cy="747974"/>
            <a:chOff x="3704265" y="3109396"/>
            <a:chExt cx="2504426" cy="7479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63CA42-ED65-215B-A71E-3469C6A1F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74202" y="3109396"/>
              <a:ext cx="2034489" cy="747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AFFC1B9-B807-78CD-0E2E-D9920CB53C56}"/>
                    </a:ext>
                  </a:extLst>
                </p:cNvPr>
                <p:cNvSpPr txBox="1"/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AFFC1B9-B807-78CD-0E2E-D9920CB53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2987" r="-11688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5B54ADA-F28D-0D56-5AFB-8FBA1FB83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3956" y="2315654"/>
            <a:ext cx="5372566" cy="3871295"/>
          </a:xfrm>
          <a:prstGeom prst="rect">
            <a:avLst/>
          </a:prstGeom>
        </p:spPr>
      </p:pic>
      <p:graphicFrame>
        <p:nvGraphicFramePr>
          <p:cNvPr id="19" name="Object 25">
            <a:extLst>
              <a:ext uri="{FF2B5EF4-FFF2-40B4-BE49-F238E27FC236}">
                <a16:creationId xmlns:a16="http://schemas.microsoft.com/office/drawing/2014/main" id="{F9956C49-5536-95BC-50FD-E1E5621B3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94255"/>
              </p:ext>
            </p:extLst>
          </p:nvPr>
        </p:nvGraphicFramePr>
        <p:xfrm>
          <a:off x="185541" y="4303949"/>
          <a:ext cx="345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26920" imgH="203040" progId="Equation.DSMT4">
                  <p:embed/>
                </p:oleObj>
              </mc:Choice>
              <mc:Fallback>
                <p:oleObj name="Equation" r:id="rId14" imgW="1726920" imgH="203040" progId="Equation.DSMT4">
                  <p:embed/>
                  <p:pic>
                    <p:nvPicPr>
                      <p:cNvPr id="8" name="Object 25">
                        <a:extLst>
                          <a:ext uri="{FF2B5EF4-FFF2-40B4-BE49-F238E27FC236}">
                            <a16:creationId xmlns:a16="http://schemas.microsoft.com/office/drawing/2014/main" id="{2A7123FE-69DB-13E1-8A88-002092422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41" y="4303949"/>
                        <a:ext cx="345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>
            <a:extLst>
              <a:ext uri="{FF2B5EF4-FFF2-40B4-BE49-F238E27FC236}">
                <a16:creationId xmlns:a16="http://schemas.microsoft.com/office/drawing/2014/main" id="{CC14A2B2-172F-1FB0-6516-096E7B83B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465712"/>
              </p:ext>
            </p:extLst>
          </p:nvPr>
        </p:nvGraphicFramePr>
        <p:xfrm>
          <a:off x="10761119" y="3977111"/>
          <a:ext cx="78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19" name="Object 25">
                        <a:extLst>
                          <a:ext uri="{FF2B5EF4-FFF2-40B4-BE49-F238E27FC236}">
                            <a16:creationId xmlns:a16="http://schemas.microsoft.com/office/drawing/2014/main" id="{F9956C49-5536-95BC-50FD-E1E5621B31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1119" y="3977111"/>
                        <a:ext cx="787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>
            <a:extLst>
              <a:ext uri="{FF2B5EF4-FFF2-40B4-BE49-F238E27FC236}">
                <a16:creationId xmlns:a16="http://schemas.microsoft.com/office/drawing/2014/main" id="{8C87E108-03FD-0423-7358-FF546EED4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50210"/>
              </p:ext>
            </p:extLst>
          </p:nvPr>
        </p:nvGraphicFramePr>
        <p:xfrm>
          <a:off x="8166100" y="6211888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177480" progId="Equation.DSMT4">
                  <p:embed/>
                </p:oleObj>
              </mc:Choice>
              <mc:Fallback>
                <p:oleObj name="Equation" r:id="rId18" imgW="571320" imgH="177480" progId="Equation.DSMT4">
                  <p:embed/>
                  <p:pic>
                    <p:nvPicPr>
                      <p:cNvPr id="9" name="Object 25">
                        <a:extLst>
                          <a:ext uri="{FF2B5EF4-FFF2-40B4-BE49-F238E27FC236}">
                            <a16:creationId xmlns:a16="http://schemas.microsoft.com/office/drawing/2014/main" id="{9AA7FEF2-C353-DFA0-18DE-43F246CB6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100" y="6211888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9E3D42-64DB-3DD7-5DBB-337F54B3F3B0}"/>
              </a:ext>
            </a:extLst>
          </p:cNvPr>
          <p:cNvCxnSpPr/>
          <p:nvPr/>
        </p:nvCxnSpPr>
        <p:spPr>
          <a:xfrm>
            <a:off x="8884839" y="4468117"/>
            <a:ext cx="143761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5">
            <a:extLst>
              <a:ext uri="{FF2B5EF4-FFF2-40B4-BE49-F238E27FC236}">
                <a16:creationId xmlns:a16="http://schemas.microsoft.com/office/drawing/2014/main" id="{B3BEF5A4-2CA1-811B-2799-0A8690434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71977"/>
              </p:ext>
            </p:extLst>
          </p:nvPr>
        </p:nvGraphicFramePr>
        <p:xfrm>
          <a:off x="9423090" y="4075329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17" name="Object 25">
                        <a:extLst>
                          <a:ext uri="{FF2B5EF4-FFF2-40B4-BE49-F238E27FC236}">
                            <a16:creationId xmlns:a16="http://schemas.microsoft.com/office/drawing/2014/main" id="{CC14A2B2-172F-1FB0-6516-096E7B83B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090" y="4075329"/>
                        <a:ext cx="279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>
            <a:extLst>
              <a:ext uri="{FF2B5EF4-FFF2-40B4-BE49-F238E27FC236}">
                <a16:creationId xmlns:a16="http://schemas.microsoft.com/office/drawing/2014/main" id="{10AAF26E-7823-32C5-8BFD-39F138E5D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172208"/>
              </p:ext>
            </p:extLst>
          </p:nvPr>
        </p:nvGraphicFramePr>
        <p:xfrm>
          <a:off x="9298150" y="6192424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177480" progId="Equation.DSMT4">
                  <p:embed/>
                </p:oleObj>
              </mc:Choice>
              <mc:Fallback>
                <p:oleObj name="Equation" r:id="rId22" imgW="609480" imgH="177480" progId="Equation.DSMT4">
                  <p:embed/>
                  <p:pic>
                    <p:nvPicPr>
                      <p:cNvPr id="20" name="Object 25">
                        <a:extLst>
                          <a:ext uri="{FF2B5EF4-FFF2-40B4-BE49-F238E27FC236}">
                            <a16:creationId xmlns:a16="http://schemas.microsoft.com/office/drawing/2014/main" id="{8C87E108-03FD-0423-7358-FF546EED4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8150" y="6192424"/>
                        <a:ext cx="1219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A0650321-D897-45D3-4557-E51B1E929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17619"/>
              </p:ext>
            </p:extLst>
          </p:nvPr>
        </p:nvGraphicFramePr>
        <p:xfrm>
          <a:off x="6471221" y="3182331"/>
          <a:ext cx="111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720" imgH="177480" progId="Equation.DSMT4">
                  <p:embed/>
                </p:oleObj>
              </mc:Choice>
              <mc:Fallback>
                <p:oleObj name="Equation" r:id="rId24" imgW="558720" imgH="177480" progId="Equation.DSMT4">
                  <p:embed/>
                  <p:pic>
                    <p:nvPicPr>
                      <p:cNvPr id="24" name="Object 25">
                        <a:extLst>
                          <a:ext uri="{FF2B5EF4-FFF2-40B4-BE49-F238E27FC236}">
                            <a16:creationId xmlns:a16="http://schemas.microsoft.com/office/drawing/2014/main" id="{10AAF26E-7823-32C5-8BFD-39F138E5DF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221" y="3182331"/>
                        <a:ext cx="1117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49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98FC8D1C-4E21-CE47-E87E-1CFC6E358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87" y="2072622"/>
            <a:ext cx="11527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an 8 cm diameter torus (donut) with a 3 cm diameter cross section. Find the volume of the torus.</a:t>
            </a:r>
          </a:p>
        </p:txBody>
      </p:sp>
      <p:pic>
        <p:nvPicPr>
          <p:cNvPr id="3" name="Picture 36" descr="HTCD9H00">
            <a:extLst>
              <a:ext uri="{FF2B5EF4-FFF2-40B4-BE49-F238E27FC236}">
                <a16:creationId xmlns:a16="http://schemas.microsoft.com/office/drawing/2014/main" id="{329ECF08-D3F7-F290-8CAB-CFF3477D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57473"/>
            <a:ext cx="547528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6">
            <a:extLst>
              <a:ext uri="{FF2B5EF4-FFF2-40B4-BE49-F238E27FC236}">
                <a16:creationId xmlns:a16="http://schemas.microsoft.com/office/drawing/2014/main" id="{02B978A2-B81F-2813-CE9C-F1855F711968}"/>
              </a:ext>
            </a:extLst>
          </p:cNvPr>
          <p:cNvGrpSpPr>
            <a:grpSpLocks/>
          </p:cNvGrpSpPr>
          <p:nvPr/>
        </p:nvGrpSpPr>
        <p:grpSpPr bwMode="auto">
          <a:xfrm>
            <a:off x="4103688" y="2981786"/>
            <a:ext cx="4648200" cy="3436938"/>
            <a:chOff x="2637" y="1771"/>
            <a:chExt cx="2928" cy="2165"/>
          </a:xfrm>
        </p:grpSpPr>
        <p:pic>
          <p:nvPicPr>
            <p:cNvPr id="6" name="Picture 37" descr="HTCE2O01">
              <a:extLst>
                <a:ext uri="{FF2B5EF4-FFF2-40B4-BE49-F238E27FC236}">
                  <a16:creationId xmlns:a16="http://schemas.microsoft.com/office/drawing/2014/main" id="{6BA23150-03C0-A1F2-FBDD-E1AC19D24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1771"/>
              <a:ext cx="2928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41">
              <a:extLst>
                <a:ext uri="{FF2B5EF4-FFF2-40B4-BE49-F238E27FC236}">
                  <a16:creationId xmlns:a16="http://schemas.microsoft.com/office/drawing/2014/main" id="{D07DEF74-064A-F5B8-0965-6471826FCC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03" y="2706"/>
              <a:ext cx="731" cy="731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cs typeface="Times New Roman" panose="02020603050405020304" pitchFamily="18" charset="0"/>
              </a:endParaRPr>
            </a:p>
          </p:txBody>
        </p:sp>
        <p:sp>
          <p:nvSpPr>
            <p:cNvPr id="8" name="Oval 42">
              <a:extLst>
                <a:ext uri="{FF2B5EF4-FFF2-40B4-BE49-F238E27FC236}">
                  <a16:creationId xmlns:a16="http://schemas.microsoft.com/office/drawing/2014/main" id="{94D64E85-8AD9-169D-1758-03B4966274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8" y="2706"/>
              <a:ext cx="731" cy="731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reeform 51">
            <a:extLst>
              <a:ext uri="{FF2B5EF4-FFF2-40B4-BE49-F238E27FC236}">
                <a16:creationId xmlns:a16="http://schemas.microsoft.com/office/drawing/2014/main" id="{5B69413C-3375-1E2E-FE0C-CCDF325404C3}"/>
              </a:ext>
            </a:extLst>
          </p:cNvPr>
          <p:cNvSpPr>
            <a:spLocks/>
          </p:cNvSpPr>
          <p:nvPr/>
        </p:nvSpPr>
        <p:spPr bwMode="auto">
          <a:xfrm flipV="1">
            <a:off x="5484813" y="4894724"/>
            <a:ext cx="981075" cy="228600"/>
          </a:xfrm>
          <a:custGeom>
            <a:avLst/>
            <a:gdLst>
              <a:gd name="T0" fmla="*/ 0 w 648"/>
              <a:gd name="T1" fmla="*/ 0 h 1"/>
              <a:gd name="T2" fmla="*/ 2147483646 w 648"/>
              <a:gd name="T3" fmla="*/ 0 h 1"/>
              <a:gd name="T4" fmla="*/ 0 60000 65536"/>
              <a:gd name="T5" fmla="*/ 0 60000 65536"/>
              <a:gd name="T6" fmla="*/ 0 w 648"/>
              <a:gd name="T7" fmla="*/ 0 h 1"/>
              <a:gd name="T8" fmla="*/ 648 w 6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1">
                <a:moveTo>
                  <a:pt x="0" y="0"/>
                </a:moveTo>
                <a:lnTo>
                  <a:pt x="648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2">
            <a:extLst>
              <a:ext uri="{FF2B5EF4-FFF2-40B4-BE49-F238E27FC236}">
                <a16:creationId xmlns:a16="http://schemas.microsoft.com/office/drawing/2014/main" id="{E9F529E9-DB57-DD72-08A0-128FC6565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5047124"/>
            <a:ext cx="60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FAD03B2E-6BAB-C0AC-737C-2DE64AEFF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4589924"/>
            <a:ext cx="60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F7E7FF44-54B1-692C-B5FD-D6AF9E952D34}"/>
              </a:ext>
            </a:extLst>
          </p:cNvPr>
          <p:cNvSpPr>
            <a:spLocks/>
          </p:cNvSpPr>
          <p:nvPr/>
        </p:nvSpPr>
        <p:spPr bwMode="auto">
          <a:xfrm>
            <a:off x="5165726" y="4513724"/>
            <a:ext cx="242887" cy="542925"/>
          </a:xfrm>
          <a:custGeom>
            <a:avLst/>
            <a:gdLst>
              <a:gd name="T0" fmla="*/ 2147483646 w 153"/>
              <a:gd name="T1" fmla="*/ 2147483646 h 342"/>
              <a:gd name="T2" fmla="*/ 0 w 153"/>
              <a:gd name="T3" fmla="*/ 0 h 342"/>
              <a:gd name="T4" fmla="*/ 0 60000 65536"/>
              <a:gd name="T5" fmla="*/ 0 60000 65536"/>
              <a:gd name="T6" fmla="*/ 0 w 153"/>
              <a:gd name="T7" fmla="*/ 0 h 342"/>
              <a:gd name="T8" fmla="*/ 153 w 153"/>
              <a:gd name="T9" fmla="*/ 342 h 3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3" h="342">
                <a:moveTo>
                  <a:pt x="153" y="342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25">
            <a:extLst>
              <a:ext uri="{FF2B5EF4-FFF2-40B4-BE49-F238E27FC236}">
                <a16:creationId xmlns:a16="http://schemas.microsoft.com/office/drawing/2014/main" id="{6387D55E-E7E6-59CB-539C-D185C7E2D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67656"/>
              </p:ext>
            </p:extLst>
          </p:nvPr>
        </p:nvGraphicFramePr>
        <p:xfrm>
          <a:off x="750888" y="3980324"/>
          <a:ext cx="1447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272" imgH="177646" progId="Equation.DSMT4">
                  <p:embed/>
                </p:oleObj>
              </mc:Choice>
              <mc:Fallback>
                <p:oleObj name="Equation" r:id="rId4" imgW="723272" imgH="177646" progId="Equation.DSMT4">
                  <p:embed/>
                  <p:pic>
                    <p:nvPicPr>
                      <p:cNvPr id="12313" name="Object 25">
                        <a:extLst>
                          <a:ext uri="{FF2B5EF4-FFF2-40B4-BE49-F238E27FC236}">
                            <a16:creationId xmlns:a16="http://schemas.microsoft.com/office/drawing/2014/main" id="{1C7C7B8B-0423-BB6D-4952-69B26B28A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3980324"/>
                        <a:ext cx="1447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>
            <a:extLst>
              <a:ext uri="{FF2B5EF4-FFF2-40B4-BE49-F238E27FC236}">
                <a16:creationId xmlns:a16="http://schemas.microsoft.com/office/drawing/2014/main" id="{4EC497B7-C098-7030-7611-A5B144280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300681"/>
              </p:ext>
            </p:extLst>
          </p:nvPr>
        </p:nvGraphicFramePr>
        <p:xfrm>
          <a:off x="733426" y="4589924"/>
          <a:ext cx="239236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300" imgH="469900" progId="Equation.DSMT4">
                  <p:embed/>
                </p:oleObj>
              </mc:Choice>
              <mc:Fallback>
                <p:oleObj name="Equation" r:id="rId6" imgW="1257300" imgH="469900" progId="Equation.DSMT4">
                  <p:embed/>
                  <p:pic>
                    <p:nvPicPr>
                      <p:cNvPr id="12315" name="Object 27">
                        <a:extLst>
                          <a:ext uri="{FF2B5EF4-FFF2-40B4-BE49-F238E27FC236}">
                            <a16:creationId xmlns:a16="http://schemas.microsoft.com/office/drawing/2014/main" id="{B4577102-8502-9EB7-B221-C1174A6009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6" y="4589924"/>
                        <a:ext cx="2392362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>
            <a:extLst>
              <a:ext uri="{FF2B5EF4-FFF2-40B4-BE49-F238E27FC236}">
                <a16:creationId xmlns:a16="http://schemas.microsoft.com/office/drawing/2014/main" id="{401CF728-DF6E-95C3-A446-79CDE9EB1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388403"/>
              </p:ext>
            </p:extLst>
          </p:nvPr>
        </p:nvGraphicFramePr>
        <p:xfrm>
          <a:off x="750888" y="5580524"/>
          <a:ext cx="30337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100" imgH="393700" progId="Equation.DSMT4">
                  <p:embed/>
                </p:oleObj>
              </mc:Choice>
              <mc:Fallback>
                <p:oleObj name="Equation" r:id="rId8" imgW="1562100" imgH="393700" progId="Equation.DSMT4">
                  <p:embed/>
                  <p:pic>
                    <p:nvPicPr>
                      <p:cNvPr id="12317" name="Object 29">
                        <a:extLst>
                          <a:ext uri="{FF2B5EF4-FFF2-40B4-BE49-F238E27FC236}">
                            <a16:creationId xmlns:a16="http://schemas.microsoft.com/office/drawing/2014/main" id="{47104352-6793-8167-4432-ECDF62C85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5580524"/>
                        <a:ext cx="30337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B7242C1-F2AC-EB39-6EE9-276F5A37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445461"/>
            <a:ext cx="10636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B611CC1-8B0B-5D40-B0C4-358996C13BD2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3213561"/>
            <a:ext cx="3276600" cy="461963"/>
            <a:chOff x="4648200" y="2814935"/>
            <a:chExt cx="3276600" cy="46166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D0F804-7FE0-E7EE-67D1-39EDACD439F9}"/>
                </a:ext>
              </a:extLst>
            </p:cNvPr>
            <p:cNvCxnSpPr/>
            <p:nvPr/>
          </p:nvCxnSpPr>
          <p:spPr>
            <a:xfrm>
              <a:off x="4648200" y="2819695"/>
              <a:ext cx="0" cy="45690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22E73A-9D06-3F8D-50C6-5272FEA3BCAF}"/>
                </a:ext>
              </a:extLst>
            </p:cNvPr>
            <p:cNvCxnSpPr/>
            <p:nvPr/>
          </p:nvCxnSpPr>
          <p:spPr>
            <a:xfrm>
              <a:off x="7924800" y="2819695"/>
              <a:ext cx="0" cy="45690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88319AD-D226-246D-9148-E65002F8C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2175" y="3048147"/>
              <a:ext cx="1312863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52CD955-607A-17CE-3287-54FD57F8C8FF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6580188" y="3030240"/>
              <a:ext cx="1273175" cy="1790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9B7ADF-0747-0494-887F-4944C63F5C47}"/>
                </a:ext>
              </a:extLst>
            </p:cNvPr>
            <p:cNvSpPr txBox="1"/>
            <p:nvPr/>
          </p:nvSpPr>
          <p:spPr>
            <a:xfrm>
              <a:off x="6172200" y="2814935"/>
              <a:ext cx="407988" cy="430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4DAC8B4-2C6C-247B-D174-F742D048D415}"/>
              </a:ext>
            </a:extLst>
          </p:cNvPr>
          <p:cNvSpPr/>
          <p:nvPr/>
        </p:nvSpPr>
        <p:spPr>
          <a:xfrm>
            <a:off x="5399088" y="504712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37BF82-4E8B-2E44-8B1D-9CC288649FED}"/>
              </a:ext>
            </a:extLst>
          </p:cNvPr>
          <p:cNvSpPr/>
          <p:nvPr/>
        </p:nvSpPr>
        <p:spPr>
          <a:xfrm>
            <a:off x="5408613" y="4361324"/>
            <a:ext cx="2124075" cy="14351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D36F6-698E-1125-6743-DDCC0EF47AB6}"/>
              </a:ext>
            </a:extLst>
          </p:cNvPr>
          <p:cNvGrpSpPr>
            <a:grpSpLocks/>
          </p:cNvGrpSpPr>
          <p:nvPr/>
        </p:nvGrpSpPr>
        <p:grpSpPr bwMode="auto">
          <a:xfrm>
            <a:off x="352634" y="3369850"/>
            <a:ext cx="3365217" cy="620001"/>
            <a:chOff x="-160189" y="3115386"/>
            <a:chExt cx="3365593" cy="620025"/>
          </a:xfrm>
        </p:grpSpPr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CC98D695-15A5-62E3-687F-0121571F79B5}"/>
                </a:ext>
              </a:extLst>
            </p:cNvPr>
            <p:cNvSpPr/>
            <p:nvPr/>
          </p:nvSpPr>
          <p:spPr>
            <a:xfrm rot="5400000">
              <a:off x="1264552" y="3364698"/>
              <a:ext cx="244485" cy="496942"/>
            </a:xfrm>
            <a:prstGeom prst="leftBrace">
              <a:avLst>
                <a:gd name="adj1" fmla="val 25808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C4CAC0-D04F-BC02-D84C-EEB80953CDEE}"/>
                </a:ext>
              </a:extLst>
            </p:cNvPr>
            <p:cNvSpPr txBox="1"/>
            <p:nvPr/>
          </p:nvSpPr>
          <p:spPr>
            <a:xfrm>
              <a:off x="-160189" y="3115386"/>
              <a:ext cx="3365593" cy="3693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Distance Traveled by Centroid </a:t>
              </a:r>
              <a:r>
                <a: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75B177-685F-D3B8-C4FB-946DEA228148}"/>
              </a:ext>
            </a:extLst>
          </p:cNvPr>
          <p:cNvCxnSpPr>
            <a:cxnSpLocks/>
          </p:cNvCxnSpPr>
          <p:nvPr/>
        </p:nvCxnSpPr>
        <p:spPr>
          <a:xfrm>
            <a:off x="6465888" y="3607261"/>
            <a:ext cx="0" cy="274320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618CE5FC-EC6B-6EC0-4350-86640868B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272565"/>
              </p:ext>
            </p:extLst>
          </p:nvPr>
        </p:nvGraphicFramePr>
        <p:xfrm>
          <a:off x="294969" y="2916462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1" imgW="393126" imgH="142917" progId="Photoshop.Image.7">
                  <p:embed/>
                </p:oleObj>
              </mc:Choice>
              <mc:Fallback>
                <p:oleObj name="Image" r:id="rId11" imgW="393126" imgH="142917" progId="Photoshop.Image.7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42F25B69-71D3-B90C-C74F-88355F3969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69" y="2916462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7DE63360-D75F-481C-9CC7-DC70D3A0AA17}"/>
              </a:ext>
            </a:extLst>
          </p:cNvPr>
          <p:cNvSpPr/>
          <p:nvPr/>
        </p:nvSpPr>
        <p:spPr>
          <a:xfrm>
            <a:off x="193687" y="112274"/>
            <a:ext cx="1164270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2300" b="1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THEOREM OF PAPPUS 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Let 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</a:t>
            </a:r>
            <a:r>
              <a:rPr lang="en-US" sz="2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be a plane region that lies entirely on one side of a line </a:t>
            </a:r>
            <a:r>
              <a:rPr lang="en-US" sz="2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300" dirty="0">
                <a:latin typeface="+mn-lt"/>
                <a:ea typeface="Cambria Math" panose="02040503050406030204" pitchFamily="18" charset="0"/>
              </a:rPr>
              <a:t> 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in the plane. If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 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is rotated about </a:t>
            </a:r>
            <a:r>
              <a:rPr lang="en-US" sz="2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, then the volume </a:t>
            </a:r>
            <a:r>
              <a:rPr lang="en-US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resulting solid is the product of the area </a:t>
            </a:r>
            <a:r>
              <a:rPr lang="en-US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 of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 and the distance </a:t>
            </a:r>
            <a:r>
              <a:rPr lang="en-US" sz="23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  traveled by the centroid of </a:t>
            </a:r>
            <a:r>
              <a:rPr lang="en-US" sz="23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 </a:t>
            </a:r>
            <a:r>
              <a:rPr lang="en-US" sz="2800" b="1" dirty="0">
                <a:latin typeface="Palace Script MT" panose="030303020206070C0B05" pitchFamily="66" charset="0"/>
                <a:ea typeface="Cambria Math" panose="02040503050406030204" pitchFamily="18" charset="0"/>
              </a:rPr>
              <a:t>R</a:t>
            </a:r>
            <a:r>
              <a:rPr lang="en-US" sz="23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aphicFrame>
        <p:nvGraphicFramePr>
          <p:cNvPr id="31" name="Object 25">
            <a:extLst>
              <a:ext uri="{FF2B5EF4-FFF2-40B4-BE49-F238E27FC236}">
                <a16:creationId xmlns:a16="http://schemas.microsoft.com/office/drawing/2014/main" id="{7EC36EF4-B16C-2E64-09C5-3315682EE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65576"/>
              </p:ext>
            </p:extLst>
          </p:nvPr>
        </p:nvGraphicFramePr>
        <p:xfrm>
          <a:off x="295952" y="1574124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203112" progId="Equation.DSMT4">
                  <p:embed/>
                </p:oleObj>
              </mc:Choice>
              <mc:Fallback>
                <p:oleObj name="Equation" r:id="rId13" imgW="609336" imgH="203112" progId="Equation.DSMT4">
                  <p:embed/>
                  <p:pic>
                    <p:nvPicPr>
                      <p:cNvPr id="9" name="Object 25">
                        <a:extLst>
                          <a:ext uri="{FF2B5EF4-FFF2-40B4-BE49-F238E27FC236}">
                            <a16:creationId xmlns:a16="http://schemas.microsoft.com/office/drawing/2014/main" id="{9AA7FEF2-C353-DFA0-18DE-43F246CB6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52" y="1574124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5">
            <a:extLst>
              <a:ext uri="{FF2B5EF4-FFF2-40B4-BE49-F238E27FC236}">
                <a16:creationId xmlns:a16="http://schemas.microsoft.com/office/drawing/2014/main" id="{9FCC3A45-46CD-6D86-9FB3-DF74728F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68491"/>
              </p:ext>
            </p:extLst>
          </p:nvPr>
        </p:nvGraphicFramePr>
        <p:xfrm>
          <a:off x="1483402" y="1577299"/>
          <a:ext cx="193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4781" imgH="177723" progId="Equation.DSMT4">
                  <p:embed/>
                </p:oleObj>
              </mc:Choice>
              <mc:Fallback>
                <p:oleObj name="Equation" r:id="rId15" imgW="964781" imgH="177723" progId="Equation.DSMT4">
                  <p:embed/>
                  <p:pic>
                    <p:nvPicPr>
                      <p:cNvPr id="10" name="Object 25">
                        <a:extLst>
                          <a:ext uri="{FF2B5EF4-FFF2-40B4-BE49-F238E27FC236}">
                            <a16:creationId xmlns:a16="http://schemas.microsoft.com/office/drawing/2014/main" id="{4BD46CD2-9F33-5853-C60B-51D27EB07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02" y="1577299"/>
                        <a:ext cx="1930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23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utoUpdateAnimBg="0"/>
      <p:bldP spid="11" grpId="0" autoUpdateAnimBg="0"/>
      <p:bldP spid="23" grpId="0" animBg="1"/>
      <p:bldP spid="24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DE7CC-892D-E605-EA89-47960F14D025}"/>
              </a:ext>
            </a:extLst>
          </p:cNvPr>
          <p:cNvSpPr txBox="1"/>
          <p:nvPr/>
        </p:nvSpPr>
        <p:spPr>
          <a:xfrm>
            <a:off x="228600" y="171450"/>
            <a:ext cx="116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 THEOREM OF PAPPUS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in the same spirit as Pappus’s Theorem, but for surface area rather than volume: Let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a curve that lies entirely on one side of a line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plane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rotated about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the area of the resulting surface is the product of the arc length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 the curve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distance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traveled by the centroid of the curve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</p:txBody>
      </p:sp>
      <p:graphicFrame>
        <p:nvGraphicFramePr>
          <p:cNvPr id="3" name="Object 25">
            <a:extLst>
              <a:ext uri="{FF2B5EF4-FFF2-40B4-BE49-F238E27FC236}">
                <a16:creationId xmlns:a16="http://schemas.microsoft.com/office/drawing/2014/main" id="{FD8312D6-9C2C-A6CB-C78F-5E9AF06BB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73225"/>
              </p:ext>
            </p:extLst>
          </p:nvPr>
        </p:nvGraphicFramePr>
        <p:xfrm>
          <a:off x="342900" y="1658532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641" imgH="203112" progId="Equation.DSMT4">
                  <p:embed/>
                </p:oleObj>
              </mc:Choice>
              <mc:Fallback>
                <p:oleObj name="Equation" r:id="rId2" imgW="596641" imgH="203112" progId="Equation.DSMT4">
                  <p:embed/>
                  <p:pic>
                    <p:nvPicPr>
                      <p:cNvPr id="5" name="Object 25">
                        <a:extLst>
                          <a:ext uri="{FF2B5EF4-FFF2-40B4-BE49-F238E27FC236}">
                            <a16:creationId xmlns:a16="http://schemas.microsoft.com/office/drawing/2014/main" id="{4D2218C8-C2F0-2838-0927-C45DDED9B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58532"/>
                        <a:ext cx="1193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>
            <a:extLst>
              <a:ext uri="{FF2B5EF4-FFF2-40B4-BE49-F238E27FC236}">
                <a16:creationId xmlns:a16="http://schemas.microsoft.com/office/drawing/2014/main" id="{5A085881-3BA5-C4A6-5339-E41B5E0E0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00494"/>
              </p:ext>
            </p:extLst>
          </p:nvPr>
        </p:nvGraphicFramePr>
        <p:xfrm>
          <a:off x="1473200" y="1664882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177723" progId="Equation.DSMT4">
                  <p:embed/>
                </p:oleObj>
              </mc:Choice>
              <mc:Fallback>
                <p:oleObj name="Equation" r:id="rId4" imgW="939392" imgH="177723" progId="Equation.DSMT4">
                  <p:embed/>
                  <p:pic>
                    <p:nvPicPr>
                      <p:cNvPr id="6" name="Object 25">
                        <a:extLst>
                          <a:ext uri="{FF2B5EF4-FFF2-40B4-BE49-F238E27FC236}">
                            <a16:creationId xmlns:a16="http://schemas.microsoft.com/office/drawing/2014/main" id="{0B1D32A3-496E-9D20-9F45-8F8284621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664882"/>
                        <a:ext cx="1879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5">
            <a:extLst>
              <a:ext uri="{FF2B5EF4-FFF2-40B4-BE49-F238E27FC236}">
                <a16:creationId xmlns:a16="http://schemas.microsoft.com/office/drawing/2014/main" id="{3EE7247C-7520-AC36-41EE-EC7C96205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49185"/>
              </p:ext>
            </p:extLst>
          </p:nvPr>
        </p:nvGraphicFramePr>
        <p:xfrm>
          <a:off x="419100" y="2127976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393700" progId="Equation.DSMT4">
                  <p:embed/>
                </p:oleObj>
              </mc:Choice>
              <mc:Fallback>
                <p:oleObj name="Equation" r:id="rId6" imgW="825500" imgH="393700" progId="Equation.DSMT4">
                  <p:embed/>
                  <p:pic>
                    <p:nvPicPr>
                      <p:cNvPr id="7" name="Object 25">
                        <a:extLst>
                          <a:ext uri="{FF2B5EF4-FFF2-40B4-BE49-F238E27FC236}">
                            <a16:creationId xmlns:a16="http://schemas.microsoft.com/office/drawing/2014/main" id="{D73DA805-44D0-4B53-5196-751186345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127976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>
            <a:extLst>
              <a:ext uri="{FF2B5EF4-FFF2-40B4-BE49-F238E27FC236}">
                <a16:creationId xmlns:a16="http://schemas.microsoft.com/office/drawing/2014/main" id="{A7541C76-1D20-34DF-D552-DE414023E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49290"/>
              </p:ext>
            </p:extLst>
          </p:nvPr>
        </p:nvGraphicFramePr>
        <p:xfrm>
          <a:off x="381000" y="3058251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393529" progId="Equation.DSMT4">
                  <p:embed/>
                </p:oleObj>
              </mc:Choice>
              <mc:Fallback>
                <p:oleObj name="Equation" r:id="rId8" imgW="850531" imgH="393529" progId="Equation.DSMT4">
                  <p:embed/>
                  <p:pic>
                    <p:nvPicPr>
                      <p:cNvPr id="8" name="Object 25">
                        <a:extLst>
                          <a:ext uri="{FF2B5EF4-FFF2-40B4-BE49-F238E27FC236}">
                            <a16:creationId xmlns:a16="http://schemas.microsoft.com/office/drawing/2014/main" id="{D65552BD-BBCC-76B2-FE5C-9F0D53E63E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58251"/>
                        <a:ext cx="170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>
            <a:extLst>
              <a:ext uri="{FF2B5EF4-FFF2-40B4-BE49-F238E27FC236}">
                <a16:creationId xmlns:a16="http://schemas.microsoft.com/office/drawing/2014/main" id="{2A7123FE-69DB-13E1-8A88-002092422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068763"/>
          <a:ext cx="330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1000" imgH="203200" progId="Equation.DSMT4">
                  <p:embed/>
                </p:oleObj>
              </mc:Choice>
              <mc:Fallback>
                <p:oleObj name="Equation" r:id="rId10" imgW="1651000" imgH="203200" progId="Equation.DSMT4">
                  <p:embed/>
                  <p:pic>
                    <p:nvPicPr>
                      <p:cNvPr id="9" name="Object 25">
                        <a:extLst>
                          <a:ext uri="{FF2B5EF4-FFF2-40B4-BE49-F238E27FC236}">
                            <a16:creationId xmlns:a16="http://schemas.microsoft.com/office/drawing/2014/main" id="{9838ADD7-88A9-19E4-DC8A-D2A63C63E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68763"/>
                        <a:ext cx="330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23740B9-5990-F1C4-4F23-19F52953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39" y="1961280"/>
            <a:ext cx="255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7F1AA-D461-5200-1F5E-729535B4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39" y="3058251"/>
            <a:ext cx="24479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7B4427-0CEB-3433-6CC2-F2DC0289B4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5389" y="1806513"/>
            <a:ext cx="5444165" cy="37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2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5">
            <a:extLst>
              <a:ext uri="{FF2B5EF4-FFF2-40B4-BE49-F238E27FC236}">
                <a16:creationId xmlns:a16="http://schemas.microsoft.com/office/drawing/2014/main" id="{AE5E2347-3573-A0BB-F200-BC4DE30DA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02746"/>
              </p:ext>
            </p:extLst>
          </p:nvPr>
        </p:nvGraphicFramePr>
        <p:xfrm>
          <a:off x="265113" y="595759"/>
          <a:ext cx="9971529" cy="32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51280" imgH="1828800" progId="Equation.DSMT4">
                  <p:embed/>
                </p:oleObj>
              </mc:Choice>
              <mc:Fallback>
                <p:oleObj name="Equation" r:id="rId2" imgW="5651280" imgH="1828800" progId="Equation.DSMT4">
                  <p:embed/>
                  <p:pic>
                    <p:nvPicPr>
                      <p:cNvPr id="22531" name="Object 25">
                        <a:extLst>
                          <a:ext uri="{FF2B5EF4-FFF2-40B4-BE49-F238E27FC236}">
                            <a16:creationId xmlns:a16="http://schemas.microsoft.com/office/drawing/2014/main" id="{1AA9703A-609F-31BB-B903-E3DF04E8C8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595759"/>
                        <a:ext cx="9971529" cy="32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>
            <a:extLst>
              <a:ext uri="{FF2B5EF4-FFF2-40B4-BE49-F238E27FC236}">
                <a16:creationId xmlns:a16="http://schemas.microsoft.com/office/drawing/2014/main" id="{33E881C7-E258-E5E6-1187-BDFD4FC6DE3F}"/>
              </a:ext>
            </a:extLst>
          </p:cNvPr>
          <p:cNvGrpSpPr>
            <a:grpSpLocks/>
          </p:cNvGrpSpPr>
          <p:nvPr/>
        </p:nvGrpSpPr>
        <p:grpSpPr bwMode="auto">
          <a:xfrm>
            <a:off x="4669580" y="3933894"/>
            <a:ext cx="2566679" cy="2695506"/>
            <a:chOff x="2819400" y="3352800"/>
            <a:chExt cx="3200400" cy="32004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A4B889B0-7120-C9E5-929B-AE111A1A0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352800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829AF3-25A6-88B2-C4D1-E87703BA9BDE}"/>
                </a:ext>
              </a:extLst>
            </p:cNvPr>
            <p:cNvSpPr txBox="1"/>
            <p:nvPr/>
          </p:nvSpPr>
          <p:spPr>
            <a:xfrm>
              <a:off x="4056063" y="4876800"/>
              <a:ext cx="533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0D75720-01EF-3790-48CD-778C63937776}"/>
              </a:ext>
            </a:extLst>
          </p:cNvPr>
          <p:cNvSpPr/>
          <p:nvPr/>
        </p:nvSpPr>
        <p:spPr>
          <a:xfrm>
            <a:off x="228600" y="190939"/>
            <a:ext cx="11881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9552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A3BEDA-417C-5C8B-4FAE-44D32080A480}"/>
              </a:ext>
            </a:extLst>
          </p:cNvPr>
          <p:cNvGrpSpPr/>
          <p:nvPr/>
        </p:nvGrpSpPr>
        <p:grpSpPr>
          <a:xfrm>
            <a:off x="252608" y="168371"/>
            <a:ext cx="7653263" cy="802734"/>
            <a:chOff x="252608" y="168371"/>
            <a:chExt cx="7653263" cy="802734"/>
          </a:xfrm>
        </p:grpSpPr>
        <p:sp>
          <p:nvSpPr>
            <p:cNvPr id="2" name="Text Box 5">
              <a:extLst>
                <a:ext uri="{FF2B5EF4-FFF2-40B4-BE49-F238E27FC236}">
                  <a16:creationId xmlns:a16="http://schemas.microsoft.com/office/drawing/2014/main" id="{E5FE0DB3-85CD-1814-2AE0-8F9A5E64E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08" y="323672"/>
              <a:ext cx="58128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If the forces are all gravitational, then </a:t>
              </a:r>
            </a:p>
          </p:txBody>
        </p:sp>
        <p:graphicFrame>
          <p:nvGraphicFramePr>
            <p:cNvPr id="3" name="Object 6">
              <a:extLst>
                <a:ext uri="{FF2B5EF4-FFF2-40B4-BE49-F238E27FC236}">
                  <a16:creationId xmlns:a16="http://schemas.microsoft.com/office/drawing/2014/main" id="{724F8A7C-7652-6192-ACEA-7F8F2533CA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735156"/>
                </p:ext>
              </p:extLst>
            </p:nvPr>
          </p:nvGraphicFramePr>
          <p:xfrm>
            <a:off x="5836702" y="168371"/>
            <a:ext cx="2069169" cy="80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04900" imgH="431800" progId="Equation.DSMT4">
                    <p:embed/>
                  </p:oleObj>
                </mc:Choice>
                <mc:Fallback>
                  <p:oleObj name="Equation" r:id="rId2" imgW="1104900" imgH="431800" progId="Equation.DSMT4">
                    <p:embed/>
                    <p:pic>
                      <p:nvPicPr>
                        <p:cNvPr id="4100" name="Object 6">
                          <a:extLst>
                            <a:ext uri="{FF2B5EF4-FFF2-40B4-BE49-F238E27FC236}">
                              <a16:creationId xmlns:a16="http://schemas.microsoft.com/office/drawing/2014/main" id="{24D8704C-F278-2D33-6E8F-01509ADE4D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6702" y="168371"/>
                          <a:ext cx="2069169" cy="80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 Box 8">
            <a:extLst>
              <a:ext uri="{FF2B5EF4-FFF2-40B4-BE49-F238E27FC236}">
                <a16:creationId xmlns:a16="http://schemas.microsoft.com/office/drawing/2014/main" id="{8114BE39-8DBB-ADA8-2AEF-33B69761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08" y="3098534"/>
            <a:ext cx="62872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net torque is zero, then the system will balance.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4035D3E-398E-113A-3CF8-FBDD18FB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80" y="3791561"/>
            <a:ext cx="107671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gravity is the same throughout the system, we could factor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of the equation.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D6904D30-4C2F-E8A7-3C76-D3CD93CCE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86442"/>
              </p:ext>
            </p:extLst>
          </p:nvPr>
        </p:nvGraphicFramePr>
        <p:xfrm>
          <a:off x="316283" y="4681445"/>
          <a:ext cx="1825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431613" progId="Equation.DSMT4">
                  <p:embed/>
                </p:oleObj>
              </mc:Choice>
              <mc:Fallback>
                <p:oleObj name="Equation" r:id="rId4" imgW="863225" imgH="431613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566CE7F2-440C-EDD3-F68D-2750E8BA48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83" y="4681445"/>
                        <a:ext cx="1825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>
            <a:extLst>
              <a:ext uri="{FF2B5EF4-FFF2-40B4-BE49-F238E27FC236}">
                <a16:creationId xmlns:a16="http://schemas.microsoft.com/office/drawing/2014/main" id="{95C38DD7-A64C-0C55-CAAB-E2039071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240" y="4903113"/>
            <a:ext cx="80532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the </a:t>
            </a:r>
            <a:r>
              <a:rPr lang="en-US" sz="2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of the system about the origin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BF32F-47F4-9B32-82DE-B7418C9545C5}"/>
              </a:ext>
            </a:extLst>
          </p:cNvPr>
          <p:cNvGrpSpPr/>
          <p:nvPr/>
        </p:nvGrpSpPr>
        <p:grpSpPr>
          <a:xfrm>
            <a:off x="3536162" y="1449341"/>
            <a:ext cx="3665537" cy="1066800"/>
            <a:chOff x="3536162" y="1486919"/>
            <a:chExt cx="3665537" cy="1066800"/>
          </a:xfrm>
        </p:grpSpPr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F718AD99-045C-4ADD-BD6D-9FEBC51C1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799" y="2325119"/>
              <a:ext cx="28956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id="{07E118AF-D641-3C3B-4B7B-20EF99112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399" y="2325119"/>
              <a:ext cx="228600" cy="228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cs typeface="Times New Roman" panose="02020603050405020304" pitchFamily="18" charset="0"/>
              </a:endParaRP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B5D626EA-8566-4DB0-5A48-D30F4FF0B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7799" y="2020319"/>
              <a:ext cx="0" cy="30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05AA83F3-8BD7-3B84-3D42-BCAC5CEC0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7199" y="2020319"/>
              <a:ext cx="0" cy="30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9">
              <a:extLst>
                <a:ext uri="{FF2B5EF4-FFF2-40B4-BE49-F238E27FC236}">
                  <a16:creationId xmlns:a16="http://schemas.microsoft.com/office/drawing/2014/main" id="{40F7B1AC-D1B2-7BEF-A298-2B5C624992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576940"/>
                </p:ext>
              </p:extLst>
            </p:nvPr>
          </p:nvGraphicFramePr>
          <p:xfrm>
            <a:off x="3536162" y="1486919"/>
            <a:ext cx="80327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300" imgH="228600" progId="Equation.DSMT4">
                    <p:embed/>
                  </p:oleObj>
                </mc:Choice>
                <mc:Fallback>
                  <p:oleObj name="Equation" r:id="rId6" imgW="368300" imgH="228600" progId="Equation.DSMT4">
                    <p:embed/>
                    <p:pic>
                      <p:nvPicPr>
                        <p:cNvPr id="4109" name="Object 19">
                          <a:extLst>
                            <a:ext uri="{FF2B5EF4-FFF2-40B4-BE49-F238E27FC236}">
                              <a16:creationId xmlns:a16="http://schemas.microsoft.com/office/drawing/2014/main" id="{8BFD5DB6-8E8B-1094-BA34-9F1B195225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6162" y="1486919"/>
                          <a:ext cx="803275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0">
              <a:extLst>
                <a:ext uri="{FF2B5EF4-FFF2-40B4-BE49-F238E27FC236}">
                  <a16:creationId xmlns:a16="http://schemas.microsoft.com/office/drawing/2014/main" id="{48F3E624-857E-829D-0BE5-A50E8D34E8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915153"/>
                </p:ext>
              </p:extLst>
            </p:nvPr>
          </p:nvGraphicFramePr>
          <p:xfrm>
            <a:off x="6314287" y="1486919"/>
            <a:ext cx="887412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06224" imgH="228501" progId="Equation.DSMT4">
                    <p:embed/>
                  </p:oleObj>
                </mc:Choice>
                <mc:Fallback>
                  <p:oleObj name="Equation" r:id="rId8" imgW="406224" imgH="228501" progId="Equation.DSMT4">
                    <p:embed/>
                    <p:pic>
                      <p:nvPicPr>
                        <p:cNvPr id="4110" name="Object 20">
                          <a:extLst>
                            <a:ext uri="{FF2B5EF4-FFF2-40B4-BE49-F238E27FC236}">
                              <a16:creationId xmlns:a16="http://schemas.microsoft.com/office/drawing/2014/main" id="{FA65E5E6-2D8E-DB6C-A95C-078A065935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4287" y="1486919"/>
                          <a:ext cx="887412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0219425A-F0F2-BCEE-FE74-160D0AE2C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33918"/>
              </p:ext>
            </p:extLst>
          </p:nvPr>
        </p:nvGraphicFramePr>
        <p:xfrm>
          <a:off x="181970" y="199576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3126" imgH="142917" progId="Photoshop.Image.7">
                  <p:embed/>
                </p:oleObj>
              </mc:Choice>
              <mc:Fallback>
                <p:oleObj name="Image" r:id="rId2" imgW="393126" imgH="142917" progId="Photoshop.Image.7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618CE5FC-EC6B-6EC0-4350-86640868B4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99576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984561E-196B-6427-207C-6C3F2C61B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672406"/>
            <a:ext cx="6413306" cy="363535"/>
          </a:xfrm>
          <a:prstGeom prst="rect">
            <a:avLst/>
          </a:prstGeom>
        </p:spPr>
      </p:pic>
      <p:graphicFrame>
        <p:nvGraphicFramePr>
          <p:cNvPr id="6" name="Object 17">
            <a:extLst>
              <a:ext uri="{FF2B5EF4-FFF2-40B4-BE49-F238E27FC236}">
                <a16:creationId xmlns:a16="http://schemas.microsoft.com/office/drawing/2014/main" id="{A6730022-A166-1E77-687D-BADC69817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98612"/>
              </p:ext>
            </p:extLst>
          </p:nvPr>
        </p:nvGraphicFramePr>
        <p:xfrm>
          <a:off x="207046" y="1514598"/>
          <a:ext cx="1984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330120" progId="Equation.DSMT4">
                  <p:embed/>
                </p:oleObj>
              </mc:Choice>
              <mc:Fallback>
                <p:oleObj name="Equation" r:id="rId5" imgW="1231560" imgH="330120" progId="Equation.DSMT4">
                  <p:embed/>
                  <p:pic>
                    <p:nvPicPr>
                      <p:cNvPr id="15" name="Object 17">
                        <a:extLst>
                          <a:ext uri="{FF2B5EF4-FFF2-40B4-BE49-F238E27FC236}">
                            <a16:creationId xmlns:a16="http://schemas.microsoft.com/office/drawing/2014/main" id="{2166A3F0-0A52-F7D3-C910-0A52DD433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46" y="1514598"/>
                        <a:ext cx="1984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23620FC-6A69-1CC7-3838-AD669C4C2DA8}"/>
              </a:ext>
            </a:extLst>
          </p:cNvPr>
          <p:cNvGrpSpPr/>
          <p:nvPr/>
        </p:nvGrpSpPr>
        <p:grpSpPr>
          <a:xfrm>
            <a:off x="2070419" y="1477732"/>
            <a:ext cx="626648" cy="636588"/>
            <a:chOff x="321798" y="2751303"/>
            <a:chExt cx="626648" cy="636588"/>
          </a:xfrm>
        </p:grpSpPr>
        <p:graphicFrame>
          <p:nvGraphicFramePr>
            <p:cNvPr id="8" name="Object 17">
              <a:extLst>
                <a:ext uri="{FF2B5EF4-FFF2-40B4-BE49-F238E27FC236}">
                  <a16:creationId xmlns:a16="http://schemas.microsoft.com/office/drawing/2014/main" id="{D40D5BEA-449B-D207-F347-06E538DCDF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940924"/>
                </p:ext>
              </p:extLst>
            </p:nvPr>
          </p:nvGraphicFramePr>
          <p:xfrm>
            <a:off x="399171" y="2751303"/>
            <a:ext cx="549275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42720" imgH="393480" progId="Equation.DSMT4">
                    <p:embed/>
                  </p:oleObj>
                </mc:Choice>
                <mc:Fallback>
                  <p:oleObj name="Equation" r:id="rId7" imgW="342720" imgH="393480" progId="Equation.DSMT4">
                    <p:embed/>
                    <p:pic>
                      <p:nvPicPr>
                        <p:cNvPr id="17" name="Object 17">
                          <a:extLst>
                            <a:ext uri="{FF2B5EF4-FFF2-40B4-BE49-F238E27FC236}">
                              <a16:creationId xmlns:a16="http://schemas.microsoft.com/office/drawing/2014/main" id="{A706B5FB-BF9F-4A7C-D37C-38DC9B84EC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171" y="2751303"/>
                          <a:ext cx="549275" cy="63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713B22-6D2C-E0BF-DB6E-6ECDBE4616DB}"/>
                </a:ext>
              </a:extLst>
            </p:cNvPr>
            <p:cNvSpPr txBox="1"/>
            <p:nvPr/>
          </p:nvSpPr>
          <p:spPr>
            <a:xfrm>
              <a:off x="321798" y="2831270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10" name="Object 29">
            <a:extLst>
              <a:ext uri="{FF2B5EF4-FFF2-40B4-BE49-F238E27FC236}">
                <a16:creationId xmlns:a16="http://schemas.microsoft.com/office/drawing/2014/main" id="{FAA3C919-ED24-5D2F-B6D2-F6BDBCA31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61078"/>
              </p:ext>
            </p:extLst>
          </p:nvPr>
        </p:nvGraphicFramePr>
        <p:xfrm>
          <a:off x="2672632" y="1621526"/>
          <a:ext cx="1466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203040" progId="Equation.DSMT4">
                  <p:embed/>
                </p:oleObj>
              </mc:Choice>
              <mc:Fallback>
                <p:oleObj name="Equation" r:id="rId9" imgW="965160" imgH="203040" progId="Equation.DSMT4">
                  <p:embed/>
                  <p:pic>
                    <p:nvPicPr>
                      <p:cNvPr id="15" name="Object 29">
                        <a:extLst>
                          <a:ext uri="{FF2B5EF4-FFF2-40B4-BE49-F238E27FC236}">
                            <a16:creationId xmlns:a16="http://schemas.microsoft.com/office/drawing/2014/main" id="{401CF728-DF6E-95C3-A446-79CDE9EB19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632" y="1621526"/>
                        <a:ext cx="14668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1">
            <a:extLst>
              <a:ext uri="{FF2B5EF4-FFF2-40B4-BE49-F238E27FC236}">
                <a16:creationId xmlns:a16="http://schemas.microsoft.com/office/drawing/2014/main" id="{3DA222B8-AA42-DC91-CCA8-18B7F82CDA31}"/>
              </a:ext>
            </a:extLst>
          </p:cNvPr>
          <p:cNvGrpSpPr>
            <a:grpSpLocks/>
          </p:cNvGrpSpPr>
          <p:nvPr/>
        </p:nvGrpSpPr>
        <p:grpSpPr bwMode="auto">
          <a:xfrm>
            <a:off x="8785944" y="574280"/>
            <a:ext cx="2566679" cy="2695506"/>
            <a:chOff x="2819400" y="3352800"/>
            <a:chExt cx="3200400" cy="3200400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87FC6470-44B9-8225-9E75-7D130DBA1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352800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95658C-94CE-4E45-F74E-8672B1C6AA9A}"/>
                </a:ext>
              </a:extLst>
            </p:cNvPr>
            <p:cNvSpPr txBox="1"/>
            <p:nvPr/>
          </p:nvSpPr>
          <p:spPr>
            <a:xfrm>
              <a:off x="4056063" y="4876800"/>
              <a:ext cx="533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D29AE96F-AB66-8C1A-96BF-0819DBA5F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39301"/>
              </p:ext>
            </p:extLst>
          </p:nvPr>
        </p:nvGraphicFramePr>
        <p:xfrm>
          <a:off x="214860" y="2722546"/>
          <a:ext cx="8397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279360" progId="Equation.DSMT4">
                  <p:embed/>
                </p:oleObj>
              </mc:Choice>
              <mc:Fallback>
                <p:oleObj name="Equation" r:id="rId12" imgW="520560" imgH="279360" progId="Equation.DSMT4">
                  <p:embed/>
                  <p:pic>
                    <p:nvPicPr>
                      <p:cNvPr id="6" name="Object 17">
                        <a:extLst>
                          <a:ext uri="{FF2B5EF4-FFF2-40B4-BE49-F238E27FC236}">
                            <a16:creationId xmlns:a16="http://schemas.microsoft.com/office/drawing/2014/main" id="{A6730022-A166-1E77-687D-BADC69817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60" y="2722546"/>
                        <a:ext cx="8397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987F99C-0EA0-BC10-E077-BB4FE98C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31" y="2419216"/>
            <a:ext cx="255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579D701E-A0A5-D65E-78E4-45AF82F0D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24742"/>
              </p:ext>
            </p:extLst>
          </p:nvPr>
        </p:nvGraphicFramePr>
        <p:xfrm>
          <a:off x="4511675" y="2604159"/>
          <a:ext cx="11890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393480" progId="Equation.DSMT4">
                  <p:embed/>
                </p:oleObj>
              </mc:Choice>
              <mc:Fallback>
                <p:oleObj name="Equation" r:id="rId15" imgW="736560" imgH="393480" progId="Equation.DSMT4">
                  <p:embed/>
                  <p:pic>
                    <p:nvPicPr>
                      <p:cNvPr id="17" name="Object 17">
                        <a:extLst>
                          <a:ext uri="{FF2B5EF4-FFF2-40B4-BE49-F238E27FC236}">
                            <a16:creationId xmlns:a16="http://schemas.microsoft.com/office/drawing/2014/main" id="{D29AE96F-AB66-8C1A-96BF-0819DBA5F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604159"/>
                        <a:ext cx="118903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094B5349-C217-CB28-8775-1CE36222E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36329"/>
              </p:ext>
            </p:extLst>
          </p:nvPr>
        </p:nvGraphicFramePr>
        <p:xfrm>
          <a:off x="181970" y="3434128"/>
          <a:ext cx="2130426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20480" imgH="507960" progId="Equation.DSMT4">
                  <p:embed/>
                </p:oleObj>
              </mc:Choice>
              <mc:Fallback>
                <p:oleObj name="Equation" r:id="rId17" imgW="1320480" imgH="507960" progId="Equation.DSMT4">
                  <p:embed/>
                  <p:pic>
                    <p:nvPicPr>
                      <p:cNvPr id="19" name="Object 17">
                        <a:extLst>
                          <a:ext uri="{FF2B5EF4-FFF2-40B4-BE49-F238E27FC236}">
                            <a16:creationId xmlns:a16="http://schemas.microsoft.com/office/drawing/2014/main" id="{579D701E-A0A5-D65E-78E4-45AF82F0D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3434128"/>
                        <a:ext cx="2130426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>
            <a:extLst>
              <a:ext uri="{FF2B5EF4-FFF2-40B4-BE49-F238E27FC236}">
                <a16:creationId xmlns:a16="http://schemas.microsoft.com/office/drawing/2014/main" id="{943AB868-2472-F6F1-73E0-B3D973E56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42623"/>
              </p:ext>
            </p:extLst>
          </p:nvPr>
        </p:nvGraphicFramePr>
        <p:xfrm>
          <a:off x="349943" y="4367237"/>
          <a:ext cx="21717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46040" imgH="342720" progId="Equation.DSMT4">
                  <p:embed/>
                </p:oleObj>
              </mc:Choice>
              <mc:Fallback>
                <p:oleObj name="Equation" r:id="rId19" imgW="1346040" imgH="342720" progId="Equation.DSMT4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094B5349-C217-CB28-8775-1CE36222E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3" y="4367237"/>
                        <a:ext cx="21717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6EA3D9F-FF97-59FD-3F79-571B91D6D31E}"/>
              </a:ext>
            </a:extLst>
          </p:cNvPr>
          <p:cNvGrpSpPr/>
          <p:nvPr/>
        </p:nvGrpSpPr>
        <p:grpSpPr>
          <a:xfrm>
            <a:off x="294618" y="5033646"/>
            <a:ext cx="2475202" cy="698500"/>
            <a:chOff x="374422" y="2703099"/>
            <a:chExt cx="2475202" cy="698500"/>
          </a:xfrm>
        </p:grpSpPr>
        <p:graphicFrame>
          <p:nvGraphicFramePr>
            <p:cNvPr id="23" name="Object 17">
              <a:extLst>
                <a:ext uri="{FF2B5EF4-FFF2-40B4-BE49-F238E27FC236}">
                  <a16:creationId xmlns:a16="http://schemas.microsoft.com/office/drawing/2014/main" id="{411E26F2-7D8A-AC3C-2572-151F7C0017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463068"/>
                </p:ext>
              </p:extLst>
            </p:nvPr>
          </p:nvGraphicFramePr>
          <p:xfrm>
            <a:off x="462024" y="2703099"/>
            <a:ext cx="23876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485720" imgH="431640" progId="Equation.DSMT4">
                    <p:embed/>
                  </p:oleObj>
                </mc:Choice>
                <mc:Fallback>
                  <p:oleObj name="Equation" r:id="rId21" imgW="1485720" imgH="431640" progId="Equation.DSMT4">
                    <p:embed/>
                    <p:pic>
                      <p:nvPicPr>
                        <p:cNvPr id="27" name="Object 17">
                          <a:extLst>
                            <a:ext uri="{FF2B5EF4-FFF2-40B4-BE49-F238E27FC236}">
                              <a16:creationId xmlns:a16="http://schemas.microsoft.com/office/drawing/2014/main" id="{0CB8AB96-2920-9378-7648-ECA862D345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24" y="2703099"/>
                          <a:ext cx="238760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239148-89E0-9A48-08EF-EC15B47CFE61}"/>
                </a:ext>
              </a:extLst>
            </p:cNvPr>
            <p:cNvSpPr txBox="1"/>
            <p:nvPr/>
          </p:nvSpPr>
          <p:spPr>
            <a:xfrm>
              <a:off x="374422" y="2831270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25" name="Object 29">
            <a:extLst>
              <a:ext uri="{FF2B5EF4-FFF2-40B4-BE49-F238E27FC236}">
                <a16:creationId xmlns:a16="http://schemas.microsoft.com/office/drawing/2014/main" id="{B8145A48-3ED3-45F0-1CC8-21DF1D554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40529"/>
              </p:ext>
            </p:extLst>
          </p:nvPr>
        </p:nvGraphicFramePr>
        <p:xfrm>
          <a:off x="2800097" y="5234933"/>
          <a:ext cx="1475741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50680" imgH="177480" progId="Equation.DSMT4">
                  <p:embed/>
                </p:oleObj>
              </mc:Choice>
              <mc:Fallback>
                <p:oleObj name="Equation" r:id="rId23" imgW="850680" imgH="177480" progId="Equation.DSMT4">
                  <p:embed/>
                  <p:pic>
                    <p:nvPicPr>
                      <p:cNvPr id="10" name="Object 29">
                        <a:extLst>
                          <a:ext uri="{FF2B5EF4-FFF2-40B4-BE49-F238E27FC236}">
                            <a16:creationId xmlns:a16="http://schemas.microsoft.com/office/drawing/2014/main" id="{FAA3C919-ED24-5D2F-B6D2-F6BDBCA31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097" y="5234933"/>
                        <a:ext cx="1475741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3E4F91A-FE7E-7FA9-926C-B4DE6F50C24D}"/>
              </a:ext>
            </a:extLst>
          </p:cNvPr>
          <p:cNvSpPr txBox="1"/>
          <p:nvPr/>
        </p:nvSpPr>
        <p:spPr>
          <a:xfrm>
            <a:off x="168855" y="1009539"/>
            <a:ext cx="1972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Lamina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165CC-82FE-AA7F-0314-6032C7158045}"/>
              </a:ext>
            </a:extLst>
          </p:cNvPr>
          <p:cNvSpPr txBox="1"/>
          <p:nvPr/>
        </p:nvSpPr>
        <p:spPr>
          <a:xfrm>
            <a:off x="168855" y="2141333"/>
            <a:ext cx="1478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Length</a:t>
            </a:r>
          </a:p>
        </p:txBody>
      </p:sp>
    </p:spTree>
    <p:extLst>
      <p:ext uri="{BB962C8B-B14F-4D97-AF65-F5344CB8AC3E}">
        <p14:creationId xmlns:p14="http://schemas.microsoft.com/office/powerpoint/2010/main" val="365800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DEF37-2C27-AC33-6479-5CC8EDF1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8" y="586335"/>
            <a:ext cx="7662859" cy="352627"/>
          </a:xfrm>
          <a:prstGeom prst="rect">
            <a:avLst/>
          </a:prstGeom>
        </p:spPr>
      </p:pic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E035522B-F399-23B0-7590-55023CB8D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51285"/>
              </p:ext>
            </p:extLst>
          </p:nvPr>
        </p:nvGraphicFramePr>
        <p:xfrm>
          <a:off x="181970" y="199576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3126" imgH="142917" progId="Photoshop.Image.7">
                  <p:embed/>
                </p:oleObj>
              </mc:Choice>
              <mc:Fallback>
                <p:oleObj name="Image" r:id="rId3" imgW="393126" imgH="142917" progId="Photoshop.Image.7">
                  <p:embed/>
                  <p:pic>
                    <p:nvPicPr>
                      <p:cNvPr id="2" name="Object 11">
                        <a:extLst>
                          <a:ext uri="{FF2B5EF4-FFF2-40B4-BE49-F238E27FC236}">
                            <a16:creationId xmlns:a16="http://schemas.microsoft.com/office/drawing/2014/main" id="{0219425A-F0F2-BCEE-FE74-160D0AE2C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99576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1">
            <a:extLst>
              <a:ext uri="{FF2B5EF4-FFF2-40B4-BE49-F238E27FC236}">
                <a16:creationId xmlns:a16="http://schemas.microsoft.com/office/drawing/2014/main" id="{47982AB6-4045-779B-2C8F-177315DA7664}"/>
              </a:ext>
            </a:extLst>
          </p:cNvPr>
          <p:cNvGrpSpPr>
            <a:grpSpLocks/>
          </p:cNvGrpSpPr>
          <p:nvPr/>
        </p:nvGrpSpPr>
        <p:grpSpPr bwMode="auto">
          <a:xfrm>
            <a:off x="8785944" y="574280"/>
            <a:ext cx="2566679" cy="2695506"/>
            <a:chOff x="2819400" y="3352800"/>
            <a:chExt cx="3200400" cy="3200400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908C44A2-6AD7-AC64-804A-827DA580B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352800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BF2DB8-9952-5E80-1EAD-63A2E85D3B24}"/>
                </a:ext>
              </a:extLst>
            </p:cNvPr>
            <p:cNvSpPr txBox="1"/>
            <p:nvPr/>
          </p:nvSpPr>
          <p:spPr>
            <a:xfrm>
              <a:off x="4056063" y="4876800"/>
              <a:ext cx="533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BA53D7-D942-7FA4-81F6-E6234DA14F16}"/>
              </a:ext>
            </a:extLst>
          </p:cNvPr>
          <p:cNvGrpSpPr/>
          <p:nvPr/>
        </p:nvGrpSpPr>
        <p:grpSpPr>
          <a:xfrm>
            <a:off x="344305" y="1451791"/>
            <a:ext cx="2233378" cy="760024"/>
            <a:chOff x="278521" y="3070633"/>
            <a:chExt cx="2233378" cy="7600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960D32-18E1-3B54-0E47-24960C4A4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400" y="3070633"/>
              <a:ext cx="1767499" cy="760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F5E076-09AA-627A-F60F-91D402BE4680}"/>
                    </a:ext>
                  </a:extLst>
                </p:cNvPr>
                <p:cNvSpPr txBox="1"/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F5E076-09AA-627A-F60F-91D402BE4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6494"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2020F-5D41-0B3D-40AD-C47DD299EEFF}"/>
              </a:ext>
            </a:extLst>
          </p:cNvPr>
          <p:cNvGrpSpPr/>
          <p:nvPr/>
        </p:nvGrpSpPr>
        <p:grpSpPr>
          <a:xfrm>
            <a:off x="3313603" y="1463841"/>
            <a:ext cx="2504426" cy="747974"/>
            <a:chOff x="3704265" y="3109396"/>
            <a:chExt cx="2504426" cy="7479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B8EE11-143C-DF38-502B-1CA66C4F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4202" y="3109396"/>
              <a:ext cx="2034489" cy="747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3F38DA-436F-70D8-9A2F-F58779C33E45}"/>
                    </a:ext>
                  </a:extLst>
                </p:cNvPr>
                <p:cNvSpPr txBox="1"/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3F38DA-436F-70D8-9A2F-F58779C33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2987" r="-11688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0581CA77-9F8B-C9BA-6ECC-F4E9C5489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5144"/>
              </p:ext>
            </p:extLst>
          </p:nvPr>
        </p:nvGraphicFramePr>
        <p:xfrm>
          <a:off x="540275" y="2233299"/>
          <a:ext cx="24923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393480" progId="Equation.DSMT4">
                  <p:embed/>
                </p:oleObj>
              </mc:Choice>
              <mc:Fallback>
                <p:oleObj name="Equation" r:id="rId10" imgW="1549080" imgH="393480" progId="Equation.DSMT4">
                  <p:embed/>
                  <p:pic>
                    <p:nvPicPr>
                      <p:cNvPr id="24" name="Object 17">
                        <a:extLst>
                          <a:ext uri="{FF2B5EF4-FFF2-40B4-BE49-F238E27FC236}">
                            <a16:creationId xmlns:a16="http://schemas.microsoft.com/office/drawing/2014/main" id="{F1F581DF-9601-5308-DB48-387977BAA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75" y="2233299"/>
                        <a:ext cx="24923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8C74D5-B17F-D669-3C96-2D1A0633CDA0}"/>
              </a:ext>
            </a:extLst>
          </p:cNvPr>
          <p:cNvCxnSpPr>
            <a:cxnSpLocks/>
          </p:cNvCxnSpPr>
          <p:nvPr/>
        </p:nvCxnSpPr>
        <p:spPr>
          <a:xfrm>
            <a:off x="3164210" y="1490554"/>
            <a:ext cx="0" cy="22118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2C99B8-7D9B-0D21-7D33-18D4F9C5F263}"/>
              </a:ext>
            </a:extLst>
          </p:cNvPr>
          <p:cNvGrpSpPr/>
          <p:nvPr/>
        </p:nvGrpSpPr>
        <p:grpSpPr>
          <a:xfrm>
            <a:off x="454617" y="2980287"/>
            <a:ext cx="473311" cy="387416"/>
            <a:chOff x="480925" y="4671487"/>
            <a:chExt cx="473311" cy="387416"/>
          </a:xfrm>
        </p:grpSpPr>
        <p:graphicFrame>
          <p:nvGraphicFramePr>
            <p:cNvPr id="19" name="Object 17">
              <a:extLst>
                <a:ext uri="{FF2B5EF4-FFF2-40B4-BE49-F238E27FC236}">
                  <a16:creationId xmlns:a16="http://schemas.microsoft.com/office/drawing/2014/main" id="{59F0B539-1A8F-64C5-6710-E3A5967683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948520"/>
                </p:ext>
              </p:extLst>
            </p:nvPr>
          </p:nvGraphicFramePr>
          <p:xfrm>
            <a:off x="566886" y="4792203"/>
            <a:ext cx="3873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41200" imgH="164880" progId="Equation.DSMT4">
                    <p:embed/>
                  </p:oleObj>
                </mc:Choice>
                <mc:Fallback>
                  <p:oleObj name="Equation" r:id="rId12" imgW="241200" imgH="164880" progId="Equation.DSMT4">
                    <p:embed/>
                    <p:pic>
                      <p:nvPicPr>
                        <p:cNvPr id="25" name="Object 17">
                          <a:extLst>
                            <a:ext uri="{FF2B5EF4-FFF2-40B4-BE49-F238E27FC236}">
                              <a16:creationId xmlns:a16="http://schemas.microsoft.com/office/drawing/2014/main" id="{33DDDF59-D420-90B3-0844-AD5F893152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886" y="4792203"/>
                          <a:ext cx="3873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80CA16-4584-350C-FFE7-FFFC739E8BA2}"/>
                </a:ext>
              </a:extLst>
            </p:cNvPr>
            <p:cNvSpPr txBox="1"/>
            <p:nvPr/>
          </p:nvSpPr>
          <p:spPr>
            <a:xfrm>
              <a:off x="480925" y="4671487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21" name="Object 17">
            <a:extLst>
              <a:ext uri="{FF2B5EF4-FFF2-40B4-BE49-F238E27FC236}">
                <a16:creationId xmlns:a16="http://schemas.microsoft.com/office/drawing/2014/main" id="{2E140969-AC7B-A12C-92A6-6FAFF4F03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16609"/>
              </p:ext>
            </p:extLst>
          </p:nvPr>
        </p:nvGraphicFramePr>
        <p:xfrm>
          <a:off x="3529013" y="2252663"/>
          <a:ext cx="25130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040" imgH="393480" progId="Equation.DSMT4">
                  <p:embed/>
                </p:oleObj>
              </mc:Choice>
              <mc:Fallback>
                <p:oleObj name="Equation" r:id="rId14" imgW="1562040" imgH="393480" progId="Equation.DSMT4">
                  <p:embed/>
                  <p:pic>
                    <p:nvPicPr>
                      <p:cNvPr id="31" name="Object 17">
                        <a:extLst>
                          <a:ext uri="{FF2B5EF4-FFF2-40B4-BE49-F238E27FC236}">
                            <a16:creationId xmlns:a16="http://schemas.microsoft.com/office/drawing/2014/main" id="{3154563E-9741-4D22-F477-1A89AFF09F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2252663"/>
                        <a:ext cx="25130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4CE6E79-C952-D852-5CEE-0504AFF83406}"/>
              </a:ext>
            </a:extLst>
          </p:cNvPr>
          <p:cNvGrpSpPr/>
          <p:nvPr/>
        </p:nvGrpSpPr>
        <p:grpSpPr>
          <a:xfrm>
            <a:off x="3461500" y="3009849"/>
            <a:ext cx="507900" cy="635000"/>
            <a:chOff x="480925" y="4611079"/>
            <a:chExt cx="507900" cy="635000"/>
          </a:xfrm>
        </p:grpSpPr>
        <p:graphicFrame>
          <p:nvGraphicFramePr>
            <p:cNvPr id="23" name="Object 17">
              <a:extLst>
                <a:ext uri="{FF2B5EF4-FFF2-40B4-BE49-F238E27FC236}">
                  <a16:creationId xmlns:a16="http://schemas.microsoft.com/office/drawing/2014/main" id="{B2F5BCF7-3343-AC5A-CF59-CCF252EF52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565060"/>
                </p:ext>
              </p:extLst>
            </p:nvPr>
          </p:nvGraphicFramePr>
          <p:xfrm>
            <a:off x="560200" y="4611079"/>
            <a:ext cx="42862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66400" imgH="393480" progId="Equation.DSMT4">
                    <p:embed/>
                  </p:oleObj>
                </mc:Choice>
                <mc:Fallback>
                  <p:oleObj name="Equation" r:id="rId16" imgW="266400" imgH="393480" progId="Equation.DSMT4">
                    <p:embed/>
                    <p:pic>
                      <p:nvPicPr>
                        <p:cNvPr id="33" name="Object 17">
                          <a:extLst>
                            <a:ext uri="{FF2B5EF4-FFF2-40B4-BE49-F238E27FC236}">
                              <a16:creationId xmlns:a16="http://schemas.microsoft.com/office/drawing/2014/main" id="{1D750AB4-F42A-6793-70E6-B61585EAE9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200" y="4611079"/>
                          <a:ext cx="42862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5467A7-22AD-BAEF-F0B6-0C878AE48E14}"/>
                </a:ext>
              </a:extLst>
            </p:cNvPr>
            <p:cNvSpPr txBox="1"/>
            <p:nvPr/>
          </p:nvSpPr>
          <p:spPr>
            <a:xfrm>
              <a:off x="480925" y="4671487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25" name="Object 17">
            <a:extLst>
              <a:ext uri="{FF2B5EF4-FFF2-40B4-BE49-F238E27FC236}">
                <a16:creationId xmlns:a16="http://schemas.microsoft.com/office/drawing/2014/main" id="{1F02901B-EAA8-9379-1B0C-04815B7B7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10619"/>
              </p:ext>
            </p:extLst>
          </p:nvPr>
        </p:nvGraphicFramePr>
        <p:xfrm>
          <a:off x="5546725" y="3009900"/>
          <a:ext cx="29003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03240" imgH="431640" progId="Equation.DSMT4">
                  <p:embed/>
                </p:oleObj>
              </mc:Choice>
              <mc:Fallback>
                <p:oleObj name="Equation" r:id="rId18" imgW="1803240" imgH="431640" progId="Equation.DSMT4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id="{16B1B15D-5AD6-5176-D544-9CE905DFE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009900"/>
                        <a:ext cx="29003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B79E50E-0021-FB8F-FAF3-86DF56F57E5A}"/>
              </a:ext>
            </a:extLst>
          </p:cNvPr>
          <p:cNvSpPr txBox="1"/>
          <p:nvPr/>
        </p:nvSpPr>
        <p:spPr>
          <a:xfrm>
            <a:off x="168855" y="949579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Centroid for Lamina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A0297-6163-CF70-7D41-6FFF430D4A66}"/>
              </a:ext>
            </a:extLst>
          </p:cNvPr>
          <p:cNvSpPr txBox="1"/>
          <p:nvPr/>
        </p:nvSpPr>
        <p:spPr>
          <a:xfrm>
            <a:off x="168855" y="3751643"/>
            <a:ext cx="2332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Centroid for Curve</a:t>
            </a:r>
          </a:p>
        </p:txBody>
      </p:sp>
      <p:graphicFrame>
        <p:nvGraphicFramePr>
          <p:cNvPr id="31" name="Object 25">
            <a:extLst>
              <a:ext uri="{FF2B5EF4-FFF2-40B4-BE49-F238E27FC236}">
                <a16:creationId xmlns:a16="http://schemas.microsoft.com/office/drawing/2014/main" id="{D54FA9A2-D12F-9A3C-E613-5F107B747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60587"/>
              </p:ext>
            </p:extLst>
          </p:nvPr>
        </p:nvGraphicFramePr>
        <p:xfrm>
          <a:off x="284688" y="4306809"/>
          <a:ext cx="1500057" cy="71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500" imgH="393700" progId="Equation.DSMT4">
                  <p:embed/>
                </p:oleObj>
              </mc:Choice>
              <mc:Fallback>
                <p:oleObj name="Equation" r:id="rId20" imgW="825500" imgH="393700" progId="Equation.DSMT4">
                  <p:embed/>
                  <p:pic>
                    <p:nvPicPr>
                      <p:cNvPr id="6" name="Object 25">
                        <a:extLst>
                          <a:ext uri="{FF2B5EF4-FFF2-40B4-BE49-F238E27FC236}">
                            <a16:creationId xmlns:a16="http://schemas.microsoft.com/office/drawing/2014/main" id="{3EE7247C-7520-AC36-41EE-EC7C96205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88" y="4306809"/>
                        <a:ext cx="1500057" cy="71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5">
            <a:extLst>
              <a:ext uri="{FF2B5EF4-FFF2-40B4-BE49-F238E27FC236}">
                <a16:creationId xmlns:a16="http://schemas.microsoft.com/office/drawing/2014/main" id="{F5BBF860-FA34-48F2-DC9C-E9BB8A33B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48934"/>
              </p:ext>
            </p:extLst>
          </p:nvPr>
        </p:nvGraphicFramePr>
        <p:xfrm>
          <a:off x="5495541" y="4351796"/>
          <a:ext cx="1500054" cy="69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50531" imgH="393529" progId="Equation.DSMT4">
                  <p:embed/>
                </p:oleObj>
              </mc:Choice>
              <mc:Fallback>
                <p:oleObj name="Equation" r:id="rId22" imgW="850531" imgH="393529" progId="Equation.DSMT4">
                  <p:embed/>
                  <p:pic>
                    <p:nvPicPr>
                      <p:cNvPr id="7" name="Object 25">
                        <a:extLst>
                          <a:ext uri="{FF2B5EF4-FFF2-40B4-BE49-F238E27FC236}">
                            <a16:creationId xmlns:a16="http://schemas.microsoft.com/office/drawing/2014/main" id="{A7541C76-1D20-34DF-D552-DE414023E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541" y="4351796"/>
                        <a:ext cx="1500054" cy="694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>
            <a:extLst>
              <a:ext uri="{FF2B5EF4-FFF2-40B4-BE49-F238E27FC236}">
                <a16:creationId xmlns:a16="http://schemas.microsoft.com/office/drawing/2014/main" id="{B6E6AE75-2A57-E0D6-3293-535AEC12F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41322"/>
              </p:ext>
            </p:extLst>
          </p:nvPr>
        </p:nvGraphicFramePr>
        <p:xfrm>
          <a:off x="513836" y="5182413"/>
          <a:ext cx="3051176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92160" imgH="393480" progId="Equation.DSMT4">
                  <p:embed/>
                </p:oleObj>
              </mc:Choice>
              <mc:Fallback>
                <p:oleObj name="Equation" r:id="rId24" imgW="1892160" imgH="393480" progId="Equation.DSMT4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094B5349-C217-CB28-8775-1CE36222E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36" y="5182413"/>
                        <a:ext cx="3051176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E7E68-74EB-9C1E-CB96-C3DC4973CEF5}"/>
              </a:ext>
            </a:extLst>
          </p:cNvPr>
          <p:cNvGrpSpPr/>
          <p:nvPr/>
        </p:nvGrpSpPr>
        <p:grpSpPr>
          <a:xfrm>
            <a:off x="449113" y="5963112"/>
            <a:ext cx="916134" cy="397589"/>
            <a:chOff x="480925" y="4671487"/>
            <a:chExt cx="916134" cy="397589"/>
          </a:xfrm>
        </p:grpSpPr>
        <p:graphicFrame>
          <p:nvGraphicFramePr>
            <p:cNvPr id="35" name="Object 17">
              <a:extLst>
                <a:ext uri="{FF2B5EF4-FFF2-40B4-BE49-F238E27FC236}">
                  <a16:creationId xmlns:a16="http://schemas.microsoft.com/office/drawing/2014/main" id="{4A4859AC-8B3E-C9D2-D017-E292392E1E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2812468"/>
                </p:ext>
              </p:extLst>
            </p:nvPr>
          </p:nvGraphicFramePr>
          <p:xfrm>
            <a:off x="581084" y="4783326"/>
            <a:ext cx="8159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507960" imgH="177480" progId="Equation.DSMT4">
                    <p:embed/>
                  </p:oleObj>
                </mc:Choice>
                <mc:Fallback>
                  <p:oleObj name="Equation" r:id="rId26" imgW="507960" imgH="177480" progId="Equation.DSMT4">
                    <p:embed/>
                    <p:pic>
                      <p:nvPicPr>
                        <p:cNvPr id="19" name="Object 17">
                          <a:extLst>
                            <a:ext uri="{FF2B5EF4-FFF2-40B4-BE49-F238E27FC236}">
                              <a16:creationId xmlns:a16="http://schemas.microsoft.com/office/drawing/2014/main" id="{59F0B539-1A8F-64C5-6710-E3A5967683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84" y="4783326"/>
                          <a:ext cx="8159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FDDF6C-6189-91F5-06A4-827F2C8E9462}"/>
                </a:ext>
              </a:extLst>
            </p:cNvPr>
            <p:cNvSpPr txBox="1"/>
            <p:nvPr/>
          </p:nvSpPr>
          <p:spPr>
            <a:xfrm>
              <a:off x="480925" y="4671487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46D5D6-2145-C563-B394-E5331DD8E88F}"/>
              </a:ext>
            </a:extLst>
          </p:cNvPr>
          <p:cNvCxnSpPr>
            <a:cxnSpLocks/>
          </p:cNvCxnSpPr>
          <p:nvPr/>
        </p:nvCxnSpPr>
        <p:spPr>
          <a:xfrm>
            <a:off x="4968053" y="4339378"/>
            <a:ext cx="0" cy="22118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7">
            <a:extLst>
              <a:ext uri="{FF2B5EF4-FFF2-40B4-BE49-F238E27FC236}">
                <a16:creationId xmlns:a16="http://schemas.microsoft.com/office/drawing/2014/main" id="{EB741D3E-459C-33E0-122E-46C688B9E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32057"/>
              </p:ext>
            </p:extLst>
          </p:nvPr>
        </p:nvGraphicFramePr>
        <p:xfrm>
          <a:off x="5699849" y="5126200"/>
          <a:ext cx="37877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349360" imgH="393480" progId="Equation.DSMT4">
                  <p:embed/>
                </p:oleObj>
              </mc:Choice>
              <mc:Fallback>
                <p:oleObj name="Equation" r:id="rId28" imgW="2349360" imgH="393480" progId="Equation.DSMT4">
                  <p:embed/>
                  <p:pic>
                    <p:nvPicPr>
                      <p:cNvPr id="33" name="Object 17">
                        <a:extLst>
                          <a:ext uri="{FF2B5EF4-FFF2-40B4-BE49-F238E27FC236}">
                            <a16:creationId xmlns:a16="http://schemas.microsoft.com/office/drawing/2014/main" id="{B6E6AE75-2A57-E0D6-3293-535AEC12F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849" y="5126200"/>
                        <a:ext cx="378777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55CF71F7-7713-6A67-B6AD-9CB85F1EA4F4}"/>
              </a:ext>
            </a:extLst>
          </p:cNvPr>
          <p:cNvGrpSpPr/>
          <p:nvPr/>
        </p:nvGrpSpPr>
        <p:grpSpPr>
          <a:xfrm>
            <a:off x="5625541" y="5963112"/>
            <a:ext cx="916134" cy="397589"/>
            <a:chOff x="480925" y="4671487"/>
            <a:chExt cx="916134" cy="397589"/>
          </a:xfrm>
        </p:grpSpPr>
        <p:graphicFrame>
          <p:nvGraphicFramePr>
            <p:cNvPr id="40" name="Object 17">
              <a:extLst>
                <a:ext uri="{FF2B5EF4-FFF2-40B4-BE49-F238E27FC236}">
                  <a16:creationId xmlns:a16="http://schemas.microsoft.com/office/drawing/2014/main" id="{A7828393-F5B5-F8AE-82B4-F756D39E2E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405879"/>
                </p:ext>
              </p:extLst>
            </p:nvPr>
          </p:nvGraphicFramePr>
          <p:xfrm>
            <a:off x="581084" y="4783326"/>
            <a:ext cx="8159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507960" imgH="177480" progId="Equation.DSMT4">
                    <p:embed/>
                  </p:oleObj>
                </mc:Choice>
                <mc:Fallback>
                  <p:oleObj name="Equation" r:id="rId30" imgW="507960" imgH="177480" progId="Equation.DSMT4">
                    <p:embed/>
                    <p:pic>
                      <p:nvPicPr>
                        <p:cNvPr id="35" name="Object 17">
                          <a:extLst>
                            <a:ext uri="{FF2B5EF4-FFF2-40B4-BE49-F238E27FC236}">
                              <a16:creationId xmlns:a16="http://schemas.microsoft.com/office/drawing/2014/main" id="{4A4859AC-8B3E-C9D2-D017-E292392E1E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84" y="4783326"/>
                          <a:ext cx="8159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EF3853-76CA-649C-E7F8-6AE466725D57}"/>
                </a:ext>
              </a:extLst>
            </p:cNvPr>
            <p:cNvSpPr txBox="1"/>
            <p:nvPr/>
          </p:nvSpPr>
          <p:spPr>
            <a:xfrm>
              <a:off x="480925" y="4671487"/>
              <a:ext cx="384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/>
                <a:t>cas</a:t>
              </a:r>
              <a:endParaRPr lang="en-US" sz="1200" b="1" dirty="0"/>
            </a:p>
          </p:txBody>
        </p:sp>
      </p:grpSp>
      <p:graphicFrame>
        <p:nvGraphicFramePr>
          <p:cNvPr id="42" name="Object 17">
            <a:extLst>
              <a:ext uri="{FF2B5EF4-FFF2-40B4-BE49-F238E27FC236}">
                <a16:creationId xmlns:a16="http://schemas.microsoft.com/office/drawing/2014/main" id="{654341D5-FD5E-A159-2BB7-6E4549C60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48470"/>
              </p:ext>
            </p:extLst>
          </p:nvPr>
        </p:nvGraphicFramePr>
        <p:xfrm>
          <a:off x="8405295" y="6012245"/>
          <a:ext cx="31067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930320" imgH="253800" progId="Equation.DSMT4">
                  <p:embed/>
                </p:oleObj>
              </mc:Choice>
              <mc:Fallback>
                <p:oleObj name="Equation" r:id="rId32" imgW="1930320" imgH="253800" progId="Equation.DSMT4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1F02901B-EAA8-9379-1B0C-04815B7B7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295" y="6012245"/>
                        <a:ext cx="3106737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6404C488-2FD1-249A-F25E-8D897091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61" y="4131372"/>
            <a:ext cx="255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0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3BA3F-32BE-B394-7449-0C2B87FE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0" y="651026"/>
            <a:ext cx="9678239" cy="823031"/>
          </a:xfrm>
          <a:prstGeom prst="rect">
            <a:avLst/>
          </a:prstGeom>
        </p:spPr>
      </p:pic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0D4891A7-07E4-8112-34C9-419BF62E9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20611"/>
              </p:ext>
            </p:extLst>
          </p:nvPr>
        </p:nvGraphicFramePr>
        <p:xfrm>
          <a:off x="204092" y="199576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3126" imgH="142917" progId="Photoshop.Image.7">
                  <p:embed/>
                </p:oleObj>
              </mc:Choice>
              <mc:Fallback>
                <p:oleObj name="Image" r:id="rId3" imgW="393126" imgH="142917" progId="Photoshop.Image.7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E035522B-F399-23B0-7590-55023CB8D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92" y="199576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1">
            <a:extLst>
              <a:ext uri="{FF2B5EF4-FFF2-40B4-BE49-F238E27FC236}">
                <a16:creationId xmlns:a16="http://schemas.microsoft.com/office/drawing/2014/main" id="{511F3A1F-106D-6BB6-23A1-436597E40AD0}"/>
              </a:ext>
            </a:extLst>
          </p:cNvPr>
          <p:cNvGrpSpPr>
            <a:grpSpLocks/>
          </p:cNvGrpSpPr>
          <p:nvPr/>
        </p:nvGrpSpPr>
        <p:grpSpPr bwMode="auto">
          <a:xfrm>
            <a:off x="8634140" y="1186338"/>
            <a:ext cx="2566679" cy="2695506"/>
            <a:chOff x="2819400" y="3352800"/>
            <a:chExt cx="3200400" cy="3200400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D09CBAC-AD2B-196C-7424-4F7874A31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352800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90064D-9BA5-2A81-0165-E1DEC39AC801}"/>
                </a:ext>
              </a:extLst>
            </p:cNvPr>
            <p:cNvSpPr txBox="1"/>
            <p:nvPr/>
          </p:nvSpPr>
          <p:spPr>
            <a:xfrm>
              <a:off x="4056063" y="4876800"/>
              <a:ext cx="533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9E812C8-5842-C89D-114E-EDD3E937B31E}"/>
              </a:ext>
            </a:extLst>
          </p:cNvPr>
          <p:cNvSpPr/>
          <p:nvPr/>
        </p:nvSpPr>
        <p:spPr>
          <a:xfrm>
            <a:off x="9763955" y="2834108"/>
            <a:ext cx="127481" cy="127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41D1FB-F0C4-CEEA-A74B-D46C64A15FFF}"/>
              </a:ext>
            </a:extLst>
          </p:cNvPr>
          <p:cNvGrpSpPr/>
          <p:nvPr/>
        </p:nvGrpSpPr>
        <p:grpSpPr>
          <a:xfrm>
            <a:off x="8731045" y="4486759"/>
            <a:ext cx="2959822" cy="328467"/>
            <a:chOff x="8731045" y="4486759"/>
            <a:chExt cx="2959822" cy="328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1A6CF2-CB43-8728-AEF2-8A98C61BE886}"/>
                </a:ext>
              </a:extLst>
            </p:cNvPr>
            <p:cNvCxnSpPr/>
            <p:nvPr/>
          </p:nvCxnSpPr>
          <p:spPr>
            <a:xfrm>
              <a:off x="8731045" y="4486759"/>
              <a:ext cx="2551471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B2FD0F-CCA1-522F-5BCF-F574DF1FE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05008" y="4556124"/>
              <a:ext cx="685859" cy="259102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A5C523-6CBC-1B3C-45A6-851C3E0D0F35}"/>
              </a:ext>
            </a:extLst>
          </p:cNvPr>
          <p:cNvSpPr/>
          <p:nvPr/>
        </p:nvSpPr>
        <p:spPr>
          <a:xfrm>
            <a:off x="9541236" y="2924114"/>
            <a:ext cx="568402" cy="3109411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7">
            <a:extLst>
              <a:ext uri="{FF2B5EF4-FFF2-40B4-BE49-F238E27FC236}">
                <a16:creationId xmlns:a16="http://schemas.microsoft.com/office/drawing/2014/main" id="{CC6D6152-C9F2-1C8E-2544-7141528D4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574527"/>
              </p:ext>
            </p:extLst>
          </p:nvPr>
        </p:nvGraphicFramePr>
        <p:xfrm>
          <a:off x="3970065" y="1617063"/>
          <a:ext cx="3502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1F02901B-EAA8-9379-1B0C-04815B7B7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065" y="1617063"/>
                        <a:ext cx="35020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>
            <a:extLst>
              <a:ext uri="{FF2B5EF4-FFF2-40B4-BE49-F238E27FC236}">
                <a16:creationId xmlns:a16="http://schemas.microsoft.com/office/drawing/2014/main" id="{3B8FB143-03DC-35CC-BAAA-9D2B519A8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24140"/>
              </p:ext>
            </p:extLst>
          </p:nvPr>
        </p:nvGraphicFramePr>
        <p:xfrm>
          <a:off x="619180" y="1819886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336" imgH="203112" progId="Equation.DSMT4">
                  <p:embed/>
                </p:oleObj>
              </mc:Choice>
              <mc:Fallback>
                <p:oleObj name="Equation" r:id="rId9" imgW="609336" imgH="203112" progId="Equation.DSMT4">
                  <p:embed/>
                  <p:pic>
                    <p:nvPicPr>
                      <p:cNvPr id="31" name="Object 25">
                        <a:extLst>
                          <a:ext uri="{FF2B5EF4-FFF2-40B4-BE49-F238E27FC236}">
                            <a16:creationId xmlns:a16="http://schemas.microsoft.com/office/drawing/2014/main" id="{7EC36EF4-B16C-2E64-09C5-3315682EEE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80" y="1819886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5">
            <a:extLst>
              <a:ext uri="{FF2B5EF4-FFF2-40B4-BE49-F238E27FC236}">
                <a16:creationId xmlns:a16="http://schemas.microsoft.com/office/drawing/2014/main" id="{0657F3A0-8DA6-4367-D943-6EEBF4749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02023"/>
              </p:ext>
            </p:extLst>
          </p:nvPr>
        </p:nvGraphicFramePr>
        <p:xfrm>
          <a:off x="1806630" y="1823061"/>
          <a:ext cx="1930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4781" imgH="177723" progId="Equation.DSMT4">
                  <p:embed/>
                </p:oleObj>
              </mc:Choice>
              <mc:Fallback>
                <p:oleObj name="Equation" r:id="rId11" imgW="964781" imgH="177723" progId="Equation.DSMT4">
                  <p:embed/>
                  <p:pic>
                    <p:nvPicPr>
                      <p:cNvPr id="32" name="Object 25">
                        <a:extLst>
                          <a:ext uri="{FF2B5EF4-FFF2-40B4-BE49-F238E27FC236}">
                            <a16:creationId xmlns:a16="http://schemas.microsoft.com/office/drawing/2014/main" id="{9FCC3A45-46CD-6D86-9FB3-DF74728F12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30" y="1823061"/>
                        <a:ext cx="1930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5">
            <a:extLst>
              <a:ext uri="{FF2B5EF4-FFF2-40B4-BE49-F238E27FC236}">
                <a16:creationId xmlns:a16="http://schemas.microsoft.com/office/drawing/2014/main" id="{15FD1A11-BE6D-C644-211F-A7440CF49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92757"/>
              </p:ext>
            </p:extLst>
          </p:nvPr>
        </p:nvGraphicFramePr>
        <p:xfrm>
          <a:off x="612829" y="2398611"/>
          <a:ext cx="23876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17" name="Object 25">
                        <a:extLst>
                          <a:ext uri="{FF2B5EF4-FFF2-40B4-BE49-F238E27FC236}">
                            <a16:creationId xmlns:a16="http://schemas.microsoft.com/office/drawing/2014/main" id="{3B8FB143-03DC-35CC-BAAA-9D2B519A8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29" y="2398611"/>
                        <a:ext cx="2387601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>
            <a:extLst>
              <a:ext uri="{FF2B5EF4-FFF2-40B4-BE49-F238E27FC236}">
                <a16:creationId xmlns:a16="http://schemas.microsoft.com/office/drawing/2014/main" id="{CB9ED90F-2CE8-904B-0FCE-6B416D918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536351"/>
              </p:ext>
            </p:extLst>
          </p:nvPr>
        </p:nvGraphicFramePr>
        <p:xfrm>
          <a:off x="917165" y="3414404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393480" progId="Equation.DSMT4">
                  <p:embed/>
                </p:oleObj>
              </mc:Choice>
              <mc:Fallback>
                <p:oleObj name="Equation" r:id="rId15" imgW="520560" imgH="393480" progId="Equation.DSMT4">
                  <p:embed/>
                  <p:pic>
                    <p:nvPicPr>
                      <p:cNvPr id="19" name="Object 25">
                        <a:extLst>
                          <a:ext uri="{FF2B5EF4-FFF2-40B4-BE49-F238E27FC236}">
                            <a16:creationId xmlns:a16="http://schemas.microsoft.com/office/drawing/2014/main" id="{15FD1A11-BE6D-C644-211F-A7440CF49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165" y="3414404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>
            <a:extLst>
              <a:ext uri="{FF2B5EF4-FFF2-40B4-BE49-F238E27FC236}">
                <a16:creationId xmlns:a16="http://schemas.microsoft.com/office/drawing/2014/main" id="{FE0E6CAD-8077-C5C3-15C4-186D36859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101564"/>
              </p:ext>
            </p:extLst>
          </p:nvPr>
        </p:nvGraphicFramePr>
        <p:xfrm>
          <a:off x="917165" y="4408826"/>
          <a:ext cx="210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4080" imgH="203040" progId="Equation.DSMT4">
                  <p:embed/>
                </p:oleObj>
              </mc:Choice>
              <mc:Fallback>
                <p:oleObj name="Equation" r:id="rId17" imgW="1054080" imgH="203040" progId="Equation.DSMT4">
                  <p:embed/>
                  <p:pic>
                    <p:nvPicPr>
                      <p:cNvPr id="20" name="Object 25">
                        <a:extLst>
                          <a:ext uri="{FF2B5EF4-FFF2-40B4-BE49-F238E27FC236}">
                            <a16:creationId xmlns:a16="http://schemas.microsoft.com/office/drawing/2014/main" id="{CB9ED90F-2CE8-904B-0FCE-6B416D918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165" y="4408826"/>
                        <a:ext cx="2108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E160C2F-F21E-A99E-ABF1-03F09F02A0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59332" y="2311551"/>
            <a:ext cx="456663" cy="1013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7CC0AE-6DED-B5F8-D4D0-DCFC2F9EB9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2539" y="2270762"/>
            <a:ext cx="1039488" cy="1013726"/>
          </a:xfrm>
          <a:prstGeom prst="rect">
            <a:avLst/>
          </a:prstGeom>
        </p:spPr>
      </p:pic>
      <p:graphicFrame>
        <p:nvGraphicFramePr>
          <p:cNvPr id="2" name="Object 17">
            <a:extLst>
              <a:ext uri="{FF2B5EF4-FFF2-40B4-BE49-F238E27FC236}">
                <a16:creationId xmlns:a16="http://schemas.microsoft.com/office/drawing/2014/main" id="{52097AA4-2924-B799-E4DE-026DAE41C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56016"/>
              </p:ext>
            </p:extLst>
          </p:nvPr>
        </p:nvGraphicFramePr>
        <p:xfrm>
          <a:off x="9974589" y="2610746"/>
          <a:ext cx="458805" cy="47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9040" imgH="431640" progId="Equation.DSMT4">
                  <p:embed/>
                </p:oleObj>
              </mc:Choice>
              <mc:Fallback>
                <p:oleObj name="Equation" r:id="rId20" imgW="419040" imgH="431640" progId="Equation.DSMT4">
                  <p:embed/>
                  <p:pic>
                    <p:nvPicPr>
                      <p:cNvPr id="16" name="Object 17">
                        <a:extLst>
                          <a:ext uri="{FF2B5EF4-FFF2-40B4-BE49-F238E27FC236}">
                            <a16:creationId xmlns:a16="http://schemas.microsoft.com/office/drawing/2014/main" id="{CC6D6152-C9F2-1C8E-2544-7141528D4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4589" y="2610746"/>
                        <a:ext cx="458805" cy="47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C956C1EA-80A7-315E-E54E-B6559096C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762938"/>
              </p:ext>
            </p:extLst>
          </p:nvPr>
        </p:nvGraphicFramePr>
        <p:xfrm>
          <a:off x="204092" y="199576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3126" imgH="142917" progId="Photoshop.Image.7">
                  <p:embed/>
                </p:oleObj>
              </mc:Choice>
              <mc:Fallback>
                <p:oleObj name="Image" r:id="rId2" imgW="393126" imgH="142917" progId="Photoshop.Image.7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0D4891A7-07E4-8112-34C9-419BF62E9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92" y="199576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3804C5B-8ACC-2AA1-AF91-B7FF8E8B6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658400"/>
            <a:ext cx="10280271" cy="754445"/>
          </a:xfrm>
          <a:prstGeom prst="rect">
            <a:avLst/>
          </a:prstGeom>
        </p:spPr>
      </p:pic>
      <p:graphicFrame>
        <p:nvGraphicFramePr>
          <p:cNvPr id="6" name="Object 17">
            <a:extLst>
              <a:ext uri="{FF2B5EF4-FFF2-40B4-BE49-F238E27FC236}">
                <a16:creationId xmlns:a16="http://schemas.microsoft.com/office/drawing/2014/main" id="{1F32E99B-3975-3873-F871-6783B7EE8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15512"/>
              </p:ext>
            </p:extLst>
          </p:nvPr>
        </p:nvGraphicFramePr>
        <p:xfrm>
          <a:off x="4275946" y="1693728"/>
          <a:ext cx="37480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320" imgH="253800" progId="Equation.DSMT4">
                  <p:embed/>
                </p:oleObj>
              </mc:Choice>
              <mc:Fallback>
                <p:oleObj name="Equation" r:id="rId5" imgW="1930320" imgH="253800" progId="Equation.DSMT4">
                  <p:embed/>
                  <p:pic>
                    <p:nvPicPr>
                      <p:cNvPr id="16" name="Object 17">
                        <a:extLst>
                          <a:ext uri="{FF2B5EF4-FFF2-40B4-BE49-F238E27FC236}">
                            <a16:creationId xmlns:a16="http://schemas.microsoft.com/office/drawing/2014/main" id="{CC6D6152-C9F2-1C8E-2544-7141528D4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946" y="1693728"/>
                        <a:ext cx="37480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F2D1-453D-F8C2-4ABF-D41E44BBD1C0}"/>
              </a:ext>
            </a:extLst>
          </p:cNvPr>
          <p:cNvGrpSpPr/>
          <p:nvPr/>
        </p:nvGrpSpPr>
        <p:grpSpPr>
          <a:xfrm>
            <a:off x="8634140" y="1186338"/>
            <a:ext cx="2566679" cy="2695506"/>
            <a:chOff x="8634140" y="1186338"/>
            <a:chExt cx="2566679" cy="2695506"/>
          </a:xfrm>
        </p:grpSpPr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49CF099A-1855-8FBD-F1A9-088E1E525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4140" y="1186338"/>
              <a:ext cx="2566679" cy="2695506"/>
              <a:chOff x="2819400" y="3352800"/>
              <a:chExt cx="3200400" cy="3200400"/>
            </a:xfrm>
          </p:grpSpPr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2F5861A0-6B63-A4A1-72A1-07516191AC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3352800"/>
                <a:ext cx="3200400" cy="320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00DD0E-BBAE-41DE-F45E-5F8EBB47CB1A}"/>
                  </a:ext>
                </a:extLst>
              </p:cNvPr>
              <p:cNvSpPr txBox="1"/>
              <p:nvPr/>
            </p:nvSpPr>
            <p:spPr>
              <a:xfrm>
                <a:off x="4056063" y="4876800"/>
                <a:ext cx="533400" cy="430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308A0E-125B-78EB-CD80-86B9B72C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13765" y="2507660"/>
              <a:ext cx="304826" cy="464860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3A05EBE-FBD6-4571-037D-8E7621FF03BA}"/>
              </a:ext>
            </a:extLst>
          </p:cNvPr>
          <p:cNvSpPr/>
          <p:nvPr/>
        </p:nvSpPr>
        <p:spPr>
          <a:xfrm>
            <a:off x="9772941" y="2474383"/>
            <a:ext cx="127481" cy="127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CCA335-1361-98D6-EBE9-B622FDCEEAE0}"/>
              </a:ext>
            </a:extLst>
          </p:cNvPr>
          <p:cNvSpPr/>
          <p:nvPr/>
        </p:nvSpPr>
        <p:spPr>
          <a:xfrm>
            <a:off x="9555988" y="2533283"/>
            <a:ext cx="568402" cy="2178828"/>
          </a:xfrm>
          <a:prstGeom prst="ellipse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5">
            <a:extLst>
              <a:ext uri="{FF2B5EF4-FFF2-40B4-BE49-F238E27FC236}">
                <a16:creationId xmlns:a16="http://schemas.microsoft.com/office/drawing/2014/main" id="{17E4EC20-B7ED-7578-4079-B786B6C6A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434631"/>
              </p:ext>
            </p:extLst>
          </p:nvPr>
        </p:nvGraphicFramePr>
        <p:xfrm>
          <a:off x="393871" y="1720244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203112" progId="Equation.DSMT4">
                  <p:embed/>
                </p:oleObj>
              </mc:Choice>
              <mc:Fallback>
                <p:oleObj name="Equation" r:id="rId9" imgW="596641" imgH="203112" progId="Equation.DSMT4">
                  <p:embed/>
                  <p:pic>
                    <p:nvPicPr>
                      <p:cNvPr id="3" name="Object 25">
                        <a:extLst>
                          <a:ext uri="{FF2B5EF4-FFF2-40B4-BE49-F238E27FC236}">
                            <a16:creationId xmlns:a16="http://schemas.microsoft.com/office/drawing/2014/main" id="{FD8312D6-9C2C-A6CB-C78F-5E9AF06BB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71" y="1720244"/>
                        <a:ext cx="1193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>
            <a:extLst>
              <a:ext uri="{FF2B5EF4-FFF2-40B4-BE49-F238E27FC236}">
                <a16:creationId xmlns:a16="http://schemas.microsoft.com/office/drawing/2014/main" id="{56F66009-3372-391E-AA32-50262B036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73287"/>
              </p:ext>
            </p:extLst>
          </p:nvPr>
        </p:nvGraphicFramePr>
        <p:xfrm>
          <a:off x="1524171" y="1726594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392" imgH="177723" progId="Equation.DSMT4">
                  <p:embed/>
                </p:oleObj>
              </mc:Choice>
              <mc:Fallback>
                <p:oleObj name="Equation" r:id="rId11" imgW="939392" imgH="177723" progId="Equation.DSMT4">
                  <p:embed/>
                  <p:pic>
                    <p:nvPicPr>
                      <p:cNvPr id="5" name="Object 25">
                        <a:extLst>
                          <a:ext uri="{FF2B5EF4-FFF2-40B4-BE49-F238E27FC236}">
                            <a16:creationId xmlns:a16="http://schemas.microsoft.com/office/drawing/2014/main" id="{5A085881-3BA5-C4A6-5339-E41B5E0E0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171" y="1726594"/>
                        <a:ext cx="1879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49F2EF88-6C05-0B8B-C486-1B13686EA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83026"/>
              </p:ext>
            </p:extLst>
          </p:nvPr>
        </p:nvGraphicFramePr>
        <p:xfrm>
          <a:off x="419100" y="2379663"/>
          <a:ext cx="304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3880" imgH="203040" progId="Equation.DSMT4">
                  <p:embed/>
                </p:oleObj>
              </mc:Choice>
              <mc:Fallback>
                <p:oleObj name="Equation" r:id="rId13" imgW="1523880" imgH="203040" progId="Equation.DSMT4">
                  <p:embed/>
                  <p:pic>
                    <p:nvPicPr>
                      <p:cNvPr id="23" name="Object 25">
                        <a:extLst>
                          <a:ext uri="{FF2B5EF4-FFF2-40B4-BE49-F238E27FC236}">
                            <a16:creationId xmlns:a16="http://schemas.microsoft.com/office/drawing/2014/main" id="{17E4EC20-B7ED-7578-4079-B786B6C6A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379663"/>
                        <a:ext cx="3048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59AB9EA-D074-DDFE-3001-1E2F1AAB5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56701"/>
              </p:ext>
            </p:extLst>
          </p:nvPr>
        </p:nvGraphicFramePr>
        <p:xfrm>
          <a:off x="721383" y="3009390"/>
          <a:ext cx="208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1120" imgH="203040" progId="Equation.DSMT4">
                  <p:embed/>
                </p:oleObj>
              </mc:Choice>
              <mc:Fallback>
                <p:oleObj name="Equation" r:id="rId15" imgW="1041120" imgH="203040" progId="Equation.DSMT4">
                  <p:embed/>
                  <p:pic>
                    <p:nvPicPr>
                      <p:cNvPr id="25" name="Object 25">
                        <a:extLst>
                          <a:ext uri="{FF2B5EF4-FFF2-40B4-BE49-F238E27FC236}">
                            <a16:creationId xmlns:a16="http://schemas.microsoft.com/office/drawing/2014/main" id="{49F2EF88-6C05-0B8B-C486-1B13686EA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83" y="3009390"/>
                        <a:ext cx="208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81D13FE2-BD01-011C-1CC6-4734C2B23B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5212" y="2217732"/>
            <a:ext cx="456663" cy="6978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F181BE-A644-66AA-91FB-E82E96A3C81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47387" y="2264641"/>
            <a:ext cx="1178889" cy="697839"/>
          </a:xfrm>
          <a:prstGeom prst="rect">
            <a:avLst/>
          </a:prstGeom>
        </p:spPr>
      </p:pic>
      <p:graphicFrame>
        <p:nvGraphicFramePr>
          <p:cNvPr id="3" name="Object 17">
            <a:extLst>
              <a:ext uri="{FF2B5EF4-FFF2-40B4-BE49-F238E27FC236}">
                <a16:creationId xmlns:a16="http://schemas.microsoft.com/office/drawing/2014/main" id="{2D86C794-75AF-F2C9-8223-40F14FD9B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30265"/>
              </p:ext>
            </p:extLst>
          </p:nvPr>
        </p:nvGraphicFramePr>
        <p:xfrm>
          <a:off x="9387296" y="2133852"/>
          <a:ext cx="842489" cy="33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680" imgH="253800" progId="Equation.DSMT4">
                  <p:embed/>
                </p:oleObj>
              </mc:Choice>
              <mc:Fallback>
                <p:oleObj name="Equation" r:id="rId18" imgW="634680" imgH="253800" progId="Equation.DSMT4">
                  <p:embed/>
                  <p:pic>
                    <p:nvPicPr>
                      <p:cNvPr id="6" name="Object 17">
                        <a:extLst>
                          <a:ext uri="{FF2B5EF4-FFF2-40B4-BE49-F238E27FC236}">
                            <a16:creationId xmlns:a16="http://schemas.microsoft.com/office/drawing/2014/main" id="{1F32E99B-3975-3873-F871-6783B7EE8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7296" y="2133852"/>
                        <a:ext cx="842489" cy="338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83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767268D-168A-3E9E-6965-B925679C0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53" y="294051"/>
            <a:ext cx="108352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divide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total mass, we can find the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mass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(balance point or centroid.)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0D381A-08BE-717E-7FFF-00853D92E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25662"/>
              </p:ext>
            </p:extLst>
          </p:nvPr>
        </p:nvGraphicFramePr>
        <p:xfrm>
          <a:off x="4584061" y="1183019"/>
          <a:ext cx="1676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431613" progId="Equation.DSMT4">
                  <p:embed/>
                </p:oleObj>
              </mc:Choice>
              <mc:Fallback>
                <p:oleObj name="Equation" r:id="rId2" imgW="863225" imgH="431613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97D6D36-F54D-F7E5-CBFB-9D2731145E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061" y="1183019"/>
                        <a:ext cx="1676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208B6BA-285B-5D80-F010-5E9DA3C53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52737"/>
              </p:ext>
            </p:extLst>
          </p:nvPr>
        </p:nvGraphicFramePr>
        <p:xfrm>
          <a:off x="3745861" y="2486103"/>
          <a:ext cx="35687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838200" progId="Equation.DSMT4">
                  <p:embed/>
                </p:oleObj>
              </mc:Choice>
              <mc:Fallback>
                <p:oleObj name="Equation" r:id="rId4" imgW="1778000" imgH="838200" progId="Equation.DSMT4">
                  <p:embed/>
                  <p:pic>
                    <p:nvPicPr>
                      <p:cNvPr id="5125" name="Object 5">
                        <a:extLst>
                          <a:ext uri="{FF2B5EF4-FFF2-40B4-BE49-F238E27FC236}">
                            <a16:creationId xmlns:a16="http://schemas.microsoft.com/office/drawing/2014/main" id="{C200F6C8-86BA-F62B-797E-35B8500662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861" y="2486103"/>
                        <a:ext cx="35687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5510B8-2724-4DC0-C0A8-E0FCA186A1CD}"/>
              </a:ext>
            </a:extLst>
          </p:cNvPr>
          <p:cNvSpPr/>
          <p:nvPr/>
        </p:nvSpPr>
        <p:spPr>
          <a:xfrm>
            <a:off x="3288661" y="3019503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6C1AA-0477-0938-BC19-9BFB036DC11A}"/>
              </a:ext>
            </a:extLst>
          </p:cNvPr>
          <p:cNvSpPr/>
          <p:nvPr/>
        </p:nvSpPr>
        <p:spPr>
          <a:xfrm>
            <a:off x="3974461" y="2867103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C1ABC-5E3A-485A-D4EC-B99D0AA88C4A}"/>
              </a:ext>
            </a:extLst>
          </p:cNvPr>
          <p:cNvSpPr/>
          <p:nvPr/>
        </p:nvSpPr>
        <p:spPr>
          <a:xfrm>
            <a:off x="4812661" y="2409903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D3F8F-6108-4471-6C2A-4C661C9108FE}"/>
              </a:ext>
            </a:extLst>
          </p:cNvPr>
          <p:cNvSpPr/>
          <p:nvPr/>
        </p:nvSpPr>
        <p:spPr>
          <a:xfrm>
            <a:off x="6045017" y="2409903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D42842-24E4-A6C4-61E8-7A6B34CEB81E}"/>
              </a:ext>
            </a:extLst>
          </p:cNvPr>
          <p:cNvGrpSpPr/>
          <p:nvPr/>
        </p:nvGrpSpPr>
        <p:grpSpPr>
          <a:xfrm>
            <a:off x="242853" y="4610432"/>
            <a:ext cx="5537965" cy="398690"/>
            <a:chOff x="242853" y="4610432"/>
            <a:chExt cx="5537965" cy="398690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79346A88-7300-6867-A1F7-EE909BFC0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53" y="4610432"/>
              <a:ext cx="5410200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5E9988-65EE-9BD6-F665-49525EA97FF4}"/>
                </a:ext>
              </a:extLst>
            </p:cNvPr>
            <p:cNvSpPr txBox="1"/>
            <p:nvPr/>
          </p:nvSpPr>
          <p:spPr>
            <a:xfrm>
              <a:off x="5538444" y="4639790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8F7A00-41D6-DA7C-A436-D3308A3E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5" y="226955"/>
            <a:ext cx="10091841" cy="4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0349EFB-AFCF-7680-4702-879DF48618D4}"/>
              </a:ext>
            </a:extLst>
          </p:cNvPr>
          <p:cNvGrpSpPr/>
          <p:nvPr/>
        </p:nvGrpSpPr>
        <p:grpSpPr>
          <a:xfrm>
            <a:off x="4890137" y="1196368"/>
            <a:ext cx="6873350" cy="4623146"/>
            <a:chOff x="2145661" y="995533"/>
            <a:chExt cx="6873350" cy="462314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2C3A6EA1-0C86-78BB-ABA7-A358BDEA6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661" y="995533"/>
              <a:ext cx="6873350" cy="462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A90553-A1F1-5906-A3EC-2BDE83948952}"/>
                </a:ext>
              </a:extLst>
            </p:cNvPr>
            <p:cNvSpPr txBox="1"/>
            <p:nvPr/>
          </p:nvSpPr>
          <p:spPr>
            <a:xfrm>
              <a:off x="5153094" y="3729037"/>
              <a:ext cx="127951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Lamina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7BF9764-7EC7-6C44-2D94-1CFAC7238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61" y="2287973"/>
            <a:ext cx="4165433" cy="22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D4B526B-7509-1872-3226-02092E89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961"/>
            <a:ext cx="10199236" cy="2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F1C14-BEF6-3189-551A-F688817A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36" y="1505336"/>
            <a:ext cx="5512714" cy="37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BC33856-5105-0583-CFB0-0129E01F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" y="5291371"/>
            <a:ext cx="10896085" cy="13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48D91-5F3E-8A35-F7D0-E407E432C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439" y="6181534"/>
            <a:ext cx="1890425" cy="480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160C69-1879-B1E0-A454-471D3F9C1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64" y="6177046"/>
            <a:ext cx="1890425" cy="480102"/>
          </a:xfrm>
          <a:prstGeom prst="rect">
            <a:avLst/>
          </a:prstGeom>
        </p:spPr>
      </p:pic>
      <p:graphicFrame>
        <p:nvGraphicFramePr>
          <p:cNvPr id="6" name="Object 17">
            <a:extLst>
              <a:ext uri="{FF2B5EF4-FFF2-40B4-BE49-F238E27FC236}">
                <a16:creationId xmlns:a16="http://schemas.microsoft.com/office/drawing/2014/main" id="{0F7DF0DA-A842-D55D-147B-C36C88912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97100"/>
              </p:ext>
            </p:extLst>
          </p:nvPr>
        </p:nvGraphicFramePr>
        <p:xfrm>
          <a:off x="228600" y="1869486"/>
          <a:ext cx="5111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11" name="Object 17">
                        <a:extLst>
                          <a:ext uri="{FF2B5EF4-FFF2-40B4-BE49-F238E27FC236}">
                            <a16:creationId xmlns:a16="http://schemas.microsoft.com/office/drawing/2014/main" id="{43971804-D40F-9AE9-C36F-9811C0C59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69486"/>
                        <a:ext cx="5111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F799ED6-EE64-5051-CB5B-4B4038114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729" y="1902146"/>
            <a:ext cx="1678210" cy="425434"/>
          </a:xfrm>
          <a:prstGeom prst="rect">
            <a:avLst/>
          </a:prstGeom>
        </p:spPr>
      </p:pic>
      <p:graphicFrame>
        <p:nvGraphicFramePr>
          <p:cNvPr id="11" name="Object 17">
            <a:extLst>
              <a:ext uri="{FF2B5EF4-FFF2-40B4-BE49-F238E27FC236}">
                <a16:creationId xmlns:a16="http://schemas.microsoft.com/office/drawing/2014/main" id="{7A4996A8-31B9-9D4F-7311-1F1EDBA8E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48330"/>
              </p:ext>
            </p:extLst>
          </p:nvPr>
        </p:nvGraphicFramePr>
        <p:xfrm>
          <a:off x="434175" y="2343528"/>
          <a:ext cx="23098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6" name="Object 17">
                        <a:extLst>
                          <a:ext uri="{FF2B5EF4-FFF2-40B4-BE49-F238E27FC236}">
                            <a16:creationId xmlns:a16="http://schemas.microsoft.com/office/drawing/2014/main" id="{0F7DF0DA-A842-D55D-147B-C36C88912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75" y="2343528"/>
                        <a:ext cx="23098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0468B3B-CA3B-A871-209C-F3224851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70" y="373480"/>
            <a:ext cx="5546154" cy="380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855ACD8-65E3-61C6-7451-93437DA8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3" y="4499590"/>
            <a:ext cx="11192113" cy="183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D00E7F-156A-B9BA-1E21-7C609B147612}"/>
              </a:ext>
            </a:extLst>
          </p:cNvPr>
          <p:cNvSpPr/>
          <p:nvPr/>
        </p:nvSpPr>
        <p:spPr>
          <a:xfrm>
            <a:off x="775174" y="5392082"/>
            <a:ext cx="428676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72EDC-83BD-EC6E-BB39-267CAD98C4D4}"/>
              </a:ext>
            </a:extLst>
          </p:cNvPr>
          <p:cNvSpPr/>
          <p:nvPr/>
        </p:nvSpPr>
        <p:spPr>
          <a:xfrm>
            <a:off x="1203850" y="5392082"/>
            <a:ext cx="2762936" cy="85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B1FBE-178E-CAF9-B381-CA2EEDD96DAF}"/>
              </a:ext>
            </a:extLst>
          </p:cNvPr>
          <p:cNvSpPr/>
          <p:nvPr/>
        </p:nvSpPr>
        <p:spPr>
          <a:xfrm>
            <a:off x="3973365" y="5366588"/>
            <a:ext cx="2762936" cy="85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7427BC-CFC2-0BFE-9635-2D69E69DD2F9}"/>
              </a:ext>
            </a:extLst>
          </p:cNvPr>
          <p:cNvGrpSpPr/>
          <p:nvPr/>
        </p:nvGrpSpPr>
        <p:grpSpPr>
          <a:xfrm>
            <a:off x="123930" y="590315"/>
            <a:ext cx="2537874" cy="770613"/>
            <a:chOff x="123930" y="590315"/>
            <a:chExt cx="2537874" cy="7706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814A24-BA3D-24A5-8F40-D00EBC07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055" y="880826"/>
              <a:ext cx="1196444" cy="4801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6EAA3-5CAB-5D85-87DD-3BA36B070930}"/>
                </a:ext>
              </a:extLst>
            </p:cNvPr>
            <p:cNvSpPr txBox="1"/>
            <p:nvPr/>
          </p:nvSpPr>
          <p:spPr>
            <a:xfrm>
              <a:off x="123930" y="590315"/>
              <a:ext cx="2537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of each rectangle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995BA0-6111-8F8D-C754-8541AF02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3" y="294992"/>
            <a:ext cx="4936039" cy="33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A21F6-4EC2-5970-923B-0A0A58DB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3" y="3855499"/>
            <a:ext cx="8646691" cy="27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926836-9D37-0819-64A0-6B7AA7EE76ED}"/>
              </a:ext>
            </a:extLst>
          </p:cNvPr>
          <p:cNvSpPr/>
          <p:nvPr/>
        </p:nvSpPr>
        <p:spPr>
          <a:xfrm>
            <a:off x="589282" y="4424830"/>
            <a:ext cx="67377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F1696-2503-EC44-502E-78EA6C9C0F3C}"/>
              </a:ext>
            </a:extLst>
          </p:cNvPr>
          <p:cNvSpPr/>
          <p:nvPr/>
        </p:nvSpPr>
        <p:spPr>
          <a:xfrm>
            <a:off x="3096208" y="4410777"/>
            <a:ext cx="181564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14D59-2586-6EDB-0BBF-927BC2CEE609}"/>
              </a:ext>
            </a:extLst>
          </p:cNvPr>
          <p:cNvSpPr/>
          <p:nvPr/>
        </p:nvSpPr>
        <p:spPr>
          <a:xfrm>
            <a:off x="181970" y="4988581"/>
            <a:ext cx="879757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DCB6C5-0072-8323-E0B4-9533FD5CFC46}"/>
              </a:ext>
            </a:extLst>
          </p:cNvPr>
          <p:cNvSpPr/>
          <p:nvPr/>
        </p:nvSpPr>
        <p:spPr>
          <a:xfrm>
            <a:off x="1309103" y="4424830"/>
            <a:ext cx="181564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05AD40-9FD1-1E31-CA7D-1A35143443B5}"/>
              </a:ext>
            </a:extLst>
          </p:cNvPr>
          <p:cNvSpPr/>
          <p:nvPr/>
        </p:nvSpPr>
        <p:spPr>
          <a:xfrm>
            <a:off x="549814" y="5818993"/>
            <a:ext cx="430373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4F0B45-B33C-8216-0ADC-2F45ABB9E71E}"/>
              </a:ext>
            </a:extLst>
          </p:cNvPr>
          <p:cNvSpPr/>
          <p:nvPr/>
        </p:nvSpPr>
        <p:spPr>
          <a:xfrm>
            <a:off x="953874" y="5819860"/>
            <a:ext cx="23616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5FD3C-0B99-203B-D6C8-23DE740A7518}"/>
              </a:ext>
            </a:extLst>
          </p:cNvPr>
          <p:cNvSpPr/>
          <p:nvPr/>
        </p:nvSpPr>
        <p:spPr>
          <a:xfrm>
            <a:off x="3295790" y="5781273"/>
            <a:ext cx="23616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63A0B8-B24C-019B-1E23-500F3FCD73FC}"/>
              </a:ext>
            </a:extLst>
          </p:cNvPr>
          <p:cNvGrpSpPr/>
          <p:nvPr/>
        </p:nvGrpSpPr>
        <p:grpSpPr>
          <a:xfrm>
            <a:off x="123930" y="590315"/>
            <a:ext cx="2537874" cy="770613"/>
            <a:chOff x="123930" y="590315"/>
            <a:chExt cx="2537874" cy="7706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4E4F5A-0885-EE11-31DA-0F665BE79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055" y="880826"/>
              <a:ext cx="1196444" cy="4801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F32926-9C5D-ACAD-D532-4334D68A11A0}"/>
                </a:ext>
              </a:extLst>
            </p:cNvPr>
            <p:cNvSpPr txBox="1"/>
            <p:nvPr/>
          </p:nvSpPr>
          <p:spPr>
            <a:xfrm>
              <a:off x="123930" y="590315"/>
              <a:ext cx="2537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of each rectangle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834FA96-79F8-27AE-E0B5-B9DA41EA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27EE4-83E8-77EC-ADA4-C30499787C63}"/>
              </a:ext>
            </a:extLst>
          </p:cNvPr>
          <p:cNvSpPr/>
          <p:nvPr/>
        </p:nvSpPr>
        <p:spPr>
          <a:xfrm>
            <a:off x="228600" y="838200"/>
            <a:ext cx="274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25D1FB8-3AAC-533F-3369-BB7CE78F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4563"/>
            <a:ext cx="65532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92AE08-DE33-D94D-68EF-C1E6BD0A54E6}"/>
              </a:ext>
            </a:extLst>
          </p:cNvPr>
          <p:cNvSpPr/>
          <p:nvPr/>
        </p:nvSpPr>
        <p:spPr>
          <a:xfrm>
            <a:off x="228600" y="3352800"/>
            <a:ext cx="609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C6E7F-6C31-2149-E3DD-6C29E4E71CD2}"/>
              </a:ext>
            </a:extLst>
          </p:cNvPr>
          <p:cNvSpPr/>
          <p:nvPr/>
        </p:nvSpPr>
        <p:spPr>
          <a:xfrm>
            <a:off x="685800" y="42672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35AC6A-5BCE-268E-1901-0D41CC80DFB3}"/>
              </a:ext>
            </a:extLst>
          </p:cNvPr>
          <p:cNvSpPr/>
          <p:nvPr/>
        </p:nvSpPr>
        <p:spPr>
          <a:xfrm>
            <a:off x="838200" y="4267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5E93AA-1824-353F-3C8C-5B6BA2518CC8}"/>
              </a:ext>
            </a:extLst>
          </p:cNvPr>
          <p:cNvSpPr/>
          <p:nvPr/>
        </p:nvSpPr>
        <p:spPr>
          <a:xfrm>
            <a:off x="1447800" y="3886200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4D4D8-73AB-1192-09F8-6C89FDE0C9F2}"/>
              </a:ext>
            </a:extLst>
          </p:cNvPr>
          <p:cNvSpPr/>
          <p:nvPr/>
        </p:nvSpPr>
        <p:spPr>
          <a:xfrm>
            <a:off x="3048000" y="3886200"/>
            <a:ext cx="1676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E2531B-A6DB-0ED7-A285-A978FD0FEDE2}"/>
              </a:ext>
            </a:extLst>
          </p:cNvPr>
          <p:cNvSpPr/>
          <p:nvPr/>
        </p:nvSpPr>
        <p:spPr>
          <a:xfrm>
            <a:off x="4495800" y="3886200"/>
            <a:ext cx="1676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DFF9F-B87C-1897-50F0-3DAA9D65AA92}"/>
              </a:ext>
            </a:extLst>
          </p:cNvPr>
          <p:cNvSpPr/>
          <p:nvPr/>
        </p:nvSpPr>
        <p:spPr>
          <a:xfrm>
            <a:off x="685800" y="5562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01E15A-2BA5-8268-8765-4EB152CD2CC4}"/>
              </a:ext>
            </a:extLst>
          </p:cNvPr>
          <p:cNvSpPr/>
          <p:nvPr/>
        </p:nvSpPr>
        <p:spPr>
          <a:xfrm>
            <a:off x="838200" y="5410200"/>
            <a:ext cx="60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6121E6-D0BE-7EDB-77E1-EFC3BF762D5A}"/>
              </a:ext>
            </a:extLst>
          </p:cNvPr>
          <p:cNvSpPr/>
          <p:nvPr/>
        </p:nvSpPr>
        <p:spPr>
          <a:xfrm>
            <a:off x="1447800" y="5181600"/>
            <a:ext cx="1828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39A655-BFDA-DFB5-1020-A40BA7B102D5}"/>
              </a:ext>
            </a:extLst>
          </p:cNvPr>
          <p:cNvSpPr/>
          <p:nvPr/>
        </p:nvSpPr>
        <p:spPr>
          <a:xfrm>
            <a:off x="3276600" y="5181600"/>
            <a:ext cx="1600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6FC267-7C15-9422-0A55-89951CE3CBD9}"/>
              </a:ext>
            </a:extLst>
          </p:cNvPr>
          <p:cNvSpPr/>
          <p:nvPr/>
        </p:nvSpPr>
        <p:spPr>
          <a:xfrm>
            <a:off x="4876800" y="5181600"/>
            <a:ext cx="190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4991A7-4165-A4CD-B1FF-95231C5CE869}"/>
              </a:ext>
            </a:extLst>
          </p:cNvPr>
          <p:cNvGrpSpPr/>
          <p:nvPr/>
        </p:nvGrpSpPr>
        <p:grpSpPr>
          <a:xfrm>
            <a:off x="3064645" y="1066800"/>
            <a:ext cx="3284537" cy="2209800"/>
            <a:chOff x="3116263" y="1066800"/>
            <a:chExt cx="3284537" cy="22098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FEFD1AD-A8DF-54BB-DC59-0CD898623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63" y="1066800"/>
              <a:ext cx="3284537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09487E-5E60-910F-AACE-2C6B0E46FEF3}"/>
                </a:ext>
              </a:extLst>
            </p:cNvPr>
            <p:cNvSpPr txBox="1"/>
            <p:nvPr/>
          </p:nvSpPr>
          <p:spPr>
            <a:xfrm>
              <a:off x="4419600" y="2317234"/>
              <a:ext cx="88998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Lamina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E0D57F5-A205-10A5-5926-B2959A6E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706563"/>
            <a:ext cx="603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D2C910-F685-08A8-E3D7-0F9A5F1B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565275"/>
            <a:ext cx="14779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3CDD36-05D7-2437-5781-15B6B80F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93963"/>
            <a:ext cx="533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E4AF3E-F956-2328-BA94-1DD21B87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338388"/>
            <a:ext cx="12731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CEE60-E603-9DF4-64AA-36F55DBE71B6}"/>
              </a:ext>
            </a:extLst>
          </p:cNvPr>
          <p:cNvGrpSpPr/>
          <p:nvPr/>
        </p:nvGrpSpPr>
        <p:grpSpPr>
          <a:xfrm>
            <a:off x="6475855" y="1023905"/>
            <a:ext cx="2233378" cy="760024"/>
            <a:chOff x="278521" y="3070633"/>
            <a:chExt cx="2233378" cy="7600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4F1B8E-27FB-4203-D969-FCA416D8D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400" y="3070633"/>
              <a:ext cx="1767499" cy="760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39AAB8-DF20-D966-5528-774B1E58A1D5}"/>
                    </a:ext>
                  </a:extLst>
                </p:cNvPr>
                <p:cNvSpPr txBox="1"/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39AAB8-DF20-D966-5528-774B1E58A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21" y="3307680"/>
                  <a:ext cx="465320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6494" r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CEBBDF-2778-B36C-B70A-3B8CD23B6D10}"/>
              </a:ext>
            </a:extLst>
          </p:cNvPr>
          <p:cNvGrpSpPr/>
          <p:nvPr/>
        </p:nvGrpSpPr>
        <p:grpSpPr>
          <a:xfrm>
            <a:off x="9206365" y="1029930"/>
            <a:ext cx="2504426" cy="747974"/>
            <a:chOff x="3704265" y="3109396"/>
            <a:chExt cx="2504426" cy="747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EEEC54-5A7E-39E0-2FBC-FC0539ED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74202" y="3109396"/>
              <a:ext cx="2034489" cy="747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FB0E0B-E5D3-53C7-C97C-696CA7340846}"/>
                    </a:ext>
                  </a:extLst>
                </p:cNvPr>
                <p:cNvSpPr txBox="1"/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FB0E0B-E5D3-53C7-C97C-696CA7340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265" y="3320757"/>
                  <a:ext cx="469937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2987" r="-12987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071CF8-D370-FC34-F329-15F38F50CC78}"/>
                  </a:ext>
                </a:extLst>
              </p:cNvPr>
              <p:cNvSpPr txBox="1"/>
              <p:nvPr/>
            </p:nvSpPr>
            <p:spPr>
              <a:xfrm>
                <a:off x="7741007" y="2004678"/>
                <a:ext cx="2956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Centroid of Lamina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071CF8-D370-FC34-F329-15F38F50C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07" y="2004678"/>
                <a:ext cx="2956963" cy="338554"/>
              </a:xfrm>
              <a:prstGeom prst="rect">
                <a:avLst/>
              </a:prstGeom>
              <a:blipFill>
                <a:blip r:embed="rId13"/>
                <a:stretch>
                  <a:fillRect l="-5773" t="-27273" r="-8041" b="-4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AFEC8-E3F3-E7C9-A88D-86E987873CC3}"/>
              </a:ext>
            </a:extLst>
          </p:cNvPr>
          <p:cNvSpPr txBox="1"/>
          <p:nvPr/>
        </p:nvSpPr>
        <p:spPr>
          <a:xfrm>
            <a:off x="152400" y="203548"/>
            <a:ext cx="4572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6A1279B-347D-E1C8-EF16-B890D392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4435"/>
            <a:ext cx="9328759" cy="8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42AB76F-A2DD-AF04-16CA-B76DB59E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36863"/>
            <a:ext cx="3001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17CF4-082D-8C2F-C571-65D5BF90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57400"/>
            <a:ext cx="20875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8AC15B-1382-1FB6-0606-A058BB3B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057400"/>
            <a:ext cx="111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D2DF7-927D-2C4A-9472-B1CE619D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819400"/>
            <a:ext cx="655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B3421-A52B-1F25-6851-861D8FA4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819400"/>
            <a:ext cx="6270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769A7E-74A0-3015-5AD0-C2B4E34F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28925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B36C04-AE47-595C-71BF-23CF343E9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6FDEFC-1F1B-FE98-D2A8-F7EBFD77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595653-DD4D-7F26-E11E-738D461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200400"/>
            <a:ext cx="655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50565B-B245-AA22-0D7B-8C7362FA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AFE2B0-6220-A94A-7AC6-0EADFB9D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72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664F3-F015-13DB-ABA2-D9F52EAD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897C72-E488-1529-6E89-BB151DA1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627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ECF9BC-9F79-8D67-DCFB-DDEC2A80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697288"/>
            <a:ext cx="1676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7">
            <a:extLst>
              <a:ext uri="{FF2B5EF4-FFF2-40B4-BE49-F238E27FC236}">
                <a16:creationId xmlns:a16="http://schemas.microsoft.com/office/drawing/2014/main" id="{A3F16E83-996B-9EEA-40D6-8FAFFA90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225925"/>
            <a:ext cx="3346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C06124-31B6-83EF-1ADE-CE047614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992687"/>
            <a:ext cx="3751662" cy="6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8F4FCB-8BC1-CE82-403E-0E8B3201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25925"/>
            <a:ext cx="8874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8C3242-D435-5219-E5E2-E94A0C15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197350"/>
            <a:ext cx="8207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5D2964-AD4A-A9E2-6B1E-8E26D9BC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268788"/>
            <a:ext cx="836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62FD05-2D81-15A4-975D-53AD546A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4197350"/>
            <a:ext cx="836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515F7896-2501-D356-1AEA-F8AFFBAF9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87898"/>
              </p:ext>
            </p:extLst>
          </p:nvPr>
        </p:nvGraphicFramePr>
        <p:xfrm>
          <a:off x="228600" y="155651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393126" imgH="142917" progId="Photoshop.Image.7">
                  <p:embed/>
                </p:oleObj>
              </mc:Choice>
              <mc:Fallback>
                <p:oleObj name="Image" r:id="rId9" imgW="393126" imgH="142917" progId="Photoshop.Image.7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3EEBFF87-0A51-C94E-A86B-D169A3F61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651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81A7A887-245E-0A51-8AAB-E9A2264A26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05" y="2057399"/>
            <a:ext cx="4198311" cy="4198311"/>
          </a:xfrm>
          <a:prstGeom prst="rect">
            <a:avLst/>
          </a:prstGeom>
        </p:spPr>
      </p:pic>
      <p:pic>
        <p:nvPicPr>
          <p:cNvPr id="31" name="Picture 30" descr="Chart, scatter chart&#10;&#10;Description automatically generated">
            <a:extLst>
              <a:ext uri="{FF2B5EF4-FFF2-40B4-BE49-F238E27FC236}">
                <a16:creationId xmlns:a16="http://schemas.microsoft.com/office/drawing/2014/main" id="{B3008E70-CF91-01C3-7B25-D76CA50029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05" y="2057346"/>
            <a:ext cx="4271090" cy="42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485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Palace Script MT</vt:lpstr>
      <vt:lpstr>Times New Roman</vt:lpstr>
      <vt:lpstr>Office Theme</vt:lpstr>
      <vt:lpstr>Equation</vt:lpstr>
      <vt:lpstr>Image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121</cp:revision>
  <dcterms:created xsi:type="dcterms:W3CDTF">2022-06-05T19:04:41Z</dcterms:created>
  <dcterms:modified xsi:type="dcterms:W3CDTF">2024-02-15T02:15:01Z</dcterms:modified>
</cp:coreProperties>
</file>