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68" r:id="rId17"/>
    <p:sldId id="272"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67" autoAdjust="0"/>
    <p:restoredTop sz="94660"/>
  </p:normalViewPr>
  <p:slideViewPr>
    <p:cSldViewPr snapToGrid="0">
      <p:cViewPr varScale="1">
        <p:scale>
          <a:sx n="65" d="100"/>
          <a:sy n="65" d="100"/>
        </p:scale>
        <p:origin x="66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CC2-F440-D56D-EAE6-10392883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A1327-C064-D184-A32D-036FAA5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88AF-CDA8-E266-B2A5-6EAC445B5BE6}"/>
              </a:ext>
            </a:extLst>
          </p:cNvPr>
          <p:cNvSpPr>
            <a:spLocks noGrp="1"/>
          </p:cNvSpPr>
          <p:nvPr>
            <p:ph type="dt" sz="half" idx="10"/>
          </p:nvPr>
        </p:nvSpPr>
        <p:spPr/>
        <p:txBody>
          <a:bodyPr/>
          <a:lstStyle/>
          <a:p>
            <a:fld id="{F7019A0C-0B9D-43D7-BB14-713D39847F1F}" type="datetimeFigureOut">
              <a:rPr lang="en-US" smtClean="0"/>
              <a:t>8/31/2023</a:t>
            </a:fld>
            <a:endParaRPr lang="en-US"/>
          </a:p>
        </p:txBody>
      </p:sp>
      <p:sp>
        <p:nvSpPr>
          <p:cNvPr id="5" name="Footer Placeholder 4">
            <a:extLst>
              <a:ext uri="{FF2B5EF4-FFF2-40B4-BE49-F238E27FC236}">
                <a16:creationId xmlns:a16="http://schemas.microsoft.com/office/drawing/2014/main" id="{902B4D19-6877-E429-982A-4EFB1418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1092-768E-5608-D3EB-EA55F00DB16A}"/>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3518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A57-3AC9-9B9C-E5B9-3B9F32960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DC8F-B1EA-D6F5-D9BF-601FDC7F5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E4-B5F6-E65D-2CE6-AEB374421AFE}"/>
              </a:ext>
            </a:extLst>
          </p:cNvPr>
          <p:cNvSpPr>
            <a:spLocks noGrp="1"/>
          </p:cNvSpPr>
          <p:nvPr>
            <p:ph type="dt" sz="half" idx="10"/>
          </p:nvPr>
        </p:nvSpPr>
        <p:spPr/>
        <p:txBody>
          <a:bodyPr/>
          <a:lstStyle/>
          <a:p>
            <a:fld id="{F7019A0C-0B9D-43D7-BB14-713D39847F1F}" type="datetimeFigureOut">
              <a:rPr lang="en-US" smtClean="0"/>
              <a:t>8/31/2023</a:t>
            </a:fld>
            <a:endParaRPr lang="en-US"/>
          </a:p>
        </p:txBody>
      </p:sp>
      <p:sp>
        <p:nvSpPr>
          <p:cNvPr id="5" name="Footer Placeholder 4">
            <a:extLst>
              <a:ext uri="{FF2B5EF4-FFF2-40B4-BE49-F238E27FC236}">
                <a16:creationId xmlns:a16="http://schemas.microsoft.com/office/drawing/2014/main" id="{1893AC42-7C7A-60B1-8742-85F85FAE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C360-21AF-73A2-BB24-3815A31290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9557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7355-F2CC-F7CD-937F-44F004F55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7717-4458-AE3F-689B-63DD667BC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7694-2E9A-FC66-7669-BF46EB745BCE}"/>
              </a:ext>
            </a:extLst>
          </p:cNvPr>
          <p:cNvSpPr>
            <a:spLocks noGrp="1"/>
          </p:cNvSpPr>
          <p:nvPr>
            <p:ph type="dt" sz="half" idx="10"/>
          </p:nvPr>
        </p:nvSpPr>
        <p:spPr/>
        <p:txBody>
          <a:bodyPr/>
          <a:lstStyle/>
          <a:p>
            <a:fld id="{F7019A0C-0B9D-43D7-BB14-713D39847F1F}" type="datetimeFigureOut">
              <a:rPr lang="en-US" smtClean="0"/>
              <a:t>8/31/2023</a:t>
            </a:fld>
            <a:endParaRPr lang="en-US"/>
          </a:p>
        </p:txBody>
      </p:sp>
      <p:sp>
        <p:nvSpPr>
          <p:cNvPr id="5" name="Footer Placeholder 4">
            <a:extLst>
              <a:ext uri="{FF2B5EF4-FFF2-40B4-BE49-F238E27FC236}">
                <a16:creationId xmlns:a16="http://schemas.microsoft.com/office/drawing/2014/main" id="{C53A9423-6ED4-B676-4E97-735BABBA8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F50A-4222-54D4-EE3B-A01339BF0A1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24235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C199-4253-C00E-F326-E170F634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D24D4-9308-690B-50ED-BA5DA3B73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8217-F027-E73E-00E2-2FE1BAE87689}"/>
              </a:ext>
            </a:extLst>
          </p:cNvPr>
          <p:cNvSpPr>
            <a:spLocks noGrp="1"/>
          </p:cNvSpPr>
          <p:nvPr>
            <p:ph type="dt" sz="half" idx="10"/>
          </p:nvPr>
        </p:nvSpPr>
        <p:spPr/>
        <p:txBody>
          <a:bodyPr/>
          <a:lstStyle/>
          <a:p>
            <a:fld id="{F7019A0C-0B9D-43D7-BB14-713D39847F1F}" type="datetimeFigureOut">
              <a:rPr lang="en-US" smtClean="0"/>
              <a:t>8/31/2023</a:t>
            </a:fld>
            <a:endParaRPr lang="en-US"/>
          </a:p>
        </p:txBody>
      </p:sp>
      <p:sp>
        <p:nvSpPr>
          <p:cNvPr id="5" name="Footer Placeholder 4">
            <a:extLst>
              <a:ext uri="{FF2B5EF4-FFF2-40B4-BE49-F238E27FC236}">
                <a16:creationId xmlns:a16="http://schemas.microsoft.com/office/drawing/2014/main" id="{0FF977D3-E099-CC7A-9CDF-20B6727B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148D-279E-3FD7-ECE7-A8D46BACF6D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4350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35E-3298-0CDA-EA32-7A300B87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C81F-84DB-3EFD-F029-22C6CFE8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5BD52-F169-8D37-949A-882EB5212758}"/>
              </a:ext>
            </a:extLst>
          </p:cNvPr>
          <p:cNvSpPr>
            <a:spLocks noGrp="1"/>
          </p:cNvSpPr>
          <p:nvPr>
            <p:ph type="dt" sz="half" idx="10"/>
          </p:nvPr>
        </p:nvSpPr>
        <p:spPr/>
        <p:txBody>
          <a:bodyPr/>
          <a:lstStyle/>
          <a:p>
            <a:fld id="{F7019A0C-0B9D-43D7-BB14-713D39847F1F}" type="datetimeFigureOut">
              <a:rPr lang="en-US" smtClean="0"/>
              <a:t>8/31/2023</a:t>
            </a:fld>
            <a:endParaRPr lang="en-US"/>
          </a:p>
        </p:txBody>
      </p:sp>
      <p:sp>
        <p:nvSpPr>
          <p:cNvPr id="5" name="Footer Placeholder 4">
            <a:extLst>
              <a:ext uri="{FF2B5EF4-FFF2-40B4-BE49-F238E27FC236}">
                <a16:creationId xmlns:a16="http://schemas.microsoft.com/office/drawing/2014/main" id="{80B5A463-48E6-A42E-24F3-9155ACBE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AA14-04B3-1F04-E230-E376C5F64FFB}"/>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30630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973-9B84-B879-C059-3CB44C51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56661-83E5-96B3-7ED7-326B07911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FD063-8441-0D49-6169-8A5B13A85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4F740-C506-0348-884C-F72983302A2A}"/>
              </a:ext>
            </a:extLst>
          </p:cNvPr>
          <p:cNvSpPr>
            <a:spLocks noGrp="1"/>
          </p:cNvSpPr>
          <p:nvPr>
            <p:ph type="dt" sz="half" idx="10"/>
          </p:nvPr>
        </p:nvSpPr>
        <p:spPr/>
        <p:txBody>
          <a:bodyPr/>
          <a:lstStyle/>
          <a:p>
            <a:fld id="{F7019A0C-0B9D-43D7-BB14-713D39847F1F}" type="datetimeFigureOut">
              <a:rPr lang="en-US" smtClean="0"/>
              <a:t>8/31/2023</a:t>
            </a:fld>
            <a:endParaRPr lang="en-US"/>
          </a:p>
        </p:txBody>
      </p:sp>
      <p:sp>
        <p:nvSpPr>
          <p:cNvPr id="6" name="Footer Placeholder 5">
            <a:extLst>
              <a:ext uri="{FF2B5EF4-FFF2-40B4-BE49-F238E27FC236}">
                <a16:creationId xmlns:a16="http://schemas.microsoft.com/office/drawing/2014/main" id="{28A54514-03A6-5E89-35D8-BC22DF2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12A6-87D0-4174-D411-0013084EB7F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70959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CBF-EAD2-505D-832E-83C43D8D1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2C2C9-0590-760F-EAAE-8C45B858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3F71-EF4F-FBDA-A679-0BB4F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C5175-2BA2-BF68-68CE-01E0C8689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5A0F8C-2B8F-9583-3BFD-3C4BA02E6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3166-E461-D607-B4D0-BBF9B47B03D9}"/>
              </a:ext>
            </a:extLst>
          </p:cNvPr>
          <p:cNvSpPr>
            <a:spLocks noGrp="1"/>
          </p:cNvSpPr>
          <p:nvPr>
            <p:ph type="dt" sz="half" idx="10"/>
          </p:nvPr>
        </p:nvSpPr>
        <p:spPr/>
        <p:txBody>
          <a:bodyPr/>
          <a:lstStyle/>
          <a:p>
            <a:fld id="{F7019A0C-0B9D-43D7-BB14-713D39847F1F}" type="datetimeFigureOut">
              <a:rPr lang="en-US" smtClean="0"/>
              <a:t>8/31/2023</a:t>
            </a:fld>
            <a:endParaRPr lang="en-US"/>
          </a:p>
        </p:txBody>
      </p:sp>
      <p:sp>
        <p:nvSpPr>
          <p:cNvPr id="8" name="Footer Placeholder 7">
            <a:extLst>
              <a:ext uri="{FF2B5EF4-FFF2-40B4-BE49-F238E27FC236}">
                <a16:creationId xmlns:a16="http://schemas.microsoft.com/office/drawing/2014/main" id="{8D1B9316-F8F0-D87A-7102-2348A3AEF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98C4A-CA09-5271-8D20-445865C68F3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4714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DE5-7082-7FB2-CEA9-78293BF5D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CFEF8-84FD-E82E-C6F2-FED250AD458C}"/>
              </a:ext>
            </a:extLst>
          </p:cNvPr>
          <p:cNvSpPr>
            <a:spLocks noGrp="1"/>
          </p:cNvSpPr>
          <p:nvPr>
            <p:ph type="dt" sz="half" idx="10"/>
          </p:nvPr>
        </p:nvSpPr>
        <p:spPr/>
        <p:txBody>
          <a:bodyPr/>
          <a:lstStyle/>
          <a:p>
            <a:fld id="{F7019A0C-0B9D-43D7-BB14-713D39847F1F}" type="datetimeFigureOut">
              <a:rPr lang="en-US" smtClean="0"/>
              <a:t>8/31/2023</a:t>
            </a:fld>
            <a:endParaRPr lang="en-US"/>
          </a:p>
        </p:txBody>
      </p:sp>
      <p:sp>
        <p:nvSpPr>
          <p:cNvPr id="4" name="Footer Placeholder 3">
            <a:extLst>
              <a:ext uri="{FF2B5EF4-FFF2-40B4-BE49-F238E27FC236}">
                <a16:creationId xmlns:a16="http://schemas.microsoft.com/office/drawing/2014/main" id="{4C974BB3-1A84-2BF7-1BA2-41BE80226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F7F48-B370-8E49-B3E9-6792B5C573A8}"/>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9002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8C95-7B6D-67E3-F698-4BF246F6B9A9}"/>
              </a:ext>
            </a:extLst>
          </p:cNvPr>
          <p:cNvSpPr>
            <a:spLocks noGrp="1"/>
          </p:cNvSpPr>
          <p:nvPr>
            <p:ph type="dt" sz="half" idx="10"/>
          </p:nvPr>
        </p:nvSpPr>
        <p:spPr/>
        <p:txBody>
          <a:bodyPr/>
          <a:lstStyle/>
          <a:p>
            <a:fld id="{F7019A0C-0B9D-43D7-BB14-713D39847F1F}" type="datetimeFigureOut">
              <a:rPr lang="en-US" smtClean="0"/>
              <a:t>8/31/2023</a:t>
            </a:fld>
            <a:endParaRPr lang="en-US"/>
          </a:p>
        </p:txBody>
      </p:sp>
      <p:sp>
        <p:nvSpPr>
          <p:cNvPr id="3" name="Footer Placeholder 2">
            <a:extLst>
              <a:ext uri="{FF2B5EF4-FFF2-40B4-BE49-F238E27FC236}">
                <a16:creationId xmlns:a16="http://schemas.microsoft.com/office/drawing/2014/main" id="{D95070F4-6277-67D1-5F46-F64003A17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7B71-F60A-980E-50E2-7A64CB0D67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8688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6980-7DCD-DB89-9570-203CF937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14641-0931-E5C0-D851-0595A6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63204-2174-C22F-031B-7CE44502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CD27-3CAE-8DFD-4F7B-AF3E85062803}"/>
              </a:ext>
            </a:extLst>
          </p:cNvPr>
          <p:cNvSpPr>
            <a:spLocks noGrp="1"/>
          </p:cNvSpPr>
          <p:nvPr>
            <p:ph type="dt" sz="half" idx="10"/>
          </p:nvPr>
        </p:nvSpPr>
        <p:spPr/>
        <p:txBody>
          <a:bodyPr/>
          <a:lstStyle/>
          <a:p>
            <a:fld id="{F7019A0C-0B9D-43D7-BB14-713D39847F1F}" type="datetimeFigureOut">
              <a:rPr lang="en-US" smtClean="0"/>
              <a:t>8/31/2023</a:t>
            </a:fld>
            <a:endParaRPr lang="en-US"/>
          </a:p>
        </p:txBody>
      </p:sp>
      <p:sp>
        <p:nvSpPr>
          <p:cNvPr id="6" name="Footer Placeholder 5">
            <a:extLst>
              <a:ext uri="{FF2B5EF4-FFF2-40B4-BE49-F238E27FC236}">
                <a16:creationId xmlns:a16="http://schemas.microsoft.com/office/drawing/2014/main" id="{E1D7717D-ACF0-2934-F644-D537F3AE4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670A8-3DA5-AFD9-CF9F-0660EB35BB6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64992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BE5-C308-02D3-FF8C-D70E9C73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5733-4276-C735-6C13-6C168B6C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4D96A-D713-6BD1-5FFC-77E42F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237E-F92B-7F6B-5DB5-5D9F7CC2ED53}"/>
              </a:ext>
            </a:extLst>
          </p:cNvPr>
          <p:cNvSpPr>
            <a:spLocks noGrp="1"/>
          </p:cNvSpPr>
          <p:nvPr>
            <p:ph type="dt" sz="half" idx="10"/>
          </p:nvPr>
        </p:nvSpPr>
        <p:spPr/>
        <p:txBody>
          <a:bodyPr/>
          <a:lstStyle/>
          <a:p>
            <a:fld id="{F7019A0C-0B9D-43D7-BB14-713D39847F1F}" type="datetimeFigureOut">
              <a:rPr lang="en-US" smtClean="0"/>
              <a:t>8/31/2023</a:t>
            </a:fld>
            <a:endParaRPr lang="en-US"/>
          </a:p>
        </p:txBody>
      </p:sp>
      <p:sp>
        <p:nvSpPr>
          <p:cNvPr id="6" name="Footer Placeholder 5">
            <a:extLst>
              <a:ext uri="{FF2B5EF4-FFF2-40B4-BE49-F238E27FC236}">
                <a16:creationId xmlns:a16="http://schemas.microsoft.com/office/drawing/2014/main" id="{61D8BC8D-73EA-32F1-4DC2-DEBF9F05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A5D0-0F19-A985-C23A-A733EFDD3583}"/>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2152110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FCC-587A-D08B-4771-E6A08FBD5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76FD-E655-9A05-B107-10105ED5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35B5-BB52-93C9-ECDB-307F25CE3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9A0C-0B9D-43D7-BB14-713D39847F1F}" type="datetimeFigureOut">
              <a:rPr lang="en-US" smtClean="0"/>
              <a:t>8/31/2023</a:t>
            </a:fld>
            <a:endParaRPr lang="en-US"/>
          </a:p>
        </p:txBody>
      </p:sp>
      <p:sp>
        <p:nvSpPr>
          <p:cNvPr id="5" name="Footer Placeholder 4">
            <a:extLst>
              <a:ext uri="{FF2B5EF4-FFF2-40B4-BE49-F238E27FC236}">
                <a16:creationId xmlns:a16="http://schemas.microsoft.com/office/drawing/2014/main" id="{D6CD70FA-7B3B-8288-3C20-436D64E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A3671-DDF1-9A57-2BE2-5369E09FF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77AD-83D3-4597-B048-EC3FB26ADEE9}" type="slidenum">
              <a:rPr lang="en-US" smtClean="0"/>
              <a:t>‹#›</a:t>
            </a:fld>
            <a:endParaRPr lang="en-US"/>
          </a:p>
        </p:txBody>
      </p:sp>
    </p:spTree>
    <p:extLst>
      <p:ext uri="{BB962C8B-B14F-4D97-AF65-F5344CB8AC3E}">
        <p14:creationId xmlns:p14="http://schemas.microsoft.com/office/powerpoint/2010/main" val="281363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3.png"/><Relationship Id="rId7"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oleObject" Target="../embeddings/oleObject16.bin"/><Relationship Id="rId18" Type="http://schemas.openxmlformats.org/officeDocument/2006/relationships/image" Target="../media/image25.png"/><Relationship Id="rId3" Type="http://schemas.openxmlformats.org/officeDocument/2006/relationships/image" Target="../media/image44.wmf"/><Relationship Id="rId7" Type="http://schemas.openxmlformats.org/officeDocument/2006/relationships/image" Target="../media/image46.wmf"/><Relationship Id="rId12" Type="http://schemas.openxmlformats.org/officeDocument/2006/relationships/image" Target="../media/image49.wmf"/><Relationship Id="rId17" Type="http://schemas.openxmlformats.org/officeDocument/2006/relationships/oleObject" Target="../embeddings/oleObject4.bin"/><Relationship Id="rId2" Type="http://schemas.openxmlformats.org/officeDocument/2006/relationships/oleObject" Target="../embeddings/oleObject11.bin"/><Relationship Id="rId16" Type="http://schemas.openxmlformats.org/officeDocument/2006/relationships/image" Target="../media/image51.wmf"/><Relationship Id="rId1" Type="http://schemas.openxmlformats.org/officeDocument/2006/relationships/slideLayout" Target="../slideLayouts/slideLayout1.xml"/><Relationship Id="rId6" Type="http://schemas.openxmlformats.org/officeDocument/2006/relationships/oleObject" Target="../embeddings/oleObject13.bin"/><Relationship Id="rId11" Type="http://schemas.openxmlformats.org/officeDocument/2006/relationships/oleObject" Target="../embeddings/oleObject15.bin"/><Relationship Id="rId5" Type="http://schemas.openxmlformats.org/officeDocument/2006/relationships/image" Target="../media/image45.wmf"/><Relationship Id="rId15" Type="http://schemas.openxmlformats.org/officeDocument/2006/relationships/oleObject" Target="../embeddings/oleObject17.bin"/><Relationship Id="rId10" Type="http://schemas.openxmlformats.org/officeDocument/2006/relationships/image" Target="../media/image48.wmf"/><Relationship Id="rId4" Type="http://schemas.openxmlformats.org/officeDocument/2006/relationships/oleObject" Target="../embeddings/oleObject12.bin"/><Relationship Id="rId9" Type="http://schemas.openxmlformats.org/officeDocument/2006/relationships/oleObject" Target="../embeddings/oleObject14.bin"/><Relationship Id="rId14" Type="http://schemas.openxmlformats.org/officeDocument/2006/relationships/image" Target="../media/image50.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56.wmf"/><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23.bin"/><Relationship Id="rId2" Type="http://schemas.openxmlformats.org/officeDocument/2006/relationships/oleObject" Target="../embeddings/oleObject18.bin"/><Relationship Id="rId1" Type="http://schemas.openxmlformats.org/officeDocument/2006/relationships/slideLayout" Target="../slideLayouts/slideLayout1.xml"/><Relationship Id="rId6" Type="http://schemas.openxmlformats.org/officeDocument/2006/relationships/oleObject" Target="../embeddings/oleObject20.bin"/><Relationship Id="rId11" Type="http://schemas.openxmlformats.org/officeDocument/2006/relationships/image" Target="../media/image51.wmf"/><Relationship Id="rId5" Type="http://schemas.openxmlformats.org/officeDocument/2006/relationships/image" Target="../media/image53.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55.wmf"/><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oleObject" Target="../embeddings/oleObject4.bin"/><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29.bin"/><Relationship Id="rId18" Type="http://schemas.openxmlformats.org/officeDocument/2006/relationships/image" Target="../media/image68.wmf"/><Relationship Id="rId26" Type="http://schemas.openxmlformats.org/officeDocument/2006/relationships/image" Target="../media/image72.wmf"/><Relationship Id="rId3" Type="http://schemas.openxmlformats.org/officeDocument/2006/relationships/image" Target="../media/image25.png"/><Relationship Id="rId21" Type="http://schemas.openxmlformats.org/officeDocument/2006/relationships/oleObject" Target="../embeddings/oleObject33.bin"/><Relationship Id="rId7" Type="http://schemas.openxmlformats.org/officeDocument/2006/relationships/oleObject" Target="../embeddings/oleObject26.bin"/><Relationship Id="rId12" Type="http://schemas.openxmlformats.org/officeDocument/2006/relationships/image" Target="../media/image65.wmf"/><Relationship Id="rId17" Type="http://schemas.openxmlformats.org/officeDocument/2006/relationships/oleObject" Target="../embeddings/oleObject31.bin"/><Relationship Id="rId25" Type="http://schemas.openxmlformats.org/officeDocument/2006/relationships/oleObject" Target="../embeddings/oleObject35.bin"/><Relationship Id="rId2" Type="http://schemas.openxmlformats.org/officeDocument/2006/relationships/oleObject" Target="../embeddings/oleObject4.bin"/><Relationship Id="rId16" Type="http://schemas.openxmlformats.org/officeDocument/2006/relationships/image" Target="../media/image67.wmf"/><Relationship Id="rId20" Type="http://schemas.openxmlformats.org/officeDocument/2006/relationships/image" Target="../media/image69.wmf"/><Relationship Id="rId29"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oleObject" Target="../embeddings/oleObject25.bin"/><Relationship Id="rId11" Type="http://schemas.openxmlformats.org/officeDocument/2006/relationships/oleObject" Target="../embeddings/oleObject28.bin"/><Relationship Id="rId24" Type="http://schemas.openxmlformats.org/officeDocument/2006/relationships/image" Target="../media/image71.wmf"/><Relationship Id="rId5" Type="http://schemas.openxmlformats.org/officeDocument/2006/relationships/image" Target="../media/image62.wmf"/><Relationship Id="rId15" Type="http://schemas.openxmlformats.org/officeDocument/2006/relationships/oleObject" Target="../embeddings/oleObject30.bin"/><Relationship Id="rId23" Type="http://schemas.openxmlformats.org/officeDocument/2006/relationships/oleObject" Target="../embeddings/oleObject34.bin"/><Relationship Id="rId28" Type="http://schemas.openxmlformats.org/officeDocument/2006/relationships/image" Target="../media/image73.wmf"/><Relationship Id="rId10" Type="http://schemas.openxmlformats.org/officeDocument/2006/relationships/image" Target="../media/image64.wmf"/><Relationship Id="rId19" Type="http://schemas.openxmlformats.org/officeDocument/2006/relationships/oleObject" Target="../embeddings/oleObject32.bin"/><Relationship Id="rId31" Type="http://schemas.openxmlformats.org/officeDocument/2006/relationships/image" Target="../media/image75.wmf"/><Relationship Id="rId4" Type="http://schemas.openxmlformats.org/officeDocument/2006/relationships/oleObject" Target="../embeddings/oleObject24.bin"/><Relationship Id="rId9" Type="http://schemas.openxmlformats.org/officeDocument/2006/relationships/oleObject" Target="../embeddings/oleObject27.bin"/><Relationship Id="rId14" Type="http://schemas.openxmlformats.org/officeDocument/2006/relationships/image" Target="../media/image66.wmf"/><Relationship Id="rId22" Type="http://schemas.openxmlformats.org/officeDocument/2006/relationships/image" Target="../media/image70.wmf"/><Relationship Id="rId27" Type="http://schemas.openxmlformats.org/officeDocument/2006/relationships/oleObject" Target="../embeddings/oleObject36.bin"/><Relationship Id="rId30" Type="http://schemas.openxmlformats.org/officeDocument/2006/relationships/oleObject" Target="../embeddings/oleObject3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80.wmf"/><Relationship Id="rId18" Type="http://schemas.openxmlformats.org/officeDocument/2006/relationships/image" Target="../media/image74.png"/><Relationship Id="rId3" Type="http://schemas.openxmlformats.org/officeDocument/2006/relationships/image" Target="../media/image73.wmf"/><Relationship Id="rId7" Type="http://schemas.openxmlformats.org/officeDocument/2006/relationships/image" Target="../media/image77.wmf"/><Relationship Id="rId12" Type="http://schemas.openxmlformats.org/officeDocument/2006/relationships/oleObject" Target="../embeddings/oleObject43.bin"/><Relationship Id="rId17" Type="http://schemas.openxmlformats.org/officeDocument/2006/relationships/image" Target="../media/image82.wmf"/><Relationship Id="rId2" Type="http://schemas.openxmlformats.org/officeDocument/2006/relationships/oleObject" Target="../embeddings/oleObject38.bin"/><Relationship Id="rId16" Type="http://schemas.openxmlformats.org/officeDocument/2006/relationships/oleObject" Target="../embeddings/oleObject45.bin"/><Relationship Id="rId20" Type="http://schemas.openxmlformats.org/officeDocument/2006/relationships/image" Target="../media/image75.wmf"/><Relationship Id="rId1" Type="http://schemas.openxmlformats.org/officeDocument/2006/relationships/slideLayout" Target="../slideLayouts/slideLayout1.xml"/><Relationship Id="rId6" Type="http://schemas.openxmlformats.org/officeDocument/2006/relationships/oleObject" Target="../embeddings/oleObject40.bin"/><Relationship Id="rId11" Type="http://schemas.openxmlformats.org/officeDocument/2006/relationships/image" Target="../media/image79.wmf"/><Relationship Id="rId5" Type="http://schemas.openxmlformats.org/officeDocument/2006/relationships/image" Target="../media/image76.wmf"/><Relationship Id="rId15" Type="http://schemas.openxmlformats.org/officeDocument/2006/relationships/image" Target="../media/image81.wmf"/><Relationship Id="rId10" Type="http://schemas.openxmlformats.org/officeDocument/2006/relationships/oleObject" Target="../embeddings/oleObject42.bin"/><Relationship Id="rId19" Type="http://schemas.openxmlformats.org/officeDocument/2006/relationships/oleObject" Target="../embeddings/oleObject46.bin"/><Relationship Id="rId4" Type="http://schemas.openxmlformats.org/officeDocument/2006/relationships/oleObject" Target="../embeddings/oleObject39.bin"/><Relationship Id="rId9" Type="http://schemas.openxmlformats.org/officeDocument/2006/relationships/image" Target="../media/image78.wmf"/><Relationship Id="rId14" Type="http://schemas.openxmlformats.org/officeDocument/2006/relationships/oleObject" Target="../embeddings/oleObject44.bin"/></Relationships>
</file>

<file path=ppt/slides/_rels/slide18.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image" Target="../media/image87.png"/><Relationship Id="rId18" Type="http://schemas.openxmlformats.org/officeDocument/2006/relationships/image" Target="../media/image91.png"/><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88.wmf"/><Relationship Id="rId17" Type="http://schemas.openxmlformats.org/officeDocument/2006/relationships/image" Target="../media/image90.png"/><Relationship Id="rId2" Type="http://schemas.openxmlformats.org/officeDocument/2006/relationships/image" Target="../media/image83.png"/><Relationship Id="rId16" Type="http://schemas.openxmlformats.org/officeDocument/2006/relationships/image" Target="../media/image89.wmf"/><Relationship Id="rId1" Type="http://schemas.openxmlformats.org/officeDocument/2006/relationships/slideLayout" Target="../slideLayouts/slideLayout1.xml"/><Relationship Id="rId6" Type="http://schemas.openxmlformats.org/officeDocument/2006/relationships/image" Target="../media/image85.w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2.bin"/><Relationship Id="rId10" Type="http://schemas.openxmlformats.org/officeDocument/2006/relationships/image" Target="../media/image87.wmf"/><Relationship Id="rId19" Type="http://schemas.openxmlformats.org/officeDocument/2006/relationships/image" Target="../media/image92.png"/><Relationship Id="rId4" Type="http://schemas.openxmlformats.org/officeDocument/2006/relationships/image" Target="../media/image84.wmf"/><Relationship Id="rId9" Type="http://schemas.openxmlformats.org/officeDocument/2006/relationships/oleObject" Target="../embeddings/oleObject50.bin"/><Relationship Id="rId14" Type="http://schemas.openxmlformats.org/officeDocument/2006/relationships/image" Target="../media/image8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wmf"/><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3.wmf"/><Relationship Id="rId12" Type="http://schemas.openxmlformats.org/officeDocument/2006/relationships/oleObject" Target="../embeddings/oleObject10.bin"/><Relationship Id="rId17" Type="http://schemas.openxmlformats.org/officeDocument/2006/relationships/image" Target="../media/image350.png"/><Relationship Id="rId2" Type="http://schemas.openxmlformats.org/officeDocument/2006/relationships/oleObject" Target="../embeddings/oleObject5.bin"/><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oleObject" Target="../embeddings/oleObject7.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oleObject" Target="../embeddings/oleObject4.bin"/><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34.wmf"/><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98381"/>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825589F6-855D-90FE-3575-7046EEEDEB3C}"/>
              </a:ext>
            </a:extLst>
          </p:cNvPr>
          <p:cNvPicPr>
            <a:picLocks noChangeAspect="1" noChangeArrowheads="1"/>
          </p:cNvPicPr>
          <p:nvPr/>
        </p:nvPicPr>
        <p:blipFill>
          <a:blip r:embed="rId2"/>
          <a:srcRect/>
          <a:stretch>
            <a:fillRect/>
          </a:stretch>
        </p:blipFill>
        <p:spPr bwMode="auto">
          <a:xfrm>
            <a:off x="336885" y="289259"/>
            <a:ext cx="7848600" cy="633413"/>
          </a:xfrm>
          <a:prstGeom prst="rect">
            <a:avLst/>
          </a:prstGeom>
          <a:noFill/>
          <a:ln w="12700">
            <a:solidFill>
              <a:schemeClr val="accent1"/>
            </a:solidFill>
            <a:miter lim="800000"/>
            <a:headEnd/>
            <a:tailEnd/>
          </a:ln>
          <a:effectLst>
            <a:outerShdw blurRad="50800" dist="101600" dir="2700000" algn="tl" rotWithShape="0">
              <a:prstClr val="black">
                <a:alpha val="40000"/>
              </a:prstClr>
            </a:outerShdw>
          </a:effectLst>
        </p:spPr>
      </p:pic>
      <p:sp>
        <p:nvSpPr>
          <p:cNvPr id="3" name="TextBox 2">
            <a:extLst>
              <a:ext uri="{FF2B5EF4-FFF2-40B4-BE49-F238E27FC236}">
                <a16:creationId xmlns:a16="http://schemas.microsoft.com/office/drawing/2014/main" id="{053C0CC9-AFA3-D4DE-D431-A3DD5CEEF73E}"/>
              </a:ext>
            </a:extLst>
          </p:cNvPr>
          <p:cNvSpPr txBox="1"/>
          <p:nvPr/>
        </p:nvSpPr>
        <p:spPr>
          <a:xfrm>
            <a:off x="533400" y="1193800"/>
            <a:ext cx="2629246" cy="430887"/>
          </a:xfrm>
          <a:prstGeom prst="rect">
            <a:avLst/>
          </a:prstGeom>
          <a:noFill/>
        </p:spPr>
        <p:txBody>
          <a:bodyPr wrap="none">
            <a:spAutoFit/>
          </a:bodyPr>
          <a:lstStyle/>
          <a:p>
            <a:pPr eaLnBrk="1" hangingPunct="1">
              <a:defRPr/>
            </a:pPr>
            <a:r>
              <a:rPr lang="en-US" sz="2200" dirty="0">
                <a:latin typeface="Times New Roman" panose="02020603050405020304" pitchFamily="18" charset="0"/>
                <a:cs typeface="Times New Roman" panose="02020603050405020304" pitchFamily="18" charset="0"/>
              </a:rPr>
              <a:t>Consider the integral:</a:t>
            </a:r>
          </a:p>
        </p:txBody>
      </p:sp>
      <p:pic>
        <p:nvPicPr>
          <p:cNvPr id="5" name="Picture 5">
            <a:extLst>
              <a:ext uri="{FF2B5EF4-FFF2-40B4-BE49-F238E27FC236}">
                <a16:creationId xmlns:a16="http://schemas.microsoft.com/office/drawing/2014/main" id="{5130270B-2D17-277F-B9DE-FCC12C468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59465"/>
            <a:ext cx="18367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674C093E-D2C9-284A-5894-CAF5DC418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659465"/>
            <a:ext cx="1087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879B4FB8-FEBE-642A-63C1-1C0A1C0164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713440"/>
            <a:ext cx="1295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53FB75C4-0505-7729-BAB6-18E888B0FD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664353"/>
            <a:ext cx="4724400"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9">
            <a:extLst>
              <a:ext uri="{FF2B5EF4-FFF2-40B4-BE49-F238E27FC236}">
                <a16:creationId xmlns:a16="http://schemas.microsoft.com/office/drawing/2014/main" id="{FAB34F9A-B7D3-C426-26B1-C1D722176E98}"/>
              </a:ext>
            </a:extLst>
          </p:cNvPr>
          <p:cNvGraphicFramePr>
            <a:graphicFrameLocks noChangeAspect="1"/>
          </p:cNvGraphicFramePr>
          <p:nvPr>
            <p:extLst>
              <p:ext uri="{D42A27DB-BD31-4B8C-83A1-F6EECF244321}">
                <p14:modId xmlns:p14="http://schemas.microsoft.com/office/powerpoint/2010/main" val="1467580140"/>
              </p:ext>
            </p:extLst>
          </p:nvPr>
        </p:nvGraphicFramePr>
        <p:xfrm>
          <a:off x="764381" y="5559953"/>
          <a:ext cx="5924286" cy="383935"/>
        </p:xfrm>
        <a:graphic>
          <a:graphicData uri="http://schemas.openxmlformats.org/presentationml/2006/ole">
            <mc:AlternateContent xmlns:mc="http://schemas.openxmlformats.org/markup-compatibility/2006">
              <mc:Choice xmlns:v="urn:schemas-microsoft-com:vml" Requires="v">
                <p:oleObj name="Equation" r:id="rId7" imgW="3162300" imgH="203200" progId="Equation.DSMT4">
                  <p:embed/>
                </p:oleObj>
              </mc:Choice>
              <mc:Fallback>
                <p:oleObj name="Equation" r:id="rId7" imgW="3162300" imgH="203200" progId="Equation.DSMT4">
                  <p:embed/>
                  <p:pic>
                    <p:nvPicPr>
                      <p:cNvPr id="13321" name="Object 9">
                        <a:extLst>
                          <a:ext uri="{FF2B5EF4-FFF2-40B4-BE49-F238E27FC236}">
                            <a16:creationId xmlns:a16="http://schemas.microsoft.com/office/drawing/2014/main" id="{630B7499-C42F-B700-3372-F1396C03DF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381" y="5559953"/>
                        <a:ext cx="5924286" cy="38393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55997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1291267E-A773-08B7-C60D-BDEEC88B1AA0}"/>
              </a:ext>
            </a:extLst>
          </p:cNvPr>
          <p:cNvPicPr>
            <a:picLocks noChangeAspect="1" noChangeArrowheads="1"/>
          </p:cNvPicPr>
          <p:nvPr/>
        </p:nvPicPr>
        <p:blipFill>
          <a:blip r:embed="rId2"/>
          <a:srcRect/>
          <a:stretch>
            <a:fillRect/>
          </a:stretch>
        </p:blipFill>
        <p:spPr bwMode="auto">
          <a:xfrm>
            <a:off x="208388" y="340572"/>
            <a:ext cx="5637213" cy="6172200"/>
          </a:xfrm>
          <a:prstGeom prst="rect">
            <a:avLst/>
          </a:prstGeom>
          <a:noFill/>
          <a:ln w="25400">
            <a:noFill/>
            <a:miter lim="800000"/>
            <a:headEnd/>
            <a:tailEnd/>
          </a:ln>
          <a:effectLst/>
        </p:spPr>
      </p:pic>
      <p:cxnSp>
        <p:nvCxnSpPr>
          <p:cNvPr id="3" name="Straight Connector 2">
            <a:extLst>
              <a:ext uri="{FF2B5EF4-FFF2-40B4-BE49-F238E27FC236}">
                <a16:creationId xmlns:a16="http://schemas.microsoft.com/office/drawing/2014/main" id="{9848D7D7-CD56-34EE-57C4-0710B362551B}"/>
              </a:ext>
            </a:extLst>
          </p:cNvPr>
          <p:cNvCxnSpPr>
            <a:cxnSpLocks/>
          </p:cNvCxnSpPr>
          <p:nvPr/>
        </p:nvCxnSpPr>
        <p:spPr>
          <a:xfrm>
            <a:off x="6001050" y="312579"/>
            <a:ext cx="0" cy="618839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C40C5FBB-C81B-F09D-0335-6FF6C5574F8E}"/>
              </a:ext>
            </a:extLst>
          </p:cNvPr>
          <p:cNvPicPr>
            <a:picLocks noChangeAspect="1" noChangeArrowheads="1"/>
          </p:cNvPicPr>
          <p:nvPr/>
        </p:nvPicPr>
        <p:blipFill>
          <a:blip r:embed="rId3"/>
          <a:srcRect/>
          <a:stretch>
            <a:fillRect/>
          </a:stretch>
        </p:blipFill>
        <p:spPr bwMode="auto">
          <a:xfrm>
            <a:off x="6156499" y="410368"/>
            <a:ext cx="5580965" cy="6270280"/>
          </a:xfrm>
          <a:prstGeom prst="rect">
            <a:avLst/>
          </a:prstGeom>
          <a:noFill/>
          <a:ln w="25400">
            <a:noFill/>
            <a:miter lim="800000"/>
            <a:headEnd/>
            <a:tailEnd/>
          </a:ln>
          <a:effectLst/>
        </p:spPr>
      </p:pic>
    </p:spTree>
    <p:extLst>
      <p:ext uri="{BB962C8B-B14F-4D97-AF65-F5344CB8AC3E}">
        <p14:creationId xmlns:p14="http://schemas.microsoft.com/office/powerpoint/2010/main" val="1354027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798A050-C0E0-D44E-FC69-7427DD933139}"/>
              </a:ext>
            </a:extLst>
          </p:cNvPr>
          <p:cNvPicPr>
            <a:picLocks noChangeAspect="1"/>
          </p:cNvPicPr>
          <p:nvPr/>
        </p:nvPicPr>
        <p:blipFill>
          <a:blip r:embed="rId2"/>
          <a:stretch>
            <a:fillRect/>
          </a:stretch>
        </p:blipFill>
        <p:spPr>
          <a:xfrm>
            <a:off x="245708" y="195936"/>
            <a:ext cx="11591250" cy="5206487"/>
          </a:xfrm>
          <a:prstGeom prst="rect">
            <a:avLst/>
          </a:prstGeom>
          <a:ln w="25400">
            <a:noFill/>
          </a:ln>
          <a:effectLst/>
        </p:spPr>
      </p:pic>
      <p:pic>
        <p:nvPicPr>
          <p:cNvPr id="3" name="Picture 2">
            <a:extLst>
              <a:ext uri="{FF2B5EF4-FFF2-40B4-BE49-F238E27FC236}">
                <a16:creationId xmlns:a16="http://schemas.microsoft.com/office/drawing/2014/main" id="{A5A5EE79-958D-268D-DFCA-8BDAF2EF4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325" y="2166899"/>
            <a:ext cx="1295899" cy="86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EC5D4DD-A44B-6492-5EE0-C6B301059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592" y="2189546"/>
            <a:ext cx="16595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A6358D4-2BF7-B40D-89BF-97669477E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24" y="2262652"/>
            <a:ext cx="146307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22FAA7E-EF67-4D63-3D8B-6A1EEF1D0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591" y="2216753"/>
            <a:ext cx="114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B3BFF48-47BB-80B5-4F60-40EC8B187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69" y="3429796"/>
            <a:ext cx="1159124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9EF0406-4AE3-D823-7FCF-ACB9B5F95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0" y="4122619"/>
            <a:ext cx="11653128" cy="134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41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3">
            <a:extLst>
              <a:ext uri="{FF2B5EF4-FFF2-40B4-BE49-F238E27FC236}">
                <a16:creationId xmlns:a16="http://schemas.microsoft.com/office/drawing/2014/main" id="{5F85E70D-1358-4ED1-EBED-C5950DE1281E}"/>
              </a:ext>
            </a:extLst>
          </p:cNvPr>
          <p:cNvGraphicFramePr>
            <a:graphicFrameLocks noChangeAspect="1"/>
          </p:cNvGraphicFramePr>
          <p:nvPr>
            <p:extLst>
              <p:ext uri="{D42A27DB-BD31-4B8C-83A1-F6EECF244321}">
                <p14:modId xmlns:p14="http://schemas.microsoft.com/office/powerpoint/2010/main" val="423841116"/>
              </p:ext>
            </p:extLst>
          </p:nvPr>
        </p:nvGraphicFramePr>
        <p:xfrm>
          <a:off x="458788" y="831938"/>
          <a:ext cx="1751012" cy="1116012"/>
        </p:xfrm>
        <a:graphic>
          <a:graphicData uri="http://schemas.openxmlformats.org/presentationml/2006/ole">
            <mc:AlternateContent xmlns:mc="http://schemas.openxmlformats.org/markup-compatibility/2006">
              <mc:Choice xmlns:v="urn:schemas-microsoft-com:vml" Requires="v">
                <p:oleObj name="Equation" r:id="rId2" imgW="736600" imgH="469900" progId="Equation.DSMT4">
                  <p:embed/>
                </p:oleObj>
              </mc:Choice>
              <mc:Fallback>
                <p:oleObj name="Equation" r:id="rId2" imgW="736600" imgH="469900" progId="Equation.DSMT4">
                  <p:embed/>
                  <p:pic>
                    <p:nvPicPr>
                      <p:cNvPr id="23556" name="Object 3">
                        <a:extLst>
                          <a:ext uri="{FF2B5EF4-FFF2-40B4-BE49-F238E27FC236}">
                            <a16:creationId xmlns:a16="http://schemas.microsoft.com/office/drawing/2014/main" id="{201A6526-BA25-42B8-CC87-076CE4780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831938"/>
                        <a:ext cx="1751012" cy="111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15">
            <a:extLst>
              <a:ext uri="{FF2B5EF4-FFF2-40B4-BE49-F238E27FC236}">
                <a16:creationId xmlns:a16="http://schemas.microsoft.com/office/drawing/2014/main" id="{344F622A-FE10-29F6-4F72-75AE617A9E66}"/>
              </a:ext>
            </a:extLst>
          </p:cNvPr>
          <p:cNvGraphicFramePr>
            <a:graphicFrameLocks noChangeAspect="1"/>
          </p:cNvGraphicFramePr>
          <p:nvPr>
            <p:extLst>
              <p:ext uri="{D42A27DB-BD31-4B8C-83A1-F6EECF244321}">
                <p14:modId xmlns:p14="http://schemas.microsoft.com/office/powerpoint/2010/main" val="252367770"/>
              </p:ext>
            </p:extLst>
          </p:nvPr>
        </p:nvGraphicFramePr>
        <p:xfrm>
          <a:off x="2116931" y="2644775"/>
          <a:ext cx="2538412" cy="784225"/>
        </p:xfrm>
        <a:graphic>
          <a:graphicData uri="http://schemas.openxmlformats.org/presentationml/2006/ole">
            <mc:AlternateContent xmlns:mc="http://schemas.openxmlformats.org/markup-compatibility/2006">
              <mc:Choice xmlns:v="urn:schemas-microsoft-com:vml" Requires="v">
                <p:oleObj name="Equation" r:id="rId4" imgW="1066800" imgH="330200" progId="Equation.DSMT4">
                  <p:embed/>
                </p:oleObj>
              </mc:Choice>
              <mc:Fallback>
                <p:oleObj name="Equation" r:id="rId4" imgW="1066800" imgH="330200" progId="Equation.DSMT4">
                  <p:embed/>
                  <p:pic>
                    <p:nvPicPr>
                      <p:cNvPr id="5" name="Object 15">
                        <a:extLst>
                          <a:ext uri="{FF2B5EF4-FFF2-40B4-BE49-F238E27FC236}">
                            <a16:creationId xmlns:a16="http://schemas.microsoft.com/office/drawing/2014/main" id="{75EB83EF-CC22-D536-BC70-C5C0429C0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6931" y="2644775"/>
                        <a:ext cx="2538412"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16">
            <a:extLst>
              <a:ext uri="{FF2B5EF4-FFF2-40B4-BE49-F238E27FC236}">
                <a16:creationId xmlns:a16="http://schemas.microsoft.com/office/drawing/2014/main" id="{96C29A67-5B02-FE96-0577-62C45AA7CA61}"/>
              </a:ext>
            </a:extLst>
          </p:cNvPr>
          <p:cNvGraphicFramePr>
            <a:graphicFrameLocks noChangeAspect="1"/>
          </p:cNvGraphicFramePr>
          <p:nvPr/>
        </p:nvGraphicFramePr>
        <p:xfrm>
          <a:off x="381000" y="4824413"/>
          <a:ext cx="6010275" cy="814387"/>
        </p:xfrm>
        <a:graphic>
          <a:graphicData uri="http://schemas.openxmlformats.org/presentationml/2006/ole">
            <mc:AlternateContent xmlns:mc="http://schemas.openxmlformats.org/markup-compatibility/2006">
              <mc:Choice xmlns:v="urn:schemas-microsoft-com:vml" Requires="v">
                <p:oleObj name="Equation" r:id="rId6" imgW="2527300" imgH="342900" progId="Equation.DSMT4">
                  <p:embed/>
                </p:oleObj>
              </mc:Choice>
              <mc:Fallback>
                <p:oleObj name="Equation" r:id="rId6" imgW="2527300" imgH="342900" progId="Equation.DSMT4">
                  <p:embed/>
                  <p:pic>
                    <p:nvPicPr>
                      <p:cNvPr id="6" name="Object 16">
                        <a:extLst>
                          <a:ext uri="{FF2B5EF4-FFF2-40B4-BE49-F238E27FC236}">
                            <a16:creationId xmlns:a16="http://schemas.microsoft.com/office/drawing/2014/main" id="{288E04EE-6544-E2B6-408A-D5DB593832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824413"/>
                        <a:ext cx="6010275"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6">
            <a:extLst>
              <a:ext uri="{FF2B5EF4-FFF2-40B4-BE49-F238E27FC236}">
                <a16:creationId xmlns:a16="http://schemas.microsoft.com/office/drawing/2014/main" id="{51DEB856-FC0B-1FB9-0C7B-158A881F26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5122" y="3810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4">
            <a:extLst>
              <a:ext uri="{FF2B5EF4-FFF2-40B4-BE49-F238E27FC236}">
                <a16:creationId xmlns:a16="http://schemas.microsoft.com/office/drawing/2014/main" id="{21916622-E94E-B92A-5F0A-D0CF9F23F260}"/>
              </a:ext>
            </a:extLst>
          </p:cNvPr>
          <p:cNvGrpSpPr>
            <a:grpSpLocks/>
          </p:cNvGrpSpPr>
          <p:nvPr/>
        </p:nvGrpSpPr>
        <p:grpSpPr bwMode="auto">
          <a:xfrm>
            <a:off x="9473522" y="889000"/>
            <a:ext cx="2378075" cy="1107993"/>
            <a:chOff x="2574925" y="869950"/>
            <a:chExt cx="2378075" cy="1108161"/>
          </a:xfrm>
        </p:grpSpPr>
        <p:sp>
          <p:nvSpPr>
            <p:cNvPr id="9" name="Text Box 4">
              <a:extLst>
                <a:ext uri="{FF2B5EF4-FFF2-40B4-BE49-F238E27FC236}">
                  <a16:creationId xmlns:a16="http://schemas.microsoft.com/office/drawing/2014/main" id="{85A3804C-2817-AEE1-8C9D-ADA2C3D58D99}"/>
                </a:ext>
              </a:extLst>
            </p:cNvPr>
            <p:cNvSpPr txBox="1">
              <a:spLocks noChangeArrowheads="1"/>
            </p:cNvSpPr>
            <p:nvPr/>
          </p:nvSpPr>
          <p:spPr bwMode="auto">
            <a:xfrm>
              <a:off x="2574925" y="869950"/>
              <a:ext cx="2378075" cy="1108161"/>
            </a:xfrm>
            <a:prstGeom prst="rect">
              <a:avLst/>
            </a:prstGeom>
            <a:noFill/>
            <a:ln w="9525">
              <a:noFill/>
              <a:miter lim="800000"/>
              <a:headEnd/>
              <a:tailEnd/>
            </a:ln>
          </p:spPr>
          <p:txBody>
            <a:bodyPr>
              <a:spAutoFit/>
            </a:bodyPr>
            <a:lstStyle/>
            <a:p>
              <a:pPr eaLnBrk="1" hangingPunct="1">
                <a:defRPr/>
              </a:pPr>
              <a:r>
                <a:rPr lang="en-US" sz="2200" dirty="0">
                  <a:solidFill>
                    <a:srgbClr val="0000FF"/>
                  </a:solidFill>
                  <a:latin typeface="Times New Roman" panose="02020603050405020304" pitchFamily="18" charset="0"/>
                  <a:cs typeface="Times New Roman" panose="02020603050405020304" pitchFamily="18" charset="0"/>
                </a:rPr>
                <a:t>The function approaches</a:t>
              </a:r>
            </a:p>
            <a:p>
              <a:pPr eaLnBrk="1" hangingPunct="1">
                <a:defRPr/>
              </a:pPr>
              <a:r>
                <a:rPr lang="en-US" sz="2200" dirty="0">
                  <a:solidFill>
                    <a:srgbClr val="0000FF"/>
                  </a:solidFill>
                  <a:latin typeface="Times New Roman" panose="02020603050405020304" pitchFamily="18" charset="0"/>
                  <a:cs typeface="Times New Roman" panose="02020603050405020304" pitchFamily="18" charset="0"/>
                </a:rPr>
                <a:t>when             .</a:t>
              </a:r>
              <a:r>
                <a:rPr lang="en-US" sz="2200" dirty="0">
                  <a:latin typeface="Times New Roman" panose="02020603050405020304" pitchFamily="18" charset="0"/>
                  <a:cs typeface="Times New Roman" panose="02020603050405020304" pitchFamily="18" charset="0"/>
                </a:rPr>
                <a:t>                         </a:t>
              </a:r>
            </a:p>
          </p:txBody>
        </p:sp>
        <p:graphicFrame>
          <p:nvGraphicFramePr>
            <p:cNvPr id="10" name="Object 5">
              <a:extLst>
                <a:ext uri="{FF2B5EF4-FFF2-40B4-BE49-F238E27FC236}">
                  <a16:creationId xmlns:a16="http://schemas.microsoft.com/office/drawing/2014/main" id="{F00D10A0-9AF2-809D-7DF3-6D1D0159F21F}"/>
                </a:ext>
              </a:extLst>
            </p:cNvPr>
            <p:cNvGraphicFramePr>
              <a:graphicFrameLocks noChangeAspect="1"/>
            </p:cNvGraphicFramePr>
            <p:nvPr>
              <p:extLst>
                <p:ext uri="{D42A27DB-BD31-4B8C-83A1-F6EECF244321}">
                  <p14:modId xmlns:p14="http://schemas.microsoft.com/office/powerpoint/2010/main" val="4265410832"/>
                </p:ext>
              </p:extLst>
            </p:nvPr>
          </p:nvGraphicFramePr>
          <p:xfrm>
            <a:off x="3965504" y="1284241"/>
            <a:ext cx="381000" cy="317500"/>
          </p:xfrm>
          <a:graphic>
            <a:graphicData uri="http://schemas.openxmlformats.org/presentationml/2006/ole">
              <mc:AlternateContent xmlns:mc="http://schemas.openxmlformats.org/markup-compatibility/2006">
                <mc:Choice xmlns:v="urn:schemas-microsoft-com:vml" Requires="v">
                  <p:oleObj name="Equation" r:id="rId9" imgW="152202" imgH="126835" progId="Equation.DSMT4">
                    <p:embed/>
                  </p:oleObj>
                </mc:Choice>
                <mc:Fallback>
                  <p:oleObj name="Equation" r:id="rId9" imgW="152202" imgH="126835" progId="Equation.DSMT4">
                    <p:embed/>
                    <p:pic>
                      <p:nvPicPr>
                        <p:cNvPr id="23564" name="Object 5">
                          <a:extLst>
                            <a:ext uri="{FF2B5EF4-FFF2-40B4-BE49-F238E27FC236}">
                              <a16:creationId xmlns:a16="http://schemas.microsoft.com/office/drawing/2014/main" id="{D2C8BDEE-57A8-97F8-7FF1-5859697E22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5504" y="1284241"/>
                          <a:ext cx="3810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6">
              <a:extLst>
                <a:ext uri="{FF2B5EF4-FFF2-40B4-BE49-F238E27FC236}">
                  <a16:creationId xmlns:a16="http://schemas.microsoft.com/office/drawing/2014/main" id="{67542CB5-F887-9AE6-9D15-679221508183}"/>
                </a:ext>
              </a:extLst>
            </p:cNvPr>
            <p:cNvGraphicFramePr>
              <a:graphicFrameLocks noChangeAspect="1"/>
            </p:cNvGraphicFramePr>
            <p:nvPr>
              <p:extLst>
                <p:ext uri="{D42A27DB-BD31-4B8C-83A1-F6EECF244321}">
                  <p14:modId xmlns:p14="http://schemas.microsoft.com/office/powerpoint/2010/main" val="1110905404"/>
                </p:ext>
              </p:extLst>
            </p:nvPr>
          </p:nvGraphicFramePr>
          <p:xfrm>
            <a:off x="3324807" y="1542186"/>
            <a:ext cx="895350" cy="403225"/>
          </p:xfrm>
          <a:graphic>
            <a:graphicData uri="http://schemas.openxmlformats.org/presentationml/2006/ole">
              <mc:AlternateContent xmlns:mc="http://schemas.openxmlformats.org/markup-compatibility/2006">
                <mc:Choice xmlns:v="urn:schemas-microsoft-com:vml" Requires="v">
                  <p:oleObj name="Equation" r:id="rId11" imgW="393359" imgH="177646" progId="Equation.DSMT4">
                    <p:embed/>
                  </p:oleObj>
                </mc:Choice>
                <mc:Fallback>
                  <p:oleObj name="Equation" r:id="rId11" imgW="393359" imgH="177646" progId="Equation.DSMT4">
                    <p:embed/>
                    <p:pic>
                      <p:nvPicPr>
                        <p:cNvPr id="23565" name="Object 6">
                          <a:extLst>
                            <a:ext uri="{FF2B5EF4-FFF2-40B4-BE49-F238E27FC236}">
                              <a16:creationId xmlns:a16="http://schemas.microsoft.com/office/drawing/2014/main" id="{F7C6AC8A-1FBC-C169-F1CF-248F070E994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4807" y="1542186"/>
                          <a:ext cx="89535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2" name="Object 16">
            <a:extLst>
              <a:ext uri="{FF2B5EF4-FFF2-40B4-BE49-F238E27FC236}">
                <a16:creationId xmlns:a16="http://schemas.microsoft.com/office/drawing/2014/main" id="{DDCF08F4-13EB-FD08-F796-CDE7875E571D}"/>
              </a:ext>
            </a:extLst>
          </p:cNvPr>
          <p:cNvGraphicFramePr>
            <a:graphicFrameLocks noChangeAspect="1"/>
          </p:cNvGraphicFramePr>
          <p:nvPr/>
        </p:nvGraphicFramePr>
        <p:xfrm>
          <a:off x="381000" y="3787775"/>
          <a:ext cx="4953000" cy="784225"/>
        </p:xfrm>
        <a:graphic>
          <a:graphicData uri="http://schemas.openxmlformats.org/presentationml/2006/ole">
            <mc:AlternateContent xmlns:mc="http://schemas.openxmlformats.org/markup-compatibility/2006">
              <mc:Choice xmlns:v="urn:schemas-microsoft-com:vml" Requires="v">
                <p:oleObj name="Equation" r:id="rId13" imgW="2082800" imgH="330200" progId="Equation.DSMT4">
                  <p:embed/>
                </p:oleObj>
              </mc:Choice>
              <mc:Fallback>
                <p:oleObj name="Equation" r:id="rId13" imgW="2082800" imgH="330200" progId="Equation.DSMT4">
                  <p:embed/>
                  <p:pic>
                    <p:nvPicPr>
                      <p:cNvPr id="13" name="Object 16">
                        <a:extLst>
                          <a:ext uri="{FF2B5EF4-FFF2-40B4-BE49-F238E27FC236}">
                            <a16:creationId xmlns:a16="http://schemas.microsoft.com/office/drawing/2014/main" id="{A3EC7A74-B6F6-5893-7320-8416EAE5E3E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3787775"/>
                        <a:ext cx="495300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7">
            <a:extLst>
              <a:ext uri="{FF2B5EF4-FFF2-40B4-BE49-F238E27FC236}">
                <a16:creationId xmlns:a16="http://schemas.microsoft.com/office/drawing/2014/main" id="{7D23AA2E-5BD6-8FF2-D0BC-A83D9EBD0D9F}"/>
              </a:ext>
            </a:extLst>
          </p:cNvPr>
          <p:cNvGraphicFramePr>
            <a:graphicFrameLocks noChangeAspect="1"/>
          </p:cNvGraphicFramePr>
          <p:nvPr/>
        </p:nvGraphicFramePr>
        <p:xfrm>
          <a:off x="381000" y="5791200"/>
          <a:ext cx="5676900" cy="814388"/>
        </p:xfrm>
        <a:graphic>
          <a:graphicData uri="http://schemas.openxmlformats.org/presentationml/2006/ole">
            <mc:AlternateContent xmlns:mc="http://schemas.openxmlformats.org/markup-compatibility/2006">
              <mc:Choice xmlns:v="urn:schemas-microsoft-com:vml" Requires="v">
                <p:oleObj name="Equation" r:id="rId15" imgW="2387520" imgH="342720" progId="Equation.DSMT4">
                  <p:embed/>
                </p:oleObj>
              </mc:Choice>
              <mc:Fallback>
                <p:oleObj name="Equation" r:id="rId15" imgW="2387520" imgH="342720" progId="Equation.DSMT4">
                  <p:embed/>
                  <p:pic>
                    <p:nvPicPr>
                      <p:cNvPr id="14" name="Object 17">
                        <a:extLst>
                          <a:ext uri="{FF2B5EF4-FFF2-40B4-BE49-F238E27FC236}">
                            <a16:creationId xmlns:a16="http://schemas.microsoft.com/office/drawing/2014/main" id="{34FEE35E-6C9E-C039-8177-A95143EAE3E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 y="5791200"/>
                        <a:ext cx="5676900"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2">
            <a:extLst>
              <a:ext uri="{FF2B5EF4-FFF2-40B4-BE49-F238E27FC236}">
                <a16:creationId xmlns:a16="http://schemas.microsoft.com/office/drawing/2014/main" id="{ED09E249-11FF-5500-37BB-E805B52F8A19}"/>
              </a:ext>
            </a:extLst>
          </p:cNvPr>
          <p:cNvSpPr txBox="1">
            <a:spLocks noChangeArrowheads="1"/>
          </p:cNvSpPr>
          <p:nvPr/>
        </p:nvSpPr>
        <p:spPr bwMode="auto">
          <a:xfrm>
            <a:off x="109182" y="251525"/>
            <a:ext cx="6298519" cy="430887"/>
          </a:xfrm>
          <a:prstGeom prst="rect">
            <a:avLst/>
          </a:prstGeom>
          <a:noFill/>
          <a:ln w="9525">
            <a:noFill/>
            <a:miter lim="800000"/>
            <a:headEnd/>
            <a:tailEnd/>
          </a:ln>
          <a:effectLst/>
        </p:spPr>
        <p:txBody>
          <a:bodyPr wrap="none">
            <a:spAutoFit/>
          </a:bodyPr>
          <a:lstStyle/>
          <a:p>
            <a:pPr>
              <a:defRPr/>
            </a:pPr>
            <a:r>
              <a:rPr lang="en-US" sz="2200" dirty="0">
                <a:solidFill>
                  <a:srgbClr val="0070C0"/>
                </a:solidFill>
                <a:latin typeface="Times New Roman" panose="02020603050405020304" pitchFamily="18" charset="0"/>
                <a:cs typeface="Times New Roman" panose="02020603050405020304" pitchFamily="18" charset="0"/>
              </a:rPr>
              <a:t>Example:</a:t>
            </a:r>
            <a:r>
              <a:rPr lang="en-US" sz="2200" dirty="0">
                <a:solidFill>
                  <a:schemeClr val="accent1"/>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Evaluate the improper integral, if possible.</a:t>
            </a:r>
            <a:endParaRPr lang="en-US" sz="2200" dirty="0">
              <a:solidFill>
                <a:schemeClr val="accent1"/>
              </a:solidFill>
              <a:latin typeface="Times New Roman" panose="02020603050405020304" pitchFamily="18" charset="0"/>
              <a:cs typeface="Times New Roman" panose="02020603050405020304" pitchFamily="18" charset="0"/>
            </a:endParaRPr>
          </a:p>
        </p:txBody>
      </p:sp>
      <p:graphicFrame>
        <p:nvGraphicFramePr>
          <p:cNvPr id="15" name="Object 11">
            <a:extLst>
              <a:ext uri="{FF2B5EF4-FFF2-40B4-BE49-F238E27FC236}">
                <a16:creationId xmlns:a16="http://schemas.microsoft.com/office/drawing/2014/main" id="{A5035828-EE4C-0DE9-A7FC-DAC9D3B2153B}"/>
              </a:ext>
            </a:extLst>
          </p:cNvPr>
          <p:cNvGraphicFramePr>
            <a:graphicFrameLocks noChangeAspect="1"/>
          </p:cNvGraphicFramePr>
          <p:nvPr>
            <p:extLst>
              <p:ext uri="{D42A27DB-BD31-4B8C-83A1-F6EECF244321}">
                <p14:modId xmlns:p14="http://schemas.microsoft.com/office/powerpoint/2010/main" val="2974102251"/>
              </p:ext>
            </p:extLst>
          </p:nvPr>
        </p:nvGraphicFramePr>
        <p:xfrm>
          <a:off x="275735" y="2088700"/>
          <a:ext cx="1034582" cy="374704"/>
        </p:xfrm>
        <a:graphic>
          <a:graphicData uri="http://schemas.openxmlformats.org/presentationml/2006/ole">
            <mc:AlternateContent xmlns:mc="http://schemas.openxmlformats.org/markup-compatibility/2006">
              <mc:Choice xmlns:v="urn:schemas-microsoft-com:vml" Requires="v">
                <p:oleObj name="Image" r:id="rId17" imgW="393126" imgH="142917" progId="Photoshop.Image.7">
                  <p:embed/>
                </p:oleObj>
              </mc:Choice>
              <mc:Fallback>
                <p:oleObj name="Image" r:id="rId17" imgW="393126" imgH="142917" progId="Photoshop.Image.7">
                  <p:embed/>
                  <p:pic>
                    <p:nvPicPr>
                      <p:cNvPr id="20" name="Object 11">
                        <a:extLst>
                          <a:ext uri="{FF2B5EF4-FFF2-40B4-BE49-F238E27FC236}">
                            <a16:creationId xmlns:a16="http://schemas.microsoft.com/office/drawing/2014/main" id="{4A401300-4BDC-3098-393D-E6437804E77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5735" y="2088700"/>
                        <a:ext cx="1034582" cy="374704"/>
                      </a:xfrm>
                      <a:prstGeom prst="rect">
                        <a:avLst/>
                      </a:prstGeom>
                      <a:noFill/>
                      <a:ln>
                        <a:noFill/>
                      </a:ln>
                      <a:effectLst/>
                    </p:spPr>
                  </p:pic>
                </p:oleObj>
              </mc:Fallback>
            </mc:AlternateContent>
          </a:graphicData>
        </a:graphic>
      </p:graphicFrame>
      <p:graphicFrame>
        <p:nvGraphicFramePr>
          <p:cNvPr id="16" name="Object 3">
            <a:extLst>
              <a:ext uri="{FF2B5EF4-FFF2-40B4-BE49-F238E27FC236}">
                <a16:creationId xmlns:a16="http://schemas.microsoft.com/office/drawing/2014/main" id="{C721B55B-9E5F-AA40-AE1A-1374E9C16A57}"/>
              </a:ext>
            </a:extLst>
          </p:cNvPr>
          <p:cNvGraphicFramePr>
            <a:graphicFrameLocks noChangeAspect="1"/>
          </p:cNvGraphicFramePr>
          <p:nvPr>
            <p:extLst>
              <p:ext uri="{D42A27DB-BD31-4B8C-83A1-F6EECF244321}">
                <p14:modId xmlns:p14="http://schemas.microsoft.com/office/powerpoint/2010/main" val="2539764290"/>
              </p:ext>
            </p:extLst>
          </p:nvPr>
        </p:nvGraphicFramePr>
        <p:xfrm>
          <a:off x="402803" y="2607076"/>
          <a:ext cx="1751012" cy="1116012"/>
        </p:xfrm>
        <a:graphic>
          <a:graphicData uri="http://schemas.openxmlformats.org/presentationml/2006/ole">
            <mc:AlternateContent xmlns:mc="http://schemas.openxmlformats.org/markup-compatibility/2006">
              <mc:Choice xmlns:v="urn:schemas-microsoft-com:vml" Requires="v">
                <p:oleObj name="Equation" r:id="rId2" imgW="736600" imgH="469900" progId="Equation.DSMT4">
                  <p:embed/>
                </p:oleObj>
              </mc:Choice>
              <mc:Fallback>
                <p:oleObj name="Equation" r:id="rId2" imgW="736600" imgH="469900" progId="Equation.DSMT4">
                  <p:embed/>
                  <p:pic>
                    <p:nvPicPr>
                      <p:cNvPr id="3" name="Object 3">
                        <a:extLst>
                          <a:ext uri="{FF2B5EF4-FFF2-40B4-BE49-F238E27FC236}">
                            <a16:creationId xmlns:a16="http://schemas.microsoft.com/office/drawing/2014/main" id="{5F85E70D-1358-4ED1-EBED-C5950DE12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803" y="2607076"/>
                        <a:ext cx="1751012" cy="111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15803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6">
            <a:extLst>
              <a:ext uri="{FF2B5EF4-FFF2-40B4-BE49-F238E27FC236}">
                <a16:creationId xmlns:a16="http://schemas.microsoft.com/office/drawing/2014/main" id="{2DCB88D0-6F7D-BAE8-0D5E-735D6B324B3D}"/>
              </a:ext>
            </a:extLst>
          </p:cNvPr>
          <p:cNvGraphicFramePr>
            <a:graphicFrameLocks noChangeAspect="1"/>
          </p:cNvGraphicFramePr>
          <p:nvPr>
            <p:extLst>
              <p:ext uri="{D42A27DB-BD31-4B8C-83A1-F6EECF244321}">
                <p14:modId xmlns:p14="http://schemas.microsoft.com/office/powerpoint/2010/main" val="2962034274"/>
              </p:ext>
            </p:extLst>
          </p:nvPr>
        </p:nvGraphicFramePr>
        <p:xfrm>
          <a:off x="440540" y="2480968"/>
          <a:ext cx="7370763" cy="784225"/>
        </p:xfrm>
        <a:graphic>
          <a:graphicData uri="http://schemas.openxmlformats.org/presentationml/2006/ole">
            <mc:AlternateContent xmlns:mc="http://schemas.openxmlformats.org/markup-compatibility/2006">
              <mc:Choice xmlns:v="urn:schemas-microsoft-com:vml" Requires="v">
                <p:oleObj name="Equation" r:id="rId2" imgW="3098800" imgH="330200" progId="Equation.DSMT4">
                  <p:embed/>
                </p:oleObj>
              </mc:Choice>
              <mc:Fallback>
                <p:oleObj name="Equation" r:id="rId2" imgW="3098800" imgH="330200" progId="Equation.DSMT4">
                  <p:embed/>
                  <p:pic>
                    <p:nvPicPr>
                      <p:cNvPr id="6" name="Object 16">
                        <a:extLst>
                          <a:ext uri="{FF2B5EF4-FFF2-40B4-BE49-F238E27FC236}">
                            <a16:creationId xmlns:a16="http://schemas.microsoft.com/office/drawing/2014/main" id="{A373C623-F771-6400-729C-4031BC01F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40" y="2480968"/>
                        <a:ext cx="7370763"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9">
            <a:extLst>
              <a:ext uri="{FF2B5EF4-FFF2-40B4-BE49-F238E27FC236}">
                <a16:creationId xmlns:a16="http://schemas.microsoft.com/office/drawing/2014/main" id="{41C5F101-E07C-4D53-C944-D73CB5049F88}"/>
              </a:ext>
            </a:extLst>
          </p:cNvPr>
          <p:cNvGrpSpPr>
            <a:grpSpLocks/>
          </p:cNvGrpSpPr>
          <p:nvPr/>
        </p:nvGrpSpPr>
        <p:grpSpPr bwMode="auto">
          <a:xfrm>
            <a:off x="1615290" y="2147593"/>
            <a:ext cx="1470025" cy="1143000"/>
            <a:chOff x="1056" y="2592"/>
            <a:chExt cx="926" cy="720"/>
          </a:xfrm>
        </p:grpSpPr>
        <p:sp>
          <p:nvSpPr>
            <p:cNvPr id="5" name="Line 17">
              <a:extLst>
                <a:ext uri="{FF2B5EF4-FFF2-40B4-BE49-F238E27FC236}">
                  <a16:creationId xmlns:a16="http://schemas.microsoft.com/office/drawing/2014/main" id="{12ED1338-0B64-CA2A-DEFF-F702483A7E78}"/>
                </a:ext>
              </a:extLst>
            </p:cNvPr>
            <p:cNvSpPr>
              <a:spLocks noChangeShapeType="1"/>
            </p:cNvSpPr>
            <p:nvPr/>
          </p:nvSpPr>
          <p:spPr bwMode="auto">
            <a:xfrm flipV="1">
              <a:off x="1056" y="2784"/>
              <a:ext cx="720" cy="528"/>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6" name="Object 18">
              <a:extLst>
                <a:ext uri="{FF2B5EF4-FFF2-40B4-BE49-F238E27FC236}">
                  <a16:creationId xmlns:a16="http://schemas.microsoft.com/office/drawing/2014/main" id="{BE4554AA-1D6D-55DF-DF40-DC8AF3888CE8}"/>
                </a:ext>
              </a:extLst>
            </p:cNvPr>
            <p:cNvGraphicFramePr>
              <a:graphicFrameLocks noChangeAspect="1"/>
            </p:cNvGraphicFramePr>
            <p:nvPr/>
          </p:nvGraphicFramePr>
          <p:xfrm>
            <a:off x="1776" y="2592"/>
            <a:ext cx="206" cy="288"/>
          </p:xfrm>
          <a:graphic>
            <a:graphicData uri="http://schemas.openxmlformats.org/presentationml/2006/ole">
              <mc:AlternateContent xmlns:mc="http://schemas.openxmlformats.org/markup-compatibility/2006">
                <mc:Choice xmlns:v="urn:schemas-microsoft-com:vml" Requires="v">
                  <p:oleObj name="Equation" r:id="rId4" imgW="126725" imgH="177415" progId="Equation.DSMT4">
                    <p:embed/>
                  </p:oleObj>
                </mc:Choice>
                <mc:Fallback>
                  <p:oleObj name="Equation" r:id="rId4" imgW="126725" imgH="177415" progId="Equation.DSMT4">
                    <p:embed/>
                    <p:pic>
                      <p:nvPicPr>
                        <p:cNvPr id="24591" name="Object 18">
                          <a:extLst>
                            <a:ext uri="{FF2B5EF4-FFF2-40B4-BE49-F238E27FC236}">
                              <a16:creationId xmlns:a16="http://schemas.microsoft.com/office/drawing/2014/main" id="{BBA27676-78AB-E947-3E2B-2F97B38C41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2592"/>
                          <a:ext cx="20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 name="Group 20">
            <a:extLst>
              <a:ext uri="{FF2B5EF4-FFF2-40B4-BE49-F238E27FC236}">
                <a16:creationId xmlns:a16="http://schemas.microsoft.com/office/drawing/2014/main" id="{8250D32D-3E42-F5B6-76C4-F829BD0EAE3C}"/>
              </a:ext>
            </a:extLst>
          </p:cNvPr>
          <p:cNvGrpSpPr>
            <a:grpSpLocks/>
          </p:cNvGrpSpPr>
          <p:nvPr/>
        </p:nvGrpSpPr>
        <p:grpSpPr bwMode="auto">
          <a:xfrm>
            <a:off x="6339690" y="2147593"/>
            <a:ext cx="1470025" cy="1143000"/>
            <a:chOff x="1056" y="2592"/>
            <a:chExt cx="926" cy="720"/>
          </a:xfrm>
        </p:grpSpPr>
        <p:sp>
          <p:nvSpPr>
            <p:cNvPr id="8" name="Line 21">
              <a:extLst>
                <a:ext uri="{FF2B5EF4-FFF2-40B4-BE49-F238E27FC236}">
                  <a16:creationId xmlns:a16="http://schemas.microsoft.com/office/drawing/2014/main" id="{25069FF6-6831-7C81-DE5A-C301DC540668}"/>
                </a:ext>
              </a:extLst>
            </p:cNvPr>
            <p:cNvSpPr>
              <a:spLocks noChangeShapeType="1"/>
            </p:cNvSpPr>
            <p:nvPr/>
          </p:nvSpPr>
          <p:spPr bwMode="auto">
            <a:xfrm flipV="1">
              <a:off x="1056" y="2784"/>
              <a:ext cx="720" cy="528"/>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9" name="Object 22">
              <a:extLst>
                <a:ext uri="{FF2B5EF4-FFF2-40B4-BE49-F238E27FC236}">
                  <a16:creationId xmlns:a16="http://schemas.microsoft.com/office/drawing/2014/main" id="{0EEEE063-A271-5E6E-3D32-3E5C807D36C2}"/>
                </a:ext>
              </a:extLst>
            </p:cNvPr>
            <p:cNvGraphicFramePr>
              <a:graphicFrameLocks noChangeAspect="1"/>
            </p:cNvGraphicFramePr>
            <p:nvPr/>
          </p:nvGraphicFramePr>
          <p:xfrm>
            <a:off x="1776" y="2592"/>
            <a:ext cx="206" cy="288"/>
          </p:xfrm>
          <a:graphic>
            <a:graphicData uri="http://schemas.openxmlformats.org/presentationml/2006/ole">
              <mc:AlternateContent xmlns:mc="http://schemas.openxmlformats.org/markup-compatibility/2006">
                <mc:Choice xmlns:v="urn:schemas-microsoft-com:vml" Requires="v">
                  <p:oleObj name="Equation" r:id="rId6" imgW="126725" imgH="177415" progId="Equation.DSMT4">
                    <p:embed/>
                  </p:oleObj>
                </mc:Choice>
                <mc:Fallback>
                  <p:oleObj name="Equation" r:id="rId6" imgW="126725" imgH="177415" progId="Equation.DSMT4">
                    <p:embed/>
                    <p:pic>
                      <p:nvPicPr>
                        <p:cNvPr id="24589" name="Object 22">
                          <a:extLst>
                            <a:ext uri="{FF2B5EF4-FFF2-40B4-BE49-F238E27FC236}">
                              <a16:creationId xmlns:a16="http://schemas.microsoft.com/office/drawing/2014/main" id="{EB8A847D-3403-3855-D9C1-5E2B9CBE49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6" y="2592"/>
                          <a:ext cx="20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0" name="Object 23">
            <a:extLst>
              <a:ext uri="{FF2B5EF4-FFF2-40B4-BE49-F238E27FC236}">
                <a16:creationId xmlns:a16="http://schemas.microsoft.com/office/drawing/2014/main" id="{EEE5D9D3-FFCF-F02B-F847-6A699CFF0AA0}"/>
              </a:ext>
            </a:extLst>
          </p:cNvPr>
          <p:cNvGraphicFramePr>
            <a:graphicFrameLocks noChangeAspect="1"/>
          </p:cNvGraphicFramePr>
          <p:nvPr>
            <p:extLst>
              <p:ext uri="{D42A27DB-BD31-4B8C-83A1-F6EECF244321}">
                <p14:modId xmlns:p14="http://schemas.microsoft.com/office/powerpoint/2010/main" val="1354725368"/>
              </p:ext>
            </p:extLst>
          </p:nvPr>
        </p:nvGraphicFramePr>
        <p:xfrm>
          <a:off x="475889" y="3604723"/>
          <a:ext cx="1509712" cy="512763"/>
        </p:xfrm>
        <a:graphic>
          <a:graphicData uri="http://schemas.openxmlformats.org/presentationml/2006/ole">
            <mc:AlternateContent xmlns:mc="http://schemas.openxmlformats.org/markup-compatibility/2006">
              <mc:Choice xmlns:v="urn:schemas-microsoft-com:vml" Requires="v">
                <p:oleObj name="Equation" r:id="rId8" imgW="634449" imgH="215713" progId="Equation.DSMT4">
                  <p:embed/>
                </p:oleObj>
              </mc:Choice>
              <mc:Fallback>
                <p:oleObj name="Equation" r:id="rId8" imgW="634449" imgH="215713" progId="Equation.DSMT4">
                  <p:embed/>
                  <p:pic>
                    <p:nvPicPr>
                      <p:cNvPr id="13" name="Object 23">
                        <a:extLst>
                          <a:ext uri="{FF2B5EF4-FFF2-40B4-BE49-F238E27FC236}">
                            <a16:creationId xmlns:a16="http://schemas.microsoft.com/office/drawing/2014/main" id="{0D302DF4-015B-8A4B-4DC4-24EDAEBD35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889" y="3604723"/>
                        <a:ext cx="1509712"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AutoShape 24">
            <a:extLst>
              <a:ext uri="{FF2B5EF4-FFF2-40B4-BE49-F238E27FC236}">
                <a16:creationId xmlns:a16="http://schemas.microsoft.com/office/drawing/2014/main" id="{B373AC8E-A074-7C2F-11C8-DAF381DF5BF3}"/>
              </a:ext>
            </a:extLst>
          </p:cNvPr>
          <p:cNvSpPr>
            <a:spLocks noChangeArrowheads="1"/>
          </p:cNvSpPr>
          <p:nvPr/>
        </p:nvSpPr>
        <p:spPr bwMode="auto">
          <a:xfrm>
            <a:off x="474301" y="3528523"/>
            <a:ext cx="1600200" cy="685800"/>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2" name="Text Box 23">
            <a:extLst>
              <a:ext uri="{FF2B5EF4-FFF2-40B4-BE49-F238E27FC236}">
                <a16:creationId xmlns:a16="http://schemas.microsoft.com/office/drawing/2014/main" id="{F37B214A-0555-5815-63BA-018D56B9AAD7}"/>
              </a:ext>
            </a:extLst>
          </p:cNvPr>
          <p:cNvSpPr txBox="1">
            <a:spLocks noChangeArrowheads="1"/>
          </p:cNvSpPr>
          <p:nvPr/>
        </p:nvSpPr>
        <p:spPr bwMode="auto">
          <a:xfrm>
            <a:off x="448764" y="4419701"/>
            <a:ext cx="3657600" cy="461665"/>
          </a:xfrm>
          <a:prstGeom prst="rect">
            <a:avLst/>
          </a:prstGeom>
          <a:noFill/>
          <a:ln w="9525">
            <a:noFill/>
            <a:miter lim="800000"/>
            <a:headEnd/>
            <a:tailEnd/>
          </a:ln>
          <a:effectLst/>
        </p:spPr>
        <p:txBody>
          <a:bodyPr>
            <a:spAutoFit/>
          </a:bodyPr>
          <a:lstStyle/>
          <a:p>
            <a:pPr eaLnBrk="1" hangingPunct="1">
              <a:defRPr/>
            </a:pPr>
            <a:r>
              <a:rPr lang="en-US" sz="2400" dirty="0">
                <a:solidFill>
                  <a:srgbClr val="0000FF"/>
                </a:solidFill>
                <a:latin typeface="Times New Roman" panose="02020603050405020304" pitchFamily="18" charset="0"/>
                <a:cs typeface="Times New Roman" panose="02020603050405020304" pitchFamily="18" charset="0"/>
              </a:rPr>
              <a:t>The integral converges.</a:t>
            </a:r>
          </a:p>
        </p:txBody>
      </p:sp>
      <p:graphicFrame>
        <p:nvGraphicFramePr>
          <p:cNvPr id="13" name="Object 17">
            <a:extLst>
              <a:ext uri="{FF2B5EF4-FFF2-40B4-BE49-F238E27FC236}">
                <a16:creationId xmlns:a16="http://schemas.microsoft.com/office/drawing/2014/main" id="{10912E7E-0CE4-8F48-0EEB-197E75A0A85E}"/>
              </a:ext>
            </a:extLst>
          </p:cNvPr>
          <p:cNvGraphicFramePr>
            <a:graphicFrameLocks noChangeAspect="1"/>
          </p:cNvGraphicFramePr>
          <p:nvPr>
            <p:extLst>
              <p:ext uri="{D42A27DB-BD31-4B8C-83A1-F6EECF244321}">
                <p14:modId xmlns:p14="http://schemas.microsoft.com/office/powerpoint/2010/main" val="3160007931"/>
              </p:ext>
            </p:extLst>
          </p:nvPr>
        </p:nvGraphicFramePr>
        <p:xfrm>
          <a:off x="451494" y="176209"/>
          <a:ext cx="5676900" cy="814387"/>
        </p:xfrm>
        <a:graphic>
          <a:graphicData uri="http://schemas.openxmlformats.org/presentationml/2006/ole">
            <mc:AlternateContent xmlns:mc="http://schemas.openxmlformats.org/markup-compatibility/2006">
              <mc:Choice xmlns:v="urn:schemas-microsoft-com:vml" Requires="v">
                <p:oleObj name="Equation" r:id="rId10" imgW="2387520" imgH="342720" progId="Equation.DSMT4">
                  <p:embed/>
                </p:oleObj>
              </mc:Choice>
              <mc:Fallback>
                <p:oleObj name="Equation" r:id="rId10" imgW="2387520" imgH="342720" progId="Equation.DSMT4">
                  <p:embed/>
                  <p:pic>
                    <p:nvPicPr>
                      <p:cNvPr id="17" name="Object 17">
                        <a:extLst>
                          <a:ext uri="{FF2B5EF4-FFF2-40B4-BE49-F238E27FC236}">
                            <a16:creationId xmlns:a16="http://schemas.microsoft.com/office/drawing/2014/main" id="{F86E71F4-7A55-5353-8335-57A297A4B7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494" y="176209"/>
                        <a:ext cx="5676900"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3">
            <a:extLst>
              <a:ext uri="{FF2B5EF4-FFF2-40B4-BE49-F238E27FC236}">
                <a16:creationId xmlns:a16="http://schemas.microsoft.com/office/drawing/2014/main" id="{ED1D22C2-6382-AA48-8121-D5092DE93B44}"/>
              </a:ext>
            </a:extLst>
          </p:cNvPr>
          <p:cNvGraphicFramePr>
            <a:graphicFrameLocks noChangeAspect="1"/>
          </p:cNvGraphicFramePr>
          <p:nvPr>
            <p:extLst>
              <p:ext uri="{D42A27DB-BD31-4B8C-83A1-F6EECF244321}">
                <p14:modId xmlns:p14="http://schemas.microsoft.com/office/powerpoint/2010/main" val="770611543"/>
              </p:ext>
            </p:extLst>
          </p:nvPr>
        </p:nvGraphicFramePr>
        <p:xfrm>
          <a:off x="451494" y="1251845"/>
          <a:ext cx="5676900" cy="814388"/>
        </p:xfrm>
        <a:graphic>
          <a:graphicData uri="http://schemas.openxmlformats.org/presentationml/2006/ole">
            <mc:AlternateContent xmlns:mc="http://schemas.openxmlformats.org/markup-compatibility/2006">
              <mc:Choice xmlns:v="urn:schemas-microsoft-com:vml" Requires="v">
                <p:oleObj name="Equation" r:id="rId12" imgW="2387520" imgH="342720" progId="Equation.DSMT4">
                  <p:embed/>
                </p:oleObj>
              </mc:Choice>
              <mc:Fallback>
                <p:oleObj name="Equation" r:id="rId12" imgW="2387520" imgH="342720" progId="Equation.DSMT4">
                  <p:embed/>
                  <p:pic>
                    <p:nvPicPr>
                      <p:cNvPr id="18" name="Object 17">
                        <a:extLst>
                          <a:ext uri="{FF2B5EF4-FFF2-40B4-BE49-F238E27FC236}">
                            <a16:creationId xmlns:a16="http://schemas.microsoft.com/office/drawing/2014/main" id="{1E3F5AF5-EC29-A2A5-2C11-5F702B6E2E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1494" y="1251845"/>
                        <a:ext cx="5676900"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 name="Picture 14">
            <a:extLst>
              <a:ext uri="{FF2B5EF4-FFF2-40B4-BE49-F238E27FC236}">
                <a16:creationId xmlns:a16="http://schemas.microsoft.com/office/drawing/2014/main" id="{79F0B906-DC0A-EE08-6AE1-956B9EFF3C4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18006" y="3567408"/>
            <a:ext cx="2983952" cy="298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905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10"/>
                                        </p:tgtEl>
                                        <p:attrNameLst>
                                          <p:attrName>style.visibility</p:attrName>
                                        </p:attrNameLst>
                                      </p:cBhvr>
                                      <p:to>
                                        <p:strVal val="visible"/>
                                      </p:to>
                                    </p:set>
                                  </p:childTnLst>
                                </p:cTn>
                              </p:par>
                            </p:childTnLst>
                          </p:cTn>
                        </p:par>
                        <p:par>
                          <p:cTn id="32" fill="hold">
                            <p:stCondLst>
                              <p:cond delay="500"/>
                            </p:stCondLst>
                            <p:childTnLst>
                              <p:par>
                                <p:cTn id="33" presetID="2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600" fill="hold"/>
                                        <p:tgtEl>
                                          <p:spTgt spid="12"/>
                                        </p:tgtEl>
                                        <p:attrNameLst>
                                          <p:attrName>ppt_x</p:attrName>
                                        </p:attrNameLst>
                                      </p:cBhvr>
                                      <p:tavLst>
                                        <p:tav tm="0">
                                          <p:val>
                                            <p:strVal val="1+#ppt_w/2"/>
                                          </p:val>
                                        </p:tav>
                                        <p:tav tm="100000">
                                          <p:val>
                                            <p:strVal val="#ppt_x"/>
                                          </p:val>
                                        </p:tav>
                                      </p:tavLst>
                                    </p:anim>
                                    <p:anim calcmode="lin" valueType="num">
                                      <p:cBhvr additive="base">
                                        <p:cTn id="42" dur="16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FA2D627F-F5C8-A866-04B3-3BA8488F6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6781800"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9872549-C7C3-82CC-BAD5-C5653AB81BF7}"/>
              </a:ext>
            </a:extLst>
          </p:cNvPr>
          <p:cNvSpPr/>
          <p:nvPr/>
        </p:nvSpPr>
        <p:spPr>
          <a:xfrm>
            <a:off x="410308" y="1842641"/>
            <a:ext cx="2667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A97D6965-EAEF-F1B4-C60D-67BF7EEF0146}"/>
              </a:ext>
            </a:extLst>
          </p:cNvPr>
          <p:cNvSpPr/>
          <p:nvPr/>
        </p:nvSpPr>
        <p:spPr>
          <a:xfrm>
            <a:off x="533400" y="2667000"/>
            <a:ext cx="5867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E2EC3566-F16B-D978-642B-95278B3DEC0A}"/>
              </a:ext>
            </a:extLst>
          </p:cNvPr>
          <p:cNvSpPr/>
          <p:nvPr/>
        </p:nvSpPr>
        <p:spPr>
          <a:xfrm>
            <a:off x="533400" y="3581400"/>
            <a:ext cx="5867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35E529E1-FBEA-0B8D-7551-0EB49460D6AA}"/>
              </a:ext>
            </a:extLst>
          </p:cNvPr>
          <p:cNvSpPr/>
          <p:nvPr/>
        </p:nvSpPr>
        <p:spPr>
          <a:xfrm>
            <a:off x="533400" y="4343400"/>
            <a:ext cx="5867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009E4F31-E03B-5666-D925-004223AEFB19}"/>
              </a:ext>
            </a:extLst>
          </p:cNvPr>
          <p:cNvSpPr/>
          <p:nvPr/>
        </p:nvSpPr>
        <p:spPr>
          <a:xfrm>
            <a:off x="533400" y="5029200"/>
            <a:ext cx="5867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id="{8B6BE7FF-D363-1ED0-03E9-BD0AF38EC6B8}"/>
              </a:ext>
            </a:extLst>
          </p:cNvPr>
          <p:cNvSpPr/>
          <p:nvPr/>
        </p:nvSpPr>
        <p:spPr>
          <a:xfrm>
            <a:off x="533400" y="5715000"/>
            <a:ext cx="678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 name="Picture 13">
            <a:extLst>
              <a:ext uri="{FF2B5EF4-FFF2-40B4-BE49-F238E27FC236}">
                <a16:creationId xmlns:a16="http://schemas.microsoft.com/office/drawing/2014/main" id="{D8A69F26-44ED-37EB-4709-EA4435F38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428" y="334110"/>
            <a:ext cx="4383263" cy="43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
            <a:extLst>
              <a:ext uri="{FF2B5EF4-FFF2-40B4-BE49-F238E27FC236}">
                <a16:creationId xmlns:a16="http://schemas.microsoft.com/office/drawing/2014/main" id="{C03E1037-E667-2869-B3B9-BD35A71442DC}"/>
              </a:ext>
            </a:extLst>
          </p:cNvPr>
          <p:cNvSpPr txBox="1">
            <a:spLocks noChangeArrowheads="1"/>
          </p:cNvSpPr>
          <p:nvPr/>
        </p:nvSpPr>
        <p:spPr bwMode="auto">
          <a:xfrm>
            <a:off x="109182" y="118668"/>
            <a:ext cx="6298519" cy="430887"/>
          </a:xfrm>
          <a:prstGeom prst="rect">
            <a:avLst/>
          </a:prstGeom>
          <a:noFill/>
          <a:ln w="9525">
            <a:noFill/>
            <a:miter lim="800000"/>
            <a:headEnd/>
            <a:tailEnd/>
          </a:ln>
          <a:effectLst/>
        </p:spPr>
        <p:txBody>
          <a:bodyPr wrap="none">
            <a:spAutoFit/>
          </a:bodyPr>
          <a:lstStyle/>
          <a:p>
            <a:pPr>
              <a:defRPr/>
            </a:pPr>
            <a:r>
              <a:rPr lang="en-US" sz="2200" dirty="0">
                <a:solidFill>
                  <a:srgbClr val="0070C0"/>
                </a:solidFill>
                <a:latin typeface="Times New Roman" panose="02020603050405020304" pitchFamily="18" charset="0"/>
                <a:cs typeface="Times New Roman" panose="02020603050405020304" pitchFamily="18" charset="0"/>
              </a:rPr>
              <a:t>Example:</a:t>
            </a:r>
            <a:r>
              <a:rPr lang="en-US" sz="2200" dirty="0">
                <a:solidFill>
                  <a:schemeClr val="accent1"/>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Evaluate the improper integral, if possible.</a:t>
            </a:r>
            <a:endParaRPr lang="en-US" sz="2200" dirty="0">
              <a:solidFill>
                <a:schemeClr val="accent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9C53468-8344-77B2-6CEF-66A75B44C4D9}"/>
              </a:ext>
            </a:extLst>
          </p:cNvPr>
          <p:cNvSpPr/>
          <p:nvPr/>
        </p:nvSpPr>
        <p:spPr>
          <a:xfrm>
            <a:off x="410308" y="834812"/>
            <a:ext cx="2667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6" name="Picture 15">
            <a:extLst>
              <a:ext uri="{FF2B5EF4-FFF2-40B4-BE49-F238E27FC236}">
                <a16:creationId xmlns:a16="http://schemas.microsoft.com/office/drawing/2014/main" id="{602AE1C9-8C0A-4D6A-EFA4-4CF80756C481}"/>
              </a:ext>
            </a:extLst>
          </p:cNvPr>
          <p:cNvPicPr>
            <a:picLocks noChangeAspect="1"/>
          </p:cNvPicPr>
          <p:nvPr/>
        </p:nvPicPr>
        <p:blipFill>
          <a:blip r:embed="rId4"/>
          <a:stretch>
            <a:fillRect/>
          </a:stretch>
        </p:blipFill>
        <p:spPr>
          <a:xfrm>
            <a:off x="654014" y="564673"/>
            <a:ext cx="1289086" cy="736621"/>
          </a:xfrm>
          <a:prstGeom prst="rect">
            <a:avLst/>
          </a:prstGeom>
        </p:spPr>
      </p:pic>
      <p:graphicFrame>
        <p:nvGraphicFramePr>
          <p:cNvPr id="17" name="Object 16">
            <a:extLst>
              <a:ext uri="{FF2B5EF4-FFF2-40B4-BE49-F238E27FC236}">
                <a16:creationId xmlns:a16="http://schemas.microsoft.com/office/drawing/2014/main" id="{C368F55C-903F-C3FB-7C00-C7BC651BD066}"/>
              </a:ext>
            </a:extLst>
          </p:cNvPr>
          <p:cNvGraphicFramePr>
            <a:graphicFrameLocks noChangeAspect="1"/>
          </p:cNvGraphicFramePr>
          <p:nvPr>
            <p:extLst>
              <p:ext uri="{D42A27DB-BD31-4B8C-83A1-F6EECF244321}">
                <p14:modId xmlns:p14="http://schemas.microsoft.com/office/powerpoint/2010/main" val="1910982444"/>
              </p:ext>
            </p:extLst>
          </p:nvPr>
        </p:nvGraphicFramePr>
        <p:xfrm>
          <a:off x="246136" y="1428909"/>
          <a:ext cx="1034582" cy="374704"/>
        </p:xfrm>
        <a:graphic>
          <a:graphicData uri="http://schemas.openxmlformats.org/presentationml/2006/ole">
            <mc:AlternateContent xmlns:mc="http://schemas.openxmlformats.org/markup-compatibility/2006">
              <mc:Choice xmlns:v="urn:schemas-microsoft-com:vml" Requires="v">
                <p:oleObj name="Image" r:id="rId5" imgW="393126" imgH="142917" progId="Photoshop.Image.7">
                  <p:embed/>
                </p:oleObj>
              </mc:Choice>
              <mc:Fallback>
                <p:oleObj name="Image" r:id="rId5" imgW="393126" imgH="142917" progId="Photoshop.Image.7">
                  <p:embed/>
                  <p:pic>
                    <p:nvPicPr>
                      <p:cNvPr id="12" name="Object 11">
                        <a:extLst>
                          <a:ext uri="{FF2B5EF4-FFF2-40B4-BE49-F238E27FC236}">
                            <a16:creationId xmlns:a16="http://schemas.microsoft.com/office/drawing/2014/main" id="{A9F8FCB2-863D-0856-B2A9-C930FC5FB6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136" y="1428909"/>
                        <a:ext cx="1034582" cy="37470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47700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ppt_w</p:attrName>
                                        </p:attrNameLst>
                                      </p:cBhvr>
                                      <p:tavLst>
                                        <p:tav tm="0" fmla="#ppt_w*sin(2.5*pi*$)">
                                          <p:val>
                                            <p:fltVal val="0"/>
                                          </p:val>
                                        </p:tav>
                                        <p:tav tm="100000">
                                          <p:val>
                                            <p:fltVal val="1"/>
                                          </p:val>
                                        </p:tav>
                                      </p:tavLst>
                                    </p:anim>
                                    <p:anim calcmode="lin" valueType="num">
                                      <p:cBhvr>
                                        <p:cTn id="1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nodeType="clickEffect">
                                  <p:stCondLst>
                                    <p:cond delay="0"/>
                                  </p:stCondLst>
                                  <p:childTnLst>
                                    <p:animEffect transition="out" filter="dissolv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nodeType="clickEffect">
                                  <p:stCondLst>
                                    <p:cond delay="0"/>
                                  </p:stCondLst>
                                  <p:childTnLst>
                                    <p:animEffect transition="out" filter="dissolv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nodeType="clickEffect">
                                  <p:stCondLst>
                                    <p:cond delay="0"/>
                                  </p:stCondLst>
                                  <p:childTnLst>
                                    <p:animEffect transition="out" filter="dissolv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1"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a:extLst>
              <a:ext uri="{FF2B5EF4-FFF2-40B4-BE49-F238E27FC236}">
                <a16:creationId xmlns:a16="http://schemas.microsoft.com/office/drawing/2014/main" id="{E8D73267-0EB4-1CD2-528E-6623920DB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088295"/>
            <a:ext cx="44211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D3F74C4-8B7A-E461-3F35-4B1B00A8F544}"/>
              </a:ext>
            </a:extLst>
          </p:cNvPr>
          <p:cNvSpPr/>
          <p:nvPr/>
        </p:nvSpPr>
        <p:spPr>
          <a:xfrm>
            <a:off x="203200" y="1164495"/>
            <a:ext cx="5867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E1DCF0F8-685C-1FF3-806D-B1F3972A12B9}"/>
              </a:ext>
            </a:extLst>
          </p:cNvPr>
          <p:cNvSpPr/>
          <p:nvPr/>
        </p:nvSpPr>
        <p:spPr>
          <a:xfrm>
            <a:off x="279400" y="2307495"/>
            <a:ext cx="5867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73B55C2E-C7FC-E497-0CC5-03CA601B9F23}"/>
              </a:ext>
            </a:extLst>
          </p:cNvPr>
          <p:cNvSpPr/>
          <p:nvPr/>
        </p:nvSpPr>
        <p:spPr>
          <a:xfrm>
            <a:off x="203200" y="3755295"/>
            <a:ext cx="5867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5617A89A-659D-17C7-9F49-1728EE7F0E5A}"/>
              </a:ext>
            </a:extLst>
          </p:cNvPr>
          <p:cNvSpPr/>
          <p:nvPr/>
        </p:nvSpPr>
        <p:spPr>
          <a:xfrm>
            <a:off x="203200" y="4441095"/>
            <a:ext cx="5867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CF3C783A-A125-8AFC-4822-6D87E1AD5907}"/>
              </a:ext>
            </a:extLst>
          </p:cNvPr>
          <p:cNvSpPr/>
          <p:nvPr/>
        </p:nvSpPr>
        <p:spPr>
          <a:xfrm>
            <a:off x="203200" y="4974495"/>
            <a:ext cx="5867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9" name="Picture 13">
            <a:extLst>
              <a:ext uri="{FF2B5EF4-FFF2-40B4-BE49-F238E27FC236}">
                <a16:creationId xmlns:a16="http://schemas.microsoft.com/office/drawing/2014/main" id="{A0CFA368-FB88-0465-136E-31C994891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486" y="1196366"/>
            <a:ext cx="4019559" cy="401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CBC04AD-30F3-7539-364D-E2211B427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373920"/>
            <a:ext cx="6988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761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a:extLst>
              <a:ext uri="{FF2B5EF4-FFF2-40B4-BE49-F238E27FC236}">
                <a16:creationId xmlns:a16="http://schemas.microsoft.com/office/drawing/2014/main" id="{ADAB12D9-9D19-742D-F1B3-38DA12628505}"/>
              </a:ext>
            </a:extLst>
          </p:cNvPr>
          <p:cNvSpPr txBox="1">
            <a:spLocks noChangeArrowheads="1"/>
          </p:cNvSpPr>
          <p:nvPr/>
        </p:nvSpPr>
        <p:spPr bwMode="auto">
          <a:xfrm>
            <a:off x="109182" y="181190"/>
            <a:ext cx="6298519" cy="430887"/>
          </a:xfrm>
          <a:prstGeom prst="rect">
            <a:avLst/>
          </a:prstGeom>
          <a:noFill/>
          <a:ln w="9525">
            <a:noFill/>
            <a:miter lim="800000"/>
            <a:headEnd/>
            <a:tailEnd/>
          </a:ln>
          <a:effectLst/>
        </p:spPr>
        <p:txBody>
          <a:bodyPr wrap="none">
            <a:spAutoFit/>
          </a:bodyPr>
          <a:lstStyle/>
          <a:p>
            <a:pPr>
              <a:defRPr/>
            </a:pPr>
            <a:r>
              <a:rPr lang="en-US" sz="2200" dirty="0">
                <a:solidFill>
                  <a:srgbClr val="0070C0"/>
                </a:solidFill>
                <a:latin typeface="Times New Roman" panose="02020603050405020304" pitchFamily="18" charset="0"/>
                <a:cs typeface="Times New Roman" panose="02020603050405020304" pitchFamily="18" charset="0"/>
              </a:rPr>
              <a:t>Example:</a:t>
            </a:r>
            <a:r>
              <a:rPr lang="en-US" sz="2200" dirty="0">
                <a:solidFill>
                  <a:schemeClr val="accent1"/>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Evaluate the improper integral, if possible.</a:t>
            </a:r>
            <a:endParaRPr lang="en-US" sz="2200" dirty="0">
              <a:solidFill>
                <a:schemeClr val="accent1"/>
              </a:solidFill>
              <a:latin typeface="Times New Roman" panose="02020603050405020304" pitchFamily="18" charset="0"/>
              <a:cs typeface="Times New Roman" panose="02020603050405020304" pitchFamily="18" charset="0"/>
            </a:endParaRPr>
          </a:p>
        </p:txBody>
      </p:sp>
      <p:graphicFrame>
        <p:nvGraphicFramePr>
          <p:cNvPr id="3" name="Object 11">
            <a:extLst>
              <a:ext uri="{FF2B5EF4-FFF2-40B4-BE49-F238E27FC236}">
                <a16:creationId xmlns:a16="http://schemas.microsoft.com/office/drawing/2014/main" id="{012EEEBC-23F3-60B4-E12C-24E98DF83C1E}"/>
              </a:ext>
            </a:extLst>
          </p:cNvPr>
          <p:cNvGraphicFramePr>
            <a:graphicFrameLocks noChangeAspect="1"/>
          </p:cNvGraphicFramePr>
          <p:nvPr>
            <p:extLst>
              <p:ext uri="{D42A27DB-BD31-4B8C-83A1-F6EECF244321}">
                <p14:modId xmlns:p14="http://schemas.microsoft.com/office/powerpoint/2010/main" val="1231413858"/>
              </p:ext>
            </p:extLst>
          </p:nvPr>
        </p:nvGraphicFramePr>
        <p:xfrm>
          <a:off x="275735" y="1484447"/>
          <a:ext cx="1034582" cy="374704"/>
        </p:xfrm>
        <a:graphic>
          <a:graphicData uri="http://schemas.openxmlformats.org/presentationml/2006/ole">
            <mc:AlternateContent xmlns:mc="http://schemas.openxmlformats.org/markup-compatibility/2006">
              <mc:Choice xmlns:v="urn:schemas-microsoft-com:vml" Requires="v">
                <p:oleObj name="Image" r:id="rId2" imgW="393126" imgH="142917" progId="Photoshop.Image.7">
                  <p:embed/>
                </p:oleObj>
              </mc:Choice>
              <mc:Fallback>
                <p:oleObj name="Image" r:id="rId2" imgW="393126" imgH="142917" progId="Photoshop.Image.7">
                  <p:embed/>
                  <p:pic>
                    <p:nvPicPr>
                      <p:cNvPr id="15" name="Object 11">
                        <a:extLst>
                          <a:ext uri="{FF2B5EF4-FFF2-40B4-BE49-F238E27FC236}">
                            <a16:creationId xmlns:a16="http://schemas.microsoft.com/office/drawing/2014/main" id="{A5035828-EE4C-0DE9-A7FC-DAC9D3B21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35" y="1484447"/>
                        <a:ext cx="1034582" cy="374704"/>
                      </a:xfrm>
                      <a:prstGeom prst="rect">
                        <a:avLst/>
                      </a:prstGeom>
                      <a:noFill/>
                      <a:ln>
                        <a:noFill/>
                      </a:ln>
                      <a:effectLst/>
                    </p:spPr>
                  </p:pic>
                </p:oleObj>
              </mc:Fallback>
            </mc:AlternateContent>
          </a:graphicData>
        </a:graphic>
      </p:graphicFrame>
      <p:graphicFrame>
        <p:nvGraphicFramePr>
          <p:cNvPr id="5" name="Object 4">
            <a:extLst>
              <a:ext uri="{FF2B5EF4-FFF2-40B4-BE49-F238E27FC236}">
                <a16:creationId xmlns:a16="http://schemas.microsoft.com/office/drawing/2014/main" id="{55888E9D-DCB1-82B9-0C59-27260B8ADCB3}"/>
              </a:ext>
            </a:extLst>
          </p:cNvPr>
          <p:cNvGraphicFramePr>
            <a:graphicFrameLocks noChangeAspect="1"/>
          </p:cNvGraphicFramePr>
          <p:nvPr>
            <p:extLst>
              <p:ext uri="{D42A27DB-BD31-4B8C-83A1-F6EECF244321}">
                <p14:modId xmlns:p14="http://schemas.microsoft.com/office/powerpoint/2010/main" val="822139361"/>
              </p:ext>
            </p:extLst>
          </p:nvPr>
        </p:nvGraphicFramePr>
        <p:xfrm>
          <a:off x="424221" y="670437"/>
          <a:ext cx="1592262" cy="755650"/>
        </p:xfrm>
        <a:graphic>
          <a:graphicData uri="http://schemas.openxmlformats.org/presentationml/2006/ole">
            <mc:AlternateContent xmlns:mc="http://schemas.openxmlformats.org/markup-compatibility/2006">
              <mc:Choice xmlns:v="urn:schemas-microsoft-com:vml" Requires="v">
                <p:oleObj name="Equation" r:id="rId4" imgW="698400" imgH="330120" progId="Equation.DSMT4">
                  <p:embed/>
                </p:oleObj>
              </mc:Choice>
              <mc:Fallback>
                <p:oleObj name="Equation" r:id="rId4" imgW="698400" imgH="330120" progId="Equation.DSMT4">
                  <p:embed/>
                  <p:pic>
                    <p:nvPicPr>
                      <p:cNvPr id="8" name="Object 7">
                        <a:extLst>
                          <a:ext uri="{FF2B5EF4-FFF2-40B4-BE49-F238E27FC236}">
                            <a16:creationId xmlns:a16="http://schemas.microsoft.com/office/drawing/2014/main" id="{3ADA6BD3-E84F-B9C1-08F3-276D446FAEB0}"/>
                          </a:ext>
                        </a:extLst>
                      </p:cNvPr>
                      <p:cNvPicPr>
                        <a:picLocks noChangeAspect="1" noChangeArrowheads="1"/>
                      </p:cNvPicPr>
                      <p:nvPr/>
                    </p:nvPicPr>
                    <p:blipFill>
                      <a:blip r:embed="rId5"/>
                      <a:srcRect/>
                      <a:stretch>
                        <a:fillRect/>
                      </a:stretch>
                    </p:blipFill>
                    <p:spPr bwMode="auto">
                      <a:xfrm>
                        <a:off x="424221" y="670437"/>
                        <a:ext cx="1592262"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3D4C53B3-726D-BFC6-5D01-55627E80480E}"/>
              </a:ext>
            </a:extLst>
          </p:cNvPr>
          <p:cNvGraphicFramePr>
            <a:graphicFrameLocks noChangeAspect="1"/>
          </p:cNvGraphicFramePr>
          <p:nvPr>
            <p:extLst>
              <p:ext uri="{D42A27DB-BD31-4B8C-83A1-F6EECF244321}">
                <p14:modId xmlns:p14="http://schemas.microsoft.com/office/powerpoint/2010/main" val="431709093"/>
              </p:ext>
            </p:extLst>
          </p:nvPr>
        </p:nvGraphicFramePr>
        <p:xfrm>
          <a:off x="424221" y="1916611"/>
          <a:ext cx="1592262" cy="755650"/>
        </p:xfrm>
        <a:graphic>
          <a:graphicData uri="http://schemas.openxmlformats.org/presentationml/2006/ole">
            <mc:AlternateContent xmlns:mc="http://schemas.openxmlformats.org/markup-compatibility/2006">
              <mc:Choice xmlns:v="urn:schemas-microsoft-com:vml" Requires="v">
                <p:oleObj name="Equation" r:id="rId6" imgW="698400" imgH="330120" progId="Equation.DSMT4">
                  <p:embed/>
                </p:oleObj>
              </mc:Choice>
              <mc:Fallback>
                <p:oleObj name="Equation" r:id="rId6" imgW="698400" imgH="330120" progId="Equation.DSMT4">
                  <p:embed/>
                  <p:pic>
                    <p:nvPicPr>
                      <p:cNvPr id="5" name="Object 4">
                        <a:extLst>
                          <a:ext uri="{FF2B5EF4-FFF2-40B4-BE49-F238E27FC236}">
                            <a16:creationId xmlns:a16="http://schemas.microsoft.com/office/drawing/2014/main" id="{55888E9D-DCB1-82B9-0C59-27260B8ADCB3}"/>
                          </a:ext>
                        </a:extLst>
                      </p:cNvPr>
                      <p:cNvPicPr>
                        <a:picLocks noChangeAspect="1" noChangeArrowheads="1"/>
                      </p:cNvPicPr>
                      <p:nvPr/>
                    </p:nvPicPr>
                    <p:blipFill>
                      <a:blip r:embed="rId5"/>
                      <a:srcRect/>
                      <a:stretch>
                        <a:fillRect/>
                      </a:stretch>
                    </p:blipFill>
                    <p:spPr bwMode="auto">
                      <a:xfrm>
                        <a:off x="424221" y="1916611"/>
                        <a:ext cx="1592262"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6">
            <a:extLst>
              <a:ext uri="{FF2B5EF4-FFF2-40B4-BE49-F238E27FC236}">
                <a16:creationId xmlns:a16="http://schemas.microsoft.com/office/drawing/2014/main" id="{696669FC-F571-CB90-149B-AF6D5E8269BF}"/>
              </a:ext>
            </a:extLst>
          </p:cNvPr>
          <p:cNvGraphicFramePr>
            <a:graphicFrameLocks noChangeAspect="1"/>
          </p:cNvGraphicFramePr>
          <p:nvPr>
            <p:extLst>
              <p:ext uri="{D42A27DB-BD31-4B8C-83A1-F6EECF244321}">
                <p14:modId xmlns:p14="http://schemas.microsoft.com/office/powerpoint/2010/main" val="1511382285"/>
              </p:ext>
            </p:extLst>
          </p:nvPr>
        </p:nvGraphicFramePr>
        <p:xfrm>
          <a:off x="1977415" y="1902872"/>
          <a:ext cx="2506662" cy="814387"/>
        </p:xfrm>
        <a:graphic>
          <a:graphicData uri="http://schemas.openxmlformats.org/presentationml/2006/ole">
            <mc:AlternateContent xmlns:mc="http://schemas.openxmlformats.org/markup-compatibility/2006">
              <mc:Choice xmlns:v="urn:schemas-microsoft-com:vml" Requires="v">
                <p:oleObj name="Equation" r:id="rId7" imgW="1054080" imgH="342720" progId="Equation.DSMT4">
                  <p:embed/>
                </p:oleObj>
              </mc:Choice>
              <mc:Fallback>
                <p:oleObj name="Equation" r:id="rId7" imgW="1054080" imgH="342720" progId="Equation.DSMT4">
                  <p:embed/>
                  <p:pic>
                    <p:nvPicPr>
                      <p:cNvPr id="6" name="Object 16">
                        <a:extLst>
                          <a:ext uri="{FF2B5EF4-FFF2-40B4-BE49-F238E27FC236}">
                            <a16:creationId xmlns:a16="http://schemas.microsoft.com/office/drawing/2014/main" id="{96C29A67-5B02-FE96-0577-62C45AA7CA61}"/>
                          </a:ext>
                        </a:extLst>
                      </p:cNvPr>
                      <p:cNvPicPr>
                        <a:picLocks noChangeAspect="1" noChangeArrowheads="1"/>
                      </p:cNvPicPr>
                      <p:nvPr/>
                    </p:nvPicPr>
                    <p:blipFill>
                      <a:blip r:embed="rId8"/>
                      <a:srcRect/>
                      <a:stretch>
                        <a:fillRect/>
                      </a:stretch>
                    </p:blipFill>
                    <p:spPr bwMode="auto">
                      <a:xfrm>
                        <a:off x="1977415" y="1902872"/>
                        <a:ext cx="2506662"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 name="Group 12">
            <a:extLst>
              <a:ext uri="{FF2B5EF4-FFF2-40B4-BE49-F238E27FC236}">
                <a16:creationId xmlns:a16="http://schemas.microsoft.com/office/drawing/2014/main" id="{6F896EBE-970D-7163-7F91-5717E88CB1EF}"/>
              </a:ext>
            </a:extLst>
          </p:cNvPr>
          <p:cNvGrpSpPr>
            <a:grpSpLocks/>
          </p:cNvGrpSpPr>
          <p:nvPr/>
        </p:nvGrpSpPr>
        <p:grpSpPr bwMode="auto">
          <a:xfrm>
            <a:off x="863110" y="3318091"/>
            <a:ext cx="1758950" cy="1790700"/>
            <a:chOff x="831850" y="3390900"/>
            <a:chExt cx="1758950" cy="1866900"/>
          </a:xfrm>
        </p:grpSpPr>
        <p:cxnSp>
          <p:nvCxnSpPr>
            <p:cNvPr id="14" name="Straight Connector 13">
              <a:extLst>
                <a:ext uri="{FF2B5EF4-FFF2-40B4-BE49-F238E27FC236}">
                  <a16:creationId xmlns:a16="http://schemas.microsoft.com/office/drawing/2014/main" id="{CC9E9F07-7970-6796-9287-D7E831676850}"/>
                </a:ext>
              </a:extLst>
            </p:cNvPr>
            <p:cNvCxnSpPr/>
            <p:nvPr/>
          </p:nvCxnSpPr>
          <p:spPr>
            <a:xfrm>
              <a:off x="831850" y="3733497"/>
              <a:ext cx="175895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F7B3E8-58CB-0C48-2FB9-C9E00D2B84C1}"/>
                </a:ext>
              </a:extLst>
            </p:cNvPr>
            <p:cNvCxnSpPr/>
            <p:nvPr/>
          </p:nvCxnSpPr>
          <p:spPr>
            <a:xfrm flipH="1">
              <a:off x="1652588" y="3390900"/>
              <a:ext cx="9525" cy="18669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FC0EB042-F6EE-A936-51E2-70DE04396E37}"/>
              </a:ext>
            </a:extLst>
          </p:cNvPr>
          <p:cNvSpPr txBox="1"/>
          <p:nvPr/>
        </p:nvSpPr>
        <p:spPr>
          <a:xfrm>
            <a:off x="793195" y="2756275"/>
            <a:ext cx="2000771" cy="369332"/>
          </a:xfrm>
          <a:prstGeom prst="rect">
            <a:avLst/>
          </a:prstGeom>
          <a:noFill/>
        </p:spPr>
        <p:txBody>
          <a:bodyPr wrap="square">
            <a:spAutoFit/>
          </a:bodyPr>
          <a:lstStyle/>
          <a:p>
            <a:pPr>
              <a:defRPr/>
            </a:pPr>
            <a:r>
              <a:rPr lang="en-US" dirty="0">
                <a:solidFill>
                  <a:schemeClr val="accent1"/>
                </a:solidFill>
                <a:latin typeface="Times New Roman" panose="02020603050405020304" pitchFamily="18" charset="0"/>
                <a:cs typeface="Times New Roman" panose="02020603050405020304" pitchFamily="18" charset="0"/>
              </a:rPr>
              <a:t>Tabular Integration</a:t>
            </a:r>
          </a:p>
        </p:txBody>
      </p:sp>
      <p:graphicFrame>
        <p:nvGraphicFramePr>
          <p:cNvPr id="17" name="Object 4">
            <a:extLst>
              <a:ext uri="{FF2B5EF4-FFF2-40B4-BE49-F238E27FC236}">
                <a16:creationId xmlns:a16="http://schemas.microsoft.com/office/drawing/2014/main" id="{2E7A21B5-1BD3-A744-E819-CEDF8CA194E9}"/>
              </a:ext>
            </a:extLst>
          </p:cNvPr>
          <p:cNvGraphicFramePr>
            <a:graphicFrameLocks noChangeAspect="1"/>
          </p:cNvGraphicFramePr>
          <p:nvPr>
            <p:extLst>
              <p:ext uri="{D42A27DB-BD31-4B8C-83A1-F6EECF244321}">
                <p14:modId xmlns:p14="http://schemas.microsoft.com/office/powerpoint/2010/main" val="1015841859"/>
              </p:ext>
            </p:extLst>
          </p:nvPr>
        </p:nvGraphicFramePr>
        <p:xfrm>
          <a:off x="1255223" y="3776879"/>
          <a:ext cx="239712" cy="265112"/>
        </p:xfrm>
        <a:graphic>
          <a:graphicData uri="http://schemas.openxmlformats.org/presentationml/2006/ole">
            <mc:AlternateContent xmlns:mc="http://schemas.openxmlformats.org/markup-compatibility/2006">
              <mc:Choice xmlns:v="urn:schemas-microsoft-com:vml" Requires="v">
                <p:oleObj name="Equation" r:id="rId9" imgW="126835" imgH="139518" progId="Equation.DSMT4">
                  <p:embed/>
                </p:oleObj>
              </mc:Choice>
              <mc:Fallback>
                <p:oleObj name="Equation" r:id="rId9" imgW="126835" imgH="139518" progId="Equation.DSMT4">
                  <p:embed/>
                  <p:pic>
                    <p:nvPicPr>
                      <p:cNvPr id="21" name="Object 4">
                        <a:extLst>
                          <a:ext uri="{FF2B5EF4-FFF2-40B4-BE49-F238E27FC236}">
                            <a16:creationId xmlns:a16="http://schemas.microsoft.com/office/drawing/2014/main" id="{6D1407D2-1527-6126-AE84-20B5422ECF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5223" y="3776879"/>
                        <a:ext cx="239712"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4">
            <a:extLst>
              <a:ext uri="{FF2B5EF4-FFF2-40B4-BE49-F238E27FC236}">
                <a16:creationId xmlns:a16="http://schemas.microsoft.com/office/drawing/2014/main" id="{BF0CF164-9B0F-3C24-938C-3E2BA3CB3CB6}"/>
              </a:ext>
            </a:extLst>
          </p:cNvPr>
          <p:cNvGraphicFramePr>
            <a:graphicFrameLocks noChangeAspect="1"/>
          </p:cNvGraphicFramePr>
          <p:nvPr>
            <p:extLst>
              <p:ext uri="{D42A27DB-BD31-4B8C-83A1-F6EECF244321}">
                <p14:modId xmlns:p14="http://schemas.microsoft.com/office/powerpoint/2010/main" val="4069346668"/>
              </p:ext>
            </p:extLst>
          </p:nvPr>
        </p:nvGraphicFramePr>
        <p:xfrm>
          <a:off x="1928813" y="3705225"/>
          <a:ext cx="431800" cy="382588"/>
        </p:xfrm>
        <a:graphic>
          <a:graphicData uri="http://schemas.openxmlformats.org/presentationml/2006/ole">
            <mc:AlternateContent xmlns:mc="http://schemas.openxmlformats.org/markup-compatibility/2006">
              <mc:Choice xmlns:v="urn:schemas-microsoft-com:vml" Requires="v">
                <p:oleObj name="Equation" r:id="rId11" imgW="228600" imgH="203040" progId="Equation.DSMT4">
                  <p:embed/>
                </p:oleObj>
              </mc:Choice>
              <mc:Fallback>
                <p:oleObj name="Equation" r:id="rId11" imgW="228600" imgH="203040" progId="Equation.DSMT4">
                  <p:embed/>
                  <p:pic>
                    <p:nvPicPr>
                      <p:cNvPr id="22" name="Object 4">
                        <a:extLst>
                          <a:ext uri="{FF2B5EF4-FFF2-40B4-BE49-F238E27FC236}">
                            <a16:creationId xmlns:a16="http://schemas.microsoft.com/office/drawing/2014/main" id="{361B2B7A-A866-143D-A5B0-354DC1A50A68}"/>
                          </a:ext>
                        </a:extLst>
                      </p:cNvPr>
                      <p:cNvPicPr>
                        <a:picLocks noChangeAspect="1" noChangeArrowheads="1"/>
                      </p:cNvPicPr>
                      <p:nvPr/>
                    </p:nvPicPr>
                    <p:blipFill>
                      <a:blip r:embed="rId12"/>
                      <a:srcRect/>
                      <a:stretch>
                        <a:fillRect/>
                      </a:stretch>
                    </p:blipFill>
                    <p:spPr bwMode="auto">
                      <a:xfrm>
                        <a:off x="1928813" y="3705225"/>
                        <a:ext cx="431800" cy="38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Box 18">
            <a:extLst>
              <a:ext uri="{FF2B5EF4-FFF2-40B4-BE49-F238E27FC236}">
                <a16:creationId xmlns:a16="http://schemas.microsoft.com/office/drawing/2014/main" id="{E4F829D3-716E-C75E-C35B-895D4E2977BE}"/>
              </a:ext>
            </a:extLst>
          </p:cNvPr>
          <p:cNvSpPr txBox="1"/>
          <p:nvPr/>
        </p:nvSpPr>
        <p:spPr>
          <a:xfrm>
            <a:off x="993071" y="3199029"/>
            <a:ext cx="747713" cy="369332"/>
          </a:xfrm>
          <a:prstGeom prst="rect">
            <a:avLst/>
          </a:prstGeom>
          <a:noFill/>
        </p:spPr>
        <p:txBody>
          <a:bodyPr>
            <a:spAutoFit/>
          </a:bodyPr>
          <a:lstStyle/>
          <a:p>
            <a:pPr>
              <a:defRPr/>
            </a:pPr>
            <a:r>
              <a:rPr lang="en-US" dirty="0">
                <a:latin typeface="Times New Roman" panose="02020603050405020304" pitchFamily="18" charset="0"/>
                <a:cs typeface="Times New Roman" panose="02020603050405020304" pitchFamily="18" charset="0"/>
              </a:rPr>
              <a:t>Diff</a:t>
            </a:r>
          </a:p>
        </p:txBody>
      </p:sp>
      <p:sp>
        <p:nvSpPr>
          <p:cNvPr id="20" name="TextBox 19">
            <a:extLst>
              <a:ext uri="{FF2B5EF4-FFF2-40B4-BE49-F238E27FC236}">
                <a16:creationId xmlns:a16="http://schemas.microsoft.com/office/drawing/2014/main" id="{C310269C-2095-B37F-7E2F-8A3AA418A109}"/>
              </a:ext>
            </a:extLst>
          </p:cNvPr>
          <p:cNvSpPr txBox="1"/>
          <p:nvPr/>
        </p:nvSpPr>
        <p:spPr>
          <a:xfrm>
            <a:off x="1910646" y="3203791"/>
            <a:ext cx="682625" cy="369332"/>
          </a:xfrm>
          <a:prstGeom prst="rect">
            <a:avLst/>
          </a:prstGeom>
          <a:noFill/>
        </p:spPr>
        <p:txBody>
          <a:bodyPr>
            <a:spAutoFit/>
          </a:bodyPr>
          <a:lstStyle/>
          <a:p>
            <a:pPr>
              <a:defRPr/>
            </a:pPr>
            <a:r>
              <a:rPr lang="en-US" dirty="0">
                <a:latin typeface="Times New Roman" panose="02020603050405020304" pitchFamily="18" charset="0"/>
                <a:cs typeface="Times New Roman" panose="02020603050405020304" pitchFamily="18" charset="0"/>
              </a:rPr>
              <a:t>Int</a:t>
            </a:r>
          </a:p>
        </p:txBody>
      </p:sp>
      <p:graphicFrame>
        <p:nvGraphicFramePr>
          <p:cNvPr id="21" name="Object 4">
            <a:extLst>
              <a:ext uri="{FF2B5EF4-FFF2-40B4-BE49-F238E27FC236}">
                <a16:creationId xmlns:a16="http://schemas.microsoft.com/office/drawing/2014/main" id="{02E94278-31A6-F9C0-7F12-95305D1F3C6A}"/>
              </a:ext>
            </a:extLst>
          </p:cNvPr>
          <p:cNvGraphicFramePr>
            <a:graphicFrameLocks noChangeAspect="1"/>
          </p:cNvGraphicFramePr>
          <p:nvPr>
            <p:extLst>
              <p:ext uri="{D42A27DB-BD31-4B8C-83A1-F6EECF244321}">
                <p14:modId xmlns:p14="http://schemas.microsoft.com/office/powerpoint/2010/main" val="1471794593"/>
              </p:ext>
            </p:extLst>
          </p:nvPr>
        </p:nvGraphicFramePr>
        <p:xfrm>
          <a:off x="1310785" y="4134066"/>
          <a:ext cx="168275" cy="314325"/>
        </p:xfrm>
        <a:graphic>
          <a:graphicData uri="http://schemas.openxmlformats.org/presentationml/2006/ole">
            <mc:AlternateContent xmlns:mc="http://schemas.openxmlformats.org/markup-compatibility/2006">
              <mc:Choice xmlns:v="urn:schemas-microsoft-com:vml" Requires="v">
                <p:oleObj name="Equation" r:id="rId13" imgW="88707" imgH="164742" progId="Equation.DSMT4">
                  <p:embed/>
                </p:oleObj>
              </mc:Choice>
              <mc:Fallback>
                <p:oleObj name="Equation" r:id="rId13" imgW="88707" imgH="164742" progId="Equation.DSMT4">
                  <p:embed/>
                  <p:pic>
                    <p:nvPicPr>
                      <p:cNvPr id="25" name="Object 4">
                        <a:extLst>
                          <a:ext uri="{FF2B5EF4-FFF2-40B4-BE49-F238E27FC236}">
                            <a16:creationId xmlns:a16="http://schemas.microsoft.com/office/drawing/2014/main" id="{2ED48A5C-7AEE-B74D-3523-B8711F0DFD0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10785" y="4134066"/>
                        <a:ext cx="16827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4">
            <a:extLst>
              <a:ext uri="{FF2B5EF4-FFF2-40B4-BE49-F238E27FC236}">
                <a16:creationId xmlns:a16="http://schemas.microsoft.com/office/drawing/2014/main" id="{9E486EDE-1F04-4D0D-FB8F-419A37E3C398}"/>
              </a:ext>
            </a:extLst>
          </p:cNvPr>
          <p:cNvGraphicFramePr>
            <a:graphicFrameLocks noChangeAspect="1"/>
          </p:cNvGraphicFramePr>
          <p:nvPr>
            <p:extLst>
              <p:ext uri="{D42A27DB-BD31-4B8C-83A1-F6EECF244321}">
                <p14:modId xmlns:p14="http://schemas.microsoft.com/office/powerpoint/2010/main" val="1572609795"/>
              </p:ext>
            </p:extLst>
          </p:nvPr>
        </p:nvGraphicFramePr>
        <p:xfrm>
          <a:off x="1250460" y="4554754"/>
          <a:ext cx="239713" cy="338137"/>
        </p:xfrm>
        <a:graphic>
          <a:graphicData uri="http://schemas.openxmlformats.org/presentationml/2006/ole">
            <mc:AlternateContent xmlns:mc="http://schemas.openxmlformats.org/markup-compatibility/2006">
              <mc:Choice xmlns:v="urn:schemas-microsoft-com:vml" Requires="v">
                <p:oleObj name="Equation" r:id="rId15" imgW="126725" imgH="177415" progId="Equation.DSMT4">
                  <p:embed/>
                </p:oleObj>
              </mc:Choice>
              <mc:Fallback>
                <p:oleObj name="Equation" r:id="rId15" imgW="126725" imgH="177415" progId="Equation.DSMT4">
                  <p:embed/>
                  <p:pic>
                    <p:nvPicPr>
                      <p:cNvPr id="26" name="Object 4">
                        <a:extLst>
                          <a:ext uri="{FF2B5EF4-FFF2-40B4-BE49-F238E27FC236}">
                            <a16:creationId xmlns:a16="http://schemas.microsoft.com/office/drawing/2014/main" id="{E1187A2D-317F-FD95-3DFF-E7F31EF3040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50460" y="4554754"/>
                        <a:ext cx="239713"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4">
            <a:extLst>
              <a:ext uri="{FF2B5EF4-FFF2-40B4-BE49-F238E27FC236}">
                <a16:creationId xmlns:a16="http://schemas.microsoft.com/office/drawing/2014/main" id="{5341B744-0E96-6BA5-576C-CAC4BACDDC74}"/>
              </a:ext>
            </a:extLst>
          </p:cNvPr>
          <p:cNvGraphicFramePr>
            <a:graphicFrameLocks noChangeAspect="1"/>
          </p:cNvGraphicFramePr>
          <p:nvPr>
            <p:extLst>
              <p:ext uri="{D42A27DB-BD31-4B8C-83A1-F6EECF244321}">
                <p14:modId xmlns:p14="http://schemas.microsoft.com/office/powerpoint/2010/main" val="1247160287"/>
              </p:ext>
            </p:extLst>
          </p:nvPr>
        </p:nvGraphicFramePr>
        <p:xfrm>
          <a:off x="1884363" y="4100513"/>
          <a:ext cx="577850" cy="382587"/>
        </p:xfrm>
        <a:graphic>
          <a:graphicData uri="http://schemas.openxmlformats.org/presentationml/2006/ole">
            <mc:AlternateContent xmlns:mc="http://schemas.openxmlformats.org/markup-compatibility/2006">
              <mc:Choice xmlns:v="urn:schemas-microsoft-com:vml" Requires="v">
                <p:oleObj name="Equation" r:id="rId17" imgW="304560" imgH="203040" progId="Equation.DSMT4">
                  <p:embed/>
                </p:oleObj>
              </mc:Choice>
              <mc:Fallback>
                <p:oleObj name="Equation" r:id="rId17" imgW="304560" imgH="203040" progId="Equation.DSMT4">
                  <p:embed/>
                  <p:pic>
                    <p:nvPicPr>
                      <p:cNvPr id="27" name="Object 4">
                        <a:extLst>
                          <a:ext uri="{FF2B5EF4-FFF2-40B4-BE49-F238E27FC236}">
                            <a16:creationId xmlns:a16="http://schemas.microsoft.com/office/drawing/2014/main" id="{64A0DE11-1435-4A55-25E3-C1152F61778B}"/>
                          </a:ext>
                        </a:extLst>
                      </p:cNvPr>
                      <p:cNvPicPr>
                        <a:picLocks noChangeAspect="1" noChangeArrowheads="1"/>
                      </p:cNvPicPr>
                      <p:nvPr/>
                    </p:nvPicPr>
                    <p:blipFill>
                      <a:blip r:embed="rId18"/>
                      <a:srcRect/>
                      <a:stretch>
                        <a:fillRect/>
                      </a:stretch>
                    </p:blipFill>
                    <p:spPr bwMode="auto">
                      <a:xfrm>
                        <a:off x="1884363" y="4100513"/>
                        <a:ext cx="577850"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4">
            <a:extLst>
              <a:ext uri="{FF2B5EF4-FFF2-40B4-BE49-F238E27FC236}">
                <a16:creationId xmlns:a16="http://schemas.microsoft.com/office/drawing/2014/main" id="{19CC3BA7-AB20-FF6F-314F-01846C620FFE}"/>
              </a:ext>
            </a:extLst>
          </p:cNvPr>
          <p:cNvGraphicFramePr>
            <a:graphicFrameLocks noChangeAspect="1"/>
          </p:cNvGraphicFramePr>
          <p:nvPr>
            <p:extLst>
              <p:ext uri="{D42A27DB-BD31-4B8C-83A1-F6EECF244321}">
                <p14:modId xmlns:p14="http://schemas.microsoft.com/office/powerpoint/2010/main" val="2897924701"/>
              </p:ext>
            </p:extLst>
          </p:nvPr>
        </p:nvGraphicFramePr>
        <p:xfrm>
          <a:off x="1968500" y="4557713"/>
          <a:ext cx="433388" cy="382587"/>
        </p:xfrm>
        <a:graphic>
          <a:graphicData uri="http://schemas.openxmlformats.org/presentationml/2006/ole">
            <mc:AlternateContent xmlns:mc="http://schemas.openxmlformats.org/markup-compatibility/2006">
              <mc:Choice xmlns:v="urn:schemas-microsoft-com:vml" Requires="v">
                <p:oleObj name="Equation" r:id="rId19" imgW="228600" imgH="203040" progId="Equation.DSMT4">
                  <p:embed/>
                </p:oleObj>
              </mc:Choice>
              <mc:Fallback>
                <p:oleObj name="Equation" r:id="rId19" imgW="228600" imgH="203040" progId="Equation.DSMT4">
                  <p:embed/>
                  <p:pic>
                    <p:nvPicPr>
                      <p:cNvPr id="28" name="Object 4">
                        <a:extLst>
                          <a:ext uri="{FF2B5EF4-FFF2-40B4-BE49-F238E27FC236}">
                            <a16:creationId xmlns:a16="http://schemas.microsoft.com/office/drawing/2014/main" id="{0828BD15-CF49-3B66-C26B-08F60B1F6BC3}"/>
                          </a:ext>
                        </a:extLst>
                      </p:cNvPr>
                      <p:cNvPicPr>
                        <a:picLocks noChangeAspect="1" noChangeArrowheads="1"/>
                      </p:cNvPicPr>
                      <p:nvPr/>
                    </p:nvPicPr>
                    <p:blipFill>
                      <a:blip r:embed="rId20"/>
                      <a:srcRect/>
                      <a:stretch>
                        <a:fillRect/>
                      </a:stretch>
                    </p:blipFill>
                    <p:spPr bwMode="auto">
                      <a:xfrm>
                        <a:off x="1968500" y="4557713"/>
                        <a:ext cx="433388"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4">
            <a:extLst>
              <a:ext uri="{FF2B5EF4-FFF2-40B4-BE49-F238E27FC236}">
                <a16:creationId xmlns:a16="http://schemas.microsoft.com/office/drawing/2014/main" id="{D4107CF0-3EDD-5B39-34CB-7511FD0E2C85}"/>
              </a:ext>
            </a:extLst>
          </p:cNvPr>
          <p:cNvGraphicFramePr>
            <a:graphicFrameLocks noChangeAspect="1"/>
          </p:cNvGraphicFramePr>
          <p:nvPr>
            <p:extLst>
              <p:ext uri="{D42A27DB-BD31-4B8C-83A1-F6EECF244321}">
                <p14:modId xmlns:p14="http://schemas.microsoft.com/office/powerpoint/2010/main" val="1016445427"/>
              </p:ext>
            </p:extLst>
          </p:nvPr>
        </p:nvGraphicFramePr>
        <p:xfrm>
          <a:off x="886923" y="3778466"/>
          <a:ext cx="265112" cy="263525"/>
        </p:xfrm>
        <a:graphic>
          <a:graphicData uri="http://schemas.openxmlformats.org/presentationml/2006/ole">
            <mc:AlternateContent xmlns:mc="http://schemas.openxmlformats.org/markup-compatibility/2006">
              <mc:Choice xmlns:v="urn:schemas-microsoft-com:vml" Requires="v">
                <p:oleObj name="Equation" r:id="rId21" imgW="139700" imgH="139700" progId="Equation.DSMT4">
                  <p:embed/>
                </p:oleObj>
              </mc:Choice>
              <mc:Fallback>
                <p:oleObj name="Equation" r:id="rId21" imgW="139700" imgH="139700" progId="Equation.DSMT4">
                  <p:embed/>
                  <p:pic>
                    <p:nvPicPr>
                      <p:cNvPr id="29" name="Object 4">
                        <a:extLst>
                          <a:ext uri="{FF2B5EF4-FFF2-40B4-BE49-F238E27FC236}">
                            <a16:creationId xmlns:a16="http://schemas.microsoft.com/office/drawing/2014/main" id="{A6EDA998-921C-268E-777B-66126959499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86923" y="3778466"/>
                        <a:ext cx="265112"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4">
            <a:extLst>
              <a:ext uri="{FF2B5EF4-FFF2-40B4-BE49-F238E27FC236}">
                <a16:creationId xmlns:a16="http://schemas.microsoft.com/office/drawing/2014/main" id="{E2428682-4323-9A3C-95FA-A6B1FE3C877B}"/>
              </a:ext>
            </a:extLst>
          </p:cNvPr>
          <p:cNvGraphicFramePr>
            <a:graphicFrameLocks noChangeAspect="1"/>
          </p:cNvGraphicFramePr>
          <p:nvPr>
            <p:extLst>
              <p:ext uri="{D42A27DB-BD31-4B8C-83A1-F6EECF244321}">
                <p14:modId xmlns:p14="http://schemas.microsoft.com/office/powerpoint/2010/main" val="2610037956"/>
              </p:ext>
            </p:extLst>
          </p:nvPr>
        </p:nvGraphicFramePr>
        <p:xfrm>
          <a:off x="880573" y="4230904"/>
          <a:ext cx="241300" cy="192087"/>
        </p:xfrm>
        <a:graphic>
          <a:graphicData uri="http://schemas.openxmlformats.org/presentationml/2006/ole">
            <mc:AlternateContent xmlns:mc="http://schemas.openxmlformats.org/markup-compatibility/2006">
              <mc:Choice xmlns:v="urn:schemas-microsoft-com:vml" Requires="v">
                <p:oleObj name="Equation" r:id="rId23" imgW="126780" imgH="101424" progId="Equation.DSMT4">
                  <p:embed/>
                </p:oleObj>
              </mc:Choice>
              <mc:Fallback>
                <p:oleObj name="Equation" r:id="rId23" imgW="126780" imgH="101424" progId="Equation.DSMT4">
                  <p:embed/>
                  <p:pic>
                    <p:nvPicPr>
                      <p:cNvPr id="30" name="Object 4">
                        <a:extLst>
                          <a:ext uri="{FF2B5EF4-FFF2-40B4-BE49-F238E27FC236}">
                            <a16:creationId xmlns:a16="http://schemas.microsoft.com/office/drawing/2014/main" id="{A01F25F6-DD3F-FEFD-119D-97B3F0F0177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80573" y="4230904"/>
                        <a:ext cx="241300" cy="1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7" name="Straight Arrow Connector 26">
            <a:extLst>
              <a:ext uri="{FF2B5EF4-FFF2-40B4-BE49-F238E27FC236}">
                <a16:creationId xmlns:a16="http://schemas.microsoft.com/office/drawing/2014/main" id="{15ECD8EE-3B34-39BB-D782-082DCDEC7B37}"/>
              </a:ext>
            </a:extLst>
          </p:cNvPr>
          <p:cNvCxnSpPr>
            <a:endCxn id="23" idx="1"/>
          </p:cNvCxnSpPr>
          <p:nvPr/>
        </p:nvCxnSpPr>
        <p:spPr>
          <a:xfrm>
            <a:off x="1490173" y="3895941"/>
            <a:ext cx="369887" cy="395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4E95841-988D-F4B2-826C-7F37CFF5DB4C}"/>
              </a:ext>
            </a:extLst>
          </p:cNvPr>
          <p:cNvCxnSpPr/>
          <p:nvPr/>
        </p:nvCxnSpPr>
        <p:spPr>
          <a:xfrm>
            <a:off x="1479060" y="4270591"/>
            <a:ext cx="369888" cy="395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Object 16">
            <a:extLst>
              <a:ext uri="{FF2B5EF4-FFF2-40B4-BE49-F238E27FC236}">
                <a16:creationId xmlns:a16="http://schemas.microsoft.com/office/drawing/2014/main" id="{6437D2E4-862E-80FF-7D16-C83072EC777A}"/>
              </a:ext>
            </a:extLst>
          </p:cNvPr>
          <p:cNvGraphicFramePr>
            <a:graphicFrameLocks noChangeAspect="1"/>
          </p:cNvGraphicFramePr>
          <p:nvPr>
            <p:extLst>
              <p:ext uri="{D42A27DB-BD31-4B8C-83A1-F6EECF244321}">
                <p14:modId xmlns:p14="http://schemas.microsoft.com/office/powerpoint/2010/main" val="2877888560"/>
              </p:ext>
            </p:extLst>
          </p:nvPr>
        </p:nvGraphicFramePr>
        <p:xfrm>
          <a:off x="314325" y="5076825"/>
          <a:ext cx="3141663" cy="814388"/>
        </p:xfrm>
        <a:graphic>
          <a:graphicData uri="http://schemas.openxmlformats.org/presentationml/2006/ole">
            <mc:AlternateContent xmlns:mc="http://schemas.openxmlformats.org/markup-compatibility/2006">
              <mc:Choice xmlns:v="urn:schemas-microsoft-com:vml" Requires="v">
                <p:oleObj name="Equation" r:id="rId25" imgW="1320480" imgH="342720" progId="Equation.DSMT4">
                  <p:embed/>
                </p:oleObj>
              </mc:Choice>
              <mc:Fallback>
                <p:oleObj name="Equation" r:id="rId25" imgW="1320480" imgH="342720" progId="Equation.DSMT4">
                  <p:embed/>
                  <p:pic>
                    <p:nvPicPr>
                      <p:cNvPr id="12" name="Object 16">
                        <a:extLst>
                          <a:ext uri="{FF2B5EF4-FFF2-40B4-BE49-F238E27FC236}">
                            <a16:creationId xmlns:a16="http://schemas.microsoft.com/office/drawing/2014/main" id="{696669FC-F571-CB90-149B-AF6D5E8269BF}"/>
                          </a:ext>
                        </a:extLst>
                      </p:cNvPr>
                      <p:cNvPicPr>
                        <a:picLocks noChangeAspect="1" noChangeArrowheads="1"/>
                      </p:cNvPicPr>
                      <p:nvPr/>
                    </p:nvPicPr>
                    <p:blipFill>
                      <a:blip r:embed="rId26"/>
                      <a:srcRect/>
                      <a:stretch>
                        <a:fillRect/>
                      </a:stretch>
                    </p:blipFill>
                    <p:spPr bwMode="auto">
                      <a:xfrm>
                        <a:off x="314325" y="5076825"/>
                        <a:ext cx="3141663"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16">
            <a:extLst>
              <a:ext uri="{FF2B5EF4-FFF2-40B4-BE49-F238E27FC236}">
                <a16:creationId xmlns:a16="http://schemas.microsoft.com/office/drawing/2014/main" id="{72436EAE-0603-D9C0-7F61-F64431CF2050}"/>
              </a:ext>
            </a:extLst>
          </p:cNvPr>
          <p:cNvGraphicFramePr>
            <a:graphicFrameLocks noChangeAspect="1"/>
          </p:cNvGraphicFramePr>
          <p:nvPr>
            <p:extLst>
              <p:ext uri="{D42A27DB-BD31-4B8C-83A1-F6EECF244321}">
                <p14:modId xmlns:p14="http://schemas.microsoft.com/office/powerpoint/2010/main" val="4217427818"/>
              </p:ext>
            </p:extLst>
          </p:nvPr>
        </p:nvGraphicFramePr>
        <p:xfrm>
          <a:off x="400005" y="5900651"/>
          <a:ext cx="4348163" cy="754062"/>
        </p:xfrm>
        <a:graphic>
          <a:graphicData uri="http://schemas.openxmlformats.org/presentationml/2006/ole">
            <mc:AlternateContent xmlns:mc="http://schemas.openxmlformats.org/markup-compatibility/2006">
              <mc:Choice xmlns:v="urn:schemas-microsoft-com:vml" Requires="v">
                <p:oleObj name="Equation" r:id="rId27" imgW="1828800" imgH="317160" progId="Equation.DSMT4">
                  <p:embed/>
                </p:oleObj>
              </mc:Choice>
              <mc:Fallback>
                <p:oleObj name="Equation" r:id="rId27" imgW="1828800" imgH="317160" progId="Equation.DSMT4">
                  <p:embed/>
                  <p:pic>
                    <p:nvPicPr>
                      <p:cNvPr id="29" name="Object 16">
                        <a:extLst>
                          <a:ext uri="{FF2B5EF4-FFF2-40B4-BE49-F238E27FC236}">
                            <a16:creationId xmlns:a16="http://schemas.microsoft.com/office/drawing/2014/main" id="{6437D2E4-862E-80FF-7D16-C83072EC777A}"/>
                          </a:ext>
                        </a:extLst>
                      </p:cNvPr>
                      <p:cNvPicPr>
                        <a:picLocks noChangeAspect="1" noChangeArrowheads="1"/>
                      </p:cNvPicPr>
                      <p:nvPr/>
                    </p:nvPicPr>
                    <p:blipFill>
                      <a:blip r:embed="rId28"/>
                      <a:srcRect/>
                      <a:stretch>
                        <a:fillRect/>
                      </a:stretch>
                    </p:blipFill>
                    <p:spPr bwMode="auto">
                      <a:xfrm>
                        <a:off x="400005" y="5900651"/>
                        <a:ext cx="4348163"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Group 8">
            <a:extLst>
              <a:ext uri="{FF2B5EF4-FFF2-40B4-BE49-F238E27FC236}">
                <a16:creationId xmlns:a16="http://schemas.microsoft.com/office/drawing/2014/main" id="{C8320BD0-2804-B1EC-9869-F2A4ED3DDFDB}"/>
              </a:ext>
            </a:extLst>
          </p:cNvPr>
          <p:cNvGrpSpPr/>
          <p:nvPr/>
        </p:nvGrpSpPr>
        <p:grpSpPr>
          <a:xfrm>
            <a:off x="7050914" y="866933"/>
            <a:ext cx="4148015" cy="4148015"/>
            <a:chOff x="7050914" y="866933"/>
            <a:chExt cx="4148015" cy="4148015"/>
          </a:xfrm>
        </p:grpSpPr>
        <p:pic>
          <p:nvPicPr>
            <p:cNvPr id="10" name="Picture 9" descr="Chart, line chart&#10;&#10;Description automatically generated">
              <a:extLst>
                <a:ext uri="{FF2B5EF4-FFF2-40B4-BE49-F238E27FC236}">
                  <a16:creationId xmlns:a16="http://schemas.microsoft.com/office/drawing/2014/main" id="{E64C4158-F3CB-8957-7391-CB0E0556E97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050914" y="866933"/>
              <a:ext cx="4148015" cy="4148015"/>
            </a:xfrm>
            <a:prstGeom prst="rect">
              <a:avLst/>
            </a:prstGeom>
          </p:spPr>
        </p:pic>
        <p:graphicFrame>
          <p:nvGraphicFramePr>
            <p:cNvPr id="8" name="Object 7">
              <a:extLst>
                <a:ext uri="{FF2B5EF4-FFF2-40B4-BE49-F238E27FC236}">
                  <a16:creationId xmlns:a16="http://schemas.microsoft.com/office/drawing/2014/main" id="{84C1E325-2BFB-28D6-8E30-F75B34E43159}"/>
                </a:ext>
              </a:extLst>
            </p:cNvPr>
            <p:cNvGraphicFramePr>
              <a:graphicFrameLocks noChangeAspect="1"/>
            </p:cNvGraphicFramePr>
            <p:nvPr>
              <p:extLst>
                <p:ext uri="{D42A27DB-BD31-4B8C-83A1-F6EECF244321}">
                  <p14:modId xmlns:p14="http://schemas.microsoft.com/office/powerpoint/2010/main" val="3904626823"/>
                </p:ext>
              </p:extLst>
            </p:nvPr>
          </p:nvGraphicFramePr>
          <p:xfrm>
            <a:off x="8941720" y="2495131"/>
            <a:ext cx="1390650" cy="522288"/>
          </p:xfrm>
          <a:graphic>
            <a:graphicData uri="http://schemas.openxmlformats.org/presentationml/2006/ole">
              <mc:AlternateContent xmlns:mc="http://schemas.openxmlformats.org/markup-compatibility/2006">
                <mc:Choice xmlns:v="urn:schemas-microsoft-com:vml" Requires="v">
                  <p:oleObj name="Equation" r:id="rId30" imgW="609480" imgH="228600" progId="Equation.DSMT4">
                    <p:embed/>
                  </p:oleObj>
                </mc:Choice>
                <mc:Fallback>
                  <p:oleObj name="Equation" r:id="rId30" imgW="609480" imgH="228600" progId="Equation.DSMT4">
                    <p:embed/>
                    <p:pic>
                      <p:nvPicPr>
                        <p:cNvPr id="5" name="Object 4">
                          <a:extLst>
                            <a:ext uri="{FF2B5EF4-FFF2-40B4-BE49-F238E27FC236}">
                              <a16:creationId xmlns:a16="http://schemas.microsoft.com/office/drawing/2014/main" id="{55888E9D-DCB1-82B9-0C59-27260B8ADCB3}"/>
                            </a:ext>
                          </a:extLst>
                        </p:cNvPr>
                        <p:cNvPicPr>
                          <a:picLocks noChangeAspect="1" noChangeArrowheads="1"/>
                        </p:cNvPicPr>
                        <p:nvPr/>
                      </p:nvPicPr>
                      <p:blipFill>
                        <a:blip r:embed="rId31"/>
                        <a:srcRect/>
                        <a:stretch>
                          <a:fillRect/>
                        </a:stretch>
                      </p:blipFill>
                      <p:spPr bwMode="auto">
                        <a:xfrm>
                          <a:off x="8941720" y="2495131"/>
                          <a:ext cx="139065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366649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dissolv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dissolv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dissolv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dissolve">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dissolve">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dissolve">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dissolve">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500"/>
                                        <p:tgtEl>
                                          <p:spTgt spid="27"/>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6">
            <a:extLst>
              <a:ext uri="{FF2B5EF4-FFF2-40B4-BE49-F238E27FC236}">
                <a16:creationId xmlns:a16="http://schemas.microsoft.com/office/drawing/2014/main" id="{7C0A6A25-FF07-12C2-B359-89D36CC116C8}"/>
              </a:ext>
            </a:extLst>
          </p:cNvPr>
          <p:cNvGraphicFramePr>
            <a:graphicFrameLocks noChangeAspect="1"/>
          </p:cNvGraphicFramePr>
          <p:nvPr>
            <p:extLst>
              <p:ext uri="{D42A27DB-BD31-4B8C-83A1-F6EECF244321}">
                <p14:modId xmlns:p14="http://schemas.microsoft.com/office/powerpoint/2010/main" val="2985014305"/>
              </p:ext>
            </p:extLst>
          </p:nvPr>
        </p:nvGraphicFramePr>
        <p:xfrm>
          <a:off x="181970" y="220097"/>
          <a:ext cx="4348163" cy="754062"/>
        </p:xfrm>
        <a:graphic>
          <a:graphicData uri="http://schemas.openxmlformats.org/presentationml/2006/ole">
            <mc:AlternateContent xmlns:mc="http://schemas.openxmlformats.org/markup-compatibility/2006">
              <mc:Choice xmlns:v="urn:schemas-microsoft-com:vml" Requires="v">
                <p:oleObj name="Equation" r:id="rId2" imgW="1828800" imgH="317160" progId="Equation.DSMT4">
                  <p:embed/>
                </p:oleObj>
              </mc:Choice>
              <mc:Fallback>
                <p:oleObj name="Equation" r:id="rId2" imgW="1828800" imgH="317160" progId="Equation.DSMT4">
                  <p:embed/>
                  <p:pic>
                    <p:nvPicPr>
                      <p:cNvPr id="7" name="Object 16">
                        <a:extLst>
                          <a:ext uri="{FF2B5EF4-FFF2-40B4-BE49-F238E27FC236}">
                            <a16:creationId xmlns:a16="http://schemas.microsoft.com/office/drawing/2014/main" id="{72436EAE-0603-D9C0-7F61-F64431CF2050}"/>
                          </a:ext>
                        </a:extLst>
                      </p:cNvPr>
                      <p:cNvPicPr>
                        <a:picLocks noChangeAspect="1" noChangeArrowheads="1"/>
                      </p:cNvPicPr>
                      <p:nvPr/>
                    </p:nvPicPr>
                    <p:blipFill>
                      <a:blip r:embed="rId3"/>
                      <a:srcRect/>
                      <a:stretch>
                        <a:fillRect/>
                      </a:stretch>
                    </p:blipFill>
                    <p:spPr bwMode="auto">
                      <a:xfrm>
                        <a:off x="181970" y="220097"/>
                        <a:ext cx="4348163"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16">
            <a:extLst>
              <a:ext uri="{FF2B5EF4-FFF2-40B4-BE49-F238E27FC236}">
                <a16:creationId xmlns:a16="http://schemas.microsoft.com/office/drawing/2014/main" id="{1BD12928-E5E9-1922-FF6B-9A3A2102FF90}"/>
              </a:ext>
            </a:extLst>
          </p:cNvPr>
          <p:cNvGraphicFramePr>
            <a:graphicFrameLocks noChangeAspect="1"/>
          </p:cNvGraphicFramePr>
          <p:nvPr>
            <p:extLst>
              <p:ext uri="{D42A27DB-BD31-4B8C-83A1-F6EECF244321}">
                <p14:modId xmlns:p14="http://schemas.microsoft.com/office/powerpoint/2010/main" val="923009003"/>
              </p:ext>
            </p:extLst>
          </p:nvPr>
        </p:nvGraphicFramePr>
        <p:xfrm>
          <a:off x="188826" y="1018545"/>
          <a:ext cx="4348162" cy="723900"/>
        </p:xfrm>
        <a:graphic>
          <a:graphicData uri="http://schemas.openxmlformats.org/presentationml/2006/ole">
            <mc:AlternateContent xmlns:mc="http://schemas.openxmlformats.org/markup-compatibility/2006">
              <mc:Choice xmlns:v="urn:schemas-microsoft-com:vml" Requires="v">
                <p:oleObj name="Equation" r:id="rId4" imgW="1828800" imgH="304560" progId="Equation.DSMT4">
                  <p:embed/>
                </p:oleObj>
              </mc:Choice>
              <mc:Fallback>
                <p:oleObj name="Equation" r:id="rId4" imgW="1828800" imgH="304560" progId="Equation.DSMT4">
                  <p:embed/>
                  <p:pic>
                    <p:nvPicPr>
                      <p:cNvPr id="2" name="Object 16">
                        <a:extLst>
                          <a:ext uri="{FF2B5EF4-FFF2-40B4-BE49-F238E27FC236}">
                            <a16:creationId xmlns:a16="http://schemas.microsoft.com/office/drawing/2014/main" id="{7C0A6A25-FF07-12C2-B359-89D36CC116C8}"/>
                          </a:ext>
                        </a:extLst>
                      </p:cNvPr>
                      <p:cNvPicPr>
                        <a:picLocks noChangeAspect="1" noChangeArrowheads="1"/>
                      </p:cNvPicPr>
                      <p:nvPr/>
                    </p:nvPicPr>
                    <p:blipFill>
                      <a:blip r:embed="rId5"/>
                      <a:srcRect/>
                      <a:stretch>
                        <a:fillRect/>
                      </a:stretch>
                    </p:blipFill>
                    <p:spPr bwMode="auto">
                      <a:xfrm>
                        <a:off x="188826" y="1018545"/>
                        <a:ext cx="4348162"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16">
            <a:extLst>
              <a:ext uri="{FF2B5EF4-FFF2-40B4-BE49-F238E27FC236}">
                <a16:creationId xmlns:a16="http://schemas.microsoft.com/office/drawing/2014/main" id="{F90274F8-D005-E91D-8D9C-B75255AED44E}"/>
              </a:ext>
            </a:extLst>
          </p:cNvPr>
          <p:cNvGraphicFramePr>
            <a:graphicFrameLocks noChangeAspect="1"/>
          </p:cNvGraphicFramePr>
          <p:nvPr>
            <p:extLst>
              <p:ext uri="{D42A27DB-BD31-4B8C-83A1-F6EECF244321}">
                <p14:modId xmlns:p14="http://schemas.microsoft.com/office/powerpoint/2010/main" val="3459012087"/>
              </p:ext>
            </p:extLst>
          </p:nvPr>
        </p:nvGraphicFramePr>
        <p:xfrm>
          <a:off x="207615" y="2447900"/>
          <a:ext cx="3835400" cy="1025525"/>
        </p:xfrm>
        <a:graphic>
          <a:graphicData uri="http://schemas.openxmlformats.org/presentationml/2006/ole">
            <mc:AlternateContent xmlns:mc="http://schemas.openxmlformats.org/markup-compatibility/2006">
              <mc:Choice xmlns:v="urn:schemas-microsoft-com:vml" Requires="v">
                <p:oleObj name="Equation" r:id="rId6" imgW="1612800" imgH="431640" progId="Equation.DSMT4">
                  <p:embed/>
                </p:oleObj>
              </mc:Choice>
              <mc:Fallback>
                <p:oleObj name="Equation" r:id="rId6" imgW="1612800" imgH="431640" progId="Equation.DSMT4">
                  <p:embed/>
                  <p:pic>
                    <p:nvPicPr>
                      <p:cNvPr id="3" name="Object 16">
                        <a:extLst>
                          <a:ext uri="{FF2B5EF4-FFF2-40B4-BE49-F238E27FC236}">
                            <a16:creationId xmlns:a16="http://schemas.microsoft.com/office/drawing/2014/main" id="{1BD12928-E5E9-1922-FF6B-9A3A2102FF90}"/>
                          </a:ext>
                        </a:extLst>
                      </p:cNvPr>
                      <p:cNvPicPr>
                        <a:picLocks noChangeAspect="1" noChangeArrowheads="1"/>
                      </p:cNvPicPr>
                      <p:nvPr/>
                    </p:nvPicPr>
                    <p:blipFill>
                      <a:blip r:embed="rId7"/>
                      <a:srcRect/>
                      <a:stretch>
                        <a:fillRect/>
                      </a:stretch>
                    </p:blipFill>
                    <p:spPr bwMode="auto">
                      <a:xfrm>
                        <a:off x="207615" y="2447900"/>
                        <a:ext cx="3835400"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16">
            <a:extLst>
              <a:ext uri="{FF2B5EF4-FFF2-40B4-BE49-F238E27FC236}">
                <a16:creationId xmlns:a16="http://schemas.microsoft.com/office/drawing/2014/main" id="{7BCFC1BE-DD9A-DF10-393A-9B0FEDB2F494}"/>
              </a:ext>
            </a:extLst>
          </p:cNvPr>
          <p:cNvGraphicFramePr>
            <a:graphicFrameLocks noChangeAspect="1"/>
          </p:cNvGraphicFramePr>
          <p:nvPr>
            <p:extLst>
              <p:ext uri="{D42A27DB-BD31-4B8C-83A1-F6EECF244321}">
                <p14:modId xmlns:p14="http://schemas.microsoft.com/office/powerpoint/2010/main" val="936755556"/>
              </p:ext>
            </p:extLst>
          </p:nvPr>
        </p:nvGraphicFramePr>
        <p:xfrm>
          <a:off x="652463" y="1785938"/>
          <a:ext cx="1563687" cy="631825"/>
        </p:xfrm>
        <a:graphic>
          <a:graphicData uri="http://schemas.openxmlformats.org/presentationml/2006/ole">
            <mc:AlternateContent xmlns:mc="http://schemas.openxmlformats.org/markup-compatibility/2006">
              <mc:Choice xmlns:v="urn:schemas-microsoft-com:vml" Requires="v">
                <p:oleObj name="Equation" r:id="rId8" imgW="1066680" imgH="431640" progId="Equation.DSMT4">
                  <p:embed/>
                </p:oleObj>
              </mc:Choice>
              <mc:Fallback>
                <p:oleObj name="Equation" r:id="rId8" imgW="1066680" imgH="431640" progId="Equation.DSMT4">
                  <p:embed/>
                  <p:pic>
                    <p:nvPicPr>
                      <p:cNvPr id="5" name="Object 16">
                        <a:extLst>
                          <a:ext uri="{FF2B5EF4-FFF2-40B4-BE49-F238E27FC236}">
                            <a16:creationId xmlns:a16="http://schemas.microsoft.com/office/drawing/2014/main" id="{F90274F8-D005-E91D-8D9C-B75255AED44E}"/>
                          </a:ext>
                        </a:extLst>
                      </p:cNvPr>
                      <p:cNvPicPr>
                        <a:picLocks noChangeAspect="1" noChangeArrowheads="1"/>
                      </p:cNvPicPr>
                      <p:nvPr/>
                    </p:nvPicPr>
                    <p:blipFill>
                      <a:blip r:embed="rId9"/>
                      <a:srcRect/>
                      <a:stretch>
                        <a:fillRect/>
                      </a:stretch>
                    </p:blipFill>
                    <p:spPr bwMode="auto">
                      <a:xfrm>
                        <a:off x="652463" y="1785938"/>
                        <a:ext cx="1563687" cy="631825"/>
                      </a:xfrm>
                      <a:prstGeom prst="rect">
                        <a:avLst/>
                      </a:prstGeom>
                      <a:noFill/>
                      <a:ln>
                        <a:noFill/>
                      </a:ln>
                      <a:effectLst/>
                    </p:spPr>
                  </p:pic>
                </p:oleObj>
              </mc:Fallback>
            </mc:AlternateContent>
          </a:graphicData>
        </a:graphic>
      </p:graphicFrame>
      <p:graphicFrame>
        <p:nvGraphicFramePr>
          <p:cNvPr id="7" name="Object 16">
            <a:extLst>
              <a:ext uri="{FF2B5EF4-FFF2-40B4-BE49-F238E27FC236}">
                <a16:creationId xmlns:a16="http://schemas.microsoft.com/office/drawing/2014/main" id="{BC092B3F-09D9-DCF3-8022-019C6B1961F2}"/>
              </a:ext>
            </a:extLst>
          </p:cNvPr>
          <p:cNvGraphicFramePr>
            <a:graphicFrameLocks noChangeAspect="1"/>
          </p:cNvGraphicFramePr>
          <p:nvPr>
            <p:extLst>
              <p:ext uri="{D42A27DB-BD31-4B8C-83A1-F6EECF244321}">
                <p14:modId xmlns:p14="http://schemas.microsoft.com/office/powerpoint/2010/main" val="1437975538"/>
              </p:ext>
            </p:extLst>
          </p:nvPr>
        </p:nvGraphicFramePr>
        <p:xfrm>
          <a:off x="2842996" y="1743075"/>
          <a:ext cx="409575" cy="631825"/>
        </p:xfrm>
        <a:graphic>
          <a:graphicData uri="http://schemas.openxmlformats.org/presentationml/2006/ole">
            <mc:AlternateContent xmlns:mc="http://schemas.openxmlformats.org/markup-compatibility/2006">
              <mc:Choice xmlns:v="urn:schemas-microsoft-com:vml" Requires="v">
                <p:oleObj name="Equation" r:id="rId10" imgW="279360" imgH="431640" progId="Equation.DSMT4">
                  <p:embed/>
                </p:oleObj>
              </mc:Choice>
              <mc:Fallback>
                <p:oleObj name="Equation" r:id="rId10" imgW="279360" imgH="431640" progId="Equation.DSMT4">
                  <p:embed/>
                  <p:pic>
                    <p:nvPicPr>
                      <p:cNvPr id="6" name="Object 16">
                        <a:extLst>
                          <a:ext uri="{FF2B5EF4-FFF2-40B4-BE49-F238E27FC236}">
                            <a16:creationId xmlns:a16="http://schemas.microsoft.com/office/drawing/2014/main" id="{7BCFC1BE-DD9A-DF10-393A-9B0FEDB2F494}"/>
                          </a:ext>
                        </a:extLst>
                      </p:cNvPr>
                      <p:cNvPicPr>
                        <a:picLocks noChangeAspect="1" noChangeArrowheads="1"/>
                      </p:cNvPicPr>
                      <p:nvPr/>
                    </p:nvPicPr>
                    <p:blipFill>
                      <a:blip r:embed="rId11"/>
                      <a:srcRect/>
                      <a:stretch>
                        <a:fillRect/>
                      </a:stretch>
                    </p:blipFill>
                    <p:spPr bwMode="auto">
                      <a:xfrm>
                        <a:off x="2842996" y="1743075"/>
                        <a:ext cx="409575" cy="631825"/>
                      </a:xfrm>
                      <a:prstGeom prst="rect">
                        <a:avLst/>
                      </a:prstGeom>
                      <a:noFill/>
                      <a:ln>
                        <a:noFill/>
                      </a:ln>
                      <a:effectLst/>
                    </p:spPr>
                  </p:pic>
                </p:oleObj>
              </mc:Fallback>
            </mc:AlternateContent>
          </a:graphicData>
        </a:graphic>
      </p:graphicFrame>
      <p:graphicFrame>
        <p:nvGraphicFramePr>
          <p:cNvPr id="8" name="Object 16">
            <a:extLst>
              <a:ext uri="{FF2B5EF4-FFF2-40B4-BE49-F238E27FC236}">
                <a16:creationId xmlns:a16="http://schemas.microsoft.com/office/drawing/2014/main" id="{FD2964A6-FA98-1A47-9ED4-A34ABDAAFEBD}"/>
              </a:ext>
            </a:extLst>
          </p:cNvPr>
          <p:cNvGraphicFramePr>
            <a:graphicFrameLocks noChangeAspect="1"/>
          </p:cNvGraphicFramePr>
          <p:nvPr>
            <p:extLst>
              <p:ext uri="{D42A27DB-BD31-4B8C-83A1-F6EECF244321}">
                <p14:modId xmlns:p14="http://schemas.microsoft.com/office/powerpoint/2010/main" val="3039952072"/>
              </p:ext>
            </p:extLst>
          </p:nvPr>
        </p:nvGraphicFramePr>
        <p:xfrm>
          <a:off x="206094" y="3581922"/>
          <a:ext cx="2778125" cy="1025525"/>
        </p:xfrm>
        <a:graphic>
          <a:graphicData uri="http://schemas.openxmlformats.org/presentationml/2006/ole">
            <mc:AlternateContent xmlns:mc="http://schemas.openxmlformats.org/markup-compatibility/2006">
              <mc:Choice xmlns:v="urn:schemas-microsoft-com:vml" Requires="v">
                <p:oleObj name="Equation" r:id="rId12" imgW="1168200" imgH="431640" progId="Equation.DSMT4">
                  <p:embed/>
                </p:oleObj>
              </mc:Choice>
              <mc:Fallback>
                <p:oleObj name="Equation" r:id="rId12" imgW="1168200" imgH="431640" progId="Equation.DSMT4">
                  <p:embed/>
                  <p:pic>
                    <p:nvPicPr>
                      <p:cNvPr id="5" name="Object 16">
                        <a:extLst>
                          <a:ext uri="{FF2B5EF4-FFF2-40B4-BE49-F238E27FC236}">
                            <a16:creationId xmlns:a16="http://schemas.microsoft.com/office/drawing/2014/main" id="{F90274F8-D005-E91D-8D9C-B75255AED44E}"/>
                          </a:ext>
                        </a:extLst>
                      </p:cNvPr>
                      <p:cNvPicPr>
                        <a:picLocks noChangeAspect="1" noChangeArrowheads="1"/>
                      </p:cNvPicPr>
                      <p:nvPr/>
                    </p:nvPicPr>
                    <p:blipFill>
                      <a:blip r:embed="rId13"/>
                      <a:srcRect/>
                      <a:stretch>
                        <a:fillRect/>
                      </a:stretch>
                    </p:blipFill>
                    <p:spPr bwMode="auto">
                      <a:xfrm>
                        <a:off x="206094" y="3581922"/>
                        <a:ext cx="2778125"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6">
            <a:extLst>
              <a:ext uri="{FF2B5EF4-FFF2-40B4-BE49-F238E27FC236}">
                <a16:creationId xmlns:a16="http://schemas.microsoft.com/office/drawing/2014/main" id="{8F61B696-0021-1F2A-7D9C-9A31FA573D93}"/>
              </a:ext>
            </a:extLst>
          </p:cNvPr>
          <p:cNvGraphicFramePr>
            <a:graphicFrameLocks noChangeAspect="1"/>
          </p:cNvGraphicFramePr>
          <p:nvPr>
            <p:extLst>
              <p:ext uri="{D42A27DB-BD31-4B8C-83A1-F6EECF244321}">
                <p14:modId xmlns:p14="http://schemas.microsoft.com/office/powerpoint/2010/main" val="2849672164"/>
              </p:ext>
            </p:extLst>
          </p:nvPr>
        </p:nvGraphicFramePr>
        <p:xfrm>
          <a:off x="245346" y="4722052"/>
          <a:ext cx="1690688" cy="422275"/>
        </p:xfrm>
        <a:graphic>
          <a:graphicData uri="http://schemas.openxmlformats.org/presentationml/2006/ole">
            <mc:AlternateContent xmlns:mc="http://schemas.openxmlformats.org/markup-compatibility/2006">
              <mc:Choice xmlns:v="urn:schemas-microsoft-com:vml" Requires="v">
                <p:oleObj name="Equation" r:id="rId14" imgW="711000" imgH="177480" progId="Equation.DSMT4">
                  <p:embed/>
                </p:oleObj>
              </mc:Choice>
              <mc:Fallback>
                <p:oleObj name="Equation" r:id="rId14" imgW="711000" imgH="177480" progId="Equation.DSMT4">
                  <p:embed/>
                  <p:pic>
                    <p:nvPicPr>
                      <p:cNvPr id="8" name="Object 16">
                        <a:extLst>
                          <a:ext uri="{FF2B5EF4-FFF2-40B4-BE49-F238E27FC236}">
                            <a16:creationId xmlns:a16="http://schemas.microsoft.com/office/drawing/2014/main" id="{FD2964A6-FA98-1A47-9ED4-A34ABDAAFEBD}"/>
                          </a:ext>
                        </a:extLst>
                      </p:cNvPr>
                      <p:cNvPicPr>
                        <a:picLocks noChangeAspect="1" noChangeArrowheads="1"/>
                      </p:cNvPicPr>
                      <p:nvPr/>
                    </p:nvPicPr>
                    <p:blipFill>
                      <a:blip r:embed="rId15"/>
                      <a:srcRect/>
                      <a:stretch>
                        <a:fillRect/>
                      </a:stretch>
                    </p:blipFill>
                    <p:spPr bwMode="auto">
                      <a:xfrm>
                        <a:off x="245346" y="4722052"/>
                        <a:ext cx="1690688"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6">
            <a:extLst>
              <a:ext uri="{FF2B5EF4-FFF2-40B4-BE49-F238E27FC236}">
                <a16:creationId xmlns:a16="http://schemas.microsoft.com/office/drawing/2014/main" id="{FB495C97-2395-2806-14D5-33E667E4F305}"/>
              </a:ext>
            </a:extLst>
          </p:cNvPr>
          <p:cNvGraphicFramePr>
            <a:graphicFrameLocks noChangeAspect="1"/>
          </p:cNvGraphicFramePr>
          <p:nvPr>
            <p:extLst>
              <p:ext uri="{D42A27DB-BD31-4B8C-83A1-F6EECF244321}">
                <p14:modId xmlns:p14="http://schemas.microsoft.com/office/powerpoint/2010/main" val="3446181788"/>
              </p:ext>
            </p:extLst>
          </p:nvPr>
        </p:nvGraphicFramePr>
        <p:xfrm>
          <a:off x="247421" y="5348288"/>
          <a:ext cx="2352675" cy="482600"/>
        </p:xfrm>
        <a:graphic>
          <a:graphicData uri="http://schemas.openxmlformats.org/presentationml/2006/ole">
            <mc:AlternateContent xmlns:mc="http://schemas.openxmlformats.org/markup-compatibility/2006">
              <mc:Choice xmlns:v="urn:schemas-microsoft-com:vml" Requires="v">
                <p:oleObj name="Equation" r:id="rId16" imgW="990360" imgH="203040" progId="Equation.DSMT4">
                  <p:embed/>
                </p:oleObj>
              </mc:Choice>
              <mc:Fallback>
                <p:oleObj name="Equation" r:id="rId16" imgW="990360" imgH="203040" progId="Equation.DSMT4">
                  <p:embed/>
                  <p:pic>
                    <p:nvPicPr>
                      <p:cNvPr id="9" name="Object 16">
                        <a:extLst>
                          <a:ext uri="{FF2B5EF4-FFF2-40B4-BE49-F238E27FC236}">
                            <a16:creationId xmlns:a16="http://schemas.microsoft.com/office/drawing/2014/main" id="{8F61B696-0021-1F2A-7D9C-9A31FA573D93}"/>
                          </a:ext>
                        </a:extLst>
                      </p:cNvPr>
                      <p:cNvPicPr>
                        <a:picLocks noChangeAspect="1" noChangeArrowheads="1"/>
                      </p:cNvPicPr>
                      <p:nvPr/>
                    </p:nvPicPr>
                    <p:blipFill>
                      <a:blip r:embed="rId17"/>
                      <a:srcRect/>
                      <a:stretch>
                        <a:fillRect/>
                      </a:stretch>
                    </p:blipFill>
                    <p:spPr bwMode="auto">
                      <a:xfrm>
                        <a:off x="247421" y="5348288"/>
                        <a:ext cx="23526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 name="Group 14">
            <a:extLst>
              <a:ext uri="{FF2B5EF4-FFF2-40B4-BE49-F238E27FC236}">
                <a16:creationId xmlns:a16="http://schemas.microsoft.com/office/drawing/2014/main" id="{8166367F-B54D-25FB-5D8D-070F6AAF63E2}"/>
              </a:ext>
            </a:extLst>
          </p:cNvPr>
          <p:cNvGrpSpPr/>
          <p:nvPr/>
        </p:nvGrpSpPr>
        <p:grpSpPr>
          <a:xfrm>
            <a:off x="6446488" y="1441301"/>
            <a:ext cx="4148015" cy="4148015"/>
            <a:chOff x="7050914" y="866933"/>
            <a:chExt cx="4148015" cy="4148015"/>
          </a:xfrm>
        </p:grpSpPr>
        <p:pic>
          <p:nvPicPr>
            <p:cNvPr id="16" name="Picture 15" descr="Chart, line chart&#10;&#10;Description automatically generated">
              <a:extLst>
                <a:ext uri="{FF2B5EF4-FFF2-40B4-BE49-F238E27FC236}">
                  <a16:creationId xmlns:a16="http://schemas.microsoft.com/office/drawing/2014/main" id="{FEE237DB-EC5C-93DE-179E-F6C7DC1B769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050914" y="866933"/>
              <a:ext cx="4148015" cy="4148015"/>
            </a:xfrm>
            <a:prstGeom prst="rect">
              <a:avLst/>
            </a:prstGeom>
          </p:spPr>
        </p:pic>
        <p:graphicFrame>
          <p:nvGraphicFramePr>
            <p:cNvPr id="17" name="Object 16">
              <a:extLst>
                <a:ext uri="{FF2B5EF4-FFF2-40B4-BE49-F238E27FC236}">
                  <a16:creationId xmlns:a16="http://schemas.microsoft.com/office/drawing/2014/main" id="{0233EFFA-F071-EF29-DAFD-3D106AC90B34}"/>
                </a:ext>
              </a:extLst>
            </p:cNvPr>
            <p:cNvGraphicFramePr>
              <a:graphicFrameLocks noChangeAspect="1"/>
            </p:cNvGraphicFramePr>
            <p:nvPr>
              <p:extLst>
                <p:ext uri="{D42A27DB-BD31-4B8C-83A1-F6EECF244321}">
                  <p14:modId xmlns:p14="http://schemas.microsoft.com/office/powerpoint/2010/main" val="3667336583"/>
                </p:ext>
              </p:extLst>
            </p:nvPr>
          </p:nvGraphicFramePr>
          <p:xfrm>
            <a:off x="8941720" y="2495131"/>
            <a:ext cx="1390650" cy="522288"/>
          </p:xfrm>
          <a:graphic>
            <a:graphicData uri="http://schemas.openxmlformats.org/presentationml/2006/ole">
              <mc:AlternateContent xmlns:mc="http://schemas.openxmlformats.org/markup-compatibility/2006">
                <mc:Choice xmlns:v="urn:schemas-microsoft-com:vml" Requires="v">
                  <p:oleObj name="Equation" r:id="rId19" imgW="609480" imgH="228600" progId="Equation.DSMT4">
                    <p:embed/>
                  </p:oleObj>
                </mc:Choice>
                <mc:Fallback>
                  <p:oleObj name="Equation" r:id="rId19" imgW="609480" imgH="228600" progId="Equation.DSMT4">
                    <p:embed/>
                    <p:pic>
                      <p:nvPicPr>
                        <p:cNvPr id="8" name="Object 7">
                          <a:extLst>
                            <a:ext uri="{FF2B5EF4-FFF2-40B4-BE49-F238E27FC236}">
                              <a16:creationId xmlns:a16="http://schemas.microsoft.com/office/drawing/2014/main" id="{84C1E325-2BFB-28D6-8E30-F75B34E43159}"/>
                            </a:ext>
                          </a:extLst>
                        </p:cNvPr>
                        <p:cNvPicPr>
                          <a:picLocks noChangeAspect="1" noChangeArrowheads="1"/>
                        </p:cNvPicPr>
                        <p:nvPr/>
                      </p:nvPicPr>
                      <p:blipFill>
                        <a:blip r:embed="rId20"/>
                        <a:srcRect/>
                        <a:stretch>
                          <a:fillRect/>
                        </a:stretch>
                      </p:blipFill>
                      <p:spPr bwMode="auto">
                        <a:xfrm>
                          <a:off x="8941720" y="2495131"/>
                          <a:ext cx="139065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8" name="TextBox 17">
            <a:extLst>
              <a:ext uri="{FF2B5EF4-FFF2-40B4-BE49-F238E27FC236}">
                <a16:creationId xmlns:a16="http://schemas.microsoft.com/office/drawing/2014/main" id="{7696DB47-844B-925F-0AA8-653450C80FBE}"/>
              </a:ext>
            </a:extLst>
          </p:cNvPr>
          <p:cNvSpPr txBox="1"/>
          <p:nvPr/>
        </p:nvSpPr>
        <p:spPr>
          <a:xfrm>
            <a:off x="7236932" y="3119080"/>
            <a:ext cx="697627" cy="1323439"/>
          </a:xfrm>
          <a:prstGeom prst="rect">
            <a:avLst/>
          </a:prstGeom>
          <a:noFill/>
        </p:spPr>
        <p:txBody>
          <a:bodyPr wrap="none" rtlCol="0">
            <a:spAutoFit/>
          </a:bodyPr>
          <a:lstStyle/>
          <a:p>
            <a:r>
              <a:rPr lang="en-US" sz="8000" dirty="0">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3109844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80">
                                          <p:stCondLst>
                                            <p:cond delay="0"/>
                                          </p:stCondLst>
                                        </p:cTn>
                                        <p:tgtEl>
                                          <p:spTgt spid="18"/>
                                        </p:tgtEl>
                                      </p:cBhvr>
                                    </p:animEffect>
                                    <p:anim calcmode="lin" valueType="num">
                                      <p:cBhvr>
                                        <p:cTn id="5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0" dur="26">
                                          <p:stCondLst>
                                            <p:cond delay="650"/>
                                          </p:stCondLst>
                                        </p:cTn>
                                        <p:tgtEl>
                                          <p:spTgt spid="18"/>
                                        </p:tgtEl>
                                      </p:cBhvr>
                                      <p:to x="100000" y="60000"/>
                                    </p:animScale>
                                    <p:animScale>
                                      <p:cBhvr>
                                        <p:cTn id="61" dur="166" decel="50000">
                                          <p:stCondLst>
                                            <p:cond delay="676"/>
                                          </p:stCondLst>
                                        </p:cTn>
                                        <p:tgtEl>
                                          <p:spTgt spid="18"/>
                                        </p:tgtEl>
                                      </p:cBhvr>
                                      <p:to x="100000" y="100000"/>
                                    </p:animScale>
                                    <p:animScale>
                                      <p:cBhvr>
                                        <p:cTn id="62" dur="26">
                                          <p:stCondLst>
                                            <p:cond delay="1312"/>
                                          </p:stCondLst>
                                        </p:cTn>
                                        <p:tgtEl>
                                          <p:spTgt spid="18"/>
                                        </p:tgtEl>
                                      </p:cBhvr>
                                      <p:to x="100000" y="80000"/>
                                    </p:animScale>
                                    <p:animScale>
                                      <p:cBhvr>
                                        <p:cTn id="63" dur="166" decel="50000">
                                          <p:stCondLst>
                                            <p:cond delay="1338"/>
                                          </p:stCondLst>
                                        </p:cTn>
                                        <p:tgtEl>
                                          <p:spTgt spid="18"/>
                                        </p:tgtEl>
                                      </p:cBhvr>
                                      <p:to x="100000" y="100000"/>
                                    </p:animScale>
                                    <p:animScale>
                                      <p:cBhvr>
                                        <p:cTn id="64" dur="26">
                                          <p:stCondLst>
                                            <p:cond delay="1642"/>
                                          </p:stCondLst>
                                        </p:cTn>
                                        <p:tgtEl>
                                          <p:spTgt spid="18"/>
                                        </p:tgtEl>
                                      </p:cBhvr>
                                      <p:to x="100000" y="90000"/>
                                    </p:animScale>
                                    <p:animScale>
                                      <p:cBhvr>
                                        <p:cTn id="65" dur="166" decel="50000">
                                          <p:stCondLst>
                                            <p:cond delay="1668"/>
                                          </p:stCondLst>
                                        </p:cTn>
                                        <p:tgtEl>
                                          <p:spTgt spid="18"/>
                                        </p:tgtEl>
                                      </p:cBhvr>
                                      <p:to x="100000" y="100000"/>
                                    </p:animScale>
                                    <p:animScale>
                                      <p:cBhvr>
                                        <p:cTn id="66" dur="26">
                                          <p:stCondLst>
                                            <p:cond delay="1808"/>
                                          </p:stCondLst>
                                        </p:cTn>
                                        <p:tgtEl>
                                          <p:spTgt spid="18"/>
                                        </p:tgtEl>
                                      </p:cBhvr>
                                      <p:to x="100000" y="95000"/>
                                    </p:animScale>
                                    <p:animScale>
                                      <p:cBhvr>
                                        <p:cTn id="67"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63A11787-7EF3-44CC-08E6-C2AAE1997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47" y="509876"/>
            <a:ext cx="72310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0BD6F02-EFD4-D4EB-5039-D42B14052DF9}"/>
              </a:ext>
            </a:extLst>
          </p:cNvPr>
          <p:cNvSpPr txBox="1"/>
          <p:nvPr/>
        </p:nvSpPr>
        <p:spPr>
          <a:xfrm>
            <a:off x="109182" y="122830"/>
            <a:ext cx="1204176" cy="430887"/>
          </a:xfrm>
          <a:prstGeom prst="rect">
            <a:avLst/>
          </a:prstGeom>
          <a:noFill/>
        </p:spPr>
        <p:txBody>
          <a:bodyPr wrap="none">
            <a:spAutoFit/>
          </a:bodyPr>
          <a:lstStyle/>
          <a:p>
            <a:pPr eaLnBrk="1" hangingPunct="1">
              <a:defRPr/>
            </a:pPr>
            <a:r>
              <a:rPr lang="en-US" sz="2200" dirty="0">
                <a:solidFill>
                  <a:schemeClr val="accent1"/>
                </a:solidFill>
                <a:latin typeface="Times New Roman" panose="02020603050405020304" pitchFamily="18" charset="0"/>
                <a:cs typeface="Times New Roman" panose="02020603050405020304" pitchFamily="18" charset="0"/>
              </a:rPr>
              <a:t>Theorem</a:t>
            </a:r>
          </a:p>
        </p:txBody>
      </p:sp>
      <p:sp>
        <p:nvSpPr>
          <p:cNvPr id="5" name="Text Box 2">
            <a:extLst>
              <a:ext uri="{FF2B5EF4-FFF2-40B4-BE49-F238E27FC236}">
                <a16:creationId xmlns:a16="http://schemas.microsoft.com/office/drawing/2014/main" id="{68F9B3F3-38F3-0BFA-B454-AB805411C042}"/>
              </a:ext>
            </a:extLst>
          </p:cNvPr>
          <p:cNvSpPr txBox="1">
            <a:spLocks noChangeArrowheads="1"/>
          </p:cNvSpPr>
          <p:nvPr/>
        </p:nvSpPr>
        <p:spPr bwMode="auto">
          <a:xfrm>
            <a:off x="180620" y="1402328"/>
            <a:ext cx="891591" cy="430887"/>
          </a:xfrm>
          <a:prstGeom prst="rect">
            <a:avLst/>
          </a:prstGeom>
          <a:noFill/>
          <a:ln w="9525">
            <a:noFill/>
            <a:miter lim="800000"/>
            <a:headEnd/>
            <a:tailEnd/>
          </a:ln>
        </p:spPr>
        <p:txBody>
          <a:bodyPr wrap="none">
            <a:spAutoFit/>
          </a:bodyPr>
          <a:lstStyle/>
          <a:p>
            <a:pPr eaLnBrk="1" hangingPunct="1">
              <a:defRPr/>
            </a:pPr>
            <a:r>
              <a:rPr lang="en-US" sz="2200" dirty="0">
                <a:solidFill>
                  <a:schemeClr val="accent1"/>
                </a:solidFill>
                <a:latin typeface="Times New Roman" panose="02020603050405020304" pitchFamily="18" charset="0"/>
                <a:cs typeface="Times New Roman" panose="02020603050405020304" pitchFamily="18" charset="0"/>
              </a:rPr>
              <a:t>Proof:</a:t>
            </a:r>
          </a:p>
        </p:txBody>
      </p:sp>
      <p:graphicFrame>
        <p:nvGraphicFramePr>
          <p:cNvPr id="6" name="Object 0">
            <a:extLst>
              <a:ext uri="{FF2B5EF4-FFF2-40B4-BE49-F238E27FC236}">
                <a16:creationId xmlns:a16="http://schemas.microsoft.com/office/drawing/2014/main" id="{26BC1D93-6E21-142D-0D8D-33AEB03D48CD}"/>
              </a:ext>
            </a:extLst>
          </p:cNvPr>
          <p:cNvGraphicFramePr>
            <a:graphicFrameLocks noChangeAspect="1"/>
          </p:cNvGraphicFramePr>
          <p:nvPr>
            <p:extLst>
              <p:ext uri="{D42A27DB-BD31-4B8C-83A1-F6EECF244321}">
                <p14:modId xmlns:p14="http://schemas.microsoft.com/office/powerpoint/2010/main" val="1870352980"/>
              </p:ext>
            </p:extLst>
          </p:nvPr>
        </p:nvGraphicFramePr>
        <p:xfrm>
          <a:off x="441237" y="1828799"/>
          <a:ext cx="1174750" cy="827088"/>
        </p:xfrm>
        <a:graphic>
          <a:graphicData uri="http://schemas.openxmlformats.org/presentationml/2006/ole">
            <mc:AlternateContent xmlns:mc="http://schemas.openxmlformats.org/markup-compatibility/2006">
              <mc:Choice xmlns:v="urn:schemas-microsoft-com:vml" Requires="v">
                <p:oleObj name="Equation" r:id="rId3" imgW="558720" imgH="393480" progId="Equation.DSMT4">
                  <p:embed/>
                </p:oleObj>
              </mc:Choice>
              <mc:Fallback>
                <p:oleObj name="Equation" r:id="rId3" imgW="558720" imgH="393480" progId="Equation.DSMT4">
                  <p:embed/>
                  <p:pic>
                    <p:nvPicPr>
                      <p:cNvPr id="29700" name="Object 0">
                        <a:extLst>
                          <a:ext uri="{FF2B5EF4-FFF2-40B4-BE49-F238E27FC236}">
                            <a16:creationId xmlns:a16="http://schemas.microsoft.com/office/drawing/2014/main" id="{AA4AED78-7494-B35D-DD5E-B5C0513F8E00}"/>
                          </a:ext>
                        </a:extLst>
                      </p:cNvPr>
                      <p:cNvPicPr>
                        <a:picLocks noChangeAspect="1" noChangeArrowheads="1"/>
                      </p:cNvPicPr>
                      <p:nvPr/>
                    </p:nvPicPr>
                    <p:blipFill>
                      <a:blip r:embed="rId4"/>
                      <a:srcRect/>
                      <a:stretch>
                        <a:fillRect/>
                      </a:stretch>
                    </p:blipFill>
                    <p:spPr bwMode="auto">
                      <a:xfrm>
                        <a:off x="441237" y="1828799"/>
                        <a:ext cx="1174750" cy="827088"/>
                      </a:xfrm>
                      <a:prstGeom prst="rect">
                        <a:avLst/>
                      </a:prstGeom>
                      <a:noFill/>
                      <a:ln>
                        <a:noFill/>
                      </a:ln>
                      <a:effectLst/>
                    </p:spPr>
                  </p:pic>
                </p:oleObj>
              </mc:Fallback>
            </mc:AlternateContent>
          </a:graphicData>
        </a:graphic>
      </p:graphicFrame>
      <p:graphicFrame>
        <p:nvGraphicFramePr>
          <p:cNvPr id="7" name="Object 2">
            <a:extLst>
              <a:ext uri="{FF2B5EF4-FFF2-40B4-BE49-F238E27FC236}">
                <a16:creationId xmlns:a16="http://schemas.microsoft.com/office/drawing/2014/main" id="{9D76D724-D8EE-0AB8-1887-776307FB42C3}"/>
              </a:ext>
            </a:extLst>
          </p:cNvPr>
          <p:cNvGraphicFramePr>
            <a:graphicFrameLocks noChangeAspect="1"/>
          </p:cNvGraphicFramePr>
          <p:nvPr>
            <p:extLst>
              <p:ext uri="{D42A27DB-BD31-4B8C-83A1-F6EECF244321}">
                <p14:modId xmlns:p14="http://schemas.microsoft.com/office/powerpoint/2010/main" val="2148097378"/>
              </p:ext>
            </p:extLst>
          </p:nvPr>
        </p:nvGraphicFramePr>
        <p:xfrm>
          <a:off x="312738" y="2732088"/>
          <a:ext cx="1555750" cy="696912"/>
        </p:xfrm>
        <a:graphic>
          <a:graphicData uri="http://schemas.openxmlformats.org/presentationml/2006/ole">
            <mc:AlternateContent xmlns:mc="http://schemas.openxmlformats.org/markup-compatibility/2006">
              <mc:Choice xmlns:v="urn:schemas-microsoft-com:vml" Requires="v">
                <p:oleObj name="Equation" r:id="rId5" imgW="736560" imgH="330120" progId="Equation.DSMT4">
                  <p:embed/>
                </p:oleObj>
              </mc:Choice>
              <mc:Fallback>
                <p:oleObj name="Equation" r:id="rId5" imgW="736560" imgH="330120" progId="Equation.DSMT4">
                  <p:embed/>
                  <p:pic>
                    <p:nvPicPr>
                      <p:cNvPr id="6" name="Object 2">
                        <a:extLst>
                          <a:ext uri="{FF2B5EF4-FFF2-40B4-BE49-F238E27FC236}">
                            <a16:creationId xmlns:a16="http://schemas.microsoft.com/office/drawing/2014/main" id="{780D345E-D6E9-67AE-AE14-8F78928F3D8F}"/>
                          </a:ext>
                        </a:extLst>
                      </p:cNvPr>
                      <p:cNvPicPr>
                        <a:picLocks noChangeAspect="1" noChangeArrowheads="1"/>
                      </p:cNvPicPr>
                      <p:nvPr/>
                    </p:nvPicPr>
                    <p:blipFill>
                      <a:blip r:embed="rId6"/>
                      <a:srcRect/>
                      <a:stretch>
                        <a:fillRect/>
                      </a:stretch>
                    </p:blipFill>
                    <p:spPr bwMode="auto">
                      <a:xfrm>
                        <a:off x="312738" y="2732088"/>
                        <a:ext cx="1555750" cy="696912"/>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12B5F8A7-9BB3-E064-3DAF-633613C9182A}"/>
              </a:ext>
            </a:extLst>
          </p:cNvPr>
          <p:cNvGraphicFramePr>
            <a:graphicFrameLocks noChangeAspect="1"/>
          </p:cNvGraphicFramePr>
          <p:nvPr>
            <p:extLst>
              <p:ext uri="{D42A27DB-BD31-4B8C-83A1-F6EECF244321}">
                <p14:modId xmlns:p14="http://schemas.microsoft.com/office/powerpoint/2010/main" val="3625582202"/>
              </p:ext>
            </p:extLst>
          </p:nvPr>
        </p:nvGraphicFramePr>
        <p:xfrm>
          <a:off x="259202" y="3495999"/>
          <a:ext cx="1986756" cy="734423"/>
        </p:xfrm>
        <a:graphic>
          <a:graphicData uri="http://schemas.openxmlformats.org/presentationml/2006/ole">
            <mc:AlternateContent xmlns:mc="http://schemas.openxmlformats.org/markup-compatibility/2006">
              <mc:Choice xmlns:v="urn:schemas-microsoft-com:vml" Requires="v">
                <p:oleObj name="Equation" r:id="rId7" imgW="927000" imgH="342720" progId="Equation.DSMT4">
                  <p:embed/>
                </p:oleObj>
              </mc:Choice>
              <mc:Fallback>
                <p:oleObj name="Equation" r:id="rId7" imgW="927000" imgH="342720" progId="Equation.DSMT4">
                  <p:embed/>
                  <p:pic>
                    <p:nvPicPr>
                      <p:cNvPr id="7" name="Object 3">
                        <a:extLst>
                          <a:ext uri="{FF2B5EF4-FFF2-40B4-BE49-F238E27FC236}">
                            <a16:creationId xmlns:a16="http://schemas.microsoft.com/office/drawing/2014/main" id="{43489E79-3D6F-65F2-31F4-8AD41A2E11C0}"/>
                          </a:ext>
                        </a:extLst>
                      </p:cNvPr>
                      <p:cNvPicPr>
                        <a:picLocks noChangeAspect="1" noChangeArrowheads="1"/>
                      </p:cNvPicPr>
                      <p:nvPr/>
                    </p:nvPicPr>
                    <p:blipFill>
                      <a:blip r:embed="rId8"/>
                      <a:srcRect/>
                      <a:stretch>
                        <a:fillRect/>
                      </a:stretch>
                    </p:blipFill>
                    <p:spPr bwMode="auto">
                      <a:xfrm>
                        <a:off x="259202" y="3495999"/>
                        <a:ext cx="1986756" cy="734423"/>
                      </a:xfrm>
                      <a:prstGeom prst="rect">
                        <a:avLst/>
                      </a:prstGeom>
                      <a:noFill/>
                      <a:ln>
                        <a:noFill/>
                      </a:ln>
                      <a:effectLst/>
                    </p:spPr>
                  </p:pic>
                </p:oleObj>
              </mc:Fallback>
            </mc:AlternateContent>
          </a:graphicData>
        </a:graphic>
      </p:graphicFrame>
      <p:graphicFrame>
        <p:nvGraphicFramePr>
          <p:cNvPr id="9" name="Object 4">
            <a:extLst>
              <a:ext uri="{FF2B5EF4-FFF2-40B4-BE49-F238E27FC236}">
                <a16:creationId xmlns:a16="http://schemas.microsoft.com/office/drawing/2014/main" id="{5D5CE7CE-F095-A776-82CE-DBF62CC96D1E}"/>
              </a:ext>
            </a:extLst>
          </p:cNvPr>
          <p:cNvGraphicFramePr>
            <a:graphicFrameLocks noChangeAspect="1"/>
          </p:cNvGraphicFramePr>
          <p:nvPr>
            <p:extLst>
              <p:ext uri="{D42A27DB-BD31-4B8C-83A1-F6EECF244321}">
                <p14:modId xmlns:p14="http://schemas.microsoft.com/office/powerpoint/2010/main" val="2162535187"/>
              </p:ext>
            </p:extLst>
          </p:nvPr>
        </p:nvGraphicFramePr>
        <p:xfrm>
          <a:off x="254631" y="4202113"/>
          <a:ext cx="2698394" cy="1080821"/>
        </p:xfrm>
        <a:graphic>
          <a:graphicData uri="http://schemas.openxmlformats.org/presentationml/2006/ole">
            <mc:AlternateContent xmlns:mc="http://schemas.openxmlformats.org/markup-compatibility/2006">
              <mc:Choice xmlns:v="urn:schemas-microsoft-com:vml" Requires="v">
                <p:oleObj name="Equation" r:id="rId9" imgW="1269720" imgH="507960" progId="Equation.DSMT4">
                  <p:embed/>
                </p:oleObj>
              </mc:Choice>
              <mc:Fallback>
                <p:oleObj name="Equation" r:id="rId9" imgW="1269720" imgH="507960" progId="Equation.DSMT4">
                  <p:embed/>
                  <p:pic>
                    <p:nvPicPr>
                      <p:cNvPr id="8" name="Object 4">
                        <a:extLst>
                          <a:ext uri="{FF2B5EF4-FFF2-40B4-BE49-F238E27FC236}">
                            <a16:creationId xmlns:a16="http://schemas.microsoft.com/office/drawing/2014/main" id="{3BF7F3FF-9886-EC54-F3A0-FD13DB1EF3ED}"/>
                          </a:ext>
                        </a:extLst>
                      </p:cNvPr>
                      <p:cNvPicPr>
                        <a:picLocks noChangeAspect="1" noChangeArrowheads="1"/>
                      </p:cNvPicPr>
                      <p:nvPr/>
                    </p:nvPicPr>
                    <p:blipFill>
                      <a:blip r:embed="rId10"/>
                      <a:srcRect/>
                      <a:stretch>
                        <a:fillRect/>
                      </a:stretch>
                    </p:blipFill>
                    <p:spPr bwMode="auto">
                      <a:xfrm>
                        <a:off x="254631" y="4202113"/>
                        <a:ext cx="2698394" cy="1080821"/>
                      </a:xfrm>
                      <a:prstGeom prst="rect">
                        <a:avLst/>
                      </a:prstGeom>
                      <a:noFill/>
                      <a:ln>
                        <a:noFill/>
                      </a:ln>
                      <a:effectLst/>
                    </p:spPr>
                  </p:pic>
                </p:oleObj>
              </mc:Fallback>
            </mc:AlternateContent>
          </a:graphicData>
        </a:graphic>
      </p:graphicFrame>
      <p:graphicFrame>
        <p:nvGraphicFramePr>
          <p:cNvPr id="10" name="Object 5">
            <a:extLst>
              <a:ext uri="{FF2B5EF4-FFF2-40B4-BE49-F238E27FC236}">
                <a16:creationId xmlns:a16="http://schemas.microsoft.com/office/drawing/2014/main" id="{1B95DDF1-11E1-5509-0847-2733BF1B1F02}"/>
              </a:ext>
            </a:extLst>
          </p:cNvPr>
          <p:cNvGraphicFramePr>
            <a:graphicFrameLocks noChangeAspect="1"/>
          </p:cNvGraphicFramePr>
          <p:nvPr>
            <p:extLst>
              <p:ext uri="{D42A27DB-BD31-4B8C-83A1-F6EECF244321}">
                <p14:modId xmlns:p14="http://schemas.microsoft.com/office/powerpoint/2010/main" val="2849152275"/>
              </p:ext>
            </p:extLst>
          </p:nvPr>
        </p:nvGraphicFramePr>
        <p:xfrm>
          <a:off x="293188" y="5330825"/>
          <a:ext cx="2897187" cy="963613"/>
        </p:xfrm>
        <a:graphic>
          <a:graphicData uri="http://schemas.openxmlformats.org/presentationml/2006/ole">
            <mc:AlternateContent xmlns:mc="http://schemas.openxmlformats.org/markup-compatibility/2006">
              <mc:Choice xmlns:v="urn:schemas-microsoft-com:vml" Requires="v">
                <p:oleObj name="Equation" r:id="rId11" imgW="1447560" imgH="482400" progId="Equation.DSMT4">
                  <p:embed/>
                </p:oleObj>
              </mc:Choice>
              <mc:Fallback>
                <p:oleObj name="Equation" r:id="rId11" imgW="1447560" imgH="482400" progId="Equation.DSMT4">
                  <p:embed/>
                  <p:pic>
                    <p:nvPicPr>
                      <p:cNvPr id="9" name="Object 5">
                        <a:extLst>
                          <a:ext uri="{FF2B5EF4-FFF2-40B4-BE49-F238E27FC236}">
                            <a16:creationId xmlns:a16="http://schemas.microsoft.com/office/drawing/2014/main" id="{ED0952E2-9C9F-8F0F-65BC-AEEA80F6A3EF}"/>
                          </a:ext>
                        </a:extLst>
                      </p:cNvPr>
                      <p:cNvPicPr>
                        <a:picLocks noChangeAspect="1" noChangeArrowheads="1"/>
                      </p:cNvPicPr>
                      <p:nvPr/>
                    </p:nvPicPr>
                    <p:blipFill>
                      <a:blip r:embed="rId12"/>
                      <a:srcRect/>
                      <a:stretch>
                        <a:fillRect/>
                      </a:stretch>
                    </p:blipFill>
                    <p:spPr bwMode="auto">
                      <a:xfrm>
                        <a:off x="293188" y="5330825"/>
                        <a:ext cx="2897187" cy="963613"/>
                      </a:xfrm>
                      <a:prstGeom prst="rect">
                        <a:avLst/>
                      </a:prstGeom>
                      <a:noFill/>
                      <a:ln>
                        <a:noFill/>
                      </a:ln>
                      <a:effectLst/>
                    </p:spPr>
                  </p:pic>
                </p:oleObj>
              </mc:Fallback>
            </mc:AlternateContent>
          </a:graphicData>
        </a:graphic>
      </p:graphicFrame>
      <p:sp>
        <p:nvSpPr>
          <p:cNvPr id="11" name="Text Box 9">
            <a:extLst>
              <a:ext uri="{FF2B5EF4-FFF2-40B4-BE49-F238E27FC236}">
                <a16:creationId xmlns:a16="http://schemas.microsoft.com/office/drawing/2014/main" id="{FB71A3F8-25AA-D9C9-5E49-39C9124D70DC}"/>
              </a:ext>
            </a:extLst>
          </p:cNvPr>
          <p:cNvSpPr txBox="1">
            <a:spLocks noChangeArrowheads="1"/>
          </p:cNvSpPr>
          <p:nvPr/>
        </p:nvSpPr>
        <p:spPr bwMode="auto">
          <a:xfrm>
            <a:off x="4065670" y="1639870"/>
            <a:ext cx="2541080" cy="430887"/>
          </a:xfrm>
          <a:prstGeom prst="rect">
            <a:avLst/>
          </a:prstGeom>
          <a:noFill/>
          <a:ln w="9525">
            <a:noFill/>
            <a:miter lim="800000"/>
            <a:headEnd/>
            <a:tailEnd/>
          </a:ln>
        </p:spPr>
        <p:txBody>
          <a:bodyPr wrap="none">
            <a:spAutoFit/>
          </a:bodyPr>
          <a:lstStyle/>
          <a:p>
            <a:pPr eaLnBrk="1" hangingPunct="1">
              <a:defRPr/>
            </a:pPr>
            <a:r>
              <a:rPr lang="en-US" sz="2200" dirty="0">
                <a:solidFill>
                  <a:srgbClr val="0000FF"/>
                </a:solidFill>
                <a:latin typeface="Times New Roman" panose="02020603050405020304" pitchFamily="18" charset="0"/>
                <a:cs typeface="Times New Roman" panose="02020603050405020304" pitchFamily="18" charset="0"/>
              </a:rPr>
              <a:t>Now what happens?</a:t>
            </a:r>
          </a:p>
        </p:txBody>
      </p:sp>
      <mc:AlternateContent xmlns:mc="http://schemas.openxmlformats.org/markup-compatibility/2006" xmlns:a14="http://schemas.microsoft.com/office/drawing/2010/main">
        <mc:Choice Requires="a14">
          <p:sp>
            <p:nvSpPr>
              <p:cNvPr id="15" name="Text Box 10">
                <a:extLst>
                  <a:ext uri="{FF2B5EF4-FFF2-40B4-BE49-F238E27FC236}">
                    <a16:creationId xmlns:a16="http://schemas.microsoft.com/office/drawing/2014/main" id="{7FE20589-7B42-B274-F791-B9C583F0F6D2}"/>
                  </a:ext>
                </a:extLst>
              </p:cNvPr>
              <p:cNvSpPr txBox="1">
                <a:spLocks noChangeArrowheads="1"/>
              </p:cNvSpPr>
              <p:nvPr/>
            </p:nvSpPr>
            <p:spPr bwMode="auto">
              <a:xfrm>
                <a:off x="3956650" y="3667660"/>
                <a:ext cx="6427242" cy="769441"/>
              </a:xfrm>
              <a:prstGeom prst="rect">
                <a:avLst/>
              </a:prstGeom>
              <a:noFill/>
              <a:ln w="9525">
                <a:noFill/>
                <a:miter lim="800000"/>
                <a:headEnd/>
                <a:tailEnd/>
              </a:ln>
            </p:spPr>
            <p:txBody>
              <a:bodyPr wrap="square">
                <a:spAutoFit/>
              </a:bodyPr>
              <a:lstStyle/>
              <a:p>
                <a:pPr eaLnBrk="1" hangingPunct="1">
                  <a:defRPr/>
                </a:pPr>
                <a:r>
                  <a:rPr lang="en-US" sz="2200" dirty="0">
                    <a:latin typeface="Times New Roman" panose="02020603050405020304" pitchFamily="18" charset="0"/>
                    <a:cs typeface="Times New Roman" panose="02020603050405020304" pitchFamily="18" charset="0"/>
                  </a:rPr>
                  <a:t>If </a:t>
                </a:r>
                <a14:m>
                  <m:oMath xmlns:m="http://schemas.openxmlformats.org/officeDocument/2006/math">
                    <m:r>
                      <a:rPr lang="en-US" sz="2200" b="0" i="1" smtClean="0">
                        <a:latin typeface="Cambria Math" panose="02040503050406030204" pitchFamily="18" charset="0"/>
                        <a:cs typeface="Times New Roman" panose="02020603050405020304" pitchFamily="18" charset="0"/>
                      </a:rPr>
                      <m:t>𝑝</m:t>
                    </m:r>
                    <m:r>
                      <a:rPr lang="en-US" sz="2200" b="0" i="1" smtClean="0">
                        <a:latin typeface="Cambria Math" panose="02040503050406030204" pitchFamily="18" charset="0"/>
                        <a:cs typeface="Times New Roman" panose="02020603050405020304" pitchFamily="18" charset="0"/>
                      </a:rPr>
                      <m:t>&lt;1</m:t>
                    </m:r>
                    <m:r>
                      <a:rPr lang="en-US" sz="2200" b="0" i="0"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cs typeface="Times New Roman" panose="02020603050405020304" pitchFamily="18" charset="0"/>
                  </a:rPr>
                  <a:t>then </a:t>
                </a:r>
                <a14:m>
                  <m:oMath xmlns:m="http://schemas.openxmlformats.org/officeDocument/2006/math">
                    <m:sSup>
                      <m:sSupPr>
                        <m:ctrlPr>
                          <a:rPr lang="en-US" sz="2200" i="1" smtClean="0">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𝑡</m:t>
                        </m:r>
                      </m:e>
                      <m:sup>
                        <m:r>
                          <a:rPr lang="en-US" sz="2200" b="0" i="1" smtClean="0">
                            <a:latin typeface="Cambria Math" panose="02040503050406030204" pitchFamily="18" charset="0"/>
                            <a:cs typeface="Times New Roman" panose="02020603050405020304" pitchFamily="18" charset="0"/>
                          </a:rPr>
                          <m:t>−</m:t>
                        </m:r>
                        <m:r>
                          <a:rPr lang="en-US" sz="2200" b="0" i="1" smtClean="0">
                            <a:latin typeface="Cambria Math" panose="02040503050406030204" pitchFamily="18" charset="0"/>
                            <a:cs typeface="Times New Roman" panose="02020603050405020304" pitchFamily="18" charset="0"/>
                          </a:rPr>
                          <m:t>𝑝</m:t>
                        </m:r>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cs typeface="Times New Roman" panose="02020603050405020304" pitchFamily="18" charset="0"/>
                  </a:rPr>
                  <a:t> gets bigger and bigger as </a:t>
                </a:r>
                <a14:m>
                  <m:oMath xmlns:m="http://schemas.openxmlformats.org/officeDocument/2006/math">
                    <m:r>
                      <a:rPr lang="en-US" sz="2200" b="0" i="1" smtClean="0">
                        <a:latin typeface="Cambria Math" panose="02040503050406030204" pitchFamily="18" charset="0"/>
                        <a:cs typeface="Times New Roman" panose="02020603050405020304" pitchFamily="18" charset="0"/>
                      </a:rPr>
                      <m:t>𝑡</m:t>
                    </m:r>
                    <m:r>
                      <a:rPr lang="en-US" sz="2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since </a:t>
                </a:r>
                <a14:m>
                  <m:oMath xmlns:m="http://schemas.openxmlformats.org/officeDocument/2006/math">
                    <m:r>
                      <a:rPr lang="en-US" sz="2200" b="0" i="1" smtClean="0">
                        <a:latin typeface="Cambria Math" panose="02040503050406030204" pitchFamily="18" charset="0"/>
                        <a:cs typeface="Times New Roman" panose="02020603050405020304" pitchFamily="18" charset="0"/>
                      </a:rPr>
                      <m:t>−</m:t>
                    </m:r>
                    <m:r>
                      <a:rPr lang="en-US" sz="2200" b="0" i="1" smtClean="0">
                        <a:latin typeface="Cambria Math" panose="02040503050406030204" pitchFamily="18" charset="0"/>
                        <a:cs typeface="Times New Roman" panose="02020603050405020304" pitchFamily="18" charset="0"/>
                      </a:rPr>
                      <m:t>𝑝</m:t>
                    </m:r>
                    <m:r>
                      <a:rPr lang="en-US" sz="2200" b="0" i="1" smtClean="0">
                        <a:latin typeface="Cambria Math" panose="02040503050406030204" pitchFamily="18" charset="0"/>
                        <a:cs typeface="Times New Roman" panose="02020603050405020304" pitchFamily="18" charset="0"/>
                      </a:rPr>
                      <m:t>+1&gt;0. </m:t>
                    </m:r>
                  </m:oMath>
                </a14:m>
                <a:r>
                  <a:rPr lang="en-US" sz="2200" dirty="0">
                    <a:latin typeface="Times New Roman" panose="02020603050405020304" pitchFamily="18" charset="0"/>
                    <a:cs typeface="Times New Roman" panose="02020603050405020304" pitchFamily="18" charset="0"/>
                  </a:rPr>
                  <a:t> Therefore, the integral </a:t>
                </a:r>
                <a:r>
                  <a:rPr lang="en-US" sz="2200" u="sng" dirty="0">
                    <a:latin typeface="Times New Roman" panose="02020603050405020304" pitchFamily="18" charset="0"/>
                    <a:cs typeface="Times New Roman" panose="02020603050405020304" pitchFamily="18" charset="0"/>
                  </a:rPr>
                  <a:t>diverges</a:t>
                </a:r>
                <a:r>
                  <a:rPr lang="en-US" sz="2200" dirty="0">
                    <a:latin typeface="Times New Roman" panose="02020603050405020304" pitchFamily="18" charset="0"/>
                    <a:cs typeface="Times New Roman" panose="02020603050405020304" pitchFamily="18" charset="0"/>
                  </a:rPr>
                  <a:t>.</a:t>
                </a:r>
              </a:p>
            </p:txBody>
          </p:sp>
        </mc:Choice>
        <mc:Fallback xmlns="">
          <p:sp>
            <p:nvSpPr>
              <p:cNvPr id="15" name="Text Box 10">
                <a:extLst>
                  <a:ext uri="{FF2B5EF4-FFF2-40B4-BE49-F238E27FC236}">
                    <a16:creationId xmlns:a16="http://schemas.microsoft.com/office/drawing/2014/main" id="{7FE20589-7B42-B274-F791-B9C583F0F6D2}"/>
                  </a:ext>
                </a:extLst>
              </p:cNvPr>
              <p:cNvSpPr txBox="1">
                <a:spLocks noRot="1" noChangeAspect="1" noMove="1" noResize="1" noEditPoints="1" noAdjustHandles="1" noChangeArrowheads="1" noChangeShapeType="1" noTextEdit="1"/>
              </p:cNvSpPr>
              <p:nvPr/>
            </p:nvSpPr>
            <p:spPr bwMode="auto">
              <a:xfrm>
                <a:off x="3956650" y="3667660"/>
                <a:ext cx="6427242" cy="769441"/>
              </a:xfrm>
              <a:prstGeom prst="rect">
                <a:avLst/>
              </a:prstGeom>
              <a:blipFill>
                <a:blip r:embed="rId13"/>
                <a:stretch>
                  <a:fillRect l="-1233" t="-5556" b="-1507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 Box 16">
                <a:extLst>
                  <a:ext uri="{FF2B5EF4-FFF2-40B4-BE49-F238E27FC236}">
                    <a16:creationId xmlns:a16="http://schemas.microsoft.com/office/drawing/2014/main" id="{8A0537AD-2462-CB42-C24E-4E719FD49C88}"/>
                  </a:ext>
                </a:extLst>
              </p:cNvPr>
              <p:cNvSpPr txBox="1">
                <a:spLocks noChangeArrowheads="1"/>
              </p:cNvSpPr>
              <p:nvPr/>
            </p:nvSpPr>
            <p:spPr bwMode="auto">
              <a:xfrm>
                <a:off x="3963663" y="4934018"/>
                <a:ext cx="6577677" cy="798360"/>
              </a:xfrm>
              <a:prstGeom prst="rect">
                <a:avLst/>
              </a:prstGeom>
              <a:noFill/>
              <a:ln w="9525">
                <a:noFill/>
                <a:miter lim="800000"/>
                <a:headEnd/>
                <a:tailEnd/>
              </a:ln>
            </p:spPr>
            <p:txBody>
              <a:bodyPr wrap="square">
                <a:spAutoFit/>
              </a:bodyPr>
              <a:lstStyle/>
              <a:p>
                <a:pPr>
                  <a:defRPr/>
                </a:pPr>
                <a:r>
                  <a:rPr lang="en-US" sz="2200" dirty="0">
                    <a:latin typeface="Times New Roman" panose="02020603050405020304" pitchFamily="18" charset="0"/>
                    <a:cs typeface="Times New Roman" panose="02020603050405020304" pitchFamily="18" charset="0"/>
                  </a:rPr>
                  <a:t>If </a:t>
                </a:r>
                <a14:m>
                  <m:oMath xmlns:m="http://schemas.openxmlformats.org/officeDocument/2006/math">
                    <m:r>
                      <a:rPr lang="en-US" sz="2200" b="0" i="1" smtClean="0">
                        <a:latin typeface="Cambria Math" panose="02040503050406030204" pitchFamily="18" charset="0"/>
                        <a:cs typeface="Times New Roman" panose="02020603050405020304" pitchFamily="18" charset="0"/>
                      </a:rPr>
                      <m:t>𝑝</m:t>
                    </m:r>
                    <m:r>
                      <a:rPr lang="en-US" sz="2200" b="0" i="1" smtClean="0">
                        <a:latin typeface="Cambria Math" panose="02040503050406030204" pitchFamily="18" charset="0"/>
                        <a:cs typeface="Times New Roman" panose="02020603050405020304" pitchFamily="18" charset="0"/>
                      </a:rPr>
                      <m:t>&gt;1</m:t>
                    </m:r>
                  </m:oMath>
                </a14:m>
                <a:r>
                  <a:rPr lang="en-US" sz="2200" dirty="0">
                    <a:latin typeface="Times New Roman" panose="02020603050405020304" pitchFamily="18" charset="0"/>
                    <a:cs typeface="Times New Roman" panose="02020603050405020304" pitchFamily="18" charset="0"/>
                  </a:rPr>
                  <a:t> then </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has a negative exponent and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𝑡</m:t>
                        </m:r>
                      </m:e>
                      <m:sup>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𝑝</m:t>
                        </m:r>
                        <m:r>
                          <a:rPr lang="en-US" sz="2400" i="1">
                            <a:latin typeface="Cambria Math" panose="02040503050406030204" pitchFamily="18" charset="0"/>
                            <a:cs typeface="Times New Roman" panose="02020603050405020304" pitchFamily="18" charset="0"/>
                          </a:rPr>
                          <m:t>+1</m:t>
                        </m:r>
                      </m:sup>
                    </m:sSup>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sz="2200" dirty="0">
                    <a:latin typeface="Times New Roman" panose="02020603050405020304" pitchFamily="18" charset="0"/>
                    <a:cs typeface="Times New Roman" panose="02020603050405020304" pitchFamily="18" charset="0"/>
                  </a:rPr>
                  <a:t>, therefore the integral </a:t>
                </a:r>
                <a:r>
                  <a:rPr lang="en-US" sz="2200" u="sng" dirty="0">
                    <a:latin typeface="Times New Roman" panose="02020603050405020304" pitchFamily="18" charset="0"/>
                    <a:cs typeface="Times New Roman" panose="02020603050405020304" pitchFamily="18" charset="0"/>
                  </a:rPr>
                  <a:t>converges</a:t>
                </a:r>
                <a:r>
                  <a:rPr lang="en-US" sz="2200" dirty="0">
                    <a:latin typeface="Times New Roman" panose="02020603050405020304" pitchFamily="18" charset="0"/>
                    <a:cs typeface="Times New Roman" panose="02020603050405020304" pitchFamily="18" charset="0"/>
                  </a:rPr>
                  <a:t>.</a:t>
                </a:r>
              </a:p>
            </p:txBody>
          </p:sp>
        </mc:Choice>
        <mc:Fallback xmlns="">
          <p:sp>
            <p:nvSpPr>
              <p:cNvPr id="21" name="Text Box 16">
                <a:extLst>
                  <a:ext uri="{FF2B5EF4-FFF2-40B4-BE49-F238E27FC236}">
                    <a16:creationId xmlns:a16="http://schemas.microsoft.com/office/drawing/2014/main" id="{8A0537AD-2462-CB42-C24E-4E719FD49C88}"/>
                  </a:ext>
                </a:extLst>
              </p:cNvPr>
              <p:cNvSpPr txBox="1">
                <a:spLocks noRot="1" noChangeAspect="1" noMove="1" noResize="1" noEditPoints="1" noAdjustHandles="1" noChangeArrowheads="1" noChangeShapeType="1" noTextEdit="1"/>
              </p:cNvSpPr>
              <p:nvPr/>
            </p:nvSpPr>
            <p:spPr bwMode="auto">
              <a:xfrm>
                <a:off x="3963663" y="4934018"/>
                <a:ext cx="6577677" cy="798360"/>
              </a:xfrm>
              <a:prstGeom prst="rect">
                <a:avLst/>
              </a:prstGeom>
              <a:blipFill>
                <a:blip r:embed="rId14"/>
                <a:stretch>
                  <a:fillRect l="-1205" t="-763" r="-1297" b="-15267"/>
                </a:stretch>
              </a:blipFill>
              <a:ln w="9525">
                <a:noFill/>
                <a:miter lim="800000"/>
                <a:headEnd/>
                <a:tailEnd/>
              </a:ln>
            </p:spPr>
            <p:txBody>
              <a:bodyPr/>
              <a:lstStyle/>
              <a:p>
                <a:r>
                  <a:rPr lang="en-US">
                    <a:noFill/>
                  </a:rPr>
                  <a:t> </a:t>
                </a:r>
              </a:p>
            </p:txBody>
          </p:sp>
        </mc:Fallback>
      </mc:AlternateContent>
      <p:sp>
        <p:nvSpPr>
          <p:cNvPr id="24" name="Text Box 22">
            <a:extLst>
              <a:ext uri="{FF2B5EF4-FFF2-40B4-BE49-F238E27FC236}">
                <a16:creationId xmlns:a16="http://schemas.microsoft.com/office/drawing/2014/main" id="{5FFB8596-285E-90F3-B08B-76BBA5E56D40}"/>
              </a:ext>
            </a:extLst>
          </p:cNvPr>
          <p:cNvSpPr txBox="1">
            <a:spLocks noChangeArrowheads="1"/>
          </p:cNvSpPr>
          <p:nvPr/>
        </p:nvSpPr>
        <p:spPr bwMode="auto">
          <a:xfrm>
            <a:off x="1847021" y="2025954"/>
            <a:ext cx="1710725" cy="369332"/>
          </a:xfrm>
          <a:prstGeom prst="rect">
            <a:avLst/>
          </a:prstGeom>
          <a:noFill/>
          <a:ln w="9525">
            <a:noFill/>
            <a:miter lim="800000"/>
            <a:headEnd/>
            <a:tailEnd/>
          </a:ln>
        </p:spPr>
        <p:txBody>
          <a:bodyPr wrap="none">
            <a:spAutoFit/>
          </a:bodyPr>
          <a:lstStyle/>
          <a:p>
            <a:pPr eaLnBrk="1" hangingPunct="1">
              <a:defRPr/>
            </a:pP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p</a:t>
            </a:r>
            <a:r>
              <a:rPr lang="en-US" dirty="0">
                <a:solidFill>
                  <a:srgbClr val="0000FF"/>
                </a:solidFill>
                <a:latin typeface="Times New Roman" panose="02020603050405020304" pitchFamily="18" charset="0"/>
                <a:cs typeface="Times New Roman" panose="02020603050405020304" pitchFamily="18" charset="0"/>
              </a:rPr>
              <a:t> is a constant.)</a:t>
            </a:r>
          </a:p>
        </p:txBody>
      </p:sp>
      <p:cxnSp>
        <p:nvCxnSpPr>
          <p:cNvPr id="26" name="Straight Connector 25">
            <a:extLst>
              <a:ext uri="{FF2B5EF4-FFF2-40B4-BE49-F238E27FC236}">
                <a16:creationId xmlns:a16="http://schemas.microsoft.com/office/drawing/2014/main" id="{58215E06-6E4C-EB98-5E93-7FA46173E5A9}"/>
              </a:ext>
            </a:extLst>
          </p:cNvPr>
          <p:cNvCxnSpPr>
            <a:cxnSpLocks/>
          </p:cNvCxnSpPr>
          <p:nvPr/>
        </p:nvCxnSpPr>
        <p:spPr>
          <a:xfrm flipH="1">
            <a:off x="3674707" y="1668447"/>
            <a:ext cx="30627" cy="494112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9" name="Object 0">
            <a:extLst>
              <a:ext uri="{FF2B5EF4-FFF2-40B4-BE49-F238E27FC236}">
                <a16:creationId xmlns:a16="http://schemas.microsoft.com/office/drawing/2014/main" id="{28A863C1-EA38-2B87-F8DA-DD3C54A4B082}"/>
              </a:ext>
            </a:extLst>
          </p:cNvPr>
          <p:cNvGraphicFramePr>
            <a:graphicFrameLocks noChangeAspect="1"/>
          </p:cNvGraphicFramePr>
          <p:nvPr>
            <p:extLst>
              <p:ext uri="{D42A27DB-BD31-4B8C-83A1-F6EECF244321}">
                <p14:modId xmlns:p14="http://schemas.microsoft.com/office/powerpoint/2010/main" val="2322026125"/>
              </p:ext>
            </p:extLst>
          </p:nvPr>
        </p:nvGraphicFramePr>
        <p:xfrm>
          <a:off x="4065670" y="2452660"/>
          <a:ext cx="5291138" cy="827087"/>
        </p:xfrm>
        <a:graphic>
          <a:graphicData uri="http://schemas.openxmlformats.org/presentationml/2006/ole">
            <mc:AlternateContent xmlns:mc="http://schemas.openxmlformats.org/markup-compatibility/2006">
              <mc:Choice xmlns:v="urn:schemas-microsoft-com:vml" Requires="v">
                <p:oleObj name="Equation" r:id="rId15" imgW="2514600" imgH="393480" progId="Equation.DSMT4">
                  <p:embed/>
                </p:oleObj>
              </mc:Choice>
              <mc:Fallback>
                <p:oleObj name="Equation" r:id="rId15" imgW="2514600" imgH="393480" progId="Equation.DSMT4">
                  <p:embed/>
                  <p:pic>
                    <p:nvPicPr>
                      <p:cNvPr id="6" name="Object 0">
                        <a:extLst>
                          <a:ext uri="{FF2B5EF4-FFF2-40B4-BE49-F238E27FC236}">
                            <a16:creationId xmlns:a16="http://schemas.microsoft.com/office/drawing/2014/main" id="{26BC1D93-6E21-142D-0D8D-33AEB03D48CD}"/>
                          </a:ext>
                        </a:extLst>
                      </p:cNvPr>
                      <p:cNvPicPr>
                        <a:picLocks noChangeAspect="1" noChangeArrowheads="1"/>
                      </p:cNvPicPr>
                      <p:nvPr/>
                    </p:nvPicPr>
                    <p:blipFill>
                      <a:blip r:embed="rId16"/>
                      <a:srcRect/>
                      <a:stretch>
                        <a:fillRect/>
                      </a:stretch>
                    </p:blipFill>
                    <p:spPr bwMode="auto">
                      <a:xfrm>
                        <a:off x="4065670" y="2452660"/>
                        <a:ext cx="5291138" cy="827087"/>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4" name="Text Box 9">
                <a:extLst>
                  <a:ext uri="{FF2B5EF4-FFF2-40B4-BE49-F238E27FC236}">
                    <a16:creationId xmlns:a16="http://schemas.microsoft.com/office/drawing/2014/main" id="{472E4A82-FA58-4D51-C5F1-503A4FEC6FE8}"/>
                  </a:ext>
                </a:extLst>
              </p:cNvPr>
              <p:cNvSpPr txBox="1">
                <a:spLocks noChangeArrowheads="1"/>
              </p:cNvSpPr>
              <p:nvPr/>
            </p:nvSpPr>
            <p:spPr bwMode="auto">
              <a:xfrm>
                <a:off x="4034065" y="2076848"/>
                <a:ext cx="1766702" cy="430887"/>
              </a:xfrm>
              <a:prstGeom prst="rect">
                <a:avLst/>
              </a:prstGeom>
              <a:noFill/>
              <a:ln w="9525">
                <a:noFill/>
                <a:miter lim="800000"/>
                <a:headEnd/>
                <a:tailEnd/>
              </a:ln>
            </p:spPr>
            <p:txBody>
              <a:bodyPr wrap="none">
                <a:spAutoFit/>
              </a:bodyPr>
              <a:lstStyle/>
              <a:p>
                <a:pPr eaLnBrk="1" hangingPunct="1">
                  <a:defRPr/>
                </a:pPr>
                <a:r>
                  <a:rPr lang="en-US" sz="2200" u="sng" dirty="0">
                    <a:solidFill>
                      <a:srgbClr val="0000FF"/>
                    </a:solidFill>
                    <a:latin typeface="Times New Roman" panose="02020603050405020304" pitchFamily="18" charset="0"/>
                    <a:cs typeface="Times New Roman" panose="02020603050405020304" pitchFamily="18" charset="0"/>
                  </a:rPr>
                  <a:t>Case 1</a:t>
                </a:r>
                <a:r>
                  <a:rPr lang="en-US" sz="2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200" b="0" i="1" smtClean="0">
                        <a:solidFill>
                          <a:srgbClr val="0000FF"/>
                        </a:solidFill>
                        <a:latin typeface="Cambria Math" panose="02040503050406030204" pitchFamily="18" charset="0"/>
                        <a:cs typeface="Times New Roman" panose="02020603050405020304" pitchFamily="18" charset="0"/>
                      </a:rPr>
                      <m:t>𝑝</m:t>
                    </m:r>
                    <m:r>
                      <a:rPr lang="en-US" sz="2200" b="0" i="1" smtClean="0">
                        <a:solidFill>
                          <a:srgbClr val="0000FF"/>
                        </a:solidFill>
                        <a:latin typeface="Cambria Math" panose="02040503050406030204" pitchFamily="18" charset="0"/>
                        <a:cs typeface="Times New Roman" panose="02020603050405020304" pitchFamily="18" charset="0"/>
                      </a:rPr>
                      <m:t>=1</m:t>
                    </m:r>
                  </m:oMath>
                </a14:m>
                <a:endParaRPr lang="en-US" sz="2200" u="sng"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14" name="Text Box 9">
                <a:extLst>
                  <a:ext uri="{FF2B5EF4-FFF2-40B4-BE49-F238E27FC236}">
                    <a16:creationId xmlns:a16="http://schemas.microsoft.com/office/drawing/2014/main" id="{472E4A82-FA58-4D51-C5F1-503A4FEC6FE8}"/>
                  </a:ext>
                </a:extLst>
              </p:cNvPr>
              <p:cNvSpPr txBox="1">
                <a:spLocks noRot="1" noChangeAspect="1" noMove="1" noResize="1" noEditPoints="1" noAdjustHandles="1" noChangeArrowheads="1" noChangeShapeType="1" noTextEdit="1"/>
              </p:cNvSpPr>
              <p:nvPr/>
            </p:nvSpPr>
            <p:spPr bwMode="auto">
              <a:xfrm>
                <a:off x="4034065" y="2076848"/>
                <a:ext cx="1766702" cy="430887"/>
              </a:xfrm>
              <a:prstGeom prst="rect">
                <a:avLst/>
              </a:prstGeom>
              <a:blipFill>
                <a:blip r:embed="rId17"/>
                <a:stretch>
                  <a:fillRect l="-4483" t="-10000" b="-2857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9">
                <a:extLst>
                  <a:ext uri="{FF2B5EF4-FFF2-40B4-BE49-F238E27FC236}">
                    <a16:creationId xmlns:a16="http://schemas.microsoft.com/office/drawing/2014/main" id="{A95EF6CD-DC3C-1BDA-C5E8-D7C3372175AB}"/>
                  </a:ext>
                </a:extLst>
              </p:cNvPr>
              <p:cNvSpPr txBox="1">
                <a:spLocks noChangeArrowheads="1"/>
              </p:cNvSpPr>
              <p:nvPr/>
            </p:nvSpPr>
            <p:spPr bwMode="auto">
              <a:xfrm>
                <a:off x="3999540" y="3212906"/>
                <a:ext cx="1768305" cy="430887"/>
              </a:xfrm>
              <a:prstGeom prst="rect">
                <a:avLst/>
              </a:prstGeom>
              <a:noFill/>
              <a:ln w="9525">
                <a:noFill/>
                <a:miter lim="800000"/>
                <a:headEnd/>
                <a:tailEnd/>
              </a:ln>
            </p:spPr>
            <p:txBody>
              <a:bodyPr wrap="none">
                <a:spAutoFit/>
              </a:bodyPr>
              <a:lstStyle/>
              <a:p>
                <a:pPr eaLnBrk="1" hangingPunct="1">
                  <a:defRPr/>
                </a:pPr>
                <a:r>
                  <a:rPr lang="en-US" sz="2200" u="sng" dirty="0">
                    <a:solidFill>
                      <a:srgbClr val="0000FF"/>
                    </a:solidFill>
                    <a:latin typeface="Times New Roman" panose="02020603050405020304" pitchFamily="18" charset="0"/>
                    <a:cs typeface="Times New Roman" panose="02020603050405020304" pitchFamily="18" charset="0"/>
                  </a:rPr>
                  <a:t>Case 2</a:t>
                </a:r>
                <a:r>
                  <a:rPr lang="en-US" sz="2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200" b="0" i="1" smtClean="0">
                        <a:solidFill>
                          <a:srgbClr val="0000FF"/>
                        </a:solidFill>
                        <a:latin typeface="Cambria Math" panose="02040503050406030204" pitchFamily="18" charset="0"/>
                        <a:cs typeface="Times New Roman" panose="02020603050405020304" pitchFamily="18" charset="0"/>
                      </a:rPr>
                      <m:t>𝑝</m:t>
                    </m:r>
                    <m:r>
                      <a:rPr lang="en-US" sz="2200" b="0" i="1" smtClean="0">
                        <a:solidFill>
                          <a:srgbClr val="0000FF"/>
                        </a:solidFill>
                        <a:latin typeface="Cambria Math" panose="02040503050406030204" pitchFamily="18" charset="0"/>
                        <a:cs typeface="Times New Roman" panose="02020603050405020304" pitchFamily="18" charset="0"/>
                      </a:rPr>
                      <m:t>&lt;1</m:t>
                    </m:r>
                  </m:oMath>
                </a14:m>
                <a:endParaRPr lang="en-US" sz="2200" u="sng"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16" name="Text Box 9">
                <a:extLst>
                  <a:ext uri="{FF2B5EF4-FFF2-40B4-BE49-F238E27FC236}">
                    <a16:creationId xmlns:a16="http://schemas.microsoft.com/office/drawing/2014/main" id="{A95EF6CD-DC3C-1BDA-C5E8-D7C3372175AB}"/>
                  </a:ext>
                </a:extLst>
              </p:cNvPr>
              <p:cNvSpPr txBox="1">
                <a:spLocks noRot="1" noChangeAspect="1" noMove="1" noResize="1" noEditPoints="1" noAdjustHandles="1" noChangeArrowheads="1" noChangeShapeType="1" noTextEdit="1"/>
              </p:cNvSpPr>
              <p:nvPr/>
            </p:nvSpPr>
            <p:spPr bwMode="auto">
              <a:xfrm>
                <a:off x="3999540" y="3212906"/>
                <a:ext cx="1768305" cy="430887"/>
              </a:xfrm>
              <a:prstGeom prst="rect">
                <a:avLst/>
              </a:prstGeom>
              <a:blipFill>
                <a:blip r:embed="rId18"/>
                <a:stretch>
                  <a:fillRect l="-4483" t="-9859" b="-2816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9">
                <a:extLst>
                  <a:ext uri="{FF2B5EF4-FFF2-40B4-BE49-F238E27FC236}">
                    <a16:creationId xmlns:a16="http://schemas.microsoft.com/office/drawing/2014/main" id="{6BAA239E-94DB-0E02-6DC1-E7B2592E6B85}"/>
                  </a:ext>
                </a:extLst>
              </p:cNvPr>
              <p:cNvSpPr txBox="1">
                <a:spLocks noChangeArrowheads="1"/>
              </p:cNvSpPr>
              <p:nvPr/>
            </p:nvSpPr>
            <p:spPr bwMode="auto">
              <a:xfrm>
                <a:off x="3999540" y="4495997"/>
                <a:ext cx="1768305" cy="430887"/>
              </a:xfrm>
              <a:prstGeom prst="rect">
                <a:avLst/>
              </a:prstGeom>
              <a:noFill/>
              <a:ln w="9525">
                <a:noFill/>
                <a:miter lim="800000"/>
                <a:headEnd/>
                <a:tailEnd/>
              </a:ln>
            </p:spPr>
            <p:txBody>
              <a:bodyPr wrap="none">
                <a:spAutoFit/>
              </a:bodyPr>
              <a:lstStyle/>
              <a:p>
                <a:pPr eaLnBrk="1" hangingPunct="1">
                  <a:defRPr/>
                </a:pPr>
                <a:r>
                  <a:rPr lang="en-US" sz="2200" u="sng" dirty="0">
                    <a:solidFill>
                      <a:srgbClr val="0000FF"/>
                    </a:solidFill>
                    <a:latin typeface="Times New Roman" panose="02020603050405020304" pitchFamily="18" charset="0"/>
                    <a:cs typeface="Times New Roman" panose="02020603050405020304" pitchFamily="18" charset="0"/>
                  </a:rPr>
                  <a:t>Case 3</a:t>
                </a:r>
                <a:r>
                  <a:rPr lang="en-US" sz="2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200" b="0" i="1" smtClean="0">
                        <a:solidFill>
                          <a:srgbClr val="0000FF"/>
                        </a:solidFill>
                        <a:latin typeface="Cambria Math" panose="02040503050406030204" pitchFamily="18" charset="0"/>
                        <a:cs typeface="Times New Roman" panose="02020603050405020304" pitchFamily="18" charset="0"/>
                      </a:rPr>
                      <m:t>𝑝</m:t>
                    </m:r>
                    <m:r>
                      <a:rPr lang="en-US" sz="2200" b="0" i="1" smtClean="0">
                        <a:solidFill>
                          <a:srgbClr val="0000FF"/>
                        </a:solidFill>
                        <a:latin typeface="Cambria Math" panose="02040503050406030204" pitchFamily="18" charset="0"/>
                        <a:cs typeface="Times New Roman" panose="02020603050405020304" pitchFamily="18" charset="0"/>
                      </a:rPr>
                      <m:t>&gt;1</m:t>
                    </m:r>
                  </m:oMath>
                </a14:m>
                <a:endParaRPr lang="en-US" sz="2200" u="sng"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17" name="Text Box 9">
                <a:extLst>
                  <a:ext uri="{FF2B5EF4-FFF2-40B4-BE49-F238E27FC236}">
                    <a16:creationId xmlns:a16="http://schemas.microsoft.com/office/drawing/2014/main" id="{6BAA239E-94DB-0E02-6DC1-E7B2592E6B85}"/>
                  </a:ext>
                </a:extLst>
              </p:cNvPr>
              <p:cNvSpPr txBox="1">
                <a:spLocks noRot="1" noChangeAspect="1" noMove="1" noResize="1" noEditPoints="1" noAdjustHandles="1" noChangeArrowheads="1" noChangeShapeType="1" noTextEdit="1"/>
              </p:cNvSpPr>
              <p:nvPr/>
            </p:nvSpPr>
            <p:spPr bwMode="auto">
              <a:xfrm>
                <a:off x="3999540" y="4495997"/>
                <a:ext cx="1768305" cy="430887"/>
              </a:xfrm>
              <a:prstGeom prst="rect">
                <a:avLst/>
              </a:prstGeom>
              <a:blipFill>
                <a:blip r:embed="rId19"/>
                <a:stretch>
                  <a:fillRect l="-4483" t="-10000" b="-2857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679466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1"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1000" fill="hold"/>
                                        <p:tgtEl>
                                          <p:spTgt spid="11"/>
                                        </p:tgtEl>
                                        <p:attrNameLst>
                                          <p:attrName>ppt_w</p:attrName>
                                        </p:attrNameLst>
                                      </p:cBhvr>
                                      <p:tavLst>
                                        <p:tav tm="0">
                                          <p:val>
                                            <p:fltVal val="0"/>
                                          </p:val>
                                        </p:tav>
                                        <p:tav tm="100000">
                                          <p:val>
                                            <p:strVal val="#ppt_w"/>
                                          </p:val>
                                        </p:tav>
                                      </p:tavLst>
                                    </p:anim>
                                    <p:anim calcmode="lin" valueType="num">
                                      <p:cBhvr>
                                        <p:cTn id="60" dur="1000" fill="hold"/>
                                        <p:tgtEl>
                                          <p:spTgt spid="11"/>
                                        </p:tgtEl>
                                        <p:attrNameLst>
                                          <p:attrName>ppt_h</p:attrName>
                                        </p:attrNameLst>
                                      </p:cBhvr>
                                      <p:tavLst>
                                        <p:tav tm="0">
                                          <p:val>
                                            <p:fltVal val="0"/>
                                          </p:val>
                                        </p:tav>
                                        <p:tav tm="100000">
                                          <p:val>
                                            <p:strVal val="#ppt_h"/>
                                          </p:val>
                                        </p:tav>
                                      </p:tavLst>
                                    </p:anim>
                                    <p:anim calcmode="lin" valueType="num">
                                      <p:cBhvr>
                                        <p:cTn id="61" dur="1000" fill="hold"/>
                                        <p:tgtEl>
                                          <p:spTgt spid="11"/>
                                        </p:tgtEl>
                                        <p:attrNameLst>
                                          <p:attrName>style.rotation</p:attrName>
                                        </p:attrNameLst>
                                      </p:cBhvr>
                                      <p:tavLst>
                                        <p:tav tm="0">
                                          <p:val>
                                            <p:fltVal val="90"/>
                                          </p:val>
                                        </p:tav>
                                        <p:tav tm="100000">
                                          <p:val>
                                            <p:fltVal val="0"/>
                                          </p:val>
                                        </p:tav>
                                      </p:tavLst>
                                    </p:anim>
                                    <p:animEffect transition="in" filter="fade">
                                      <p:cBhvr>
                                        <p:cTn id="62" dur="1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1"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1"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1000" fill="hold"/>
                                        <p:tgtEl>
                                          <p:spTgt spid="16"/>
                                        </p:tgtEl>
                                        <p:attrNameLst>
                                          <p:attrName>ppt_w</p:attrName>
                                        </p:attrNameLst>
                                      </p:cBhvr>
                                      <p:tavLst>
                                        <p:tav tm="0">
                                          <p:val>
                                            <p:fltVal val="0"/>
                                          </p:val>
                                        </p:tav>
                                        <p:tav tm="100000">
                                          <p:val>
                                            <p:strVal val="#ppt_w"/>
                                          </p:val>
                                        </p:tav>
                                      </p:tavLst>
                                    </p:anim>
                                    <p:anim calcmode="lin" valueType="num">
                                      <p:cBhvr>
                                        <p:cTn id="81" dur="1000" fill="hold"/>
                                        <p:tgtEl>
                                          <p:spTgt spid="16"/>
                                        </p:tgtEl>
                                        <p:attrNameLst>
                                          <p:attrName>ppt_h</p:attrName>
                                        </p:attrNameLst>
                                      </p:cBhvr>
                                      <p:tavLst>
                                        <p:tav tm="0">
                                          <p:val>
                                            <p:fltVal val="0"/>
                                          </p:val>
                                        </p:tav>
                                        <p:tav tm="100000">
                                          <p:val>
                                            <p:strVal val="#ppt_h"/>
                                          </p:val>
                                        </p:tav>
                                      </p:tavLst>
                                    </p:anim>
                                    <p:anim calcmode="lin" valueType="num">
                                      <p:cBhvr>
                                        <p:cTn id="82" dur="1000" fill="hold"/>
                                        <p:tgtEl>
                                          <p:spTgt spid="16"/>
                                        </p:tgtEl>
                                        <p:attrNameLst>
                                          <p:attrName>style.rotation</p:attrName>
                                        </p:attrNameLst>
                                      </p:cBhvr>
                                      <p:tavLst>
                                        <p:tav tm="0">
                                          <p:val>
                                            <p:fltVal val="90"/>
                                          </p:val>
                                        </p:tav>
                                        <p:tav tm="100000">
                                          <p:val>
                                            <p:fltVal val="0"/>
                                          </p:val>
                                        </p:tav>
                                      </p:tavLst>
                                    </p:anim>
                                    <p:animEffect transition="in" filter="fade">
                                      <p:cBhvr>
                                        <p:cTn id="83" dur="10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1"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1000" fill="hold"/>
                                        <p:tgtEl>
                                          <p:spTgt spid="17"/>
                                        </p:tgtEl>
                                        <p:attrNameLst>
                                          <p:attrName>ppt_w</p:attrName>
                                        </p:attrNameLst>
                                      </p:cBhvr>
                                      <p:tavLst>
                                        <p:tav tm="0">
                                          <p:val>
                                            <p:fltVal val="0"/>
                                          </p:val>
                                        </p:tav>
                                        <p:tav tm="100000">
                                          <p:val>
                                            <p:strVal val="#ppt_w"/>
                                          </p:val>
                                        </p:tav>
                                      </p:tavLst>
                                    </p:anim>
                                    <p:anim calcmode="lin" valueType="num">
                                      <p:cBhvr>
                                        <p:cTn id="94" dur="1000" fill="hold"/>
                                        <p:tgtEl>
                                          <p:spTgt spid="17"/>
                                        </p:tgtEl>
                                        <p:attrNameLst>
                                          <p:attrName>ppt_h</p:attrName>
                                        </p:attrNameLst>
                                      </p:cBhvr>
                                      <p:tavLst>
                                        <p:tav tm="0">
                                          <p:val>
                                            <p:fltVal val="0"/>
                                          </p:val>
                                        </p:tav>
                                        <p:tav tm="100000">
                                          <p:val>
                                            <p:strVal val="#ppt_h"/>
                                          </p:val>
                                        </p:tav>
                                      </p:tavLst>
                                    </p:anim>
                                    <p:anim calcmode="lin" valueType="num">
                                      <p:cBhvr>
                                        <p:cTn id="95" dur="1000" fill="hold"/>
                                        <p:tgtEl>
                                          <p:spTgt spid="17"/>
                                        </p:tgtEl>
                                        <p:attrNameLst>
                                          <p:attrName>style.rotation</p:attrName>
                                        </p:attrNameLst>
                                      </p:cBhvr>
                                      <p:tavLst>
                                        <p:tav tm="0">
                                          <p:val>
                                            <p:fltVal val="90"/>
                                          </p:val>
                                        </p:tav>
                                        <p:tav tm="100000">
                                          <p:val>
                                            <p:fltVal val="0"/>
                                          </p:val>
                                        </p:tav>
                                      </p:tavLst>
                                    </p:anim>
                                    <p:animEffect transition="in" filter="fade">
                                      <p:cBhvr>
                                        <p:cTn id="96" dur="10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autoUpdateAnimBg="0"/>
      <p:bldP spid="11" grpId="1"/>
      <p:bldP spid="15" grpId="0"/>
      <p:bldP spid="21" grpId="0"/>
      <p:bldP spid="24" grpId="0" autoUpdateAnimBg="0"/>
      <p:bldP spid="14" grpId="0" autoUpdateAnimBg="0"/>
      <p:bldP spid="14" grpId="1"/>
      <p:bldP spid="16" grpId="0" autoUpdateAnimBg="0"/>
      <p:bldP spid="16" grpId="1"/>
      <p:bldP spid="17" grpId="0" autoUpdateAnimBg="0"/>
      <p:bldP spid="1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4BA8DD6F-F4ED-779C-6683-CB73D354F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6603"/>
            <a:ext cx="75438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C9673079-2D8E-6D36-68A5-EDABD82F2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13665"/>
            <a:ext cx="82708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79A4730-EBEC-D1A2-7F6B-173CA001BE0F}"/>
              </a:ext>
            </a:extLst>
          </p:cNvPr>
          <p:cNvSpPr/>
          <p:nvPr/>
        </p:nvSpPr>
        <p:spPr>
          <a:xfrm>
            <a:off x="7467600" y="4504265"/>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extBox 5">
            <a:extLst>
              <a:ext uri="{FF2B5EF4-FFF2-40B4-BE49-F238E27FC236}">
                <a16:creationId xmlns:a16="http://schemas.microsoft.com/office/drawing/2014/main" id="{C9CBF29E-0BDA-AAB6-9AE8-50E40E63F145}"/>
              </a:ext>
            </a:extLst>
          </p:cNvPr>
          <p:cNvSpPr txBox="1"/>
          <p:nvPr/>
        </p:nvSpPr>
        <p:spPr>
          <a:xfrm>
            <a:off x="7391400" y="4428065"/>
            <a:ext cx="457200" cy="430213"/>
          </a:xfrm>
          <a:prstGeom prst="rect">
            <a:avLst/>
          </a:prstGeom>
          <a:noFill/>
        </p:spPr>
        <p:txBody>
          <a:bodyPr>
            <a:spAutoFit/>
          </a:bodyPr>
          <a:lstStyle/>
          <a:p>
            <a:pPr eaLnBrk="1" hangingPunct="1">
              <a:defRPr/>
            </a:pPr>
            <a:r>
              <a:rPr lang="en-US" sz="22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424BB82B-8185-7033-BA7C-55C6041B9C70}"/>
              </a:ext>
            </a:extLst>
          </p:cNvPr>
          <p:cNvSpPr txBox="1"/>
          <p:nvPr/>
        </p:nvSpPr>
        <p:spPr>
          <a:xfrm>
            <a:off x="2362200" y="846665"/>
            <a:ext cx="838200" cy="430213"/>
          </a:xfrm>
          <a:prstGeom prst="rect">
            <a:avLst/>
          </a:prstGeom>
          <a:noFill/>
        </p:spPr>
        <p:txBody>
          <a:bodyPr>
            <a:spAutoFit/>
          </a:bodyPr>
          <a:lstStyle/>
          <a:p>
            <a:pPr eaLnBrk="1" hangingPunct="1">
              <a:defRPr/>
            </a:pP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 2</a:t>
            </a:r>
          </a:p>
        </p:txBody>
      </p:sp>
      <p:sp>
        <p:nvSpPr>
          <p:cNvPr id="8" name="TextBox 7">
            <a:extLst>
              <a:ext uri="{FF2B5EF4-FFF2-40B4-BE49-F238E27FC236}">
                <a16:creationId xmlns:a16="http://schemas.microsoft.com/office/drawing/2014/main" id="{21577ED3-0DF8-CEC0-1FF1-F1EAB2B08C8A}"/>
              </a:ext>
            </a:extLst>
          </p:cNvPr>
          <p:cNvSpPr txBox="1"/>
          <p:nvPr/>
        </p:nvSpPr>
        <p:spPr>
          <a:xfrm>
            <a:off x="6477000" y="846665"/>
            <a:ext cx="838200" cy="430213"/>
          </a:xfrm>
          <a:prstGeom prst="rect">
            <a:avLst/>
          </a:prstGeom>
          <a:noFill/>
        </p:spPr>
        <p:txBody>
          <a:bodyPr>
            <a:spAutoFit/>
          </a:bodyPr>
          <a:lstStyle/>
          <a:p>
            <a:pPr eaLnBrk="1" hangingPunct="1">
              <a:defRPr/>
            </a:pP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 3</a:t>
            </a:r>
          </a:p>
        </p:txBody>
      </p:sp>
      <p:sp>
        <p:nvSpPr>
          <p:cNvPr id="9" name="TextBox 8">
            <a:extLst>
              <a:ext uri="{FF2B5EF4-FFF2-40B4-BE49-F238E27FC236}">
                <a16:creationId xmlns:a16="http://schemas.microsoft.com/office/drawing/2014/main" id="{D2160F8E-1AC0-2838-8E2A-59FFCFD8BA6E}"/>
              </a:ext>
            </a:extLst>
          </p:cNvPr>
          <p:cNvSpPr txBox="1"/>
          <p:nvPr/>
        </p:nvSpPr>
        <p:spPr>
          <a:xfrm>
            <a:off x="1905000" y="3769253"/>
            <a:ext cx="838200" cy="430212"/>
          </a:xfrm>
          <a:prstGeom prst="rect">
            <a:avLst/>
          </a:prstGeom>
          <a:noFill/>
        </p:spPr>
        <p:txBody>
          <a:bodyPr>
            <a:spAutoFit/>
          </a:bodyPr>
          <a:lstStyle/>
          <a:p>
            <a:pPr eaLnBrk="1" hangingPunct="1">
              <a:defRPr/>
            </a:pP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 5</a:t>
            </a:r>
          </a:p>
        </p:txBody>
      </p:sp>
      <p:graphicFrame>
        <p:nvGraphicFramePr>
          <p:cNvPr id="10" name="Object 4">
            <a:extLst>
              <a:ext uri="{FF2B5EF4-FFF2-40B4-BE49-F238E27FC236}">
                <a16:creationId xmlns:a16="http://schemas.microsoft.com/office/drawing/2014/main" id="{71CD80F9-D540-D32B-FB98-37A8DA48B5DA}"/>
              </a:ext>
            </a:extLst>
          </p:cNvPr>
          <p:cNvGraphicFramePr>
            <a:graphicFrameLocks noChangeAspect="1"/>
          </p:cNvGraphicFramePr>
          <p:nvPr>
            <p:extLst>
              <p:ext uri="{D42A27DB-BD31-4B8C-83A1-F6EECF244321}">
                <p14:modId xmlns:p14="http://schemas.microsoft.com/office/powerpoint/2010/main" val="971184147"/>
              </p:ext>
            </p:extLst>
          </p:nvPr>
        </p:nvGraphicFramePr>
        <p:xfrm>
          <a:off x="6324600" y="3818465"/>
          <a:ext cx="762000" cy="279400"/>
        </p:xfrm>
        <a:graphic>
          <a:graphicData uri="http://schemas.openxmlformats.org/presentationml/2006/ole">
            <mc:AlternateContent xmlns:mc="http://schemas.openxmlformats.org/markup-compatibility/2006">
              <mc:Choice xmlns:v="urn:schemas-microsoft-com:vml" Requires="v">
                <p:oleObj name="Equation" r:id="rId4" imgW="418918" imgH="152334" progId="Equation.DSMT4">
                  <p:embed/>
                </p:oleObj>
              </mc:Choice>
              <mc:Fallback>
                <p:oleObj name="Equation" r:id="rId4" imgW="418918" imgH="152334" progId="Equation.DSMT4">
                  <p:embed/>
                  <p:pic>
                    <p:nvPicPr>
                      <p:cNvPr id="3082" name="Object 4">
                        <a:extLst>
                          <a:ext uri="{FF2B5EF4-FFF2-40B4-BE49-F238E27FC236}">
                            <a16:creationId xmlns:a16="http://schemas.microsoft.com/office/drawing/2014/main" id="{8B8E9F38-53DA-02B7-DA68-41AA3BC0AF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818465"/>
                        <a:ext cx="7620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10">
            <a:extLst>
              <a:ext uri="{FF2B5EF4-FFF2-40B4-BE49-F238E27FC236}">
                <a16:creationId xmlns:a16="http://schemas.microsoft.com/office/drawing/2014/main" id="{D035385C-EA17-98FD-FC9A-EE7239EB65C4}"/>
              </a:ext>
            </a:extLst>
          </p:cNvPr>
          <p:cNvSpPr/>
          <p:nvPr/>
        </p:nvSpPr>
        <p:spPr>
          <a:xfrm>
            <a:off x="881418" y="425607"/>
            <a:ext cx="41148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41693742-C44F-49BD-5C78-C76301CF4A8D}"/>
              </a:ext>
            </a:extLst>
          </p:cNvPr>
          <p:cNvSpPr/>
          <p:nvPr/>
        </p:nvSpPr>
        <p:spPr>
          <a:xfrm>
            <a:off x="4800600" y="384638"/>
            <a:ext cx="41148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8630B3A6-F2C6-15B6-5C58-A01BF0A2ED66}"/>
              </a:ext>
            </a:extLst>
          </p:cNvPr>
          <p:cNvSpPr/>
          <p:nvPr/>
        </p:nvSpPr>
        <p:spPr>
          <a:xfrm>
            <a:off x="141800" y="3397407"/>
            <a:ext cx="41148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05A4D36A-52B1-5318-8552-AB95BEFF0B0F}"/>
              </a:ext>
            </a:extLst>
          </p:cNvPr>
          <p:cNvSpPr/>
          <p:nvPr/>
        </p:nvSpPr>
        <p:spPr>
          <a:xfrm>
            <a:off x="4755777" y="3248923"/>
            <a:ext cx="41148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15" name="Object 3">
            <a:extLst>
              <a:ext uri="{FF2B5EF4-FFF2-40B4-BE49-F238E27FC236}">
                <a16:creationId xmlns:a16="http://schemas.microsoft.com/office/drawing/2014/main" id="{D099C326-73AE-DDCC-99D6-F5E96DD7EE30}"/>
              </a:ext>
            </a:extLst>
          </p:cNvPr>
          <p:cNvGraphicFramePr>
            <a:graphicFrameLocks noChangeAspect="1"/>
          </p:cNvGraphicFramePr>
          <p:nvPr>
            <p:extLst>
              <p:ext uri="{D42A27DB-BD31-4B8C-83A1-F6EECF244321}">
                <p14:modId xmlns:p14="http://schemas.microsoft.com/office/powerpoint/2010/main" val="3355677727"/>
              </p:ext>
            </p:extLst>
          </p:nvPr>
        </p:nvGraphicFramePr>
        <p:xfrm>
          <a:off x="457200" y="6017153"/>
          <a:ext cx="2952750" cy="620712"/>
        </p:xfrm>
        <a:graphic>
          <a:graphicData uri="http://schemas.openxmlformats.org/presentationml/2006/ole">
            <mc:AlternateContent xmlns:mc="http://schemas.openxmlformats.org/markup-compatibility/2006">
              <mc:Choice xmlns:v="urn:schemas-microsoft-com:vml" Requires="v">
                <p:oleObj name="Equation" r:id="rId6" imgW="1333500" imgH="279400" progId="Equation.DSMT4">
                  <p:embed/>
                </p:oleObj>
              </mc:Choice>
              <mc:Fallback>
                <p:oleObj name="Equation" r:id="rId6" imgW="1333500" imgH="279400" progId="Equation.DSMT4">
                  <p:embed/>
                  <p:pic>
                    <p:nvPicPr>
                      <p:cNvPr id="17" name="Object 3">
                        <a:extLst>
                          <a:ext uri="{FF2B5EF4-FFF2-40B4-BE49-F238E27FC236}">
                            <a16:creationId xmlns:a16="http://schemas.microsoft.com/office/drawing/2014/main" id="{C0FB705A-1133-C2C8-89EF-B8059AFC34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6017153"/>
                        <a:ext cx="2952750"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5464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DC2CFFF1-DE8C-4225-63F4-23D7F71A4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2469"/>
            <a:ext cx="35163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326CD11-A989-B50E-D00A-1DDA6D8AA2CB}"/>
              </a:ext>
            </a:extLst>
          </p:cNvPr>
          <p:cNvSpPr/>
          <p:nvPr/>
        </p:nvSpPr>
        <p:spPr>
          <a:xfrm>
            <a:off x="1600200" y="414869"/>
            <a:ext cx="1828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EE89CF43-4174-67EF-A9C6-D2B958CB122F}"/>
              </a:ext>
            </a:extLst>
          </p:cNvPr>
          <p:cNvSpPr/>
          <p:nvPr/>
        </p:nvSpPr>
        <p:spPr>
          <a:xfrm>
            <a:off x="3429000" y="414869"/>
            <a:ext cx="990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a:extLst>
              <a:ext uri="{FF2B5EF4-FFF2-40B4-BE49-F238E27FC236}">
                <a16:creationId xmlns:a16="http://schemas.microsoft.com/office/drawing/2014/main" id="{2ED86229-053D-31DB-12FE-C94C16B7E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81669"/>
            <a:ext cx="2644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D271B96F-7088-8165-7A8B-7229143F8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53069"/>
            <a:ext cx="33528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63F58AB-F807-FF6D-C97C-80665ADBC4BB}"/>
              </a:ext>
            </a:extLst>
          </p:cNvPr>
          <p:cNvSpPr/>
          <p:nvPr/>
        </p:nvSpPr>
        <p:spPr>
          <a:xfrm>
            <a:off x="533400" y="1253069"/>
            <a:ext cx="3886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id="{C1C4B9F8-0DF0-79AC-A9AE-AB514EE1F59F}"/>
              </a:ext>
            </a:extLst>
          </p:cNvPr>
          <p:cNvSpPr/>
          <p:nvPr/>
        </p:nvSpPr>
        <p:spPr>
          <a:xfrm>
            <a:off x="4495800" y="1253069"/>
            <a:ext cx="1600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E9F53F4D-2D55-856E-CD66-090F28F6BA94}"/>
              </a:ext>
            </a:extLst>
          </p:cNvPr>
          <p:cNvSpPr/>
          <p:nvPr/>
        </p:nvSpPr>
        <p:spPr>
          <a:xfrm>
            <a:off x="6172200" y="1253069"/>
            <a:ext cx="1600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TextBox 10">
            <a:extLst>
              <a:ext uri="{FF2B5EF4-FFF2-40B4-BE49-F238E27FC236}">
                <a16:creationId xmlns:a16="http://schemas.microsoft.com/office/drawing/2014/main" id="{1E3BCAFF-430A-6FC6-C61B-7A04F5C91627}"/>
              </a:ext>
            </a:extLst>
          </p:cNvPr>
          <p:cNvSpPr txBox="1"/>
          <p:nvPr/>
        </p:nvSpPr>
        <p:spPr>
          <a:xfrm>
            <a:off x="381000" y="3087064"/>
            <a:ext cx="11373447" cy="769441"/>
          </a:xfrm>
          <a:prstGeom prst="rect">
            <a:avLst/>
          </a:prstGeom>
          <a:noFill/>
        </p:spPr>
        <p:txBody>
          <a:bodyPr wrap="square">
            <a:spAutoFit/>
          </a:bodyPr>
          <a:lstStyle/>
          <a:p>
            <a:pPr>
              <a:defRPr/>
            </a:pPr>
            <a:r>
              <a:rPr lang="en-US" sz="2200" dirty="0">
                <a:latin typeface="Times New Roman" panose="02020603050405020304" pitchFamily="18" charset="0"/>
                <a:cs typeface="Times New Roman" panose="02020603050405020304" pitchFamily="18" charset="0"/>
              </a:rPr>
              <a:t>So, this is how we will deal with these kinds of integrals in general. We will replace the infinity with a variable (usually </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do the integral and then take the limit of the result as </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goes to infinity.</a:t>
            </a:r>
          </a:p>
        </p:txBody>
      </p:sp>
      <p:sp>
        <p:nvSpPr>
          <p:cNvPr id="12" name="Rectangle 11">
            <a:extLst>
              <a:ext uri="{FF2B5EF4-FFF2-40B4-BE49-F238E27FC236}">
                <a16:creationId xmlns:a16="http://schemas.microsoft.com/office/drawing/2014/main" id="{65837A24-BAC9-8ED8-F78D-FEF0C0EB48E4}"/>
              </a:ext>
            </a:extLst>
          </p:cNvPr>
          <p:cNvSpPr/>
          <p:nvPr/>
        </p:nvSpPr>
        <p:spPr>
          <a:xfrm>
            <a:off x="381000" y="3934574"/>
            <a:ext cx="11079938" cy="1446550"/>
          </a:xfrm>
          <a:prstGeom prst="rect">
            <a:avLst/>
          </a:prstGeom>
        </p:spPr>
        <p:txBody>
          <a:bodyPr wrap="square">
            <a:spAutoFit/>
          </a:bodyPr>
          <a:lstStyle/>
          <a:p>
            <a:pPr>
              <a:defRPr/>
            </a:pPr>
            <a:r>
              <a:rPr lang="en-US" sz="2200" dirty="0">
                <a:solidFill>
                  <a:srgbClr val="000000"/>
                </a:solidFill>
                <a:latin typeface="Times New Roman" panose="02020603050405020304" pitchFamily="18" charset="0"/>
                <a:cs typeface="Times New Roman" panose="02020603050405020304" pitchFamily="18" charset="0"/>
              </a:rPr>
              <a:t>On a side note, notice that the area under a curve on an infinite interval was not infinity as we might have suspected it to be. In fact, the area was a surprisingly small number, 1. Of course, this won’t always be the case, but it is important enough to point out that not all areas on an infinite interval will yield infinite areas.</a:t>
            </a:r>
            <a:endParaRPr lang="en-US" sz="22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6F03A3D-DB0D-FB13-6FE9-57B4EA9E3167}"/>
              </a:ext>
            </a:extLst>
          </p:cNvPr>
          <p:cNvSpPr/>
          <p:nvPr/>
        </p:nvSpPr>
        <p:spPr>
          <a:xfrm>
            <a:off x="373063" y="5418770"/>
            <a:ext cx="11232254" cy="1107996"/>
          </a:xfrm>
          <a:prstGeom prst="rect">
            <a:avLst/>
          </a:prstGeom>
        </p:spPr>
        <p:txBody>
          <a:bodyPr wrap="square">
            <a:spAutoFit/>
          </a:bodyPr>
          <a:lstStyle/>
          <a:p>
            <a:pPr>
              <a:defRPr/>
            </a:pPr>
            <a:r>
              <a:rPr lang="en-US" sz="2200" dirty="0">
                <a:solidFill>
                  <a:srgbClr val="000000"/>
                </a:solidFill>
                <a:latin typeface="Times New Roman" panose="02020603050405020304" pitchFamily="18" charset="0"/>
                <a:cs typeface="Times New Roman" panose="02020603050405020304" pitchFamily="18" charset="0"/>
              </a:rPr>
              <a:t>Let’s now get some definitions out of the way. We will call these integrals </a:t>
            </a:r>
            <a:r>
              <a:rPr lang="en-US" sz="2200" b="1" dirty="0">
                <a:solidFill>
                  <a:srgbClr val="000000"/>
                </a:solidFill>
                <a:latin typeface="Times New Roman" panose="02020603050405020304" pitchFamily="18" charset="0"/>
                <a:cs typeface="Times New Roman" panose="02020603050405020304" pitchFamily="18" charset="0"/>
              </a:rPr>
              <a:t>convergent</a:t>
            </a:r>
            <a:r>
              <a:rPr lang="en-US" sz="2200" dirty="0">
                <a:solidFill>
                  <a:srgbClr val="000000"/>
                </a:solidFill>
                <a:latin typeface="Times New Roman" panose="02020603050405020304" pitchFamily="18" charset="0"/>
                <a:cs typeface="Times New Roman" panose="02020603050405020304" pitchFamily="18" charset="0"/>
              </a:rPr>
              <a:t> if the associated limit exists and is a finite number and </a:t>
            </a:r>
            <a:r>
              <a:rPr lang="en-US" sz="2200" b="1" dirty="0">
                <a:solidFill>
                  <a:srgbClr val="000000"/>
                </a:solidFill>
                <a:latin typeface="Times New Roman" panose="02020603050405020304" pitchFamily="18" charset="0"/>
                <a:cs typeface="Times New Roman" panose="02020603050405020304" pitchFamily="18" charset="0"/>
              </a:rPr>
              <a:t>divergent</a:t>
            </a:r>
            <a:r>
              <a:rPr lang="en-US" sz="2200" dirty="0">
                <a:solidFill>
                  <a:srgbClr val="000000"/>
                </a:solidFill>
                <a:latin typeface="Times New Roman" panose="02020603050405020304" pitchFamily="18" charset="0"/>
                <a:cs typeface="Times New Roman" panose="02020603050405020304" pitchFamily="18" charset="0"/>
              </a:rPr>
              <a:t> if the associated limit either doesn’t exist or it is plus or minus infinity.</a:t>
            </a:r>
            <a:endParaRPr lang="en-US" sz="2200"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5CE77C54-53FB-924E-E984-1E90D60890D9}"/>
              </a:ext>
            </a:extLst>
          </p:cNvPr>
          <p:cNvPicPr>
            <a:picLocks noChangeAspect="1"/>
          </p:cNvPicPr>
          <p:nvPr/>
        </p:nvPicPr>
        <p:blipFill>
          <a:blip r:embed="rId5"/>
          <a:stretch>
            <a:fillRect/>
          </a:stretch>
        </p:blipFill>
        <p:spPr>
          <a:xfrm>
            <a:off x="7498911" y="548956"/>
            <a:ext cx="4007289" cy="2284227"/>
          </a:xfrm>
          <a:prstGeom prst="rect">
            <a:avLst/>
          </a:prstGeom>
        </p:spPr>
      </p:pic>
    </p:spTree>
    <p:extLst>
      <p:ext uri="{BB962C8B-B14F-4D97-AF65-F5344CB8AC3E}">
        <p14:creationId xmlns:p14="http://schemas.microsoft.com/office/powerpoint/2010/main" val="3014754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BEFB2E1A-D058-BAA4-D2BA-768B253E0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46151"/>
            <a:ext cx="6232864"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Rectangle 2">
            <a:extLst>
              <a:ext uri="{FF2B5EF4-FFF2-40B4-BE49-F238E27FC236}">
                <a16:creationId xmlns:a16="http://schemas.microsoft.com/office/drawing/2014/main" id="{837769AC-6B76-C808-253F-053AD5A3A047}"/>
              </a:ext>
            </a:extLst>
          </p:cNvPr>
          <p:cNvSpPr/>
          <p:nvPr/>
        </p:nvSpPr>
        <p:spPr>
          <a:xfrm>
            <a:off x="304800" y="195262"/>
            <a:ext cx="11241510" cy="769937"/>
          </a:xfrm>
          <a:prstGeom prst="rect">
            <a:avLst/>
          </a:prstGeom>
        </p:spPr>
        <p:txBody>
          <a:bodyPr wrap="square">
            <a:spAutoFit/>
          </a:bodyPr>
          <a:lstStyle/>
          <a:p>
            <a:pPr>
              <a:defRPr/>
            </a:pPr>
            <a:r>
              <a:rPr lang="en-US" sz="2200" dirty="0">
                <a:solidFill>
                  <a:srgbClr val="000000"/>
                </a:solidFill>
                <a:latin typeface="Times New Roman" panose="02020603050405020304" pitchFamily="18" charset="0"/>
                <a:cs typeface="Times New Roman" panose="02020603050405020304" pitchFamily="18" charset="0"/>
              </a:rPr>
              <a:t>Let’s now formalize the methods for dealing with improper integrals. There are several cases that we’ll need to examine.</a:t>
            </a:r>
            <a:endParaRPr lang="en-US" sz="2200" dirty="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AA61FC45-0681-5B93-1927-61E8A0F9F45E}"/>
              </a:ext>
            </a:extLst>
          </p:cNvPr>
          <p:cNvPicPr>
            <a:picLocks noChangeAspect="1" noChangeArrowheads="1"/>
          </p:cNvPicPr>
          <p:nvPr/>
        </p:nvPicPr>
        <p:blipFill>
          <a:blip r:embed="rId3"/>
          <a:srcRect/>
          <a:stretch>
            <a:fillRect/>
          </a:stretch>
        </p:blipFill>
        <p:spPr bwMode="auto">
          <a:xfrm>
            <a:off x="6781800" y="1606892"/>
            <a:ext cx="4764510" cy="5055846"/>
          </a:xfrm>
          <a:prstGeom prst="rect">
            <a:avLst/>
          </a:prstGeom>
          <a:noFill/>
          <a:ln w="25400">
            <a:noFill/>
            <a:miter lim="800000"/>
            <a:headEnd/>
            <a:tailEnd/>
          </a:ln>
          <a:effectLst/>
        </p:spPr>
      </p:pic>
      <p:cxnSp>
        <p:nvCxnSpPr>
          <p:cNvPr id="7" name="Straight Connector 6">
            <a:extLst>
              <a:ext uri="{FF2B5EF4-FFF2-40B4-BE49-F238E27FC236}">
                <a16:creationId xmlns:a16="http://schemas.microsoft.com/office/drawing/2014/main" id="{0F67C858-D246-7DCE-259D-6A74392F97A4}"/>
              </a:ext>
            </a:extLst>
          </p:cNvPr>
          <p:cNvCxnSpPr/>
          <p:nvPr/>
        </p:nvCxnSpPr>
        <p:spPr>
          <a:xfrm>
            <a:off x="5756115" y="1434095"/>
            <a:ext cx="0" cy="5078538"/>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E22947B-73D0-963D-1876-4AA1827C3246}"/>
              </a:ext>
            </a:extLst>
          </p:cNvPr>
          <p:cNvPicPr>
            <a:picLocks noChangeAspect="1"/>
          </p:cNvPicPr>
          <p:nvPr/>
        </p:nvPicPr>
        <p:blipFill>
          <a:blip r:embed="rId4"/>
          <a:stretch>
            <a:fillRect/>
          </a:stretch>
        </p:blipFill>
        <p:spPr>
          <a:xfrm>
            <a:off x="1924260" y="5742696"/>
            <a:ext cx="641659" cy="769937"/>
          </a:xfrm>
          <a:prstGeom prst="rect">
            <a:avLst/>
          </a:prstGeom>
        </p:spPr>
      </p:pic>
      <p:pic>
        <p:nvPicPr>
          <p:cNvPr id="9" name="Picture 8">
            <a:extLst>
              <a:ext uri="{FF2B5EF4-FFF2-40B4-BE49-F238E27FC236}">
                <a16:creationId xmlns:a16="http://schemas.microsoft.com/office/drawing/2014/main" id="{0C0BA643-1F1B-55F0-7495-23DE5B7FB872}"/>
              </a:ext>
            </a:extLst>
          </p:cNvPr>
          <p:cNvPicPr>
            <a:picLocks noChangeAspect="1"/>
          </p:cNvPicPr>
          <p:nvPr/>
        </p:nvPicPr>
        <p:blipFill>
          <a:blip r:embed="rId4"/>
          <a:stretch>
            <a:fillRect/>
          </a:stretch>
        </p:blipFill>
        <p:spPr>
          <a:xfrm>
            <a:off x="8487264" y="5952931"/>
            <a:ext cx="1916369" cy="650381"/>
          </a:xfrm>
          <a:prstGeom prst="rect">
            <a:avLst/>
          </a:prstGeom>
        </p:spPr>
      </p:pic>
      <p:pic>
        <p:nvPicPr>
          <p:cNvPr id="10" name="Picture 9">
            <a:extLst>
              <a:ext uri="{FF2B5EF4-FFF2-40B4-BE49-F238E27FC236}">
                <a16:creationId xmlns:a16="http://schemas.microsoft.com/office/drawing/2014/main" id="{B51F334B-AD05-B97E-5373-9FB7420DF15F}"/>
              </a:ext>
            </a:extLst>
          </p:cNvPr>
          <p:cNvPicPr>
            <a:picLocks noChangeAspect="1"/>
          </p:cNvPicPr>
          <p:nvPr/>
        </p:nvPicPr>
        <p:blipFill>
          <a:blip r:embed="rId4"/>
          <a:stretch>
            <a:fillRect/>
          </a:stretch>
        </p:blipFill>
        <p:spPr>
          <a:xfrm>
            <a:off x="2565919" y="5742695"/>
            <a:ext cx="1166326" cy="769937"/>
          </a:xfrm>
          <a:prstGeom prst="rect">
            <a:avLst/>
          </a:prstGeom>
        </p:spPr>
      </p:pic>
    </p:spTree>
    <p:extLst>
      <p:ext uri="{BB962C8B-B14F-4D97-AF65-F5344CB8AC3E}">
        <p14:creationId xmlns:p14="http://schemas.microsoft.com/office/powerpoint/2010/main" val="100533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2000"/>
                                        <p:tgtEl>
                                          <p:spTgt spid="5"/>
                                        </p:tgtEl>
                                      </p:cBhvr>
                                    </p:animEffect>
                                    <p:anim calcmode="lin" valueType="num">
                                      <p:cBhvr>
                                        <p:cTn id="46" dur="2000" fill="hold"/>
                                        <p:tgtEl>
                                          <p:spTgt spid="5"/>
                                        </p:tgtEl>
                                        <p:attrNameLst>
                                          <p:attrName>ppt_w</p:attrName>
                                        </p:attrNameLst>
                                      </p:cBhvr>
                                      <p:tavLst>
                                        <p:tav tm="0" fmla="#ppt_w*sin(2.5*pi*$)">
                                          <p:val>
                                            <p:fltVal val="0"/>
                                          </p:val>
                                        </p:tav>
                                        <p:tav tm="100000">
                                          <p:val>
                                            <p:fltVal val="1"/>
                                          </p:val>
                                        </p:tav>
                                      </p:tavLst>
                                    </p:anim>
                                    <p:anim calcmode="lin" valueType="num">
                                      <p:cBhvr>
                                        <p:cTn id="4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3F9AD41E-8355-E5E6-D3FB-83F404C5E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73860"/>
            <a:ext cx="3338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3F1093CF-035E-7BE4-55E1-B60C5DDD216C}"/>
              </a:ext>
            </a:extLst>
          </p:cNvPr>
          <p:cNvSpPr txBox="1">
            <a:spLocks noChangeArrowheads="1"/>
          </p:cNvSpPr>
          <p:nvPr/>
        </p:nvSpPr>
        <p:spPr bwMode="auto">
          <a:xfrm>
            <a:off x="109182" y="153551"/>
            <a:ext cx="6227987" cy="430887"/>
          </a:xfrm>
          <a:prstGeom prst="rect">
            <a:avLst/>
          </a:prstGeom>
          <a:noFill/>
          <a:ln w="9525">
            <a:noFill/>
            <a:miter lim="800000"/>
            <a:headEnd/>
            <a:tailEnd/>
          </a:ln>
          <a:effectLst/>
        </p:spPr>
        <p:txBody>
          <a:bodyPr wrap="none">
            <a:spAutoFit/>
          </a:bodyPr>
          <a:lstStyle/>
          <a:p>
            <a:pPr eaLnBrk="1" hangingPunct="1">
              <a:defRPr/>
            </a:pPr>
            <a:r>
              <a:rPr lang="en-US" sz="2200" dirty="0">
                <a:solidFill>
                  <a:srgbClr val="0070C0"/>
                </a:solidFill>
                <a:latin typeface="Times New Roman" panose="02020603050405020304" pitchFamily="18" charset="0"/>
                <a:cs typeface="Times New Roman" panose="02020603050405020304" pitchFamily="18" charset="0"/>
              </a:rPr>
              <a:t>Example:</a:t>
            </a:r>
            <a:r>
              <a:rPr lang="en-US" sz="2200" dirty="0">
                <a:solidFill>
                  <a:schemeClr val="accent1"/>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Evaluate the improper integral, if possible.</a:t>
            </a:r>
            <a:endParaRPr lang="en-US" sz="2200" dirty="0">
              <a:solidFill>
                <a:schemeClr val="accent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EADD4B8-7196-5523-1C81-A15CB28680E1}"/>
              </a:ext>
            </a:extLst>
          </p:cNvPr>
          <p:cNvSpPr/>
          <p:nvPr/>
        </p:nvSpPr>
        <p:spPr>
          <a:xfrm>
            <a:off x="1981200" y="1873860"/>
            <a:ext cx="2133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4">
            <a:extLst>
              <a:ext uri="{FF2B5EF4-FFF2-40B4-BE49-F238E27FC236}">
                <a16:creationId xmlns:a16="http://schemas.microsoft.com/office/drawing/2014/main" id="{79A4607A-FFEB-EDD3-A83E-A83D52D92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88260"/>
            <a:ext cx="2074863"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62802137-2DD6-610E-D6B3-A5CE0A7351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838" y="3785273"/>
            <a:ext cx="28495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414D8736-F233-2A9D-D1C4-30A5876C0D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523510"/>
            <a:ext cx="1498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7AAEAFF2-FBB8-DC5D-A837-321ACB9507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332085"/>
            <a:ext cx="6858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AB102DF6-4F93-5CB5-F3DC-22C21C8AD7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998" y="5773292"/>
            <a:ext cx="9649899" cy="83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11">
            <a:extLst>
              <a:ext uri="{FF2B5EF4-FFF2-40B4-BE49-F238E27FC236}">
                <a16:creationId xmlns:a16="http://schemas.microsoft.com/office/drawing/2014/main" id="{A2776B43-4899-D30E-5C42-10060791F7A0}"/>
              </a:ext>
            </a:extLst>
          </p:cNvPr>
          <p:cNvGraphicFramePr>
            <a:graphicFrameLocks noChangeAspect="1"/>
          </p:cNvGraphicFramePr>
          <p:nvPr>
            <p:extLst>
              <p:ext uri="{D42A27DB-BD31-4B8C-83A1-F6EECF244321}">
                <p14:modId xmlns:p14="http://schemas.microsoft.com/office/powerpoint/2010/main" val="1697240151"/>
              </p:ext>
            </p:extLst>
          </p:nvPr>
        </p:nvGraphicFramePr>
        <p:xfrm>
          <a:off x="191759" y="1453329"/>
          <a:ext cx="1034582" cy="374704"/>
        </p:xfrm>
        <a:graphic>
          <a:graphicData uri="http://schemas.openxmlformats.org/presentationml/2006/ole">
            <mc:AlternateContent xmlns:mc="http://schemas.openxmlformats.org/markup-compatibility/2006">
              <mc:Choice xmlns:v="urn:schemas-microsoft-com:vml" Requires="v">
                <p:oleObj name="Image" r:id="rId8" imgW="393126" imgH="142917" progId="Photoshop.Image.7">
                  <p:embed/>
                </p:oleObj>
              </mc:Choice>
              <mc:Fallback>
                <p:oleObj name="Image" r:id="rId8" imgW="393126" imgH="142917" progId="Photoshop.Image.7">
                  <p:embed/>
                  <p:pic>
                    <p:nvPicPr>
                      <p:cNvPr id="3" name="Object 11">
                        <a:extLst>
                          <a:ext uri="{FF2B5EF4-FFF2-40B4-BE49-F238E27FC236}">
                            <a16:creationId xmlns:a16="http://schemas.microsoft.com/office/drawing/2014/main" id="{16FEC29E-83B8-E5F7-EF15-76AC45DE63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759" y="1453329"/>
                        <a:ext cx="1034582" cy="374704"/>
                      </a:xfrm>
                      <a:prstGeom prst="rect">
                        <a:avLst/>
                      </a:prstGeom>
                      <a:noFill/>
                      <a:ln>
                        <a:noFill/>
                      </a:ln>
                      <a:effectLst/>
                    </p:spPr>
                  </p:pic>
                </p:oleObj>
              </mc:Fallback>
            </mc:AlternateContent>
          </a:graphicData>
        </a:graphic>
      </p:graphicFrame>
      <p:pic>
        <p:nvPicPr>
          <p:cNvPr id="12" name="Picture 3">
            <a:extLst>
              <a:ext uri="{FF2B5EF4-FFF2-40B4-BE49-F238E27FC236}">
                <a16:creationId xmlns:a16="http://schemas.microsoft.com/office/drawing/2014/main" id="{BE7C4C80-B5F0-B785-CB52-EB48847A8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09" y="561852"/>
            <a:ext cx="3338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DD433E41-B1A1-160B-2E5F-94CB14C51BA8}"/>
              </a:ext>
            </a:extLst>
          </p:cNvPr>
          <p:cNvSpPr/>
          <p:nvPr/>
        </p:nvSpPr>
        <p:spPr>
          <a:xfrm>
            <a:off x="1747519" y="558600"/>
            <a:ext cx="2133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5" name="Picture 14" descr="A graph of a function&#10;&#10;Description automatically generated">
            <a:extLst>
              <a:ext uri="{FF2B5EF4-FFF2-40B4-BE49-F238E27FC236}">
                <a16:creationId xmlns:a16="http://schemas.microsoft.com/office/drawing/2014/main" id="{5E3B91A6-1A01-B2CF-3FE1-05C24DDC0D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2056" y="837491"/>
            <a:ext cx="4237653" cy="4237653"/>
          </a:xfrm>
          <a:prstGeom prst="rect">
            <a:avLst/>
          </a:prstGeom>
        </p:spPr>
      </p:pic>
    </p:spTree>
    <p:extLst>
      <p:ext uri="{BB962C8B-B14F-4D97-AF65-F5344CB8AC3E}">
        <p14:creationId xmlns:p14="http://schemas.microsoft.com/office/powerpoint/2010/main" val="359438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ppt_w</p:attrName>
                                        </p:attrNameLst>
                                      </p:cBhvr>
                                      <p:tavLst>
                                        <p:tav tm="0" fmla="#ppt_w*sin(2.5*pi*$)">
                                          <p:val>
                                            <p:fltVal val="0"/>
                                          </p:val>
                                        </p:tav>
                                        <p:tav tm="100000">
                                          <p:val>
                                            <p:fltVal val="1"/>
                                          </p:val>
                                        </p:tav>
                                      </p:tavLst>
                                    </p:anim>
                                    <p:anim calcmode="lin" valueType="num">
                                      <p:cBhvr>
                                        <p:cTn id="1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nodeType="clickEffect">
                                  <p:stCondLst>
                                    <p:cond delay="0"/>
                                  </p:stCondLst>
                                  <p:childTnLst>
                                    <p:animEffect transition="out" filter="dissolv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dissolv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dissolve">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6741EDA-30B1-0853-4A16-DF51B067051A}"/>
              </a:ext>
            </a:extLst>
          </p:cNvPr>
          <p:cNvPicPr>
            <a:picLocks noChangeAspect="1" noChangeArrowheads="1"/>
          </p:cNvPicPr>
          <p:nvPr/>
        </p:nvPicPr>
        <p:blipFill>
          <a:blip r:embed="rId2"/>
          <a:srcRect/>
          <a:stretch>
            <a:fillRect/>
          </a:stretch>
        </p:blipFill>
        <p:spPr bwMode="auto">
          <a:xfrm>
            <a:off x="266697" y="353787"/>
            <a:ext cx="6477000" cy="6242050"/>
          </a:xfrm>
          <a:prstGeom prst="rect">
            <a:avLst/>
          </a:prstGeom>
          <a:noFill/>
          <a:ln w="25400">
            <a:noFill/>
            <a:miter lim="800000"/>
            <a:headEnd/>
            <a:tailEnd/>
          </a:ln>
          <a:effectLst/>
        </p:spPr>
      </p:pic>
      <p:pic>
        <p:nvPicPr>
          <p:cNvPr id="5" name="Picture 2">
            <a:extLst>
              <a:ext uri="{FF2B5EF4-FFF2-40B4-BE49-F238E27FC236}">
                <a16:creationId xmlns:a16="http://schemas.microsoft.com/office/drawing/2014/main" id="{A15C40DE-0AA2-653D-287E-DB46DC0AF69F}"/>
              </a:ext>
            </a:extLst>
          </p:cNvPr>
          <p:cNvPicPr>
            <a:picLocks noChangeAspect="1" noChangeArrowheads="1"/>
          </p:cNvPicPr>
          <p:nvPr/>
        </p:nvPicPr>
        <p:blipFill>
          <a:blip r:embed="rId3"/>
          <a:srcRect/>
          <a:stretch>
            <a:fillRect/>
          </a:stretch>
        </p:blipFill>
        <p:spPr bwMode="auto">
          <a:xfrm>
            <a:off x="6531098" y="872040"/>
            <a:ext cx="5290782" cy="5797816"/>
          </a:xfrm>
          <a:prstGeom prst="rect">
            <a:avLst/>
          </a:prstGeom>
          <a:noFill/>
          <a:ln w="25400">
            <a:noFill/>
            <a:miter lim="800000"/>
            <a:headEnd/>
            <a:tailEnd/>
          </a:ln>
          <a:effectLst/>
        </p:spPr>
      </p:pic>
      <p:cxnSp>
        <p:nvCxnSpPr>
          <p:cNvPr id="6" name="Straight Connector 5">
            <a:extLst>
              <a:ext uri="{FF2B5EF4-FFF2-40B4-BE49-F238E27FC236}">
                <a16:creationId xmlns:a16="http://schemas.microsoft.com/office/drawing/2014/main" id="{6D71C161-DEBB-2E4A-B9BA-4BFFA6BAA887}"/>
              </a:ext>
            </a:extLst>
          </p:cNvPr>
          <p:cNvCxnSpPr>
            <a:cxnSpLocks/>
          </p:cNvCxnSpPr>
          <p:nvPr/>
        </p:nvCxnSpPr>
        <p:spPr>
          <a:xfrm>
            <a:off x="5756115" y="832759"/>
            <a:ext cx="0" cy="569620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02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7D4AB57A-1366-CFEF-F1F6-C8479E9C8B38}"/>
              </a:ext>
            </a:extLst>
          </p:cNvPr>
          <p:cNvPicPr>
            <a:picLocks noChangeAspect="1" noChangeArrowheads="1"/>
          </p:cNvPicPr>
          <p:nvPr/>
        </p:nvPicPr>
        <p:blipFill>
          <a:blip r:embed="rId2"/>
          <a:srcRect/>
          <a:stretch>
            <a:fillRect/>
          </a:stretch>
        </p:blipFill>
        <p:spPr bwMode="auto">
          <a:xfrm>
            <a:off x="364668" y="343129"/>
            <a:ext cx="5562600" cy="6199187"/>
          </a:xfrm>
          <a:prstGeom prst="rect">
            <a:avLst/>
          </a:prstGeom>
          <a:noFill/>
          <a:ln w="25400">
            <a:noFill/>
            <a:miter lim="800000"/>
            <a:headEnd/>
            <a:tailEnd/>
          </a:ln>
          <a:effectLst/>
        </p:spPr>
      </p:pic>
      <p:cxnSp>
        <p:nvCxnSpPr>
          <p:cNvPr id="3" name="Straight Connector 2">
            <a:extLst>
              <a:ext uri="{FF2B5EF4-FFF2-40B4-BE49-F238E27FC236}">
                <a16:creationId xmlns:a16="http://schemas.microsoft.com/office/drawing/2014/main" id="{5D1CB971-88BB-B912-EAED-0A4A6EB9EA6E}"/>
              </a:ext>
            </a:extLst>
          </p:cNvPr>
          <p:cNvCxnSpPr>
            <a:cxnSpLocks/>
          </p:cNvCxnSpPr>
          <p:nvPr/>
        </p:nvCxnSpPr>
        <p:spPr>
          <a:xfrm>
            <a:off x="6001050" y="832759"/>
            <a:ext cx="0" cy="5696203"/>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2D7B2505-D9EB-AADF-8C61-EF00977C26D8}"/>
              </a:ext>
            </a:extLst>
          </p:cNvPr>
          <p:cNvPicPr>
            <a:picLocks noChangeAspect="1" noChangeArrowheads="1"/>
          </p:cNvPicPr>
          <p:nvPr/>
        </p:nvPicPr>
        <p:blipFill>
          <a:blip r:embed="rId3"/>
          <a:srcRect/>
          <a:stretch>
            <a:fillRect/>
          </a:stretch>
        </p:blipFill>
        <p:spPr bwMode="auto">
          <a:xfrm>
            <a:off x="6264734" y="323168"/>
            <a:ext cx="5600269" cy="6199187"/>
          </a:xfrm>
          <a:prstGeom prst="rect">
            <a:avLst/>
          </a:prstGeom>
          <a:noFill/>
          <a:ln w="25400">
            <a:noFill/>
            <a:miter lim="800000"/>
            <a:headEnd/>
            <a:tailEnd/>
          </a:ln>
          <a:effectLst/>
        </p:spPr>
      </p:pic>
    </p:spTree>
    <p:extLst>
      <p:ext uri="{BB962C8B-B14F-4D97-AF65-F5344CB8AC3E}">
        <p14:creationId xmlns:p14="http://schemas.microsoft.com/office/powerpoint/2010/main" val="3516182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3">
            <a:extLst>
              <a:ext uri="{FF2B5EF4-FFF2-40B4-BE49-F238E27FC236}">
                <a16:creationId xmlns:a16="http://schemas.microsoft.com/office/drawing/2014/main" id="{DB34126D-B59A-23EA-56D8-E1E7A15E8B17}"/>
              </a:ext>
            </a:extLst>
          </p:cNvPr>
          <p:cNvGraphicFramePr>
            <a:graphicFrameLocks noChangeAspect="1"/>
          </p:cNvGraphicFramePr>
          <p:nvPr>
            <p:extLst>
              <p:ext uri="{D42A27DB-BD31-4B8C-83A1-F6EECF244321}">
                <p14:modId xmlns:p14="http://schemas.microsoft.com/office/powerpoint/2010/main" val="1935986179"/>
              </p:ext>
            </p:extLst>
          </p:nvPr>
        </p:nvGraphicFramePr>
        <p:xfrm>
          <a:off x="609600" y="755644"/>
          <a:ext cx="1066800" cy="1185863"/>
        </p:xfrm>
        <a:graphic>
          <a:graphicData uri="http://schemas.openxmlformats.org/presentationml/2006/ole">
            <mc:AlternateContent xmlns:mc="http://schemas.openxmlformats.org/markup-compatibility/2006">
              <mc:Choice xmlns:v="urn:schemas-microsoft-com:vml" Requires="v">
                <p:oleObj name="Equation" r:id="rId2" imgW="355292" imgH="393359" progId="Equation.DSMT4">
                  <p:embed/>
                </p:oleObj>
              </mc:Choice>
              <mc:Fallback>
                <p:oleObj name="Equation" r:id="rId2" imgW="355292" imgH="393359" progId="Equation.DSMT4">
                  <p:embed/>
                  <p:pic>
                    <p:nvPicPr>
                      <p:cNvPr id="16388" name="Object 3">
                        <a:extLst>
                          <a:ext uri="{FF2B5EF4-FFF2-40B4-BE49-F238E27FC236}">
                            <a16:creationId xmlns:a16="http://schemas.microsoft.com/office/drawing/2014/main" id="{BC734E72-285F-6A1E-4090-9A48634A3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55644"/>
                        <a:ext cx="1066800" cy="1185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6">
            <a:extLst>
              <a:ext uri="{FF2B5EF4-FFF2-40B4-BE49-F238E27FC236}">
                <a16:creationId xmlns:a16="http://schemas.microsoft.com/office/drawing/2014/main" id="{E6A1119D-B823-12FF-37FB-31A3DB092B36}"/>
              </a:ext>
            </a:extLst>
          </p:cNvPr>
          <p:cNvGraphicFramePr>
            <a:graphicFrameLocks noChangeAspect="1"/>
          </p:cNvGraphicFramePr>
          <p:nvPr>
            <p:extLst>
              <p:ext uri="{D42A27DB-BD31-4B8C-83A1-F6EECF244321}">
                <p14:modId xmlns:p14="http://schemas.microsoft.com/office/powerpoint/2010/main" val="760702557"/>
              </p:ext>
            </p:extLst>
          </p:nvPr>
        </p:nvGraphicFramePr>
        <p:xfrm>
          <a:off x="490538" y="3679146"/>
          <a:ext cx="1828800" cy="849312"/>
        </p:xfrm>
        <a:graphic>
          <a:graphicData uri="http://schemas.openxmlformats.org/presentationml/2006/ole">
            <mc:AlternateContent xmlns:mc="http://schemas.openxmlformats.org/markup-compatibility/2006">
              <mc:Choice xmlns:v="urn:schemas-microsoft-com:vml" Requires="v">
                <p:oleObj name="Equation" r:id="rId4" imgW="685502" imgH="317362" progId="Equation.DSMT4">
                  <p:embed/>
                </p:oleObj>
              </mc:Choice>
              <mc:Fallback>
                <p:oleObj name="Equation" r:id="rId4" imgW="685502" imgH="317362" progId="Equation.DSMT4">
                  <p:embed/>
                  <p:pic>
                    <p:nvPicPr>
                      <p:cNvPr id="6" name="Object 6">
                        <a:extLst>
                          <a:ext uri="{FF2B5EF4-FFF2-40B4-BE49-F238E27FC236}">
                            <a16:creationId xmlns:a16="http://schemas.microsoft.com/office/drawing/2014/main" id="{3E8D8421-EECB-0CE6-4460-AC67B83FB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3679146"/>
                        <a:ext cx="1828800" cy="849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7">
            <a:extLst>
              <a:ext uri="{FF2B5EF4-FFF2-40B4-BE49-F238E27FC236}">
                <a16:creationId xmlns:a16="http://schemas.microsoft.com/office/drawing/2014/main" id="{94E70603-3A8D-1683-D60B-2CFE01C534EF}"/>
              </a:ext>
            </a:extLst>
          </p:cNvPr>
          <p:cNvGraphicFramePr>
            <a:graphicFrameLocks noChangeAspect="1"/>
          </p:cNvGraphicFramePr>
          <p:nvPr>
            <p:extLst>
              <p:ext uri="{D42A27DB-BD31-4B8C-83A1-F6EECF244321}">
                <p14:modId xmlns:p14="http://schemas.microsoft.com/office/powerpoint/2010/main" val="835090603"/>
              </p:ext>
            </p:extLst>
          </p:nvPr>
        </p:nvGraphicFramePr>
        <p:xfrm>
          <a:off x="550863" y="4745946"/>
          <a:ext cx="2878137" cy="747712"/>
        </p:xfrm>
        <a:graphic>
          <a:graphicData uri="http://schemas.openxmlformats.org/presentationml/2006/ole">
            <mc:AlternateContent xmlns:mc="http://schemas.openxmlformats.org/markup-compatibility/2006">
              <mc:Choice xmlns:v="urn:schemas-microsoft-com:vml" Requires="v">
                <p:oleObj name="Equation" r:id="rId6" imgW="1079500" imgH="279400" progId="Equation.DSMT4">
                  <p:embed/>
                </p:oleObj>
              </mc:Choice>
              <mc:Fallback>
                <p:oleObj name="Equation" r:id="rId6" imgW="1079500" imgH="279400" progId="Equation.DSMT4">
                  <p:embed/>
                  <p:pic>
                    <p:nvPicPr>
                      <p:cNvPr id="7" name="Object 7">
                        <a:extLst>
                          <a:ext uri="{FF2B5EF4-FFF2-40B4-BE49-F238E27FC236}">
                            <a16:creationId xmlns:a16="http://schemas.microsoft.com/office/drawing/2014/main" id="{2BF39790-43F6-D38F-0BA8-2BC68C5E4D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3" y="4745946"/>
                        <a:ext cx="2878137" cy="74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8">
            <a:extLst>
              <a:ext uri="{FF2B5EF4-FFF2-40B4-BE49-F238E27FC236}">
                <a16:creationId xmlns:a16="http://schemas.microsoft.com/office/drawing/2014/main" id="{29B8CDB3-CB2B-4CA7-E73B-DC5AA7F32CD0}"/>
              </a:ext>
            </a:extLst>
          </p:cNvPr>
          <p:cNvGraphicFramePr>
            <a:graphicFrameLocks noChangeAspect="1"/>
          </p:cNvGraphicFramePr>
          <p:nvPr>
            <p:extLst>
              <p:ext uri="{D42A27DB-BD31-4B8C-83A1-F6EECF244321}">
                <p14:modId xmlns:p14="http://schemas.microsoft.com/office/powerpoint/2010/main" val="1403497521"/>
              </p:ext>
            </p:extLst>
          </p:nvPr>
        </p:nvGraphicFramePr>
        <p:xfrm>
          <a:off x="508000" y="5519058"/>
          <a:ext cx="1828800" cy="1052513"/>
        </p:xfrm>
        <a:graphic>
          <a:graphicData uri="http://schemas.openxmlformats.org/presentationml/2006/ole">
            <mc:AlternateContent xmlns:mc="http://schemas.openxmlformats.org/markup-compatibility/2006">
              <mc:Choice xmlns:v="urn:schemas-microsoft-com:vml" Requires="v">
                <p:oleObj name="Equation" r:id="rId8" imgW="685800" imgH="393700" progId="Equation.DSMT4">
                  <p:embed/>
                </p:oleObj>
              </mc:Choice>
              <mc:Fallback>
                <p:oleObj name="Equation" r:id="rId8" imgW="685800" imgH="393700" progId="Equation.DSMT4">
                  <p:embed/>
                  <p:pic>
                    <p:nvPicPr>
                      <p:cNvPr id="8" name="Object 8">
                        <a:extLst>
                          <a:ext uri="{FF2B5EF4-FFF2-40B4-BE49-F238E27FC236}">
                            <a16:creationId xmlns:a16="http://schemas.microsoft.com/office/drawing/2014/main" id="{3730527C-C2FD-6BEC-00B3-3733ED74EF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000" y="5519058"/>
                        <a:ext cx="1828800"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9">
            <a:extLst>
              <a:ext uri="{FF2B5EF4-FFF2-40B4-BE49-F238E27FC236}">
                <a16:creationId xmlns:a16="http://schemas.microsoft.com/office/drawing/2014/main" id="{92DA74C3-D785-B0AF-DB7F-9C59A122F730}"/>
              </a:ext>
            </a:extLst>
          </p:cNvPr>
          <p:cNvGraphicFramePr>
            <a:graphicFrameLocks noChangeAspect="1"/>
          </p:cNvGraphicFramePr>
          <p:nvPr>
            <p:extLst>
              <p:ext uri="{D42A27DB-BD31-4B8C-83A1-F6EECF244321}">
                <p14:modId xmlns:p14="http://schemas.microsoft.com/office/powerpoint/2010/main" val="4010866270"/>
              </p:ext>
            </p:extLst>
          </p:nvPr>
        </p:nvGraphicFramePr>
        <p:xfrm>
          <a:off x="2514600" y="5900058"/>
          <a:ext cx="744538" cy="339725"/>
        </p:xfrm>
        <a:graphic>
          <a:graphicData uri="http://schemas.openxmlformats.org/presentationml/2006/ole">
            <mc:AlternateContent xmlns:mc="http://schemas.openxmlformats.org/markup-compatibility/2006">
              <mc:Choice xmlns:v="urn:schemas-microsoft-com:vml" Requires="v">
                <p:oleObj name="Equation" r:id="rId10" imgW="279158" imgH="126890" progId="Equation.DSMT4">
                  <p:embed/>
                </p:oleObj>
              </mc:Choice>
              <mc:Fallback>
                <p:oleObj name="Equation" r:id="rId10" imgW="279158" imgH="126890" progId="Equation.DSMT4">
                  <p:embed/>
                  <p:pic>
                    <p:nvPicPr>
                      <p:cNvPr id="9" name="Object 9">
                        <a:extLst>
                          <a:ext uri="{FF2B5EF4-FFF2-40B4-BE49-F238E27FC236}">
                            <a16:creationId xmlns:a16="http://schemas.microsoft.com/office/drawing/2014/main" id="{6DA634C2-2C0D-E2A3-E3F1-E9CF93194C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4600" y="5900058"/>
                        <a:ext cx="744538"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AutoShape 10">
            <a:extLst>
              <a:ext uri="{FF2B5EF4-FFF2-40B4-BE49-F238E27FC236}">
                <a16:creationId xmlns:a16="http://schemas.microsoft.com/office/drawing/2014/main" id="{C65233DE-27C3-9725-9BB8-11B99C2E0D88}"/>
              </a:ext>
            </a:extLst>
          </p:cNvPr>
          <p:cNvSpPr>
            <a:spLocks noChangeArrowheads="1"/>
          </p:cNvSpPr>
          <p:nvPr/>
        </p:nvSpPr>
        <p:spPr bwMode="auto">
          <a:xfrm>
            <a:off x="2362200" y="5747658"/>
            <a:ext cx="990600" cy="609600"/>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0" name="Text Box 11">
            <a:extLst>
              <a:ext uri="{FF2B5EF4-FFF2-40B4-BE49-F238E27FC236}">
                <a16:creationId xmlns:a16="http://schemas.microsoft.com/office/drawing/2014/main" id="{CF53F6BA-7EEF-90D0-912B-F27B773A2A1B}"/>
              </a:ext>
            </a:extLst>
          </p:cNvPr>
          <p:cNvSpPr txBox="1">
            <a:spLocks noChangeArrowheads="1"/>
          </p:cNvSpPr>
          <p:nvPr/>
        </p:nvSpPr>
        <p:spPr bwMode="auto">
          <a:xfrm>
            <a:off x="4267200" y="5823858"/>
            <a:ext cx="2936253" cy="461665"/>
          </a:xfrm>
          <a:prstGeom prst="rect">
            <a:avLst/>
          </a:prstGeom>
          <a:noFill/>
          <a:ln w="9525">
            <a:noFill/>
            <a:miter lim="800000"/>
            <a:headEnd/>
            <a:tailEnd/>
          </a:ln>
        </p:spPr>
        <p:txBody>
          <a:bodyPr wrap="none">
            <a:spAutoFit/>
          </a:bodyPr>
          <a:lstStyle/>
          <a:p>
            <a:pPr eaLnBrk="1" hangingPunct="1">
              <a:defRPr/>
            </a:pPr>
            <a:r>
              <a:rPr lang="en-US" sz="2400" dirty="0">
                <a:solidFill>
                  <a:srgbClr val="0000FF"/>
                </a:solidFill>
                <a:latin typeface="Times New Roman" panose="02020603050405020304" pitchFamily="18" charset="0"/>
                <a:cs typeface="Times New Roman" panose="02020603050405020304" pitchFamily="18" charset="0"/>
              </a:rPr>
              <a:t>This integral </a:t>
            </a:r>
            <a:r>
              <a:rPr lang="en-US" sz="2400" u="sng" dirty="0">
                <a:solidFill>
                  <a:srgbClr val="0000FF"/>
                </a:solidFill>
                <a:latin typeface="Times New Roman" panose="02020603050405020304" pitchFamily="18" charset="0"/>
                <a:cs typeface="Times New Roman" panose="02020603050405020304" pitchFamily="18" charset="0"/>
              </a:rPr>
              <a:t>diverges</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11" name="Freeform 13">
            <a:extLst>
              <a:ext uri="{FF2B5EF4-FFF2-40B4-BE49-F238E27FC236}">
                <a16:creationId xmlns:a16="http://schemas.microsoft.com/office/drawing/2014/main" id="{3B7FABB3-8AA3-11DE-83BE-F3830C7AA429}"/>
              </a:ext>
            </a:extLst>
          </p:cNvPr>
          <p:cNvSpPr>
            <a:spLocks/>
          </p:cNvSpPr>
          <p:nvPr/>
        </p:nvSpPr>
        <p:spPr bwMode="auto">
          <a:xfrm>
            <a:off x="1264303" y="3326756"/>
            <a:ext cx="2667000" cy="1047750"/>
          </a:xfrm>
          <a:custGeom>
            <a:avLst/>
            <a:gdLst>
              <a:gd name="T0" fmla="*/ 2147483646 w 1680"/>
              <a:gd name="T1" fmla="*/ 2147483646 h 660"/>
              <a:gd name="T2" fmla="*/ 2147483646 w 1680"/>
              <a:gd name="T3" fmla="*/ 2147483646 h 660"/>
              <a:gd name="T4" fmla="*/ 2147483646 w 1680"/>
              <a:gd name="T5" fmla="*/ 2147483646 h 660"/>
              <a:gd name="T6" fmla="*/ 2147483646 w 1680"/>
              <a:gd name="T7" fmla="*/ 2147483646 h 660"/>
              <a:gd name="T8" fmla="*/ 2147483646 w 1680"/>
              <a:gd name="T9" fmla="*/ 2147483646 h 660"/>
              <a:gd name="T10" fmla="*/ 0 w 1680"/>
              <a:gd name="T11" fmla="*/ 0 h 660"/>
              <a:gd name="T12" fmla="*/ 0 60000 65536"/>
              <a:gd name="T13" fmla="*/ 0 60000 65536"/>
              <a:gd name="T14" fmla="*/ 0 60000 65536"/>
              <a:gd name="T15" fmla="*/ 0 60000 65536"/>
              <a:gd name="T16" fmla="*/ 0 60000 65536"/>
              <a:gd name="T17" fmla="*/ 0 60000 65536"/>
              <a:gd name="T18" fmla="*/ 0 w 1680"/>
              <a:gd name="T19" fmla="*/ 0 h 660"/>
              <a:gd name="T20" fmla="*/ 1680 w 1680"/>
              <a:gd name="T21" fmla="*/ 660 h 660"/>
            </a:gdLst>
            <a:ahLst/>
            <a:cxnLst>
              <a:cxn ang="T12">
                <a:pos x="T0" y="T1"/>
              </a:cxn>
              <a:cxn ang="T13">
                <a:pos x="T2" y="T3"/>
              </a:cxn>
              <a:cxn ang="T14">
                <a:pos x="T4" y="T5"/>
              </a:cxn>
              <a:cxn ang="T15">
                <a:pos x="T6" y="T7"/>
              </a:cxn>
              <a:cxn ang="T16">
                <a:pos x="T8" y="T9"/>
              </a:cxn>
              <a:cxn ang="T17">
                <a:pos x="T10" y="T11"/>
              </a:cxn>
            </a:cxnLst>
            <a:rect l="T18" t="T19" r="T20" b="T21"/>
            <a:pathLst>
              <a:path w="1680" h="660">
                <a:moveTo>
                  <a:pt x="1680" y="660"/>
                </a:moveTo>
                <a:cubicBezTo>
                  <a:pt x="1620" y="648"/>
                  <a:pt x="1440" y="658"/>
                  <a:pt x="1320" y="588"/>
                </a:cubicBezTo>
                <a:cubicBezTo>
                  <a:pt x="1200" y="518"/>
                  <a:pt x="1092" y="306"/>
                  <a:pt x="960" y="240"/>
                </a:cubicBezTo>
                <a:cubicBezTo>
                  <a:pt x="828" y="174"/>
                  <a:pt x="648" y="200"/>
                  <a:pt x="528" y="192"/>
                </a:cubicBezTo>
                <a:cubicBezTo>
                  <a:pt x="408" y="184"/>
                  <a:pt x="328" y="224"/>
                  <a:pt x="240" y="192"/>
                </a:cubicBezTo>
                <a:cubicBezTo>
                  <a:pt x="152" y="160"/>
                  <a:pt x="76" y="80"/>
                  <a:pt x="0"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Text Box 14">
            <a:extLst>
              <a:ext uri="{FF2B5EF4-FFF2-40B4-BE49-F238E27FC236}">
                <a16:creationId xmlns:a16="http://schemas.microsoft.com/office/drawing/2014/main" id="{3A242AC9-D331-1883-8D05-EC875769DCE5}"/>
              </a:ext>
            </a:extLst>
          </p:cNvPr>
          <p:cNvSpPr txBox="1">
            <a:spLocks noChangeArrowheads="1"/>
          </p:cNvSpPr>
          <p:nvPr/>
        </p:nvSpPr>
        <p:spPr bwMode="auto">
          <a:xfrm>
            <a:off x="4007503" y="4145906"/>
            <a:ext cx="2398016" cy="430887"/>
          </a:xfrm>
          <a:prstGeom prst="rect">
            <a:avLst/>
          </a:prstGeom>
          <a:noFill/>
          <a:ln w="9525">
            <a:noFill/>
            <a:miter lim="800000"/>
            <a:headEnd/>
            <a:tailEnd/>
          </a:ln>
        </p:spPr>
        <p:txBody>
          <a:bodyPr wrap="square">
            <a:spAutoFit/>
          </a:bodyPr>
          <a:lstStyle/>
          <a:p>
            <a:pPr eaLnBrk="1" hangingPunct="1">
              <a:defRPr/>
            </a:pPr>
            <a:r>
              <a:rPr lang="en-US" sz="2200" dirty="0">
                <a:solidFill>
                  <a:srgbClr val="0000FF"/>
                </a:solidFill>
                <a:latin typeface="Times New Roman" panose="02020603050405020304" pitchFamily="18" charset="0"/>
                <a:cs typeface="Times New Roman" panose="02020603050405020304" pitchFamily="18" charset="0"/>
              </a:rPr>
              <a:t>(right hand limit)</a:t>
            </a:r>
          </a:p>
        </p:txBody>
      </p:sp>
      <p:sp>
        <p:nvSpPr>
          <p:cNvPr id="13" name="Text Box 15">
            <a:extLst>
              <a:ext uri="{FF2B5EF4-FFF2-40B4-BE49-F238E27FC236}">
                <a16:creationId xmlns:a16="http://schemas.microsoft.com/office/drawing/2014/main" id="{6F9079D2-6A1B-E624-6FBF-889782FDFBC2}"/>
              </a:ext>
            </a:extLst>
          </p:cNvPr>
          <p:cNvSpPr txBox="1">
            <a:spLocks noChangeArrowheads="1"/>
          </p:cNvSpPr>
          <p:nvPr/>
        </p:nvSpPr>
        <p:spPr bwMode="auto">
          <a:xfrm>
            <a:off x="4063172" y="4617394"/>
            <a:ext cx="5677996" cy="430887"/>
          </a:xfrm>
          <a:prstGeom prst="rect">
            <a:avLst/>
          </a:prstGeom>
          <a:noFill/>
          <a:ln w="9525">
            <a:noFill/>
            <a:miter lim="800000"/>
            <a:headEnd/>
            <a:tailEnd/>
          </a:ln>
        </p:spPr>
        <p:txBody>
          <a:bodyPr wrap="square">
            <a:spAutoFit/>
          </a:bodyPr>
          <a:lstStyle/>
          <a:p>
            <a:pPr eaLnBrk="1" hangingPunct="1">
              <a:defRPr/>
            </a:pPr>
            <a:r>
              <a:rPr lang="en-US" sz="2200" dirty="0">
                <a:solidFill>
                  <a:srgbClr val="FF0000"/>
                </a:solidFill>
                <a:latin typeface="Times New Roman" panose="02020603050405020304" pitchFamily="18" charset="0"/>
                <a:cs typeface="Times New Roman" panose="02020603050405020304" pitchFamily="18" charset="0"/>
              </a:rPr>
              <a:t>We approach the limit from </a:t>
            </a:r>
            <a:r>
              <a:rPr lang="en-US" sz="2200" u="sng" dirty="0">
                <a:solidFill>
                  <a:srgbClr val="FF0000"/>
                </a:solidFill>
                <a:latin typeface="Times New Roman" panose="02020603050405020304" pitchFamily="18" charset="0"/>
                <a:cs typeface="Times New Roman" panose="02020603050405020304" pitchFamily="18" charset="0"/>
              </a:rPr>
              <a:t>inside</a:t>
            </a:r>
            <a:r>
              <a:rPr lang="en-US" sz="2200" dirty="0">
                <a:solidFill>
                  <a:srgbClr val="FF0000"/>
                </a:solidFill>
                <a:latin typeface="Times New Roman" panose="02020603050405020304" pitchFamily="18" charset="0"/>
                <a:cs typeface="Times New Roman" panose="02020603050405020304" pitchFamily="18" charset="0"/>
              </a:rPr>
              <a:t> the interval.</a:t>
            </a:r>
          </a:p>
        </p:txBody>
      </p:sp>
      <p:graphicFrame>
        <p:nvGraphicFramePr>
          <p:cNvPr id="14" name="Object 22">
            <a:extLst>
              <a:ext uri="{FF2B5EF4-FFF2-40B4-BE49-F238E27FC236}">
                <a16:creationId xmlns:a16="http://schemas.microsoft.com/office/drawing/2014/main" id="{953E3B33-3E43-BE68-4238-ED35F3ECCEB8}"/>
              </a:ext>
            </a:extLst>
          </p:cNvPr>
          <p:cNvGraphicFramePr>
            <a:graphicFrameLocks noChangeAspect="1"/>
          </p:cNvGraphicFramePr>
          <p:nvPr>
            <p:extLst>
              <p:ext uri="{D42A27DB-BD31-4B8C-83A1-F6EECF244321}">
                <p14:modId xmlns:p14="http://schemas.microsoft.com/office/powerpoint/2010/main" val="34422139"/>
              </p:ext>
            </p:extLst>
          </p:nvPr>
        </p:nvGraphicFramePr>
        <p:xfrm>
          <a:off x="763041" y="2343150"/>
          <a:ext cx="2036763" cy="1108075"/>
        </p:xfrm>
        <a:graphic>
          <a:graphicData uri="http://schemas.openxmlformats.org/presentationml/2006/ole">
            <mc:AlternateContent xmlns:mc="http://schemas.openxmlformats.org/markup-compatibility/2006">
              <mc:Choice xmlns:v="urn:schemas-microsoft-com:vml" Requires="v">
                <p:oleObj name="Equation" r:id="rId12" imgW="723600" imgH="393480" progId="Equation.DSMT4">
                  <p:embed/>
                </p:oleObj>
              </mc:Choice>
              <mc:Fallback>
                <p:oleObj name="Equation" r:id="rId12" imgW="723600" imgH="393480" progId="Equation.DSMT4">
                  <p:embed/>
                  <p:pic>
                    <p:nvPicPr>
                      <p:cNvPr id="15" name="Object 22">
                        <a:extLst>
                          <a:ext uri="{FF2B5EF4-FFF2-40B4-BE49-F238E27FC236}">
                            <a16:creationId xmlns:a16="http://schemas.microsoft.com/office/drawing/2014/main" id="{E1ED024F-AAE4-1578-885C-89A9E183EC65}"/>
                          </a:ext>
                        </a:extLst>
                      </p:cNvPr>
                      <p:cNvPicPr>
                        <a:picLocks noChangeAspect="1" noChangeArrowheads="1"/>
                      </p:cNvPicPr>
                      <p:nvPr/>
                    </p:nvPicPr>
                    <p:blipFill>
                      <a:blip r:embed="rId13"/>
                      <a:srcRect/>
                      <a:stretch>
                        <a:fillRect/>
                      </a:stretch>
                    </p:blipFill>
                    <p:spPr bwMode="auto">
                      <a:xfrm>
                        <a:off x="763041" y="2343150"/>
                        <a:ext cx="2036763"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 name="Group 25">
            <a:extLst>
              <a:ext uri="{FF2B5EF4-FFF2-40B4-BE49-F238E27FC236}">
                <a16:creationId xmlns:a16="http://schemas.microsoft.com/office/drawing/2014/main" id="{9620C8ED-E62F-EE0E-EEF5-F13CCFF9E467}"/>
              </a:ext>
            </a:extLst>
          </p:cNvPr>
          <p:cNvGrpSpPr>
            <a:grpSpLocks/>
          </p:cNvGrpSpPr>
          <p:nvPr/>
        </p:nvGrpSpPr>
        <p:grpSpPr bwMode="auto">
          <a:xfrm>
            <a:off x="1170993" y="3287494"/>
            <a:ext cx="8296880" cy="2360612"/>
            <a:chOff x="683" y="1873"/>
            <a:chExt cx="4693" cy="1487"/>
          </a:xfrm>
        </p:grpSpPr>
        <p:sp>
          <p:nvSpPr>
            <p:cNvPr id="16" name="Rectangle 20">
              <a:extLst>
                <a:ext uri="{FF2B5EF4-FFF2-40B4-BE49-F238E27FC236}">
                  <a16:creationId xmlns:a16="http://schemas.microsoft.com/office/drawing/2014/main" id="{5476C41F-6F3B-C53E-74B3-E5FC9CAF6195}"/>
                </a:ext>
              </a:extLst>
            </p:cNvPr>
            <p:cNvSpPr>
              <a:spLocks noChangeArrowheads="1"/>
            </p:cNvSpPr>
            <p:nvPr/>
          </p:nvSpPr>
          <p:spPr bwMode="auto">
            <a:xfrm>
              <a:off x="2304" y="2352"/>
              <a:ext cx="3072" cy="10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7" name="Freeform 24">
              <a:extLst>
                <a:ext uri="{FF2B5EF4-FFF2-40B4-BE49-F238E27FC236}">
                  <a16:creationId xmlns:a16="http://schemas.microsoft.com/office/drawing/2014/main" id="{03870462-940C-6EEB-D2FD-39E1EDA1C6AE}"/>
                </a:ext>
              </a:extLst>
            </p:cNvPr>
            <p:cNvSpPr>
              <a:spLocks/>
            </p:cNvSpPr>
            <p:nvPr/>
          </p:nvSpPr>
          <p:spPr bwMode="auto">
            <a:xfrm>
              <a:off x="683" y="1873"/>
              <a:ext cx="1672" cy="801"/>
            </a:xfrm>
            <a:custGeom>
              <a:avLst/>
              <a:gdLst>
                <a:gd name="T0" fmla="*/ 7 w 1672"/>
                <a:gd name="T1" fmla="*/ 35 h 801"/>
                <a:gd name="T2" fmla="*/ 1 w 1672"/>
                <a:gd name="T3" fmla="*/ 53 h 801"/>
                <a:gd name="T4" fmla="*/ 28 w 1672"/>
                <a:gd name="T5" fmla="*/ 158 h 801"/>
                <a:gd name="T6" fmla="*/ 58 w 1672"/>
                <a:gd name="T7" fmla="*/ 194 h 801"/>
                <a:gd name="T8" fmla="*/ 76 w 1672"/>
                <a:gd name="T9" fmla="*/ 200 h 801"/>
                <a:gd name="T10" fmla="*/ 100 w 1672"/>
                <a:gd name="T11" fmla="*/ 218 h 801"/>
                <a:gd name="T12" fmla="*/ 169 w 1672"/>
                <a:gd name="T13" fmla="*/ 272 h 801"/>
                <a:gd name="T14" fmla="*/ 187 w 1672"/>
                <a:gd name="T15" fmla="*/ 278 h 801"/>
                <a:gd name="T16" fmla="*/ 223 w 1672"/>
                <a:gd name="T17" fmla="*/ 299 h 801"/>
                <a:gd name="T18" fmla="*/ 241 w 1672"/>
                <a:gd name="T19" fmla="*/ 305 h 801"/>
                <a:gd name="T20" fmla="*/ 274 w 1672"/>
                <a:gd name="T21" fmla="*/ 326 h 801"/>
                <a:gd name="T22" fmla="*/ 298 w 1672"/>
                <a:gd name="T23" fmla="*/ 332 h 801"/>
                <a:gd name="T24" fmla="*/ 538 w 1672"/>
                <a:gd name="T25" fmla="*/ 329 h 801"/>
                <a:gd name="T26" fmla="*/ 574 w 1672"/>
                <a:gd name="T27" fmla="*/ 320 h 801"/>
                <a:gd name="T28" fmla="*/ 583 w 1672"/>
                <a:gd name="T29" fmla="*/ 317 h 801"/>
                <a:gd name="T30" fmla="*/ 763 w 1672"/>
                <a:gd name="T31" fmla="*/ 341 h 801"/>
                <a:gd name="T32" fmla="*/ 850 w 1672"/>
                <a:gd name="T33" fmla="*/ 350 h 801"/>
                <a:gd name="T34" fmla="*/ 946 w 1672"/>
                <a:gd name="T35" fmla="*/ 365 h 801"/>
                <a:gd name="T36" fmla="*/ 1000 w 1672"/>
                <a:gd name="T37" fmla="*/ 404 h 801"/>
                <a:gd name="T38" fmla="*/ 1030 w 1672"/>
                <a:gd name="T39" fmla="*/ 437 h 801"/>
                <a:gd name="T40" fmla="*/ 1048 w 1672"/>
                <a:gd name="T41" fmla="*/ 461 h 801"/>
                <a:gd name="T42" fmla="*/ 1072 w 1672"/>
                <a:gd name="T43" fmla="*/ 482 h 801"/>
                <a:gd name="T44" fmla="*/ 1135 w 1672"/>
                <a:gd name="T45" fmla="*/ 545 h 801"/>
                <a:gd name="T46" fmla="*/ 1147 w 1672"/>
                <a:gd name="T47" fmla="*/ 557 h 801"/>
                <a:gd name="T48" fmla="*/ 1159 w 1672"/>
                <a:gd name="T49" fmla="*/ 569 h 801"/>
                <a:gd name="T50" fmla="*/ 1204 w 1672"/>
                <a:gd name="T51" fmla="*/ 614 h 801"/>
                <a:gd name="T52" fmla="*/ 1228 w 1672"/>
                <a:gd name="T53" fmla="*/ 635 h 801"/>
                <a:gd name="T54" fmla="*/ 1258 w 1672"/>
                <a:gd name="T55" fmla="*/ 668 h 801"/>
                <a:gd name="T56" fmla="*/ 1291 w 1672"/>
                <a:gd name="T57" fmla="*/ 698 h 801"/>
                <a:gd name="T58" fmla="*/ 1528 w 1672"/>
                <a:gd name="T59" fmla="*/ 794 h 801"/>
                <a:gd name="T60" fmla="*/ 1639 w 1672"/>
                <a:gd name="T61" fmla="*/ 785 h 801"/>
                <a:gd name="T62" fmla="*/ 1663 w 1672"/>
                <a:gd name="T63" fmla="*/ 761 h 801"/>
                <a:gd name="T64" fmla="*/ 1672 w 1672"/>
                <a:gd name="T65" fmla="*/ 734 h 801"/>
                <a:gd name="T66" fmla="*/ 1669 w 1672"/>
                <a:gd name="T67" fmla="*/ 680 h 801"/>
                <a:gd name="T68" fmla="*/ 1627 w 1672"/>
                <a:gd name="T69" fmla="*/ 614 h 801"/>
                <a:gd name="T70" fmla="*/ 1606 w 1672"/>
                <a:gd name="T71" fmla="*/ 590 h 801"/>
                <a:gd name="T72" fmla="*/ 1579 w 1672"/>
                <a:gd name="T73" fmla="*/ 554 h 801"/>
                <a:gd name="T74" fmla="*/ 1549 w 1672"/>
                <a:gd name="T75" fmla="*/ 521 h 801"/>
                <a:gd name="T76" fmla="*/ 1477 w 1672"/>
                <a:gd name="T77" fmla="*/ 482 h 801"/>
                <a:gd name="T78" fmla="*/ 1351 w 1672"/>
                <a:gd name="T79" fmla="*/ 431 h 801"/>
                <a:gd name="T80" fmla="*/ 1306 w 1672"/>
                <a:gd name="T81" fmla="*/ 398 h 801"/>
                <a:gd name="T82" fmla="*/ 1261 w 1672"/>
                <a:gd name="T83" fmla="*/ 356 h 801"/>
                <a:gd name="T84" fmla="*/ 1204 w 1672"/>
                <a:gd name="T85" fmla="*/ 284 h 801"/>
                <a:gd name="T86" fmla="*/ 1123 w 1672"/>
                <a:gd name="T87" fmla="*/ 218 h 801"/>
                <a:gd name="T88" fmla="*/ 1051 w 1672"/>
                <a:gd name="T89" fmla="*/ 176 h 801"/>
                <a:gd name="T90" fmla="*/ 901 w 1672"/>
                <a:gd name="T91" fmla="*/ 134 h 801"/>
                <a:gd name="T92" fmla="*/ 838 w 1672"/>
                <a:gd name="T93" fmla="*/ 125 h 801"/>
                <a:gd name="T94" fmla="*/ 484 w 1672"/>
                <a:gd name="T95" fmla="*/ 149 h 801"/>
                <a:gd name="T96" fmla="*/ 457 w 1672"/>
                <a:gd name="T97" fmla="*/ 152 h 801"/>
                <a:gd name="T98" fmla="*/ 415 w 1672"/>
                <a:gd name="T99" fmla="*/ 158 h 801"/>
                <a:gd name="T100" fmla="*/ 349 w 1672"/>
                <a:gd name="T101" fmla="*/ 155 h 801"/>
                <a:gd name="T102" fmla="*/ 241 w 1672"/>
                <a:gd name="T103" fmla="*/ 122 h 801"/>
                <a:gd name="T104" fmla="*/ 184 w 1672"/>
                <a:gd name="T105" fmla="*/ 104 h 801"/>
                <a:gd name="T106" fmla="*/ 157 w 1672"/>
                <a:gd name="T107" fmla="*/ 95 h 801"/>
                <a:gd name="T108" fmla="*/ 124 w 1672"/>
                <a:gd name="T109" fmla="*/ 56 h 801"/>
                <a:gd name="T110" fmla="*/ 112 w 1672"/>
                <a:gd name="T111" fmla="*/ 38 h 801"/>
                <a:gd name="T112" fmla="*/ 94 w 1672"/>
                <a:gd name="T113" fmla="*/ 26 h 801"/>
                <a:gd name="T114" fmla="*/ 61 w 1672"/>
                <a:gd name="T115" fmla="*/ 2 h 801"/>
                <a:gd name="T116" fmla="*/ 28 w 1672"/>
                <a:gd name="T117" fmla="*/ 14 h 801"/>
                <a:gd name="T118" fmla="*/ 25 w 1672"/>
                <a:gd name="T119" fmla="*/ 23 h 801"/>
                <a:gd name="T120" fmla="*/ 7 w 1672"/>
                <a:gd name="T121" fmla="*/ 35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2"/>
                <a:gd name="T184" fmla="*/ 0 h 801"/>
                <a:gd name="T185" fmla="*/ 1672 w 1672"/>
                <a:gd name="T186" fmla="*/ 801 h 8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2" h="801">
                  <a:moveTo>
                    <a:pt x="7" y="35"/>
                  </a:moveTo>
                  <a:cubicBezTo>
                    <a:pt x="5" y="41"/>
                    <a:pt x="0" y="47"/>
                    <a:pt x="1" y="53"/>
                  </a:cubicBezTo>
                  <a:cubicBezTo>
                    <a:pt x="4" y="77"/>
                    <a:pt x="16" y="135"/>
                    <a:pt x="28" y="158"/>
                  </a:cubicBezTo>
                  <a:cubicBezTo>
                    <a:pt x="33" y="168"/>
                    <a:pt x="48" y="188"/>
                    <a:pt x="58" y="194"/>
                  </a:cubicBezTo>
                  <a:cubicBezTo>
                    <a:pt x="63" y="197"/>
                    <a:pt x="76" y="200"/>
                    <a:pt x="76" y="200"/>
                  </a:cubicBezTo>
                  <a:cubicBezTo>
                    <a:pt x="83" y="211"/>
                    <a:pt x="89" y="211"/>
                    <a:pt x="100" y="218"/>
                  </a:cubicBezTo>
                  <a:cubicBezTo>
                    <a:pt x="111" y="235"/>
                    <a:pt x="149" y="265"/>
                    <a:pt x="169" y="272"/>
                  </a:cubicBezTo>
                  <a:cubicBezTo>
                    <a:pt x="175" y="274"/>
                    <a:pt x="182" y="274"/>
                    <a:pt x="187" y="278"/>
                  </a:cubicBezTo>
                  <a:cubicBezTo>
                    <a:pt x="199" y="286"/>
                    <a:pt x="210" y="293"/>
                    <a:pt x="223" y="299"/>
                  </a:cubicBezTo>
                  <a:cubicBezTo>
                    <a:pt x="229" y="302"/>
                    <a:pt x="241" y="305"/>
                    <a:pt x="241" y="305"/>
                  </a:cubicBezTo>
                  <a:cubicBezTo>
                    <a:pt x="248" y="315"/>
                    <a:pt x="262" y="322"/>
                    <a:pt x="274" y="326"/>
                  </a:cubicBezTo>
                  <a:cubicBezTo>
                    <a:pt x="282" y="329"/>
                    <a:pt x="298" y="332"/>
                    <a:pt x="298" y="332"/>
                  </a:cubicBezTo>
                  <a:cubicBezTo>
                    <a:pt x="377" y="324"/>
                    <a:pt x="459" y="331"/>
                    <a:pt x="538" y="329"/>
                  </a:cubicBezTo>
                  <a:cubicBezTo>
                    <a:pt x="562" y="325"/>
                    <a:pt x="550" y="328"/>
                    <a:pt x="574" y="320"/>
                  </a:cubicBezTo>
                  <a:cubicBezTo>
                    <a:pt x="577" y="319"/>
                    <a:pt x="583" y="317"/>
                    <a:pt x="583" y="317"/>
                  </a:cubicBezTo>
                  <a:cubicBezTo>
                    <a:pt x="645" y="320"/>
                    <a:pt x="702" y="335"/>
                    <a:pt x="763" y="341"/>
                  </a:cubicBezTo>
                  <a:cubicBezTo>
                    <a:pt x="791" y="348"/>
                    <a:pt x="821" y="347"/>
                    <a:pt x="850" y="350"/>
                  </a:cubicBezTo>
                  <a:cubicBezTo>
                    <a:pt x="882" y="358"/>
                    <a:pt x="915" y="355"/>
                    <a:pt x="946" y="365"/>
                  </a:cubicBezTo>
                  <a:cubicBezTo>
                    <a:pt x="961" y="380"/>
                    <a:pt x="983" y="390"/>
                    <a:pt x="1000" y="404"/>
                  </a:cubicBezTo>
                  <a:cubicBezTo>
                    <a:pt x="1012" y="414"/>
                    <a:pt x="1017" y="428"/>
                    <a:pt x="1030" y="437"/>
                  </a:cubicBezTo>
                  <a:cubicBezTo>
                    <a:pt x="1034" y="449"/>
                    <a:pt x="1038" y="454"/>
                    <a:pt x="1048" y="461"/>
                  </a:cubicBezTo>
                  <a:cubicBezTo>
                    <a:pt x="1054" y="470"/>
                    <a:pt x="1072" y="482"/>
                    <a:pt x="1072" y="482"/>
                  </a:cubicBezTo>
                  <a:cubicBezTo>
                    <a:pt x="1079" y="492"/>
                    <a:pt x="1124" y="541"/>
                    <a:pt x="1135" y="545"/>
                  </a:cubicBezTo>
                  <a:cubicBezTo>
                    <a:pt x="1143" y="569"/>
                    <a:pt x="1131" y="541"/>
                    <a:pt x="1147" y="557"/>
                  </a:cubicBezTo>
                  <a:cubicBezTo>
                    <a:pt x="1163" y="573"/>
                    <a:pt x="1135" y="561"/>
                    <a:pt x="1159" y="569"/>
                  </a:cubicBezTo>
                  <a:cubicBezTo>
                    <a:pt x="1174" y="584"/>
                    <a:pt x="1189" y="599"/>
                    <a:pt x="1204" y="614"/>
                  </a:cubicBezTo>
                  <a:cubicBezTo>
                    <a:pt x="1212" y="622"/>
                    <a:pt x="1228" y="635"/>
                    <a:pt x="1228" y="635"/>
                  </a:cubicBezTo>
                  <a:cubicBezTo>
                    <a:pt x="1236" y="647"/>
                    <a:pt x="1246" y="660"/>
                    <a:pt x="1258" y="668"/>
                  </a:cubicBezTo>
                  <a:cubicBezTo>
                    <a:pt x="1266" y="680"/>
                    <a:pt x="1279" y="690"/>
                    <a:pt x="1291" y="698"/>
                  </a:cubicBezTo>
                  <a:cubicBezTo>
                    <a:pt x="1334" y="762"/>
                    <a:pt x="1458" y="777"/>
                    <a:pt x="1528" y="794"/>
                  </a:cubicBezTo>
                  <a:cubicBezTo>
                    <a:pt x="1564" y="789"/>
                    <a:pt x="1606" y="801"/>
                    <a:pt x="1639" y="785"/>
                  </a:cubicBezTo>
                  <a:cubicBezTo>
                    <a:pt x="1649" y="780"/>
                    <a:pt x="1659" y="771"/>
                    <a:pt x="1663" y="761"/>
                  </a:cubicBezTo>
                  <a:cubicBezTo>
                    <a:pt x="1667" y="752"/>
                    <a:pt x="1672" y="734"/>
                    <a:pt x="1672" y="734"/>
                  </a:cubicBezTo>
                  <a:cubicBezTo>
                    <a:pt x="1671" y="716"/>
                    <a:pt x="1671" y="698"/>
                    <a:pt x="1669" y="680"/>
                  </a:cubicBezTo>
                  <a:cubicBezTo>
                    <a:pt x="1666" y="652"/>
                    <a:pt x="1643" y="635"/>
                    <a:pt x="1627" y="614"/>
                  </a:cubicBezTo>
                  <a:cubicBezTo>
                    <a:pt x="1608" y="590"/>
                    <a:pt x="1623" y="602"/>
                    <a:pt x="1606" y="590"/>
                  </a:cubicBezTo>
                  <a:cubicBezTo>
                    <a:pt x="1597" y="576"/>
                    <a:pt x="1590" y="565"/>
                    <a:pt x="1579" y="554"/>
                  </a:cubicBezTo>
                  <a:cubicBezTo>
                    <a:pt x="1575" y="538"/>
                    <a:pt x="1563" y="530"/>
                    <a:pt x="1549" y="521"/>
                  </a:cubicBezTo>
                  <a:cubicBezTo>
                    <a:pt x="1534" y="498"/>
                    <a:pt x="1502" y="491"/>
                    <a:pt x="1477" y="482"/>
                  </a:cubicBezTo>
                  <a:cubicBezTo>
                    <a:pt x="1436" y="466"/>
                    <a:pt x="1388" y="456"/>
                    <a:pt x="1351" y="431"/>
                  </a:cubicBezTo>
                  <a:cubicBezTo>
                    <a:pt x="1342" y="417"/>
                    <a:pt x="1320" y="408"/>
                    <a:pt x="1306" y="398"/>
                  </a:cubicBezTo>
                  <a:cubicBezTo>
                    <a:pt x="1289" y="387"/>
                    <a:pt x="1275" y="370"/>
                    <a:pt x="1261" y="356"/>
                  </a:cubicBezTo>
                  <a:cubicBezTo>
                    <a:pt x="1239" y="334"/>
                    <a:pt x="1225" y="305"/>
                    <a:pt x="1204" y="284"/>
                  </a:cubicBezTo>
                  <a:cubicBezTo>
                    <a:pt x="1177" y="257"/>
                    <a:pt x="1153" y="240"/>
                    <a:pt x="1123" y="218"/>
                  </a:cubicBezTo>
                  <a:cubicBezTo>
                    <a:pt x="1100" y="201"/>
                    <a:pt x="1080" y="183"/>
                    <a:pt x="1051" y="176"/>
                  </a:cubicBezTo>
                  <a:cubicBezTo>
                    <a:pt x="1011" y="149"/>
                    <a:pt x="948" y="139"/>
                    <a:pt x="901" y="134"/>
                  </a:cubicBezTo>
                  <a:cubicBezTo>
                    <a:pt x="880" y="129"/>
                    <a:pt x="858" y="132"/>
                    <a:pt x="838" y="125"/>
                  </a:cubicBezTo>
                  <a:cubicBezTo>
                    <a:pt x="715" y="128"/>
                    <a:pt x="608" y="146"/>
                    <a:pt x="484" y="149"/>
                  </a:cubicBezTo>
                  <a:cubicBezTo>
                    <a:pt x="475" y="150"/>
                    <a:pt x="466" y="151"/>
                    <a:pt x="457" y="152"/>
                  </a:cubicBezTo>
                  <a:cubicBezTo>
                    <a:pt x="443" y="154"/>
                    <a:pt x="415" y="158"/>
                    <a:pt x="415" y="158"/>
                  </a:cubicBezTo>
                  <a:cubicBezTo>
                    <a:pt x="393" y="157"/>
                    <a:pt x="371" y="157"/>
                    <a:pt x="349" y="155"/>
                  </a:cubicBezTo>
                  <a:cubicBezTo>
                    <a:pt x="313" y="152"/>
                    <a:pt x="276" y="131"/>
                    <a:pt x="241" y="122"/>
                  </a:cubicBezTo>
                  <a:cubicBezTo>
                    <a:pt x="222" y="117"/>
                    <a:pt x="203" y="110"/>
                    <a:pt x="184" y="104"/>
                  </a:cubicBezTo>
                  <a:cubicBezTo>
                    <a:pt x="175" y="101"/>
                    <a:pt x="157" y="95"/>
                    <a:pt x="157" y="95"/>
                  </a:cubicBezTo>
                  <a:cubicBezTo>
                    <a:pt x="148" y="81"/>
                    <a:pt x="141" y="62"/>
                    <a:pt x="124" y="56"/>
                  </a:cubicBezTo>
                  <a:cubicBezTo>
                    <a:pt x="120" y="50"/>
                    <a:pt x="116" y="44"/>
                    <a:pt x="112" y="38"/>
                  </a:cubicBezTo>
                  <a:cubicBezTo>
                    <a:pt x="108" y="32"/>
                    <a:pt x="94" y="26"/>
                    <a:pt x="94" y="26"/>
                  </a:cubicBezTo>
                  <a:cubicBezTo>
                    <a:pt x="85" y="12"/>
                    <a:pt x="74" y="11"/>
                    <a:pt x="61" y="2"/>
                  </a:cubicBezTo>
                  <a:cubicBezTo>
                    <a:pt x="43" y="4"/>
                    <a:pt x="37" y="0"/>
                    <a:pt x="28" y="14"/>
                  </a:cubicBezTo>
                  <a:cubicBezTo>
                    <a:pt x="26" y="17"/>
                    <a:pt x="27" y="21"/>
                    <a:pt x="25" y="23"/>
                  </a:cubicBezTo>
                  <a:cubicBezTo>
                    <a:pt x="20" y="28"/>
                    <a:pt x="7" y="35"/>
                    <a:pt x="7"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8" name="Picture 17">
            <a:extLst>
              <a:ext uri="{FF2B5EF4-FFF2-40B4-BE49-F238E27FC236}">
                <a16:creationId xmlns:a16="http://schemas.microsoft.com/office/drawing/2014/main" id="{8C8C20A1-284C-0F8F-65B6-352A6D722C1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49258" y="585901"/>
            <a:ext cx="3265488"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
            <a:extLst>
              <a:ext uri="{FF2B5EF4-FFF2-40B4-BE49-F238E27FC236}">
                <a16:creationId xmlns:a16="http://schemas.microsoft.com/office/drawing/2014/main" id="{09C6CE24-6E62-B653-121C-745246FD78D3}"/>
              </a:ext>
            </a:extLst>
          </p:cNvPr>
          <p:cNvSpPr txBox="1">
            <a:spLocks noChangeArrowheads="1"/>
          </p:cNvSpPr>
          <p:nvPr/>
        </p:nvSpPr>
        <p:spPr bwMode="auto">
          <a:xfrm>
            <a:off x="109182" y="251525"/>
            <a:ext cx="6298519" cy="430887"/>
          </a:xfrm>
          <a:prstGeom prst="rect">
            <a:avLst/>
          </a:prstGeom>
          <a:noFill/>
          <a:ln w="9525">
            <a:noFill/>
            <a:miter lim="800000"/>
            <a:headEnd/>
            <a:tailEnd/>
          </a:ln>
          <a:effectLst/>
        </p:spPr>
        <p:txBody>
          <a:bodyPr wrap="none">
            <a:spAutoFit/>
          </a:bodyPr>
          <a:lstStyle/>
          <a:p>
            <a:pPr>
              <a:defRPr/>
            </a:pPr>
            <a:r>
              <a:rPr lang="en-US" sz="2200" dirty="0">
                <a:solidFill>
                  <a:srgbClr val="0070C0"/>
                </a:solidFill>
                <a:latin typeface="Times New Roman" panose="02020603050405020304" pitchFamily="18" charset="0"/>
                <a:cs typeface="Times New Roman" panose="02020603050405020304" pitchFamily="18" charset="0"/>
              </a:rPr>
              <a:t>Example:</a:t>
            </a:r>
            <a:r>
              <a:rPr lang="en-US" sz="2200" dirty="0">
                <a:solidFill>
                  <a:schemeClr val="accent1"/>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Evaluate the improper integral, if possible.</a:t>
            </a:r>
            <a:endParaRPr lang="en-US" sz="2200" dirty="0">
              <a:solidFill>
                <a:schemeClr val="accent1"/>
              </a:solidFill>
              <a:latin typeface="Times New Roman" panose="02020603050405020304" pitchFamily="18" charset="0"/>
              <a:cs typeface="Times New Roman" panose="02020603050405020304" pitchFamily="18" charset="0"/>
            </a:endParaRPr>
          </a:p>
        </p:txBody>
      </p:sp>
      <p:graphicFrame>
        <p:nvGraphicFramePr>
          <p:cNvPr id="20" name="Object 11">
            <a:extLst>
              <a:ext uri="{FF2B5EF4-FFF2-40B4-BE49-F238E27FC236}">
                <a16:creationId xmlns:a16="http://schemas.microsoft.com/office/drawing/2014/main" id="{4A401300-4BDC-3098-393D-E6437804E77E}"/>
              </a:ext>
            </a:extLst>
          </p:cNvPr>
          <p:cNvGraphicFramePr>
            <a:graphicFrameLocks noChangeAspect="1"/>
          </p:cNvGraphicFramePr>
          <p:nvPr>
            <p:extLst>
              <p:ext uri="{D42A27DB-BD31-4B8C-83A1-F6EECF244321}">
                <p14:modId xmlns:p14="http://schemas.microsoft.com/office/powerpoint/2010/main" val="4225666061"/>
              </p:ext>
            </p:extLst>
          </p:nvPr>
        </p:nvGraphicFramePr>
        <p:xfrm>
          <a:off x="275735" y="2088700"/>
          <a:ext cx="1034582" cy="374704"/>
        </p:xfrm>
        <a:graphic>
          <a:graphicData uri="http://schemas.openxmlformats.org/presentationml/2006/ole">
            <mc:AlternateContent xmlns:mc="http://schemas.openxmlformats.org/markup-compatibility/2006">
              <mc:Choice xmlns:v="urn:schemas-microsoft-com:vml" Requires="v">
                <p:oleObj name="Image" r:id="rId15" imgW="393126" imgH="142917" progId="Photoshop.Image.7">
                  <p:embed/>
                </p:oleObj>
              </mc:Choice>
              <mc:Fallback>
                <p:oleObj name="Image" r:id="rId15" imgW="393126" imgH="142917" progId="Photoshop.Image.7">
                  <p:embed/>
                  <p:pic>
                    <p:nvPicPr>
                      <p:cNvPr id="11" name="Object 11">
                        <a:extLst>
                          <a:ext uri="{FF2B5EF4-FFF2-40B4-BE49-F238E27FC236}">
                            <a16:creationId xmlns:a16="http://schemas.microsoft.com/office/drawing/2014/main" id="{A2776B43-4899-D30E-5C42-10060791F7A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5735" y="2088700"/>
                        <a:ext cx="1034582" cy="374704"/>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B3214AE-0B10-5DEF-C9CB-9155EEDFA1E7}"/>
                  </a:ext>
                </a:extLst>
              </p:cNvPr>
              <p:cNvSpPr txBox="1"/>
              <p:nvPr/>
            </p:nvSpPr>
            <p:spPr>
              <a:xfrm>
                <a:off x="8896535" y="553633"/>
                <a:ext cx="745525"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𝑥</m:t>
                      </m:r>
                      <m:r>
                        <a:rPr lang="en-US" sz="2200" b="0" i="1" smtClean="0">
                          <a:latin typeface="Cambria Math" panose="02040503050406030204" pitchFamily="18" charset="0"/>
                        </a:rPr>
                        <m:t>=1</m:t>
                      </m:r>
                    </m:oMath>
                  </m:oMathPara>
                </a14:m>
                <a:endParaRPr lang="en-US" sz="2200" dirty="0"/>
              </a:p>
            </p:txBody>
          </p:sp>
        </mc:Choice>
        <mc:Fallback xmlns="">
          <p:sp>
            <p:nvSpPr>
              <p:cNvPr id="21" name="TextBox 20">
                <a:extLst>
                  <a:ext uri="{FF2B5EF4-FFF2-40B4-BE49-F238E27FC236}">
                    <a16:creationId xmlns:a16="http://schemas.microsoft.com/office/drawing/2014/main" id="{3B3214AE-0B10-5DEF-C9CB-9155EEDFA1E7}"/>
                  </a:ext>
                </a:extLst>
              </p:cNvPr>
              <p:cNvSpPr txBox="1">
                <a:spLocks noRot="1" noChangeAspect="1" noMove="1" noResize="1" noEditPoints="1" noAdjustHandles="1" noChangeArrowheads="1" noChangeShapeType="1" noTextEdit="1"/>
              </p:cNvSpPr>
              <p:nvPr/>
            </p:nvSpPr>
            <p:spPr>
              <a:xfrm>
                <a:off x="8896535" y="553633"/>
                <a:ext cx="745525" cy="338554"/>
              </a:xfrm>
              <a:prstGeom prst="rect">
                <a:avLst/>
              </a:prstGeom>
              <a:blipFill>
                <a:blip r:embed="rId17"/>
                <a:stretch>
                  <a:fillRect l="-4065" r="-7317" b="-7273"/>
                </a:stretch>
              </a:blipFill>
            </p:spPr>
            <p:txBody>
              <a:bodyPr/>
              <a:lstStyle/>
              <a:p>
                <a:r>
                  <a:rPr lang="en-US">
                    <a:noFill/>
                  </a:rPr>
                  <a:t> </a:t>
                </a:r>
              </a:p>
            </p:txBody>
          </p:sp>
        </mc:Fallback>
      </mc:AlternateContent>
    </p:spTree>
    <p:extLst>
      <p:ext uri="{BB962C8B-B14F-4D97-AF65-F5344CB8AC3E}">
        <p14:creationId xmlns:p14="http://schemas.microsoft.com/office/powerpoint/2010/main" val="1211349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500"/>
                                        <p:tgtEl>
                                          <p:spTgt spid="11"/>
                                        </p:tgtEl>
                                      </p:cBhvr>
                                    </p:animEffect>
                                  </p:childTnLst>
                                </p:cTn>
                              </p:par>
                            </p:childTnLst>
                          </p:cTn>
                        </p:par>
                        <p:par>
                          <p:cTn id="41" fill="hold">
                            <p:stCondLst>
                              <p:cond delay="1000"/>
                            </p:stCondLst>
                            <p:childTnLst>
                              <p:par>
                                <p:cTn id="42" presetID="23" presetClass="entr" presetSubtype="16" fill="hold" nodeType="afterEffect">
                                  <p:stCondLst>
                                    <p:cond delay="100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80">
                                          <p:stCondLst>
                                            <p:cond delay="0"/>
                                          </p:stCondLst>
                                        </p:cTn>
                                        <p:tgtEl>
                                          <p:spTgt spid="6"/>
                                        </p:tgtEl>
                                      </p:cBhvr>
                                    </p:animEffect>
                                    <p:anim calcmode="lin" valueType="num">
                                      <p:cBhvr>
                                        <p:cTn id="6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6" dur="26">
                                          <p:stCondLst>
                                            <p:cond delay="650"/>
                                          </p:stCondLst>
                                        </p:cTn>
                                        <p:tgtEl>
                                          <p:spTgt spid="6"/>
                                        </p:tgtEl>
                                      </p:cBhvr>
                                      <p:to x="100000" y="60000"/>
                                    </p:animScale>
                                    <p:animScale>
                                      <p:cBhvr>
                                        <p:cTn id="67" dur="166" decel="50000">
                                          <p:stCondLst>
                                            <p:cond delay="676"/>
                                          </p:stCondLst>
                                        </p:cTn>
                                        <p:tgtEl>
                                          <p:spTgt spid="6"/>
                                        </p:tgtEl>
                                      </p:cBhvr>
                                      <p:to x="100000" y="100000"/>
                                    </p:animScale>
                                    <p:animScale>
                                      <p:cBhvr>
                                        <p:cTn id="68" dur="26">
                                          <p:stCondLst>
                                            <p:cond delay="1312"/>
                                          </p:stCondLst>
                                        </p:cTn>
                                        <p:tgtEl>
                                          <p:spTgt spid="6"/>
                                        </p:tgtEl>
                                      </p:cBhvr>
                                      <p:to x="100000" y="80000"/>
                                    </p:animScale>
                                    <p:animScale>
                                      <p:cBhvr>
                                        <p:cTn id="69" dur="166" decel="50000">
                                          <p:stCondLst>
                                            <p:cond delay="1338"/>
                                          </p:stCondLst>
                                        </p:cTn>
                                        <p:tgtEl>
                                          <p:spTgt spid="6"/>
                                        </p:tgtEl>
                                      </p:cBhvr>
                                      <p:to x="100000" y="100000"/>
                                    </p:animScale>
                                    <p:animScale>
                                      <p:cBhvr>
                                        <p:cTn id="70" dur="26">
                                          <p:stCondLst>
                                            <p:cond delay="1642"/>
                                          </p:stCondLst>
                                        </p:cTn>
                                        <p:tgtEl>
                                          <p:spTgt spid="6"/>
                                        </p:tgtEl>
                                      </p:cBhvr>
                                      <p:to x="100000" y="90000"/>
                                    </p:animScale>
                                    <p:animScale>
                                      <p:cBhvr>
                                        <p:cTn id="71" dur="166" decel="50000">
                                          <p:stCondLst>
                                            <p:cond delay="1668"/>
                                          </p:stCondLst>
                                        </p:cTn>
                                        <p:tgtEl>
                                          <p:spTgt spid="6"/>
                                        </p:tgtEl>
                                      </p:cBhvr>
                                      <p:to x="100000" y="100000"/>
                                    </p:animScale>
                                    <p:animScale>
                                      <p:cBhvr>
                                        <p:cTn id="72" dur="26">
                                          <p:stCondLst>
                                            <p:cond delay="1808"/>
                                          </p:stCondLst>
                                        </p:cTn>
                                        <p:tgtEl>
                                          <p:spTgt spid="6"/>
                                        </p:tgtEl>
                                      </p:cBhvr>
                                      <p:to x="100000" y="95000"/>
                                    </p:animScale>
                                    <p:animScale>
                                      <p:cBhvr>
                                        <p:cTn id="73" dur="166" decel="50000">
                                          <p:stCondLst>
                                            <p:cond delay="1834"/>
                                          </p:stCondLst>
                                        </p:cTn>
                                        <p:tgtEl>
                                          <p:spTgt spid="6"/>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childTnLst>
                          </p:cTn>
                        </p:par>
                        <p:par>
                          <p:cTn id="84" fill="hold">
                            <p:stCondLst>
                              <p:cond delay="500"/>
                            </p:stCondLst>
                            <p:childTnLst>
                              <p:par>
                                <p:cTn id="85" presetID="23" presetClass="entr" presetSubtype="16" fill="hold"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nodeType="click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1+#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utoUpdateAnimBg="0"/>
      <p:bldP spid="12" grpId="0" autoUpdateAnimBg="0"/>
      <p:bldP spid="13" grpId="0" autoUpdateAnimBg="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AC915FC-2C69-E911-F8B6-12996A82ADB5}"/>
              </a:ext>
            </a:extLst>
          </p:cNvPr>
          <p:cNvPicPr>
            <a:picLocks noChangeAspect="1" noChangeArrowheads="1"/>
          </p:cNvPicPr>
          <p:nvPr/>
        </p:nvPicPr>
        <p:blipFill>
          <a:blip r:embed="rId2"/>
          <a:srcRect/>
          <a:stretch>
            <a:fillRect/>
          </a:stretch>
        </p:blipFill>
        <p:spPr bwMode="auto">
          <a:xfrm>
            <a:off x="223925" y="228600"/>
            <a:ext cx="5486400" cy="6427788"/>
          </a:xfrm>
          <a:prstGeom prst="rect">
            <a:avLst/>
          </a:prstGeom>
          <a:noFill/>
          <a:ln w="25400">
            <a:noFill/>
            <a:miter lim="800000"/>
            <a:headEnd/>
            <a:tailEnd/>
          </a:ln>
          <a:effectLst/>
        </p:spPr>
      </p:pic>
      <p:cxnSp>
        <p:nvCxnSpPr>
          <p:cNvPr id="3" name="Straight Connector 2">
            <a:extLst>
              <a:ext uri="{FF2B5EF4-FFF2-40B4-BE49-F238E27FC236}">
                <a16:creationId xmlns:a16="http://schemas.microsoft.com/office/drawing/2014/main" id="{E203D09A-E26E-0744-60E5-428DA2E7FE0C}"/>
              </a:ext>
            </a:extLst>
          </p:cNvPr>
          <p:cNvCxnSpPr>
            <a:cxnSpLocks/>
          </p:cNvCxnSpPr>
          <p:nvPr/>
        </p:nvCxnSpPr>
        <p:spPr>
          <a:xfrm>
            <a:off x="6001050" y="832759"/>
            <a:ext cx="0" cy="5696203"/>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6028F246-7611-99AE-3BB3-EC8CBD72F559}"/>
              </a:ext>
            </a:extLst>
          </p:cNvPr>
          <p:cNvPicPr>
            <a:picLocks noChangeAspect="1" noChangeArrowheads="1"/>
          </p:cNvPicPr>
          <p:nvPr/>
        </p:nvPicPr>
        <p:blipFill>
          <a:blip r:embed="rId3"/>
          <a:srcRect/>
          <a:stretch>
            <a:fillRect/>
          </a:stretch>
        </p:blipFill>
        <p:spPr bwMode="auto">
          <a:xfrm>
            <a:off x="6284049" y="671804"/>
            <a:ext cx="5424658" cy="5984584"/>
          </a:xfrm>
          <a:prstGeom prst="rect">
            <a:avLst/>
          </a:prstGeom>
          <a:noFill/>
          <a:ln w="25400">
            <a:noFill/>
            <a:miter lim="800000"/>
            <a:headEnd/>
            <a:tailEnd/>
          </a:ln>
          <a:effectLst/>
        </p:spPr>
      </p:pic>
    </p:spTree>
    <p:extLst>
      <p:ext uri="{BB962C8B-B14F-4D97-AF65-F5344CB8AC3E}">
        <p14:creationId xmlns:p14="http://schemas.microsoft.com/office/powerpoint/2010/main" val="353746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2517</TotalTime>
  <Words>354</Words>
  <Application>Microsoft Office PowerPoint</Application>
  <PresentationFormat>Widescreen</PresentationFormat>
  <Paragraphs>34</Paragraphs>
  <Slides>18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6" baseType="lpstr">
      <vt:lpstr>Arial</vt:lpstr>
      <vt:lpstr>Calibri</vt:lpstr>
      <vt:lpstr>Calibri Light</vt:lpstr>
      <vt:lpstr>Cambria Math</vt:lpstr>
      <vt:lpstr>Times New Roman</vt:lpstr>
      <vt:lpstr>Office Theme</vt:lpstr>
      <vt:lpstr>Equation</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Gale</dc:creator>
  <cp:lastModifiedBy>Bach, Gale</cp:lastModifiedBy>
  <cp:revision>122</cp:revision>
  <dcterms:created xsi:type="dcterms:W3CDTF">2022-06-05T19:04:41Z</dcterms:created>
  <dcterms:modified xsi:type="dcterms:W3CDTF">2023-08-31T15:43:02Z</dcterms:modified>
</cp:coreProperties>
</file>