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57"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7" autoAdjust="0"/>
    <p:restoredTop sz="94660"/>
  </p:normalViewPr>
  <p:slideViewPr>
    <p:cSldViewPr snapToGrid="0">
      <p:cViewPr varScale="1">
        <p:scale>
          <a:sx n="103" d="100"/>
          <a:sy n="103" d="100"/>
        </p:scale>
        <p:origin x="144"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47CC2-F440-D56D-EAE6-103928831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6A1327-C064-D184-A32D-036FAA50D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188AF-CDA8-E266-B2A5-6EAC445B5BE6}"/>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902B4D19-6877-E429-982A-4EFB14184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21092-768E-5608-D3EB-EA55F00DB16A}"/>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3518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8A57-3AC9-9B9C-E5B9-3B9F32960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E9DC8F-B1EA-D6F5-D9BF-601FDC7F57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3F8CE4-B5F6-E65D-2CE6-AEB374421AFE}"/>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1893AC42-7C7A-60B1-8742-85F85FAEA1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65C360-21AF-73A2-BB24-3815A31290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95578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B47355-F2CC-F7CD-937F-44F004F55E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67717-4458-AE3F-689B-63DD667BC0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B7694-2E9A-FC66-7669-BF46EB745BCE}"/>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C53A9423-6ED4-B676-4E97-735BABBA8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DF50A-4222-54D4-EE3B-A01339BF0A1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24235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C199-4253-C00E-F326-E170F6346A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ED24D4-9308-690B-50ED-BA5DA3B735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C8217-F027-E73E-00E2-2FE1BAE87689}"/>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0FF977D3-E099-CC7A-9CDF-20B6727B8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8148D-279E-3FD7-ECE7-A8D46BACF6D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8435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9935E-3298-0CDA-EA32-7A300B871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A4C81F-84DB-3EFD-F029-22C6CFE8CD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75BD52-F169-8D37-949A-882EB5212758}"/>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80B5A463-48E6-A42E-24F3-9155ACBE1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8AA14-04B3-1F04-E230-E376C5F64FFB}"/>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306309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0F973-9B84-B879-C059-3CB44C51B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56661-83E5-96B3-7ED7-326B07911C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CFD063-8441-0D49-6169-8A5B13A85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24F740-C506-0348-884C-F72983302A2A}"/>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6" name="Footer Placeholder 5">
            <a:extLst>
              <a:ext uri="{FF2B5EF4-FFF2-40B4-BE49-F238E27FC236}">
                <a16:creationId xmlns:a16="http://schemas.microsoft.com/office/drawing/2014/main" id="{28A54514-03A6-5E89-35D8-BC22DF217C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CF12A6-87D0-4174-D411-0013084EB7F7}"/>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70959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ACBF-EAD2-505D-832E-83C43D8D1C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62C2C9-0590-760F-EAAE-8C45B858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A13F71-EF4F-FBDA-A679-0BB4F0901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C5175-2BA2-BF68-68CE-01E0C8689E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5A0F8C-2B8F-9583-3BFD-3C4BA02E6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503166-E461-D607-B4D0-BBF9B47B03D9}"/>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8" name="Footer Placeholder 7">
            <a:extLst>
              <a:ext uri="{FF2B5EF4-FFF2-40B4-BE49-F238E27FC236}">
                <a16:creationId xmlns:a16="http://schemas.microsoft.com/office/drawing/2014/main" id="{8D1B9316-F8F0-D87A-7102-2348A3AEFA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698C4A-CA09-5271-8D20-445865C68F3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47140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38DE5-7082-7FB2-CEA9-78293BF5D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0CFEF8-84FD-E82E-C6F2-FED250AD458C}"/>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4" name="Footer Placeholder 3">
            <a:extLst>
              <a:ext uri="{FF2B5EF4-FFF2-40B4-BE49-F238E27FC236}">
                <a16:creationId xmlns:a16="http://schemas.microsoft.com/office/drawing/2014/main" id="{4C974BB3-1A84-2BF7-1BA2-41BE802262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DF7F48-B370-8E49-B3E9-6792B5C573A8}"/>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39002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698C95-7B6D-67E3-F698-4BF246F6B9A9}"/>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3" name="Footer Placeholder 2">
            <a:extLst>
              <a:ext uri="{FF2B5EF4-FFF2-40B4-BE49-F238E27FC236}">
                <a16:creationId xmlns:a16="http://schemas.microsoft.com/office/drawing/2014/main" id="{D95070F4-6277-67D1-5F46-F64003A17D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F7B71-F60A-980E-50E2-7A64CB0D6719}"/>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1586881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36980-7DCD-DB89-9570-203CF937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14641-0931-E5C0-D851-0595A673D1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463204-2174-C22F-031B-7CE445025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E4CD27-3CAE-8DFD-4F7B-AF3E85062803}"/>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6" name="Footer Placeholder 5">
            <a:extLst>
              <a:ext uri="{FF2B5EF4-FFF2-40B4-BE49-F238E27FC236}">
                <a16:creationId xmlns:a16="http://schemas.microsoft.com/office/drawing/2014/main" id="{E1D7717D-ACF0-2934-F644-D537F3AE41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670A8-3DA5-AFD9-CF9F-0660EB35BB6F}"/>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64992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71BE5-C308-02D3-FF8C-D70E9C733B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865733-4276-C735-6C13-6C168B6C7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4D96A-D713-6BD1-5FFC-77E42FA16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5237E-F92B-7F6B-5DB5-5D9F7CC2ED53}"/>
              </a:ext>
            </a:extLst>
          </p:cNvPr>
          <p:cNvSpPr>
            <a:spLocks noGrp="1"/>
          </p:cNvSpPr>
          <p:nvPr>
            <p:ph type="dt" sz="half" idx="10"/>
          </p:nvPr>
        </p:nvSpPr>
        <p:spPr/>
        <p:txBody>
          <a:bodyPr/>
          <a:lstStyle/>
          <a:p>
            <a:fld id="{F7019A0C-0B9D-43D7-BB14-713D39847F1F}" type="datetimeFigureOut">
              <a:rPr lang="en-US" smtClean="0"/>
              <a:t>8/29/2023</a:t>
            </a:fld>
            <a:endParaRPr lang="en-US"/>
          </a:p>
        </p:txBody>
      </p:sp>
      <p:sp>
        <p:nvSpPr>
          <p:cNvPr id="6" name="Footer Placeholder 5">
            <a:extLst>
              <a:ext uri="{FF2B5EF4-FFF2-40B4-BE49-F238E27FC236}">
                <a16:creationId xmlns:a16="http://schemas.microsoft.com/office/drawing/2014/main" id="{61D8BC8D-73EA-32F1-4DC2-DEBF9F05FD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DA5D0-0F19-A985-C23A-A733EFDD3583}"/>
              </a:ext>
            </a:extLst>
          </p:cNvPr>
          <p:cNvSpPr>
            <a:spLocks noGrp="1"/>
          </p:cNvSpPr>
          <p:nvPr>
            <p:ph type="sldNum" sz="quarter" idx="12"/>
          </p:nvPr>
        </p:nvSpPr>
        <p:spPr/>
        <p:txBody>
          <a:bodyPr/>
          <a:lstStyle/>
          <a:p>
            <a:fld id="{6C7E77AD-83D3-4597-B048-EC3FB26ADEE9}" type="slidenum">
              <a:rPr lang="en-US" smtClean="0"/>
              <a:t>‹#›</a:t>
            </a:fld>
            <a:endParaRPr lang="en-US"/>
          </a:p>
        </p:txBody>
      </p:sp>
    </p:spTree>
    <p:extLst>
      <p:ext uri="{BB962C8B-B14F-4D97-AF65-F5344CB8AC3E}">
        <p14:creationId xmlns:p14="http://schemas.microsoft.com/office/powerpoint/2010/main" val="215211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CAFCC-587A-D08B-4771-E6A08FBD5C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6276FD-E655-9A05-B107-10105ED5E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435B5-BB52-93C9-ECDB-307F25CE3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19A0C-0B9D-43D7-BB14-713D39847F1F}" type="datetimeFigureOut">
              <a:rPr lang="en-US" smtClean="0"/>
              <a:t>8/29/2023</a:t>
            </a:fld>
            <a:endParaRPr lang="en-US"/>
          </a:p>
        </p:txBody>
      </p:sp>
      <p:sp>
        <p:nvSpPr>
          <p:cNvPr id="5" name="Footer Placeholder 4">
            <a:extLst>
              <a:ext uri="{FF2B5EF4-FFF2-40B4-BE49-F238E27FC236}">
                <a16:creationId xmlns:a16="http://schemas.microsoft.com/office/drawing/2014/main" id="{D6CD70FA-7B3B-8288-3C20-436D64E7CE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4A3671-DDF1-9A57-2BE2-5369E09FFF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E77AD-83D3-4597-B048-EC3FB26ADEE9}" type="slidenum">
              <a:rPr lang="en-US" smtClean="0"/>
              <a:t>‹#›</a:t>
            </a:fld>
            <a:endParaRPr lang="en-US"/>
          </a:p>
        </p:txBody>
      </p:sp>
    </p:spTree>
    <p:extLst>
      <p:ext uri="{BB962C8B-B14F-4D97-AF65-F5344CB8AC3E}">
        <p14:creationId xmlns:p14="http://schemas.microsoft.com/office/powerpoint/2010/main" val="281363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8.wmf"/><Relationship Id="rId18" Type="http://schemas.openxmlformats.org/officeDocument/2006/relationships/oleObject" Target="../embeddings/oleObject48.bin"/><Relationship Id="rId26" Type="http://schemas.openxmlformats.org/officeDocument/2006/relationships/image" Target="../media/image65.png"/><Relationship Id="rId3" Type="http://schemas.openxmlformats.org/officeDocument/2006/relationships/image" Target="../media/image53.wmf"/><Relationship Id="rId21" Type="http://schemas.openxmlformats.org/officeDocument/2006/relationships/image" Target="../media/image62.wmf"/><Relationship Id="rId7" Type="http://schemas.openxmlformats.org/officeDocument/2006/relationships/image" Target="../media/image55.wmf"/><Relationship Id="rId12" Type="http://schemas.openxmlformats.org/officeDocument/2006/relationships/oleObject" Target="../embeddings/oleObject45.bin"/><Relationship Id="rId17" Type="http://schemas.openxmlformats.org/officeDocument/2006/relationships/image" Target="../media/image60.wmf"/><Relationship Id="rId25" Type="http://schemas.openxmlformats.org/officeDocument/2006/relationships/image" Target="../media/image64.wmf"/><Relationship Id="rId2" Type="http://schemas.openxmlformats.org/officeDocument/2006/relationships/oleObject" Target="../embeddings/oleObject40.bin"/><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slideLayout" Target="../slideLayouts/slideLayout1.xml"/><Relationship Id="rId6" Type="http://schemas.openxmlformats.org/officeDocument/2006/relationships/oleObject" Target="../embeddings/oleObject42.bin"/><Relationship Id="rId11" Type="http://schemas.openxmlformats.org/officeDocument/2006/relationships/image" Target="../media/image57.wmf"/><Relationship Id="rId24" Type="http://schemas.openxmlformats.org/officeDocument/2006/relationships/oleObject" Target="../embeddings/oleObject51.bin"/><Relationship Id="rId5" Type="http://schemas.openxmlformats.org/officeDocument/2006/relationships/image" Target="../media/image54.wmf"/><Relationship Id="rId15" Type="http://schemas.openxmlformats.org/officeDocument/2006/relationships/image" Target="../media/image59.wmf"/><Relationship Id="rId23" Type="http://schemas.openxmlformats.org/officeDocument/2006/relationships/image" Target="../media/image63.wmf"/><Relationship Id="rId28" Type="http://schemas.openxmlformats.org/officeDocument/2006/relationships/image" Target="../media/image66.wmf"/><Relationship Id="rId10" Type="http://schemas.openxmlformats.org/officeDocument/2006/relationships/oleObject" Target="../embeddings/oleObject44.bin"/><Relationship Id="rId19" Type="http://schemas.openxmlformats.org/officeDocument/2006/relationships/image" Target="../media/image61.wmf"/><Relationship Id="rId4" Type="http://schemas.openxmlformats.org/officeDocument/2006/relationships/oleObject" Target="../embeddings/oleObject41.bin"/><Relationship Id="rId9" Type="http://schemas.openxmlformats.org/officeDocument/2006/relationships/image" Target="../media/image56.wmf"/><Relationship Id="rId14" Type="http://schemas.openxmlformats.org/officeDocument/2006/relationships/oleObject" Target="../embeddings/oleObject46.bin"/><Relationship Id="rId22" Type="http://schemas.openxmlformats.org/officeDocument/2006/relationships/oleObject" Target="../embeddings/oleObject50.bin"/><Relationship Id="rId27" Type="http://schemas.openxmlformats.org/officeDocument/2006/relationships/oleObject" Target="../embeddings/oleObject52.bin"/></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58.bin"/><Relationship Id="rId18" Type="http://schemas.openxmlformats.org/officeDocument/2006/relationships/image" Target="../media/image72.wmf"/><Relationship Id="rId26" Type="http://schemas.openxmlformats.org/officeDocument/2006/relationships/image" Target="../media/image76.wmf"/><Relationship Id="rId39" Type="http://schemas.openxmlformats.org/officeDocument/2006/relationships/oleObject" Target="../embeddings/oleObject71.bin"/><Relationship Id="rId3" Type="http://schemas.openxmlformats.org/officeDocument/2006/relationships/image" Target="../media/image15.png"/><Relationship Id="rId21" Type="http://schemas.openxmlformats.org/officeDocument/2006/relationships/oleObject" Target="../embeddings/oleObject62.bin"/><Relationship Id="rId34" Type="http://schemas.openxmlformats.org/officeDocument/2006/relationships/image" Target="../media/image80.wmf"/><Relationship Id="rId42" Type="http://schemas.openxmlformats.org/officeDocument/2006/relationships/image" Target="../media/image84.wmf"/><Relationship Id="rId47" Type="http://schemas.openxmlformats.org/officeDocument/2006/relationships/oleObject" Target="../embeddings/oleObject75.bin"/><Relationship Id="rId50" Type="http://schemas.openxmlformats.org/officeDocument/2006/relationships/image" Target="../media/image88.wmf"/><Relationship Id="rId7" Type="http://schemas.openxmlformats.org/officeDocument/2006/relationships/oleObject" Target="../embeddings/oleObject55.bin"/><Relationship Id="rId12" Type="http://schemas.openxmlformats.org/officeDocument/2006/relationships/image" Target="../media/image69.wmf"/><Relationship Id="rId17" Type="http://schemas.openxmlformats.org/officeDocument/2006/relationships/oleObject" Target="../embeddings/oleObject60.bin"/><Relationship Id="rId25" Type="http://schemas.openxmlformats.org/officeDocument/2006/relationships/oleObject" Target="../embeddings/oleObject64.bin"/><Relationship Id="rId33" Type="http://schemas.openxmlformats.org/officeDocument/2006/relationships/oleObject" Target="../embeddings/oleObject68.bin"/><Relationship Id="rId38" Type="http://schemas.openxmlformats.org/officeDocument/2006/relationships/image" Target="../media/image82.wmf"/><Relationship Id="rId46" Type="http://schemas.openxmlformats.org/officeDocument/2006/relationships/image" Target="../media/image86.wmf"/><Relationship Id="rId2" Type="http://schemas.openxmlformats.org/officeDocument/2006/relationships/oleObject" Target="../embeddings/oleObject2.bin"/><Relationship Id="rId16" Type="http://schemas.openxmlformats.org/officeDocument/2006/relationships/image" Target="../media/image71.wmf"/><Relationship Id="rId20" Type="http://schemas.openxmlformats.org/officeDocument/2006/relationships/image" Target="../media/image73.wmf"/><Relationship Id="rId29" Type="http://schemas.openxmlformats.org/officeDocument/2006/relationships/oleObject" Target="../embeddings/oleObject66.bin"/><Relationship Id="rId41" Type="http://schemas.openxmlformats.org/officeDocument/2006/relationships/oleObject" Target="../embeddings/oleObject72.bin"/><Relationship Id="rId1" Type="http://schemas.openxmlformats.org/officeDocument/2006/relationships/slideLayout" Target="../slideLayouts/slideLayout1.xml"/><Relationship Id="rId6" Type="http://schemas.openxmlformats.org/officeDocument/2006/relationships/oleObject" Target="../embeddings/oleObject54.bin"/><Relationship Id="rId11" Type="http://schemas.openxmlformats.org/officeDocument/2006/relationships/oleObject" Target="../embeddings/oleObject57.bin"/><Relationship Id="rId24" Type="http://schemas.openxmlformats.org/officeDocument/2006/relationships/image" Target="../media/image75.wmf"/><Relationship Id="rId32" Type="http://schemas.openxmlformats.org/officeDocument/2006/relationships/image" Target="../media/image79.wmf"/><Relationship Id="rId37" Type="http://schemas.openxmlformats.org/officeDocument/2006/relationships/oleObject" Target="../embeddings/oleObject70.bin"/><Relationship Id="rId40" Type="http://schemas.openxmlformats.org/officeDocument/2006/relationships/image" Target="../media/image83.wmf"/><Relationship Id="rId45" Type="http://schemas.openxmlformats.org/officeDocument/2006/relationships/oleObject" Target="../embeddings/oleObject74.bin"/><Relationship Id="rId5" Type="http://schemas.openxmlformats.org/officeDocument/2006/relationships/image" Target="../media/image67.wmf"/><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77.wmf"/><Relationship Id="rId36" Type="http://schemas.openxmlformats.org/officeDocument/2006/relationships/image" Target="../media/image81.wmf"/><Relationship Id="rId49" Type="http://schemas.openxmlformats.org/officeDocument/2006/relationships/oleObject" Target="../embeddings/oleObject76.bin"/><Relationship Id="rId10" Type="http://schemas.openxmlformats.org/officeDocument/2006/relationships/image" Target="../media/image68.wmf"/><Relationship Id="rId19" Type="http://schemas.openxmlformats.org/officeDocument/2006/relationships/oleObject" Target="../embeddings/oleObject61.bin"/><Relationship Id="rId31" Type="http://schemas.openxmlformats.org/officeDocument/2006/relationships/oleObject" Target="../embeddings/oleObject67.bin"/><Relationship Id="rId44" Type="http://schemas.openxmlformats.org/officeDocument/2006/relationships/image" Target="../media/image85.wmf"/><Relationship Id="rId4" Type="http://schemas.openxmlformats.org/officeDocument/2006/relationships/oleObject" Target="../embeddings/oleObject53.bin"/><Relationship Id="rId9" Type="http://schemas.openxmlformats.org/officeDocument/2006/relationships/oleObject" Target="../embeddings/oleObject56.bin"/><Relationship Id="rId14" Type="http://schemas.openxmlformats.org/officeDocument/2006/relationships/image" Target="../media/image70.wmf"/><Relationship Id="rId22" Type="http://schemas.openxmlformats.org/officeDocument/2006/relationships/image" Target="../media/image74.wmf"/><Relationship Id="rId27" Type="http://schemas.openxmlformats.org/officeDocument/2006/relationships/oleObject" Target="../embeddings/oleObject65.bin"/><Relationship Id="rId30" Type="http://schemas.openxmlformats.org/officeDocument/2006/relationships/image" Target="../media/image78.wmf"/><Relationship Id="rId35" Type="http://schemas.openxmlformats.org/officeDocument/2006/relationships/oleObject" Target="../embeddings/oleObject69.bin"/><Relationship Id="rId43" Type="http://schemas.openxmlformats.org/officeDocument/2006/relationships/oleObject" Target="../embeddings/oleObject73.bin"/><Relationship Id="rId48" Type="http://schemas.openxmlformats.org/officeDocument/2006/relationships/image" Target="../media/image87.wmf"/><Relationship Id="rId8"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0.bin"/><Relationship Id="rId13" Type="http://schemas.openxmlformats.org/officeDocument/2006/relationships/image" Target="../media/image92.wmf"/><Relationship Id="rId3" Type="http://schemas.openxmlformats.org/officeDocument/2006/relationships/image" Target="../media/image87.wmf"/><Relationship Id="rId7" Type="http://schemas.openxmlformats.org/officeDocument/2006/relationships/image" Target="../media/image89.wmf"/><Relationship Id="rId12" Type="http://schemas.openxmlformats.org/officeDocument/2006/relationships/oleObject" Target="../embeddings/oleObject82.bin"/><Relationship Id="rId2" Type="http://schemas.openxmlformats.org/officeDocument/2006/relationships/oleObject" Target="../embeddings/oleObject77.bin"/><Relationship Id="rId1" Type="http://schemas.openxmlformats.org/officeDocument/2006/relationships/slideLayout" Target="../slideLayouts/slideLayout1.xml"/><Relationship Id="rId6" Type="http://schemas.openxmlformats.org/officeDocument/2006/relationships/oleObject" Target="../embeddings/oleObject79.bin"/><Relationship Id="rId11" Type="http://schemas.openxmlformats.org/officeDocument/2006/relationships/image" Target="../media/image91.wmf"/><Relationship Id="rId5" Type="http://schemas.openxmlformats.org/officeDocument/2006/relationships/image" Target="../media/image67.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90.wmf"/></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9.bin"/><Relationship Id="rId18" Type="http://schemas.openxmlformats.org/officeDocument/2006/relationships/image" Target="../media/image98.wmf"/><Relationship Id="rId26" Type="http://schemas.openxmlformats.org/officeDocument/2006/relationships/image" Target="../media/image102.wmf"/><Relationship Id="rId39" Type="http://schemas.openxmlformats.org/officeDocument/2006/relationships/oleObject" Target="../embeddings/oleObject100.bin"/><Relationship Id="rId21" Type="http://schemas.openxmlformats.org/officeDocument/2006/relationships/oleObject" Target="../embeddings/oleObject91.bin"/><Relationship Id="rId34" Type="http://schemas.openxmlformats.org/officeDocument/2006/relationships/image" Target="../media/image106.wmf"/><Relationship Id="rId42" Type="http://schemas.openxmlformats.org/officeDocument/2006/relationships/image" Target="../media/image110.wmf"/><Relationship Id="rId47" Type="http://schemas.openxmlformats.org/officeDocument/2006/relationships/image" Target="../media/image112.wmf"/><Relationship Id="rId50" Type="http://schemas.openxmlformats.org/officeDocument/2006/relationships/oleObject" Target="../embeddings/oleObject106.bin"/><Relationship Id="rId55" Type="http://schemas.openxmlformats.org/officeDocument/2006/relationships/image" Target="../media/image116.wmf"/><Relationship Id="rId7" Type="http://schemas.openxmlformats.org/officeDocument/2006/relationships/oleObject" Target="../embeddings/oleObject85.bin"/><Relationship Id="rId12" Type="http://schemas.openxmlformats.org/officeDocument/2006/relationships/image" Target="../media/image96.wmf"/><Relationship Id="rId17" Type="http://schemas.openxmlformats.org/officeDocument/2006/relationships/oleObject" Target="../embeddings/oleObject89.bin"/><Relationship Id="rId25" Type="http://schemas.openxmlformats.org/officeDocument/2006/relationships/oleObject" Target="../embeddings/oleObject93.bin"/><Relationship Id="rId33" Type="http://schemas.openxmlformats.org/officeDocument/2006/relationships/oleObject" Target="../embeddings/oleObject97.bin"/><Relationship Id="rId38" Type="http://schemas.openxmlformats.org/officeDocument/2006/relationships/image" Target="../media/image108.wmf"/><Relationship Id="rId46" Type="http://schemas.openxmlformats.org/officeDocument/2006/relationships/oleObject" Target="../embeddings/oleObject104.bin"/><Relationship Id="rId59" Type="http://schemas.openxmlformats.org/officeDocument/2006/relationships/image" Target="../media/image118.wmf"/><Relationship Id="rId2" Type="http://schemas.openxmlformats.org/officeDocument/2006/relationships/oleObject" Target="../embeddings/oleObject2.bin"/><Relationship Id="rId16" Type="http://schemas.openxmlformats.org/officeDocument/2006/relationships/image" Target="../media/image97.wmf"/><Relationship Id="rId20" Type="http://schemas.openxmlformats.org/officeDocument/2006/relationships/image" Target="../media/image99.wmf"/><Relationship Id="rId29" Type="http://schemas.openxmlformats.org/officeDocument/2006/relationships/oleObject" Target="../embeddings/oleObject95.bin"/><Relationship Id="rId41" Type="http://schemas.openxmlformats.org/officeDocument/2006/relationships/oleObject" Target="../embeddings/oleObject101.bin"/><Relationship Id="rId54" Type="http://schemas.openxmlformats.org/officeDocument/2006/relationships/oleObject" Target="../embeddings/oleObject108.bin"/><Relationship Id="rId1" Type="http://schemas.openxmlformats.org/officeDocument/2006/relationships/slideLayout" Target="../slideLayouts/slideLayout1.xml"/><Relationship Id="rId6" Type="http://schemas.openxmlformats.org/officeDocument/2006/relationships/oleObject" Target="../embeddings/oleObject84.bin"/><Relationship Id="rId11" Type="http://schemas.openxmlformats.org/officeDocument/2006/relationships/oleObject" Target="../embeddings/oleObject87.bin"/><Relationship Id="rId24" Type="http://schemas.openxmlformats.org/officeDocument/2006/relationships/image" Target="../media/image101.wmf"/><Relationship Id="rId32" Type="http://schemas.openxmlformats.org/officeDocument/2006/relationships/image" Target="../media/image105.wmf"/><Relationship Id="rId37" Type="http://schemas.openxmlformats.org/officeDocument/2006/relationships/oleObject" Target="../embeddings/oleObject99.bin"/><Relationship Id="rId40" Type="http://schemas.openxmlformats.org/officeDocument/2006/relationships/image" Target="../media/image109.wmf"/><Relationship Id="rId45" Type="http://schemas.openxmlformats.org/officeDocument/2006/relationships/image" Target="../media/image111.wmf"/><Relationship Id="rId53" Type="http://schemas.openxmlformats.org/officeDocument/2006/relationships/image" Target="../media/image115.wmf"/><Relationship Id="rId58" Type="http://schemas.openxmlformats.org/officeDocument/2006/relationships/oleObject" Target="../embeddings/oleObject110.bin"/><Relationship Id="rId5" Type="http://schemas.openxmlformats.org/officeDocument/2006/relationships/image" Target="../media/image93.wmf"/><Relationship Id="rId15" Type="http://schemas.openxmlformats.org/officeDocument/2006/relationships/oleObject" Target="../embeddings/oleObject88.bin"/><Relationship Id="rId23" Type="http://schemas.openxmlformats.org/officeDocument/2006/relationships/oleObject" Target="../embeddings/oleObject92.bin"/><Relationship Id="rId28" Type="http://schemas.openxmlformats.org/officeDocument/2006/relationships/image" Target="../media/image103.wmf"/><Relationship Id="rId36" Type="http://schemas.openxmlformats.org/officeDocument/2006/relationships/image" Target="../media/image107.wmf"/><Relationship Id="rId49" Type="http://schemas.openxmlformats.org/officeDocument/2006/relationships/image" Target="../media/image113.wmf"/><Relationship Id="rId57" Type="http://schemas.openxmlformats.org/officeDocument/2006/relationships/image" Target="../media/image117.wmf"/><Relationship Id="rId10" Type="http://schemas.openxmlformats.org/officeDocument/2006/relationships/image" Target="../media/image95.wmf"/><Relationship Id="rId19" Type="http://schemas.openxmlformats.org/officeDocument/2006/relationships/oleObject" Target="../embeddings/oleObject90.bin"/><Relationship Id="rId31" Type="http://schemas.openxmlformats.org/officeDocument/2006/relationships/oleObject" Target="../embeddings/oleObject96.bin"/><Relationship Id="rId44" Type="http://schemas.openxmlformats.org/officeDocument/2006/relationships/oleObject" Target="../embeddings/oleObject103.bin"/><Relationship Id="rId52" Type="http://schemas.openxmlformats.org/officeDocument/2006/relationships/oleObject" Target="../embeddings/oleObject107.bin"/><Relationship Id="rId4" Type="http://schemas.openxmlformats.org/officeDocument/2006/relationships/oleObject" Target="../embeddings/oleObject83.bin"/><Relationship Id="rId9" Type="http://schemas.openxmlformats.org/officeDocument/2006/relationships/oleObject" Target="../embeddings/oleObject86.bin"/><Relationship Id="rId14" Type="http://schemas.openxmlformats.org/officeDocument/2006/relationships/image" Target="../media/image22.wmf"/><Relationship Id="rId22" Type="http://schemas.openxmlformats.org/officeDocument/2006/relationships/image" Target="../media/image100.wmf"/><Relationship Id="rId27" Type="http://schemas.openxmlformats.org/officeDocument/2006/relationships/oleObject" Target="../embeddings/oleObject94.bin"/><Relationship Id="rId30" Type="http://schemas.openxmlformats.org/officeDocument/2006/relationships/image" Target="../media/image104.wmf"/><Relationship Id="rId35" Type="http://schemas.openxmlformats.org/officeDocument/2006/relationships/oleObject" Target="../embeddings/oleObject98.bin"/><Relationship Id="rId43" Type="http://schemas.openxmlformats.org/officeDocument/2006/relationships/oleObject" Target="../embeddings/oleObject102.bin"/><Relationship Id="rId48" Type="http://schemas.openxmlformats.org/officeDocument/2006/relationships/oleObject" Target="../embeddings/oleObject105.bin"/><Relationship Id="rId56" Type="http://schemas.openxmlformats.org/officeDocument/2006/relationships/oleObject" Target="../embeddings/oleObject109.bin"/><Relationship Id="rId8" Type="http://schemas.openxmlformats.org/officeDocument/2006/relationships/image" Target="../media/image94.wmf"/><Relationship Id="rId51" Type="http://schemas.openxmlformats.org/officeDocument/2006/relationships/image" Target="../media/image114.wmf"/><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20.wmf"/><Relationship Id="rId18" Type="http://schemas.openxmlformats.org/officeDocument/2006/relationships/oleObject" Target="../embeddings/oleObject10.bin"/><Relationship Id="rId3" Type="http://schemas.openxmlformats.org/officeDocument/2006/relationships/image" Target="../media/image15.png"/><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7.bin"/><Relationship Id="rId17" Type="http://schemas.openxmlformats.org/officeDocument/2006/relationships/image" Target="../media/image22.wmf"/><Relationship Id="rId2" Type="http://schemas.openxmlformats.org/officeDocument/2006/relationships/oleObject" Target="../embeddings/oleObject2.bin"/><Relationship Id="rId16" Type="http://schemas.openxmlformats.org/officeDocument/2006/relationships/oleObject" Target="../embeddings/oleObject9.bin"/><Relationship Id="rId20" Type="http://schemas.openxmlformats.org/officeDocument/2006/relationships/oleObject" Target="../embeddings/oleObject11.bin"/><Relationship Id="rId1" Type="http://schemas.openxmlformats.org/officeDocument/2006/relationships/slideLayout" Target="../slideLayouts/slideLayout1.x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10" Type="http://schemas.openxmlformats.org/officeDocument/2006/relationships/oleObject" Target="../embeddings/oleObject6.bin"/><Relationship Id="rId19" Type="http://schemas.openxmlformats.org/officeDocument/2006/relationships/image" Target="../media/image23.wmf"/><Relationship Id="rId4" Type="http://schemas.openxmlformats.org/officeDocument/2006/relationships/oleObject" Target="../embeddings/oleObject3.bin"/><Relationship Id="rId9" Type="http://schemas.openxmlformats.org/officeDocument/2006/relationships/image" Target="../media/image18.wmf"/><Relationship Id="rId1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7.bin"/><Relationship Id="rId18" Type="http://schemas.openxmlformats.org/officeDocument/2006/relationships/image" Target="../media/image31.wmf"/><Relationship Id="rId26" Type="http://schemas.openxmlformats.org/officeDocument/2006/relationships/image" Target="../media/image35.wmf"/><Relationship Id="rId3" Type="http://schemas.openxmlformats.org/officeDocument/2006/relationships/image" Target="../media/image15.png"/><Relationship Id="rId21" Type="http://schemas.openxmlformats.org/officeDocument/2006/relationships/oleObject" Target="../embeddings/oleObject21.bin"/><Relationship Id="rId34" Type="http://schemas.openxmlformats.org/officeDocument/2006/relationships/image" Target="../media/image39.wmf"/><Relationship Id="rId7" Type="http://schemas.openxmlformats.org/officeDocument/2006/relationships/oleObject" Target="../embeddings/oleObject14.bin"/><Relationship Id="rId12" Type="http://schemas.openxmlformats.org/officeDocument/2006/relationships/image" Target="../media/image28.wmf"/><Relationship Id="rId17" Type="http://schemas.openxmlformats.org/officeDocument/2006/relationships/oleObject" Target="../embeddings/oleObject19.bin"/><Relationship Id="rId25" Type="http://schemas.openxmlformats.org/officeDocument/2006/relationships/oleObject" Target="../embeddings/oleObject23.bin"/><Relationship Id="rId33" Type="http://schemas.openxmlformats.org/officeDocument/2006/relationships/oleObject" Target="../embeddings/oleObject27.bin"/><Relationship Id="rId2" Type="http://schemas.openxmlformats.org/officeDocument/2006/relationships/oleObject" Target="../embeddings/oleObject2.bin"/><Relationship Id="rId16" Type="http://schemas.openxmlformats.org/officeDocument/2006/relationships/image" Target="../media/image30.wmf"/><Relationship Id="rId20" Type="http://schemas.openxmlformats.org/officeDocument/2006/relationships/image" Target="../media/image32.wmf"/><Relationship Id="rId29" Type="http://schemas.openxmlformats.org/officeDocument/2006/relationships/oleObject" Target="../embeddings/oleObject25.bin"/><Relationship Id="rId1" Type="http://schemas.openxmlformats.org/officeDocument/2006/relationships/slideLayout" Target="../slideLayouts/slideLayout1.xml"/><Relationship Id="rId6" Type="http://schemas.openxmlformats.org/officeDocument/2006/relationships/oleObject" Target="../embeddings/oleObject13.bin"/><Relationship Id="rId11" Type="http://schemas.openxmlformats.org/officeDocument/2006/relationships/oleObject" Target="../embeddings/oleObject16.bin"/><Relationship Id="rId24" Type="http://schemas.openxmlformats.org/officeDocument/2006/relationships/image" Target="../media/image34.wmf"/><Relationship Id="rId32" Type="http://schemas.openxmlformats.org/officeDocument/2006/relationships/image" Target="../media/image38.wmf"/><Relationship Id="rId5" Type="http://schemas.openxmlformats.org/officeDocument/2006/relationships/image" Target="../media/image25.wmf"/><Relationship Id="rId15" Type="http://schemas.openxmlformats.org/officeDocument/2006/relationships/oleObject" Target="../embeddings/oleObject18.bin"/><Relationship Id="rId23" Type="http://schemas.openxmlformats.org/officeDocument/2006/relationships/oleObject" Target="../embeddings/oleObject22.bin"/><Relationship Id="rId28" Type="http://schemas.openxmlformats.org/officeDocument/2006/relationships/image" Target="../media/image36.wmf"/><Relationship Id="rId10" Type="http://schemas.openxmlformats.org/officeDocument/2006/relationships/image" Target="../media/image27.wmf"/><Relationship Id="rId19" Type="http://schemas.openxmlformats.org/officeDocument/2006/relationships/oleObject" Target="../embeddings/oleObject20.bin"/><Relationship Id="rId31" Type="http://schemas.openxmlformats.org/officeDocument/2006/relationships/oleObject" Target="../embeddings/oleObject26.bin"/><Relationship Id="rId4" Type="http://schemas.openxmlformats.org/officeDocument/2006/relationships/oleObject" Target="../embeddings/oleObject12.bin"/><Relationship Id="rId9" Type="http://schemas.openxmlformats.org/officeDocument/2006/relationships/oleObject" Target="../embeddings/oleObject15.bin"/><Relationship Id="rId14" Type="http://schemas.openxmlformats.org/officeDocument/2006/relationships/image" Target="../media/image29.wmf"/><Relationship Id="rId22" Type="http://schemas.openxmlformats.org/officeDocument/2006/relationships/image" Target="../media/image33.wmf"/><Relationship Id="rId27" Type="http://schemas.openxmlformats.org/officeDocument/2006/relationships/oleObject" Target="../embeddings/oleObject24.bin"/><Relationship Id="rId30" Type="http://schemas.openxmlformats.org/officeDocument/2006/relationships/image" Target="../media/image37.wmf"/></Relationships>
</file>

<file path=ppt/slides/_rels/slide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32.bin"/><Relationship Id="rId18" Type="http://schemas.openxmlformats.org/officeDocument/2006/relationships/image" Target="../media/image47.wmf"/><Relationship Id="rId26" Type="http://schemas.openxmlformats.org/officeDocument/2006/relationships/image" Target="../media/image51.wmf"/><Relationship Id="rId3" Type="http://schemas.openxmlformats.org/officeDocument/2006/relationships/image" Target="../media/image15.png"/><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44.wmf"/><Relationship Id="rId17" Type="http://schemas.openxmlformats.org/officeDocument/2006/relationships/oleObject" Target="../embeddings/oleObject34.bin"/><Relationship Id="rId25" Type="http://schemas.openxmlformats.org/officeDocument/2006/relationships/oleObject" Target="../embeddings/oleObject38.bin"/><Relationship Id="rId2" Type="http://schemas.openxmlformats.org/officeDocument/2006/relationships/oleObject" Target="../embeddings/oleObject2.bin"/><Relationship Id="rId16" Type="http://schemas.openxmlformats.org/officeDocument/2006/relationships/image" Target="../media/image46.wmf"/><Relationship Id="rId20" Type="http://schemas.openxmlformats.org/officeDocument/2006/relationships/image" Target="../media/image48.wmf"/><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oleObject" Target="../embeddings/oleObject31.bin"/><Relationship Id="rId24" Type="http://schemas.openxmlformats.org/officeDocument/2006/relationships/image" Target="../media/image50.wmf"/><Relationship Id="rId5" Type="http://schemas.openxmlformats.org/officeDocument/2006/relationships/image" Target="../media/image40.wmf"/><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52.wmf"/><Relationship Id="rId10" Type="http://schemas.openxmlformats.org/officeDocument/2006/relationships/image" Target="../media/image43.wmf"/><Relationship Id="rId19" Type="http://schemas.openxmlformats.org/officeDocument/2006/relationships/oleObject" Target="../embeddings/oleObject35.bin"/><Relationship Id="rId4" Type="http://schemas.openxmlformats.org/officeDocument/2006/relationships/oleObject" Target="../embeddings/oleObject28.bin"/><Relationship Id="rId9" Type="http://schemas.openxmlformats.org/officeDocument/2006/relationships/oleObject" Target="../embeddings/oleObject30.bin"/><Relationship Id="rId14" Type="http://schemas.openxmlformats.org/officeDocument/2006/relationships/image" Target="../media/image45.wmf"/><Relationship Id="rId22" Type="http://schemas.openxmlformats.org/officeDocument/2006/relationships/image" Target="../media/image49.wmf"/><Relationship Id="rId27"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98381"/>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F4829F5-2844-C42E-DB2C-E3494C1BAA12}"/>
              </a:ext>
            </a:extLst>
          </p:cNvPr>
          <p:cNvGrpSpPr/>
          <p:nvPr/>
        </p:nvGrpSpPr>
        <p:grpSpPr>
          <a:xfrm>
            <a:off x="292769" y="255567"/>
            <a:ext cx="8534400" cy="606425"/>
            <a:chOff x="292769" y="255567"/>
            <a:chExt cx="8534400" cy="606425"/>
          </a:xfrm>
        </p:grpSpPr>
        <p:pic>
          <p:nvPicPr>
            <p:cNvPr id="5" name="Picture 4">
              <a:extLst>
                <a:ext uri="{FF2B5EF4-FFF2-40B4-BE49-F238E27FC236}">
                  <a16:creationId xmlns:a16="http://schemas.microsoft.com/office/drawing/2014/main" id="{4883AD89-F8D0-20B1-BFB9-048942A6D1F0}"/>
                </a:ext>
              </a:extLst>
            </p:cNvPr>
            <p:cNvPicPr>
              <a:picLocks noChangeAspect="1"/>
            </p:cNvPicPr>
            <p:nvPr/>
          </p:nvPicPr>
          <p:blipFill>
            <a:blip r:embed="rId2"/>
            <a:stretch>
              <a:fillRect/>
            </a:stretch>
          </p:blipFill>
          <p:spPr>
            <a:xfrm>
              <a:off x="292769" y="255567"/>
              <a:ext cx="8534400" cy="606425"/>
            </a:xfrm>
            <a:prstGeom prst="rect">
              <a:avLst/>
            </a:prstGeom>
            <a:ln w="12700">
              <a:solidFill>
                <a:srgbClr val="0070C0"/>
              </a:solidFill>
            </a:ln>
            <a:effectLst>
              <a:outerShdw blurRad="50800" dist="101600" dir="2700000" algn="tl" rotWithShape="0">
                <a:prstClr val="black">
                  <a:alpha val="40000"/>
                </a:prstClr>
              </a:outerShdw>
            </a:effectLst>
          </p:spPr>
        </p:pic>
        <p:pic>
          <p:nvPicPr>
            <p:cNvPr id="7" name="Picture 6">
              <a:extLst>
                <a:ext uri="{FF2B5EF4-FFF2-40B4-BE49-F238E27FC236}">
                  <a16:creationId xmlns:a16="http://schemas.microsoft.com/office/drawing/2014/main" id="{1391FD34-0BBB-99E2-6355-768E1D2744C2}"/>
                </a:ext>
              </a:extLst>
            </p:cNvPr>
            <p:cNvPicPr>
              <a:picLocks noChangeAspect="1"/>
            </p:cNvPicPr>
            <p:nvPr/>
          </p:nvPicPr>
          <p:blipFill>
            <a:blip r:embed="rId3"/>
            <a:stretch>
              <a:fillRect/>
            </a:stretch>
          </p:blipFill>
          <p:spPr>
            <a:xfrm>
              <a:off x="1463957" y="405807"/>
              <a:ext cx="348938" cy="333767"/>
            </a:xfrm>
            <a:prstGeom prst="rect">
              <a:avLst/>
            </a:prstGeom>
          </p:spPr>
        </p:pic>
        <p:sp>
          <p:nvSpPr>
            <p:cNvPr id="9" name="TextBox 8">
              <a:extLst>
                <a:ext uri="{FF2B5EF4-FFF2-40B4-BE49-F238E27FC236}">
                  <a16:creationId xmlns:a16="http://schemas.microsoft.com/office/drawing/2014/main" id="{56E0026E-0718-A95B-5BE0-980A9A6EACD0}"/>
                </a:ext>
              </a:extLst>
            </p:cNvPr>
            <p:cNvSpPr txBox="1"/>
            <p:nvPr/>
          </p:nvSpPr>
          <p:spPr>
            <a:xfrm>
              <a:off x="1391483" y="380842"/>
              <a:ext cx="617551" cy="369332"/>
            </a:xfrm>
            <a:prstGeom prst="rect">
              <a:avLst/>
            </a:prstGeom>
            <a:noFill/>
          </p:spPr>
          <p:txBody>
            <a:bodyPr wrap="square">
              <a:spAutoFit/>
            </a:bodyPr>
            <a:lstStyle/>
            <a:p>
              <a:r>
                <a:rPr lang="en-US" i="0" dirty="0">
                  <a:effectLst/>
                  <a:latin typeface="Open Sans" panose="020B0606030504020204" pitchFamily="34" charset="0"/>
                </a:rPr>
                <a:t>7.5</a:t>
              </a:r>
              <a:endParaRPr lang="en-US" dirty="0"/>
            </a:p>
          </p:txBody>
        </p:sp>
        <p:pic>
          <p:nvPicPr>
            <p:cNvPr id="10" name="Picture 9">
              <a:extLst>
                <a:ext uri="{FF2B5EF4-FFF2-40B4-BE49-F238E27FC236}">
                  <a16:creationId xmlns:a16="http://schemas.microsoft.com/office/drawing/2014/main" id="{97B9CEC3-2DFB-7D35-42FE-0813C4C3267D}"/>
                </a:ext>
              </a:extLst>
            </p:cNvPr>
            <p:cNvPicPr>
              <a:picLocks noChangeAspect="1"/>
            </p:cNvPicPr>
            <p:nvPr/>
          </p:nvPicPr>
          <p:blipFill>
            <a:blip r:embed="rId3"/>
            <a:stretch>
              <a:fillRect/>
            </a:stretch>
          </p:blipFill>
          <p:spPr>
            <a:xfrm>
              <a:off x="1958262" y="335571"/>
              <a:ext cx="6711309" cy="333767"/>
            </a:xfrm>
            <a:prstGeom prst="rect">
              <a:avLst/>
            </a:prstGeom>
          </p:spPr>
        </p:pic>
        <p:sp>
          <p:nvSpPr>
            <p:cNvPr id="11" name="TextBox 10">
              <a:extLst>
                <a:ext uri="{FF2B5EF4-FFF2-40B4-BE49-F238E27FC236}">
                  <a16:creationId xmlns:a16="http://schemas.microsoft.com/office/drawing/2014/main" id="{05DD1CD2-ACD3-0770-0AD0-2FA3EB4AFDC8}"/>
                </a:ext>
              </a:extLst>
            </p:cNvPr>
            <p:cNvSpPr txBox="1"/>
            <p:nvPr/>
          </p:nvSpPr>
          <p:spPr>
            <a:xfrm>
              <a:off x="2008389" y="351024"/>
              <a:ext cx="6455773" cy="369332"/>
            </a:xfrm>
            <a:prstGeom prst="rect">
              <a:avLst/>
            </a:prstGeom>
            <a:noFill/>
          </p:spPr>
          <p:txBody>
            <a:bodyPr wrap="square">
              <a:spAutoFit/>
            </a:bodyPr>
            <a:lstStyle/>
            <a:p>
              <a:pPr algn="l"/>
              <a:r>
                <a:rPr lang="en-US" i="0" dirty="0">
                  <a:effectLst/>
                  <a:latin typeface="Open Sans" panose="020B0606030504020204" pitchFamily="34" charset="0"/>
                </a:rPr>
                <a:t>STRATEGY FOR INTEGRATION</a:t>
              </a:r>
            </a:p>
          </p:txBody>
        </p:sp>
      </p:grpSp>
      <p:sp>
        <p:nvSpPr>
          <p:cNvPr id="14" name="TextBox 13">
            <a:extLst>
              <a:ext uri="{FF2B5EF4-FFF2-40B4-BE49-F238E27FC236}">
                <a16:creationId xmlns:a16="http://schemas.microsoft.com/office/drawing/2014/main" id="{F567C0C6-6E28-4E21-21A3-408E74C4ABAC}"/>
              </a:ext>
            </a:extLst>
          </p:cNvPr>
          <p:cNvSpPr txBox="1"/>
          <p:nvPr/>
        </p:nvSpPr>
        <p:spPr>
          <a:xfrm>
            <a:off x="292768" y="1127350"/>
            <a:ext cx="11397729" cy="1692771"/>
          </a:xfrm>
          <a:prstGeom prst="rect">
            <a:avLst/>
          </a:prstGeom>
          <a:noFill/>
        </p:spPr>
        <p:txBody>
          <a:bodyPr wrap="square">
            <a:spAutoFit/>
          </a:bodyPr>
          <a:lstStyle/>
          <a:p>
            <a:r>
              <a:rPr lang="en-US" sz="2600" b="0" i="0" dirty="0">
                <a:effectLst/>
                <a:latin typeface="Times New Roman" panose="02020603050405020304" pitchFamily="18" charset="0"/>
                <a:cs typeface="Times New Roman" panose="02020603050405020304" pitchFamily="18" charset="0"/>
              </a:rPr>
              <a:t>As we have seen, integration is more challenging than differentiation. In finding the derivative of a function it is obvious which differentiation formula we should apply. But it may not be obvious which technique we should use to integrate a given function.</a:t>
            </a:r>
            <a:endParaRPr lang="en-US" sz="2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C0717DE7-098C-DFDB-A310-AB4A98F99585}"/>
              </a:ext>
            </a:extLst>
          </p:cNvPr>
          <p:cNvSpPr txBox="1"/>
          <p:nvPr/>
        </p:nvSpPr>
        <p:spPr>
          <a:xfrm>
            <a:off x="292768" y="2856955"/>
            <a:ext cx="11445576" cy="1692771"/>
          </a:xfrm>
          <a:prstGeom prst="rect">
            <a:avLst/>
          </a:prstGeom>
          <a:noFill/>
        </p:spPr>
        <p:txBody>
          <a:bodyPr wrap="square">
            <a:spAutoFit/>
          </a:bodyPr>
          <a:lstStyle/>
          <a:p>
            <a:r>
              <a:rPr lang="en-US" sz="2600" dirty="0">
                <a:latin typeface="Times New Roman" panose="02020603050405020304" pitchFamily="18" charset="0"/>
                <a:cs typeface="Times New Roman" panose="02020603050405020304" pitchFamily="18" charset="0"/>
              </a:rPr>
              <a:t>I</a:t>
            </a:r>
            <a:r>
              <a:rPr lang="en-US" sz="2600" b="0" i="0" dirty="0">
                <a:effectLst/>
                <a:latin typeface="Times New Roman" panose="02020603050405020304" pitchFamily="18" charset="0"/>
                <a:cs typeface="Times New Roman" panose="02020603050405020304" pitchFamily="18" charset="0"/>
              </a:rPr>
              <a:t>n this section we present a collection of miscellaneous integrals in random order and the main challenge is to recognize which technique or formula to use. No hard and fast rules can be given as to which method applies in a given situation, but we give some general guidelines that you may find useful.</a:t>
            </a:r>
            <a:endParaRPr lang="en-US" sz="2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CD7E06F6-260A-5A88-E2D3-44A5706B4396}"/>
              </a:ext>
            </a:extLst>
          </p:cNvPr>
          <p:cNvSpPr txBox="1"/>
          <p:nvPr/>
        </p:nvSpPr>
        <p:spPr>
          <a:xfrm>
            <a:off x="338912" y="4638842"/>
            <a:ext cx="11399431" cy="1292662"/>
          </a:xfrm>
          <a:prstGeom prst="rect">
            <a:avLst/>
          </a:prstGeom>
          <a:noFill/>
        </p:spPr>
        <p:txBody>
          <a:bodyPr wrap="square">
            <a:spAutoFit/>
          </a:bodyPr>
          <a:lstStyle/>
          <a:p>
            <a:r>
              <a:rPr lang="en-US" sz="2600" b="0" i="0" dirty="0">
                <a:effectLst/>
                <a:latin typeface="Times New Roman" panose="02020603050405020304" pitchFamily="18" charset="0"/>
                <a:cs typeface="Times New Roman" panose="02020603050405020304" pitchFamily="18" charset="0"/>
              </a:rPr>
              <a:t>A prerequisite for applying a strategy is a knowledge of the basic integration formulas. In the following table we have collected the integrals from our previous list together with several additional formulas that we have learned in this chapter.</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5997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a:extLst>
              <a:ext uri="{FF2B5EF4-FFF2-40B4-BE49-F238E27FC236}">
                <a16:creationId xmlns:a16="http://schemas.microsoft.com/office/drawing/2014/main" id="{30EAA399-01CB-3866-9D8A-96DD9B7143FD}"/>
              </a:ext>
            </a:extLst>
          </p:cNvPr>
          <p:cNvGraphicFramePr>
            <a:graphicFrameLocks noChangeAspect="1"/>
          </p:cNvGraphicFramePr>
          <p:nvPr>
            <p:extLst>
              <p:ext uri="{D42A27DB-BD31-4B8C-83A1-F6EECF244321}">
                <p14:modId xmlns:p14="http://schemas.microsoft.com/office/powerpoint/2010/main" val="3850222421"/>
              </p:ext>
            </p:extLst>
          </p:nvPr>
        </p:nvGraphicFramePr>
        <p:xfrm>
          <a:off x="455613" y="271463"/>
          <a:ext cx="1662112" cy="809625"/>
        </p:xfrm>
        <a:graphic>
          <a:graphicData uri="http://schemas.openxmlformats.org/presentationml/2006/ole">
            <mc:AlternateContent xmlns:mc="http://schemas.openxmlformats.org/markup-compatibility/2006">
              <mc:Choice xmlns:v="urn:schemas-microsoft-com:vml" Requires="v">
                <p:oleObj name="Equation" r:id="rId2" imgW="812520" imgH="393480" progId="Equation.DSMT4">
                  <p:embed/>
                </p:oleObj>
              </mc:Choice>
              <mc:Fallback>
                <p:oleObj name="Equation" r:id="rId2" imgW="812520" imgH="393480" progId="Equation.DSMT4">
                  <p:embed/>
                  <p:pic>
                    <p:nvPicPr>
                      <p:cNvPr id="32" name="Object 31">
                        <a:extLst>
                          <a:ext uri="{FF2B5EF4-FFF2-40B4-BE49-F238E27FC236}">
                            <a16:creationId xmlns:a16="http://schemas.microsoft.com/office/drawing/2014/main" id="{5E518B84-B153-24C2-90DD-5295061129B9}"/>
                          </a:ext>
                        </a:extLst>
                      </p:cNvPr>
                      <p:cNvPicPr>
                        <a:picLocks noChangeAspect="1" noChangeArrowheads="1"/>
                      </p:cNvPicPr>
                      <p:nvPr/>
                    </p:nvPicPr>
                    <p:blipFill>
                      <a:blip r:embed="rId3"/>
                      <a:srcRect/>
                      <a:stretch>
                        <a:fillRect/>
                      </a:stretch>
                    </p:blipFill>
                    <p:spPr bwMode="auto">
                      <a:xfrm>
                        <a:off x="455613" y="271463"/>
                        <a:ext cx="1662112" cy="809625"/>
                      </a:xfrm>
                      <a:prstGeom prst="rect">
                        <a:avLst/>
                      </a:prstGeom>
                      <a:noFill/>
                      <a:ln>
                        <a:noFill/>
                      </a:ln>
                      <a:effectLst/>
                    </p:spPr>
                  </p:pic>
                </p:oleObj>
              </mc:Fallback>
            </mc:AlternateContent>
          </a:graphicData>
        </a:graphic>
      </p:graphicFrame>
      <p:graphicFrame>
        <p:nvGraphicFramePr>
          <p:cNvPr id="3" name="Object 2">
            <a:extLst>
              <a:ext uri="{FF2B5EF4-FFF2-40B4-BE49-F238E27FC236}">
                <a16:creationId xmlns:a16="http://schemas.microsoft.com/office/drawing/2014/main" id="{52598B57-F15A-5436-3C9E-28F6F2A7F6EB}"/>
              </a:ext>
            </a:extLst>
          </p:cNvPr>
          <p:cNvGraphicFramePr>
            <a:graphicFrameLocks noChangeAspect="1"/>
          </p:cNvGraphicFramePr>
          <p:nvPr>
            <p:extLst>
              <p:ext uri="{D42A27DB-BD31-4B8C-83A1-F6EECF244321}">
                <p14:modId xmlns:p14="http://schemas.microsoft.com/office/powerpoint/2010/main" val="798399913"/>
              </p:ext>
            </p:extLst>
          </p:nvPr>
        </p:nvGraphicFramePr>
        <p:xfrm>
          <a:off x="468313" y="1263650"/>
          <a:ext cx="1455737" cy="914400"/>
        </p:xfrm>
        <a:graphic>
          <a:graphicData uri="http://schemas.openxmlformats.org/presentationml/2006/ole">
            <mc:AlternateContent xmlns:mc="http://schemas.openxmlformats.org/markup-compatibility/2006">
              <mc:Choice xmlns:v="urn:schemas-microsoft-com:vml" Requires="v">
                <p:oleObj name="Equation" r:id="rId4" imgW="711000" imgH="444240" progId="Equation.DSMT4">
                  <p:embed/>
                </p:oleObj>
              </mc:Choice>
              <mc:Fallback>
                <p:oleObj name="Equation" r:id="rId4" imgW="711000" imgH="444240" progId="Equation.DSMT4">
                  <p:embed/>
                  <p:pic>
                    <p:nvPicPr>
                      <p:cNvPr id="2" name="Object 1">
                        <a:extLst>
                          <a:ext uri="{FF2B5EF4-FFF2-40B4-BE49-F238E27FC236}">
                            <a16:creationId xmlns:a16="http://schemas.microsoft.com/office/drawing/2014/main" id="{30EAA399-01CB-3866-9D8A-96DD9B7143FD}"/>
                          </a:ext>
                        </a:extLst>
                      </p:cNvPr>
                      <p:cNvPicPr>
                        <a:picLocks noChangeAspect="1" noChangeArrowheads="1"/>
                      </p:cNvPicPr>
                      <p:nvPr/>
                    </p:nvPicPr>
                    <p:blipFill>
                      <a:blip r:embed="rId5"/>
                      <a:srcRect/>
                      <a:stretch>
                        <a:fillRect/>
                      </a:stretch>
                    </p:blipFill>
                    <p:spPr bwMode="auto">
                      <a:xfrm>
                        <a:off x="468313" y="1263650"/>
                        <a:ext cx="1455737" cy="914400"/>
                      </a:xfrm>
                      <a:prstGeom prst="rect">
                        <a:avLst/>
                      </a:prstGeom>
                      <a:noFill/>
                      <a:ln>
                        <a:noFill/>
                      </a:ln>
                      <a:effectLst/>
                    </p:spPr>
                  </p:pic>
                </p:oleObj>
              </mc:Fallback>
            </mc:AlternateContent>
          </a:graphicData>
        </a:graphic>
      </p:graphicFrame>
      <p:graphicFrame>
        <p:nvGraphicFramePr>
          <p:cNvPr id="5" name="Object 4">
            <a:extLst>
              <a:ext uri="{FF2B5EF4-FFF2-40B4-BE49-F238E27FC236}">
                <a16:creationId xmlns:a16="http://schemas.microsoft.com/office/drawing/2014/main" id="{EFC0D610-F4B6-8C17-8EB3-E9946CC0C6E4}"/>
              </a:ext>
            </a:extLst>
          </p:cNvPr>
          <p:cNvGraphicFramePr>
            <a:graphicFrameLocks noChangeAspect="1"/>
          </p:cNvGraphicFramePr>
          <p:nvPr>
            <p:extLst>
              <p:ext uri="{D42A27DB-BD31-4B8C-83A1-F6EECF244321}">
                <p14:modId xmlns:p14="http://schemas.microsoft.com/office/powerpoint/2010/main" val="4139303500"/>
              </p:ext>
            </p:extLst>
          </p:nvPr>
        </p:nvGraphicFramePr>
        <p:xfrm>
          <a:off x="481013" y="2362200"/>
          <a:ext cx="1611312" cy="809625"/>
        </p:xfrm>
        <a:graphic>
          <a:graphicData uri="http://schemas.openxmlformats.org/presentationml/2006/ole">
            <mc:AlternateContent xmlns:mc="http://schemas.openxmlformats.org/markup-compatibility/2006">
              <mc:Choice xmlns:v="urn:schemas-microsoft-com:vml" Requires="v">
                <p:oleObj name="Equation" r:id="rId6" imgW="787320" imgH="393480" progId="Equation.DSMT4">
                  <p:embed/>
                </p:oleObj>
              </mc:Choice>
              <mc:Fallback>
                <p:oleObj name="Equation" r:id="rId6" imgW="787320" imgH="393480" progId="Equation.DSMT4">
                  <p:embed/>
                  <p:pic>
                    <p:nvPicPr>
                      <p:cNvPr id="3" name="Object 2">
                        <a:extLst>
                          <a:ext uri="{FF2B5EF4-FFF2-40B4-BE49-F238E27FC236}">
                            <a16:creationId xmlns:a16="http://schemas.microsoft.com/office/drawing/2014/main" id="{52598B57-F15A-5436-3C9E-28F6F2A7F6EB}"/>
                          </a:ext>
                        </a:extLst>
                      </p:cNvPr>
                      <p:cNvPicPr>
                        <a:picLocks noChangeAspect="1" noChangeArrowheads="1"/>
                      </p:cNvPicPr>
                      <p:nvPr/>
                    </p:nvPicPr>
                    <p:blipFill>
                      <a:blip r:embed="rId7"/>
                      <a:srcRect/>
                      <a:stretch>
                        <a:fillRect/>
                      </a:stretch>
                    </p:blipFill>
                    <p:spPr bwMode="auto">
                      <a:xfrm>
                        <a:off x="481013" y="2362200"/>
                        <a:ext cx="1611312" cy="809625"/>
                      </a:xfrm>
                      <a:prstGeom prst="rect">
                        <a:avLst/>
                      </a:prstGeom>
                      <a:noFill/>
                      <a:ln>
                        <a:noFill/>
                      </a:ln>
                      <a:effectLst/>
                    </p:spPr>
                  </p:pic>
                </p:oleObj>
              </mc:Fallback>
            </mc:AlternateContent>
          </a:graphicData>
        </a:graphic>
      </p:graphicFrame>
      <p:graphicFrame>
        <p:nvGraphicFramePr>
          <p:cNvPr id="6" name="Object 5">
            <a:extLst>
              <a:ext uri="{FF2B5EF4-FFF2-40B4-BE49-F238E27FC236}">
                <a16:creationId xmlns:a16="http://schemas.microsoft.com/office/drawing/2014/main" id="{3939DF7E-7430-0DB9-760D-468288E19FBB}"/>
              </a:ext>
            </a:extLst>
          </p:cNvPr>
          <p:cNvGraphicFramePr>
            <a:graphicFrameLocks noChangeAspect="1"/>
          </p:cNvGraphicFramePr>
          <p:nvPr>
            <p:extLst>
              <p:ext uri="{D42A27DB-BD31-4B8C-83A1-F6EECF244321}">
                <p14:modId xmlns:p14="http://schemas.microsoft.com/office/powerpoint/2010/main" val="771552479"/>
              </p:ext>
            </p:extLst>
          </p:nvPr>
        </p:nvGraphicFramePr>
        <p:xfrm>
          <a:off x="482600" y="3473450"/>
          <a:ext cx="1585913" cy="574675"/>
        </p:xfrm>
        <a:graphic>
          <a:graphicData uri="http://schemas.openxmlformats.org/presentationml/2006/ole">
            <mc:AlternateContent xmlns:mc="http://schemas.openxmlformats.org/markup-compatibility/2006">
              <mc:Choice xmlns:v="urn:schemas-microsoft-com:vml" Requires="v">
                <p:oleObj name="Equation" r:id="rId8" imgW="774360" imgH="279360" progId="Equation.DSMT4">
                  <p:embed/>
                </p:oleObj>
              </mc:Choice>
              <mc:Fallback>
                <p:oleObj name="Equation" r:id="rId8" imgW="774360" imgH="279360" progId="Equation.DSMT4">
                  <p:embed/>
                  <p:pic>
                    <p:nvPicPr>
                      <p:cNvPr id="5" name="Object 4">
                        <a:extLst>
                          <a:ext uri="{FF2B5EF4-FFF2-40B4-BE49-F238E27FC236}">
                            <a16:creationId xmlns:a16="http://schemas.microsoft.com/office/drawing/2014/main" id="{EFC0D610-F4B6-8C17-8EB3-E9946CC0C6E4}"/>
                          </a:ext>
                        </a:extLst>
                      </p:cNvPr>
                      <p:cNvPicPr>
                        <a:picLocks noChangeAspect="1" noChangeArrowheads="1"/>
                      </p:cNvPicPr>
                      <p:nvPr/>
                    </p:nvPicPr>
                    <p:blipFill>
                      <a:blip r:embed="rId9"/>
                      <a:srcRect/>
                      <a:stretch>
                        <a:fillRect/>
                      </a:stretch>
                    </p:blipFill>
                    <p:spPr bwMode="auto">
                      <a:xfrm>
                        <a:off x="482600" y="3473450"/>
                        <a:ext cx="1585913" cy="574675"/>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0372FA4C-9163-332B-1773-366729C9B2F4}"/>
              </a:ext>
            </a:extLst>
          </p:cNvPr>
          <p:cNvGraphicFramePr>
            <a:graphicFrameLocks noChangeAspect="1"/>
          </p:cNvGraphicFramePr>
          <p:nvPr>
            <p:extLst>
              <p:ext uri="{D42A27DB-BD31-4B8C-83A1-F6EECF244321}">
                <p14:modId xmlns:p14="http://schemas.microsoft.com/office/powerpoint/2010/main" val="36109626"/>
              </p:ext>
            </p:extLst>
          </p:nvPr>
        </p:nvGraphicFramePr>
        <p:xfrm>
          <a:off x="462540" y="4252913"/>
          <a:ext cx="2703513" cy="522287"/>
        </p:xfrm>
        <a:graphic>
          <a:graphicData uri="http://schemas.openxmlformats.org/presentationml/2006/ole">
            <mc:AlternateContent xmlns:mc="http://schemas.openxmlformats.org/markup-compatibility/2006">
              <mc:Choice xmlns:v="urn:schemas-microsoft-com:vml" Requires="v">
                <p:oleObj name="Equation" r:id="rId10" imgW="1320480" imgH="253800" progId="Equation.DSMT4">
                  <p:embed/>
                </p:oleObj>
              </mc:Choice>
              <mc:Fallback>
                <p:oleObj name="Equation" r:id="rId10" imgW="1320480" imgH="253800" progId="Equation.DSMT4">
                  <p:embed/>
                  <p:pic>
                    <p:nvPicPr>
                      <p:cNvPr id="6" name="Object 5">
                        <a:extLst>
                          <a:ext uri="{FF2B5EF4-FFF2-40B4-BE49-F238E27FC236}">
                            <a16:creationId xmlns:a16="http://schemas.microsoft.com/office/drawing/2014/main" id="{3939DF7E-7430-0DB9-760D-468288E19FBB}"/>
                          </a:ext>
                        </a:extLst>
                      </p:cNvPr>
                      <p:cNvPicPr>
                        <a:picLocks noChangeAspect="1" noChangeArrowheads="1"/>
                      </p:cNvPicPr>
                      <p:nvPr/>
                    </p:nvPicPr>
                    <p:blipFill>
                      <a:blip r:embed="rId11"/>
                      <a:srcRect/>
                      <a:stretch>
                        <a:fillRect/>
                      </a:stretch>
                    </p:blipFill>
                    <p:spPr bwMode="auto">
                      <a:xfrm>
                        <a:off x="462540" y="4252913"/>
                        <a:ext cx="2703513" cy="522287"/>
                      </a:xfrm>
                      <a:prstGeom prst="rect">
                        <a:avLst/>
                      </a:prstGeom>
                      <a:noFill/>
                      <a:ln>
                        <a:noFill/>
                      </a:ln>
                      <a:effectLst/>
                    </p:spPr>
                  </p:pic>
                </p:oleObj>
              </mc:Fallback>
            </mc:AlternateContent>
          </a:graphicData>
        </a:graphic>
      </p:graphicFrame>
      <p:sp>
        <p:nvSpPr>
          <p:cNvPr id="8" name="Right Triangle 7">
            <a:extLst>
              <a:ext uri="{FF2B5EF4-FFF2-40B4-BE49-F238E27FC236}">
                <a16:creationId xmlns:a16="http://schemas.microsoft.com/office/drawing/2014/main" id="{2E07CD41-82D6-ADB2-8B6E-ECF498A61329}"/>
              </a:ext>
            </a:extLst>
          </p:cNvPr>
          <p:cNvSpPr/>
          <p:nvPr/>
        </p:nvSpPr>
        <p:spPr>
          <a:xfrm>
            <a:off x="8547298" y="4638519"/>
            <a:ext cx="2362200" cy="1143000"/>
          </a:xfrm>
          <a:prstGeom prst="rtTriangle">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9" name="Object 2">
            <a:extLst>
              <a:ext uri="{FF2B5EF4-FFF2-40B4-BE49-F238E27FC236}">
                <a16:creationId xmlns:a16="http://schemas.microsoft.com/office/drawing/2014/main" id="{BA4B1153-ED9C-E48C-E5CB-C6E8E1DCB261}"/>
              </a:ext>
            </a:extLst>
          </p:cNvPr>
          <p:cNvGraphicFramePr>
            <a:graphicFrameLocks noChangeAspect="1"/>
          </p:cNvGraphicFramePr>
          <p:nvPr>
            <p:extLst>
              <p:ext uri="{D42A27DB-BD31-4B8C-83A1-F6EECF244321}">
                <p14:modId xmlns:p14="http://schemas.microsoft.com/office/powerpoint/2010/main" val="2668281548"/>
              </p:ext>
            </p:extLst>
          </p:nvPr>
        </p:nvGraphicFramePr>
        <p:xfrm>
          <a:off x="7246152" y="3724119"/>
          <a:ext cx="2185987" cy="744537"/>
        </p:xfrm>
        <a:graphic>
          <a:graphicData uri="http://schemas.openxmlformats.org/presentationml/2006/ole">
            <mc:AlternateContent xmlns:mc="http://schemas.openxmlformats.org/markup-compatibility/2006">
              <mc:Choice xmlns:v="urn:schemas-microsoft-com:vml" Requires="v">
                <p:oleObj name="Equation" r:id="rId12" imgW="1155600" imgH="393480" progId="Equation.DSMT4">
                  <p:embed/>
                </p:oleObj>
              </mc:Choice>
              <mc:Fallback>
                <p:oleObj name="Equation" r:id="rId12" imgW="1155600" imgH="393480" progId="Equation.DSMT4">
                  <p:embed/>
                  <p:pic>
                    <p:nvPicPr>
                      <p:cNvPr id="8" name="Object 2">
                        <a:extLst>
                          <a:ext uri="{FF2B5EF4-FFF2-40B4-BE49-F238E27FC236}">
                            <a16:creationId xmlns:a16="http://schemas.microsoft.com/office/drawing/2014/main" id="{B4910D3B-67DE-A320-DDFB-BC5B7FF8FEF0}"/>
                          </a:ext>
                        </a:extLst>
                      </p:cNvPr>
                      <p:cNvPicPr>
                        <a:picLocks noChangeAspect="1" noChangeArrowheads="1"/>
                      </p:cNvPicPr>
                      <p:nvPr/>
                    </p:nvPicPr>
                    <p:blipFill>
                      <a:blip r:embed="rId13"/>
                      <a:srcRect/>
                      <a:stretch>
                        <a:fillRect/>
                      </a:stretch>
                    </p:blipFill>
                    <p:spPr bwMode="auto">
                      <a:xfrm>
                        <a:off x="7246152" y="3724119"/>
                        <a:ext cx="21859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2">
            <a:extLst>
              <a:ext uri="{FF2B5EF4-FFF2-40B4-BE49-F238E27FC236}">
                <a16:creationId xmlns:a16="http://schemas.microsoft.com/office/drawing/2014/main" id="{EEE0B62D-3115-CD83-0B98-A0A7968FB9A6}"/>
              </a:ext>
            </a:extLst>
          </p:cNvPr>
          <p:cNvGraphicFramePr>
            <a:graphicFrameLocks noChangeAspect="1"/>
          </p:cNvGraphicFramePr>
          <p:nvPr>
            <p:extLst>
              <p:ext uri="{D42A27DB-BD31-4B8C-83A1-F6EECF244321}">
                <p14:modId xmlns:p14="http://schemas.microsoft.com/office/powerpoint/2010/main" val="1995259144"/>
              </p:ext>
            </p:extLst>
          </p:nvPr>
        </p:nvGraphicFramePr>
        <p:xfrm>
          <a:off x="9578910" y="3920969"/>
          <a:ext cx="1658937" cy="334962"/>
        </p:xfrm>
        <a:graphic>
          <a:graphicData uri="http://schemas.openxmlformats.org/presentationml/2006/ole">
            <mc:AlternateContent xmlns:mc="http://schemas.openxmlformats.org/markup-compatibility/2006">
              <mc:Choice xmlns:v="urn:schemas-microsoft-com:vml" Requires="v">
                <p:oleObj name="Equation" r:id="rId14" imgW="876240" imgH="177480" progId="Equation.DSMT4">
                  <p:embed/>
                </p:oleObj>
              </mc:Choice>
              <mc:Fallback>
                <p:oleObj name="Equation" r:id="rId14" imgW="876240" imgH="177480" progId="Equation.DSMT4">
                  <p:embed/>
                  <p:pic>
                    <p:nvPicPr>
                      <p:cNvPr id="9" name="Object 2">
                        <a:extLst>
                          <a:ext uri="{FF2B5EF4-FFF2-40B4-BE49-F238E27FC236}">
                            <a16:creationId xmlns:a16="http://schemas.microsoft.com/office/drawing/2014/main" id="{11C0C53D-A31A-36DD-C3A5-D60B71013738}"/>
                          </a:ext>
                        </a:extLst>
                      </p:cNvPr>
                      <p:cNvPicPr>
                        <a:picLocks noChangeAspect="1" noChangeArrowheads="1"/>
                      </p:cNvPicPr>
                      <p:nvPr/>
                    </p:nvPicPr>
                    <p:blipFill>
                      <a:blip r:embed="rId15"/>
                      <a:srcRect/>
                      <a:stretch>
                        <a:fillRect/>
                      </a:stretch>
                    </p:blipFill>
                    <p:spPr bwMode="auto">
                      <a:xfrm>
                        <a:off x="9578910" y="3920969"/>
                        <a:ext cx="1658937"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2">
            <a:extLst>
              <a:ext uri="{FF2B5EF4-FFF2-40B4-BE49-F238E27FC236}">
                <a16:creationId xmlns:a16="http://schemas.microsoft.com/office/drawing/2014/main" id="{C2CA3220-AB90-993F-E2DD-ABA920AA6AAE}"/>
              </a:ext>
            </a:extLst>
          </p:cNvPr>
          <p:cNvGraphicFramePr>
            <a:graphicFrameLocks noChangeAspect="1"/>
          </p:cNvGraphicFramePr>
          <p:nvPr>
            <p:extLst>
              <p:ext uri="{D42A27DB-BD31-4B8C-83A1-F6EECF244321}">
                <p14:modId xmlns:p14="http://schemas.microsoft.com/office/powerpoint/2010/main" val="4001167533"/>
              </p:ext>
            </p:extLst>
          </p:nvPr>
        </p:nvGraphicFramePr>
        <p:xfrm>
          <a:off x="8142369" y="5059206"/>
          <a:ext cx="387350" cy="338138"/>
        </p:xfrm>
        <a:graphic>
          <a:graphicData uri="http://schemas.openxmlformats.org/presentationml/2006/ole">
            <mc:AlternateContent xmlns:mc="http://schemas.openxmlformats.org/markup-compatibility/2006">
              <mc:Choice xmlns:v="urn:schemas-microsoft-com:vml" Requires="v">
                <p:oleObj name="Equation" r:id="rId16" imgW="203040" imgH="177480" progId="Equation.DSMT4">
                  <p:embed/>
                </p:oleObj>
              </mc:Choice>
              <mc:Fallback>
                <p:oleObj name="Equation" r:id="rId16" imgW="203040" imgH="177480" progId="Equation.DSMT4">
                  <p:embed/>
                  <p:pic>
                    <p:nvPicPr>
                      <p:cNvPr id="11" name="Object 2">
                        <a:extLst>
                          <a:ext uri="{FF2B5EF4-FFF2-40B4-BE49-F238E27FC236}">
                            <a16:creationId xmlns:a16="http://schemas.microsoft.com/office/drawing/2014/main" id="{8B7B8BA2-C2CA-7C0E-A5A5-31693C490E41}"/>
                          </a:ext>
                        </a:extLst>
                      </p:cNvPr>
                      <p:cNvPicPr>
                        <a:picLocks noChangeAspect="1" noChangeArrowheads="1"/>
                      </p:cNvPicPr>
                      <p:nvPr/>
                    </p:nvPicPr>
                    <p:blipFill>
                      <a:blip r:embed="rId17"/>
                      <a:srcRect/>
                      <a:stretch>
                        <a:fillRect/>
                      </a:stretch>
                    </p:blipFill>
                    <p:spPr bwMode="auto">
                      <a:xfrm>
                        <a:off x="8142369" y="5059206"/>
                        <a:ext cx="387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
            <a:extLst>
              <a:ext uri="{FF2B5EF4-FFF2-40B4-BE49-F238E27FC236}">
                <a16:creationId xmlns:a16="http://schemas.microsoft.com/office/drawing/2014/main" id="{14D10A61-208F-A06B-AEA0-3D3539A2A0CD}"/>
              </a:ext>
            </a:extLst>
          </p:cNvPr>
          <p:cNvGraphicFramePr>
            <a:graphicFrameLocks noChangeAspect="1"/>
          </p:cNvGraphicFramePr>
          <p:nvPr>
            <p:extLst>
              <p:ext uri="{D42A27DB-BD31-4B8C-83A1-F6EECF244321}">
                <p14:modId xmlns:p14="http://schemas.microsoft.com/office/powerpoint/2010/main" val="3542420460"/>
              </p:ext>
            </p:extLst>
          </p:nvPr>
        </p:nvGraphicFramePr>
        <p:xfrm>
          <a:off x="9443252" y="4662331"/>
          <a:ext cx="1081087" cy="481013"/>
        </p:xfrm>
        <a:graphic>
          <a:graphicData uri="http://schemas.openxmlformats.org/presentationml/2006/ole">
            <mc:AlternateContent xmlns:mc="http://schemas.openxmlformats.org/markup-compatibility/2006">
              <mc:Choice xmlns:v="urn:schemas-microsoft-com:vml" Requires="v">
                <p:oleObj name="Equation" r:id="rId18" imgW="571320" imgH="253800" progId="Equation.DSMT4">
                  <p:embed/>
                </p:oleObj>
              </mc:Choice>
              <mc:Fallback>
                <p:oleObj name="Equation" r:id="rId18" imgW="571320" imgH="253800" progId="Equation.DSMT4">
                  <p:embed/>
                  <p:pic>
                    <p:nvPicPr>
                      <p:cNvPr id="12" name="Object 2">
                        <a:extLst>
                          <a:ext uri="{FF2B5EF4-FFF2-40B4-BE49-F238E27FC236}">
                            <a16:creationId xmlns:a16="http://schemas.microsoft.com/office/drawing/2014/main" id="{E6303DA3-8F84-2475-7387-490C5637BFE5}"/>
                          </a:ext>
                        </a:extLst>
                      </p:cNvPr>
                      <p:cNvPicPr>
                        <a:picLocks noChangeAspect="1" noChangeArrowheads="1"/>
                      </p:cNvPicPr>
                      <p:nvPr/>
                    </p:nvPicPr>
                    <p:blipFill>
                      <a:blip r:embed="rId19"/>
                      <a:srcRect/>
                      <a:stretch>
                        <a:fillRect/>
                      </a:stretch>
                    </p:blipFill>
                    <p:spPr bwMode="auto">
                      <a:xfrm>
                        <a:off x="9443252" y="4662331"/>
                        <a:ext cx="1081087"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
            <a:extLst>
              <a:ext uri="{FF2B5EF4-FFF2-40B4-BE49-F238E27FC236}">
                <a16:creationId xmlns:a16="http://schemas.microsoft.com/office/drawing/2014/main" id="{17651905-E2E2-FC3B-11DD-201D3F35E458}"/>
              </a:ext>
            </a:extLst>
          </p:cNvPr>
          <p:cNvGraphicFramePr>
            <a:graphicFrameLocks noChangeAspect="1"/>
          </p:cNvGraphicFramePr>
          <p:nvPr>
            <p:extLst>
              <p:ext uri="{D42A27DB-BD31-4B8C-83A1-F6EECF244321}">
                <p14:modId xmlns:p14="http://schemas.microsoft.com/office/powerpoint/2010/main" val="674511505"/>
              </p:ext>
            </p:extLst>
          </p:nvPr>
        </p:nvGraphicFramePr>
        <p:xfrm>
          <a:off x="9473414" y="5871429"/>
          <a:ext cx="168275" cy="314325"/>
        </p:xfrm>
        <a:graphic>
          <a:graphicData uri="http://schemas.openxmlformats.org/presentationml/2006/ole">
            <mc:AlternateContent xmlns:mc="http://schemas.openxmlformats.org/markup-compatibility/2006">
              <mc:Choice xmlns:v="urn:schemas-microsoft-com:vml" Requires="v">
                <p:oleObj name="Equation" r:id="rId20" imgW="88560" imgH="164880" progId="Equation.DSMT4">
                  <p:embed/>
                </p:oleObj>
              </mc:Choice>
              <mc:Fallback>
                <p:oleObj name="Equation" r:id="rId20" imgW="88560" imgH="164880" progId="Equation.DSMT4">
                  <p:embed/>
                  <p:pic>
                    <p:nvPicPr>
                      <p:cNvPr id="13" name="Object 2">
                        <a:extLst>
                          <a:ext uri="{FF2B5EF4-FFF2-40B4-BE49-F238E27FC236}">
                            <a16:creationId xmlns:a16="http://schemas.microsoft.com/office/drawing/2014/main" id="{13553B76-1E0B-3CC4-B7AE-105714C63BBD}"/>
                          </a:ext>
                        </a:extLst>
                      </p:cNvPr>
                      <p:cNvPicPr>
                        <a:picLocks noChangeAspect="1" noChangeArrowheads="1"/>
                      </p:cNvPicPr>
                      <p:nvPr/>
                    </p:nvPicPr>
                    <p:blipFill>
                      <a:blip r:embed="rId21"/>
                      <a:srcRect/>
                      <a:stretch>
                        <a:fillRect/>
                      </a:stretch>
                    </p:blipFill>
                    <p:spPr bwMode="auto">
                      <a:xfrm>
                        <a:off x="9473414" y="5871429"/>
                        <a:ext cx="1682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
            <a:extLst>
              <a:ext uri="{FF2B5EF4-FFF2-40B4-BE49-F238E27FC236}">
                <a16:creationId xmlns:a16="http://schemas.microsoft.com/office/drawing/2014/main" id="{ECB592B9-8C46-36E5-3C1B-111D55143FEA}"/>
              </a:ext>
            </a:extLst>
          </p:cNvPr>
          <p:cNvGraphicFramePr>
            <a:graphicFrameLocks noChangeAspect="1"/>
          </p:cNvGraphicFramePr>
          <p:nvPr>
            <p:extLst>
              <p:ext uri="{D42A27DB-BD31-4B8C-83A1-F6EECF244321}">
                <p14:modId xmlns:p14="http://schemas.microsoft.com/office/powerpoint/2010/main" val="2018746478"/>
              </p:ext>
            </p:extLst>
          </p:nvPr>
        </p:nvGraphicFramePr>
        <p:xfrm>
          <a:off x="9925488" y="5420292"/>
          <a:ext cx="241300" cy="336550"/>
        </p:xfrm>
        <a:graphic>
          <a:graphicData uri="http://schemas.openxmlformats.org/presentationml/2006/ole">
            <mc:AlternateContent xmlns:mc="http://schemas.openxmlformats.org/markup-compatibility/2006">
              <mc:Choice xmlns:v="urn:schemas-microsoft-com:vml" Requires="v">
                <p:oleObj name="Equation" r:id="rId22" imgW="126725" imgH="177415" progId="Equation.DSMT4">
                  <p:embed/>
                </p:oleObj>
              </mc:Choice>
              <mc:Fallback>
                <p:oleObj name="Equation" r:id="rId22" imgW="126725" imgH="177415" progId="Equation.DSMT4">
                  <p:embed/>
                  <p:pic>
                    <p:nvPicPr>
                      <p:cNvPr id="10" name="Object 2">
                        <a:extLst>
                          <a:ext uri="{FF2B5EF4-FFF2-40B4-BE49-F238E27FC236}">
                            <a16:creationId xmlns:a16="http://schemas.microsoft.com/office/drawing/2014/main" id="{250EBDB3-D2F5-8F73-E2BE-3EC70A9F14B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25488" y="5420292"/>
                        <a:ext cx="24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a:extLst>
              <a:ext uri="{FF2B5EF4-FFF2-40B4-BE49-F238E27FC236}">
                <a16:creationId xmlns:a16="http://schemas.microsoft.com/office/drawing/2014/main" id="{74246095-E7F9-F046-04A8-7F1D4FB0CDF5}"/>
              </a:ext>
            </a:extLst>
          </p:cNvPr>
          <p:cNvGraphicFramePr>
            <a:graphicFrameLocks noChangeAspect="1"/>
          </p:cNvGraphicFramePr>
          <p:nvPr>
            <p:extLst>
              <p:ext uri="{D42A27DB-BD31-4B8C-83A1-F6EECF244321}">
                <p14:modId xmlns:p14="http://schemas.microsoft.com/office/powerpoint/2010/main" val="330948663"/>
              </p:ext>
            </p:extLst>
          </p:nvPr>
        </p:nvGraphicFramePr>
        <p:xfrm>
          <a:off x="312738" y="4956319"/>
          <a:ext cx="2989262" cy="1095375"/>
        </p:xfrm>
        <a:graphic>
          <a:graphicData uri="http://schemas.openxmlformats.org/presentationml/2006/ole">
            <mc:AlternateContent xmlns:mc="http://schemas.openxmlformats.org/markup-compatibility/2006">
              <mc:Choice xmlns:v="urn:schemas-microsoft-com:vml" Requires="v">
                <p:oleObj name="Equation" r:id="rId24" imgW="1460160" imgH="533160" progId="Equation.DSMT4">
                  <p:embed/>
                </p:oleObj>
              </mc:Choice>
              <mc:Fallback>
                <p:oleObj name="Equation" r:id="rId24" imgW="1460160" imgH="533160" progId="Equation.DSMT4">
                  <p:embed/>
                  <p:pic>
                    <p:nvPicPr>
                      <p:cNvPr id="7" name="Object 6">
                        <a:extLst>
                          <a:ext uri="{FF2B5EF4-FFF2-40B4-BE49-F238E27FC236}">
                            <a16:creationId xmlns:a16="http://schemas.microsoft.com/office/drawing/2014/main" id="{0372FA4C-9163-332B-1773-366729C9B2F4}"/>
                          </a:ext>
                        </a:extLst>
                      </p:cNvPr>
                      <p:cNvPicPr>
                        <a:picLocks noChangeAspect="1" noChangeArrowheads="1"/>
                      </p:cNvPicPr>
                      <p:nvPr/>
                    </p:nvPicPr>
                    <p:blipFill>
                      <a:blip r:embed="rId25"/>
                      <a:srcRect/>
                      <a:stretch>
                        <a:fillRect/>
                      </a:stretch>
                    </p:blipFill>
                    <p:spPr bwMode="auto">
                      <a:xfrm>
                        <a:off x="312738" y="4956319"/>
                        <a:ext cx="2989262" cy="1095375"/>
                      </a:xfrm>
                      <a:prstGeom prst="rect">
                        <a:avLst/>
                      </a:prstGeom>
                      <a:noFill/>
                      <a:ln>
                        <a:noFill/>
                      </a:ln>
                      <a:effectLst/>
                    </p:spPr>
                  </p:pic>
                </p:oleObj>
              </mc:Fallback>
            </mc:AlternateContent>
          </a:graphicData>
        </a:graphic>
      </p:graphicFrame>
      <p:sp>
        <p:nvSpPr>
          <p:cNvPr id="16" name="TextBox 15">
            <a:extLst>
              <a:ext uri="{FF2B5EF4-FFF2-40B4-BE49-F238E27FC236}">
                <a16:creationId xmlns:a16="http://schemas.microsoft.com/office/drawing/2014/main" id="{B2EC30D0-14CB-8E4F-2E6F-62854E6B1A3E}"/>
              </a:ext>
            </a:extLst>
          </p:cNvPr>
          <p:cNvSpPr txBox="1"/>
          <p:nvPr/>
        </p:nvSpPr>
        <p:spPr>
          <a:xfrm>
            <a:off x="312738" y="6155650"/>
            <a:ext cx="4141498" cy="430887"/>
          </a:xfrm>
          <a:prstGeom prst="rect">
            <a:avLst/>
          </a:prstGeom>
          <a:noFill/>
        </p:spPr>
        <p:txBody>
          <a:bodyPr wrap="square">
            <a:spAutoFit/>
          </a:bodyPr>
          <a:lstStyle/>
          <a:p>
            <a:r>
              <a:rPr lang="en-US" sz="2200" dirty="0">
                <a:solidFill>
                  <a:schemeClr val="accent1"/>
                </a:solidFill>
                <a:latin typeface="Times New Roman" panose="02020603050405020304" pitchFamily="18" charset="0"/>
                <a:cs typeface="Times New Roman" panose="02020603050405020304" pitchFamily="18" charset="0"/>
              </a:rPr>
              <a:t>Trig-Substitution is so much fun!!</a:t>
            </a:r>
          </a:p>
        </p:txBody>
      </p:sp>
      <p:pic>
        <p:nvPicPr>
          <p:cNvPr id="18" name="Picture 17">
            <a:extLst>
              <a:ext uri="{FF2B5EF4-FFF2-40B4-BE49-F238E27FC236}">
                <a16:creationId xmlns:a16="http://schemas.microsoft.com/office/drawing/2014/main" id="{DD02E93B-ACD1-96C9-AD26-FC1F3738B935}"/>
              </a:ext>
            </a:extLst>
          </p:cNvPr>
          <p:cNvPicPr>
            <a:picLocks noChangeAspect="1"/>
          </p:cNvPicPr>
          <p:nvPr/>
        </p:nvPicPr>
        <p:blipFill>
          <a:blip r:embed="rId26"/>
          <a:stretch>
            <a:fillRect/>
          </a:stretch>
        </p:blipFill>
        <p:spPr>
          <a:xfrm>
            <a:off x="7007241" y="2502755"/>
            <a:ext cx="4872021" cy="892061"/>
          </a:xfrm>
          <a:prstGeom prst="rect">
            <a:avLst/>
          </a:prstGeom>
        </p:spPr>
      </p:pic>
      <p:graphicFrame>
        <p:nvGraphicFramePr>
          <p:cNvPr id="17" name="Object 16">
            <a:extLst>
              <a:ext uri="{FF2B5EF4-FFF2-40B4-BE49-F238E27FC236}">
                <a16:creationId xmlns:a16="http://schemas.microsoft.com/office/drawing/2014/main" id="{6E152FDC-2871-16AD-1BD4-641E2FC75980}"/>
              </a:ext>
            </a:extLst>
          </p:cNvPr>
          <p:cNvGraphicFramePr>
            <a:graphicFrameLocks noChangeAspect="1"/>
          </p:cNvGraphicFramePr>
          <p:nvPr>
            <p:extLst>
              <p:ext uri="{D42A27DB-BD31-4B8C-83A1-F6EECF244321}">
                <p14:modId xmlns:p14="http://schemas.microsoft.com/office/powerpoint/2010/main" val="3411841188"/>
              </p:ext>
            </p:extLst>
          </p:nvPr>
        </p:nvGraphicFramePr>
        <p:xfrm>
          <a:off x="3272741" y="4938713"/>
          <a:ext cx="2703513" cy="1095375"/>
        </p:xfrm>
        <a:graphic>
          <a:graphicData uri="http://schemas.openxmlformats.org/presentationml/2006/ole">
            <mc:AlternateContent xmlns:mc="http://schemas.openxmlformats.org/markup-compatibility/2006">
              <mc:Choice xmlns:v="urn:schemas-microsoft-com:vml" Requires="v">
                <p:oleObj name="Equation" r:id="rId27" imgW="1320480" imgH="533160" progId="Equation.DSMT4">
                  <p:embed/>
                </p:oleObj>
              </mc:Choice>
              <mc:Fallback>
                <p:oleObj name="Equation" r:id="rId27" imgW="1320480" imgH="533160" progId="Equation.DSMT4">
                  <p:embed/>
                  <p:pic>
                    <p:nvPicPr>
                      <p:cNvPr id="15" name="Object 14">
                        <a:extLst>
                          <a:ext uri="{FF2B5EF4-FFF2-40B4-BE49-F238E27FC236}">
                            <a16:creationId xmlns:a16="http://schemas.microsoft.com/office/drawing/2014/main" id="{74246095-E7F9-F046-04A8-7F1D4FB0CDF5}"/>
                          </a:ext>
                        </a:extLst>
                      </p:cNvPr>
                      <p:cNvPicPr>
                        <a:picLocks noChangeAspect="1" noChangeArrowheads="1"/>
                      </p:cNvPicPr>
                      <p:nvPr/>
                    </p:nvPicPr>
                    <p:blipFill>
                      <a:blip r:embed="rId28"/>
                      <a:srcRect/>
                      <a:stretch>
                        <a:fillRect/>
                      </a:stretch>
                    </p:blipFill>
                    <p:spPr bwMode="auto">
                      <a:xfrm>
                        <a:off x="3272741" y="4938713"/>
                        <a:ext cx="2703513" cy="1095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35402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80">
                                          <p:stCondLst>
                                            <p:cond delay="0"/>
                                          </p:stCondLst>
                                        </p:cTn>
                                        <p:tgtEl>
                                          <p:spTgt spid="18"/>
                                        </p:tgtEl>
                                      </p:cBhvr>
                                    </p:animEffect>
                                    <p:anim calcmode="lin" valueType="num">
                                      <p:cBhvr>
                                        <p:cTn id="2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
                                        </p:tgtEl>
                                      </p:cBhvr>
                                      <p:to x="100000" y="60000"/>
                                    </p:animScale>
                                    <p:animScale>
                                      <p:cBhvr>
                                        <p:cTn id="34" dur="166" decel="50000">
                                          <p:stCondLst>
                                            <p:cond delay="676"/>
                                          </p:stCondLst>
                                        </p:cTn>
                                        <p:tgtEl>
                                          <p:spTgt spid="18"/>
                                        </p:tgtEl>
                                      </p:cBhvr>
                                      <p:to x="100000" y="100000"/>
                                    </p:animScale>
                                    <p:animScale>
                                      <p:cBhvr>
                                        <p:cTn id="35" dur="26">
                                          <p:stCondLst>
                                            <p:cond delay="1312"/>
                                          </p:stCondLst>
                                        </p:cTn>
                                        <p:tgtEl>
                                          <p:spTgt spid="18"/>
                                        </p:tgtEl>
                                      </p:cBhvr>
                                      <p:to x="100000" y="80000"/>
                                    </p:animScale>
                                    <p:animScale>
                                      <p:cBhvr>
                                        <p:cTn id="36" dur="166" decel="50000">
                                          <p:stCondLst>
                                            <p:cond delay="1338"/>
                                          </p:stCondLst>
                                        </p:cTn>
                                        <p:tgtEl>
                                          <p:spTgt spid="18"/>
                                        </p:tgtEl>
                                      </p:cBhvr>
                                      <p:to x="100000" y="100000"/>
                                    </p:animScale>
                                    <p:animScale>
                                      <p:cBhvr>
                                        <p:cTn id="37" dur="26">
                                          <p:stCondLst>
                                            <p:cond delay="1642"/>
                                          </p:stCondLst>
                                        </p:cTn>
                                        <p:tgtEl>
                                          <p:spTgt spid="18"/>
                                        </p:tgtEl>
                                      </p:cBhvr>
                                      <p:to x="100000" y="90000"/>
                                    </p:animScale>
                                    <p:animScale>
                                      <p:cBhvr>
                                        <p:cTn id="38" dur="166" decel="50000">
                                          <p:stCondLst>
                                            <p:cond delay="1668"/>
                                          </p:stCondLst>
                                        </p:cTn>
                                        <p:tgtEl>
                                          <p:spTgt spid="18"/>
                                        </p:tgtEl>
                                      </p:cBhvr>
                                      <p:to x="100000" y="100000"/>
                                    </p:animScale>
                                    <p:animScale>
                                      <p:cBhvr>
                                        <p:cTn id="39" dur="26">
                                          <p:stCondLst>
                                            <p:cond delay="1808"/>
                                          </p:stCondLst>
                                        </p:cTn>
                                        <p:tgtEl>
                                          <p:spTgt spid="18"/>
                                        </p:tgtEl>
                                      </p:cBhvr>
                                      <p:to x="100000" y="95000"/>
                                    </p:animScale>
                                    <p:animScale>
                                      <p:cBhvr>
                                        <p:cTn id="40" dur="166" decel="50000">
                                          <p:stCondLst>
                                            <p:cond delay="1834"/>
                                          </p:stCondLst>
                                        </p:cTn>
                                        <p:tgtEl>
                                          <p:spTgt spid="1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2000"/>
                                        <p:tgtEl>
                                          <p:spTgt spid="16"/>
                                        </p:tgtEl>
                                      </p:cBhvr>
                                    </p:animEffect>
                                    <p:anim calcmode="lin" valueType="num">
                                      <p:cBhvr>
                                        <p:cTn id="96" dur="2000" fill="hold"/>
                                        <p:tgtEl>
                                          <p:spTgt spid="16"/>
                                        </p:tgtEl>
                                        <p:attrNameLst>
                                          <p:attrName>ppt_w</p:attrName>
                                        </p:attrNameLst>
                                      </p:cBhvr>
                                      <p:tavLst>
                                        <p:tav tm="0" fmla="#ppt_w*sin(2.5*pi*$)">
                                          <p:val>
                                            <p:fltVal val="0"/>
                                          </p:val>
                                        </p:tav>
                                        <p:tav tm="100000">
                                          <p:val>
                                            <p:fltVal val="1"/>
                                          </p:val>
                                        </p:tav>
                                      </p:tavLst>
                                    </p:anim>
                                    <p:anim calcmode="lin" valueType="num">
                                      <p:cBhvr>
                                        <p:cTn id="97"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87045AB-5E39-D741-5CD5-9A5BA20F6641}"/>
              </a:ext>
            </a:extLst>
          </p:cNvPr>
          <p:cNvSpPr>
            <a:spLocks noChangeArrowheads="1"/>
          </p:cNvSpPr>
          <p:nvPr/>
        </p:nvSpPr>
        <p:spPr bwMode="auto">
          <a:xfrm>
            <a:off x="181970" y="134173"/>
            <a:ext cx="3797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dirty="0">
                <a:solidFill>
                  <a:schemeClr val="accent1"/>
                </a:solidFill>
                <a:ea typeface="Cambria Math" panose="02040503050406030204" pitchFamily="18" charset="0"/>
                <a:cs typeface="Times New Roman" panose="02020603050405020304" pitchFamily="18" charset="0"/>
              </a:rPr>
              <a:t>Example </a:t>
            </a:r>
            <a:r>
              <a:rPr lang="en-US" sz="2200" dirty="0"/>
              <a:t>Evaluate the integral.</a:t>
            </a:r>
            <a:r>
              <a:rPr lang="en-US" altLang="en-US" sz="2200" b="1" dirty="0">
                <a:solidFill>
                  <a:schemeClr val="accent1"/>
                </a:solidFill>
                <a:ea typeface="Cambria Math" panose="02040503050406030204" pitchFamily="18" charset="0"/>
                <a:cs typeface="Times New Roman" panose="02020603050405020304" pitchFamily="18" charset="0"/>
              </a:rPr>
              <a:t> </a:t>
            </a:r>
          </a:p>
        </p:txBody>
      </p:sp>
      <p:graphicFrame>
        <p:nvGraphicFramePr>
          <p:cNvPr id="3" name="Object 11">
            <a:extLst>
              <a:ext uri="{FF2B5EF4-FFF2-40B4-BE49-F238E27FC236}">
                <a16:creationId xmlns:a16="http://schemas.microsoft.com/office/drawing/2014/main" id="{54EC9633-D620-740C-D60B-DBBD27623806}"/>
              </a:ext>
            </a:extLst>
          </p:cNvPr>
          <p:cNvGraphicFramePr>
            <a:graphicFrameLocks noChangeAspect="1"/>
          </p:cNvGraphicFramePr>
          <p:nvPr>
            <p:extLst>
              <p:ext uri="{D42A27DB-BD31-4B8C-83A1-F6EECF244321}">
                <p14:modId xmlns:p14="http://schemas.microsoft.com/office/powerpoint/2010/main" val="2542893080"/>
              </p:ext>
            </p:extLst>
          </p:nvPr>
        </p:nvGraphicFramePr>
        <p:xfrm>
          <a:off x="217530" y="1580165"/>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3" name="Object 11">
                        <a:extLst>
                          <a:ext uri="{FF2B5EF4-FFF2-40B4-BE49-F238E27FC236}">
                            <a16:creationId xmlns:a16="http://schemas.microsoft.com/office/drawing/2014/main" id="{16FEC29E-83B8-E5F7-EF15-76AC45DE6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580165"/>
                        <a:ext cx="1034582" cy="374704"/>
                      </a:xfrm>
                      <a:prstGeom prst="rect">
                        <a:avLst/>
                      </a:prstGeom>
                      <a:noFill/>
                      <a:ln>
                        <a:noFill/>
                      </a:ln>
                      <a:effectLst/>
                    </p:spPr>
                  </p:pic>
                </p:oleObj>
              </mc:Fallback>
            </mc:AlternateContent>
          </a:graphicData>
        </a:graphic>
      </p:graphicFrame>
      <p:graphicFrame>
        <p:nvGraphicFramePr>
          <p:cNvPr id="5" name="Object 6">
            <a:extLst>
              <a:ext uri="{FF2B5EF4-FFF2-40B4-BE49-F238E27FC236}">
                <a16:creationId xmlns:a16="http://schemas.microsoft.com/office/drawing/2014/main" id="{F8F6CF83-75A0-4389-0E5B-86DCFAE1F1FC}"/>
              </a:ext>
            </a:extLst>
          </p:cNvPr>
          <p:cNvGraphicFramePr>
            <a:graphicFrameLocks noChangeAspect="1"/>
          </p:cNvGraphicFramePr>
          <p:nvPr>
            <p:extLst>
              <p:ext uri="{D42A27DB-BD31-4B8C-83A1-F6EECF244321}">
                <p14:modId xmlns:p14="http://schemas.microsoft.com/office/powerpoint/2010/main" val="1374585572"/>
              </p:ext>
            </p:extLst>
          </p:nvPr>
        </p:nvGraphicFramePr>
        <p:xfrm>
          <a:off x="528333" y="669190"/>
          <a:ext cx="2725737" cy="808038"/>
        </p:xfrm>
        <a:graphic>
          <a:graphicData uri="http://schemas.openxmlformats.org/presentationml/2006/ole">
            <mc:AlternateContent xmlns:mc="http://schemas.openxmlformats.org/markup-compatibility/2006">
              <mc:Choice xmlns:v="urn:schemas-microsoft-com:vml" Requires="v">
                <p:oleObj name="Equation" r:id="rId4" imgW="1333440" imgH="393480" progId="Equation.DSMT4">
                  <p:embed/>
                </p:oleObj>
              </mc:Choice>
              <mc:Fallback>
                <p:oleObj name="Equation" r:id="rId4" imgW="1333440" imgH="393480" progId="Equation.DSMT4">
                  <p:embed/>
                  <p:pic>
                    <p:nvPicPr>
                      <p:cNvPr id="5" name="Object 6">
                        <a:extLst>
                          <a:ext uri="{FF2B5EF4-FFF2-40B4-BE49-F238E27FC236}">
                            <a16:creationId xmlns:a16="http://schemas.microsoft.com/office/drawing/2014/main" id="{E28B9B3F-EB56-B2A6-5426-FB0A4CE2872C}"/>
                          </a:ext>
                        </a:extLst>
                      </p:cNvPr>
                      <p:cNvPicPr>
                        <a:picLocks noChangeAspect="1" noChangeArrowheads="1"/>
                      </p:cNvPicPr>
                      <p:nvPr/>
                    </p:nvPicPr>
                    <p:blipFill>
                      <a:blip r:embed="rId5"/>
                      <a:srcRect/>
                      <a:stretch>
                        <a:fillRect/>
                      </a:stretch>
                    </p:blipFill>
                    <p:spPr bwMode="auto">
                      <a:xfrm>
                        <a:off x="528333" y="669190"/>
                        <a:ext cx="2725737" cy="808038"/>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B3BC0487-88AD-C449-FFD5-BA9F1D1AB04B}"/>
              </a:ext>
            </a:extLst>
          </p:cNvPr>
          <p:cNvGraphicFramePr>
            <a:graphicFrameLocks noChangeAspect="1"/>
          </p:cNvGraphicFramePr>
          <p:nvPr>
            <p:extLst>
              <p:ext uri="{D42A27DB-BD31-4B8C-83A1-F6EECF244321}">
                <p14:modId xmlns:p14="http://schemas.microsoft.com/office/powerpoint/2010/main" val="3564347343"/>
              </p:ext>
            </p:extLst>
          </p:nvPr>
        </p:nvGraphicFramePr>
        <p:xfrm>
          <a:off x="480668" y="2010009"/>
          <a:ext cx="2725737" cy="808038"/>
        </p:xfrm>
        <a:graphic>
          <a:graphicData uri="http://schemas.openxmlformats.org/presentationml/2006/ole">
            <mc:AlternateContent xmlns:mc="http://schemas.openxmlformats.org/markup-compatibility/2006">
              <mc:Choice xmlns:v="urn:schemas-microsoft-com:vml" Requires="v">
                <p:oleObj name="Equation" r:id="rId6" imgW="1333440" imgH="393480" progId="Equation.DSMT4">
                  <p:embed/>
                </p:oleObj>
              </mc:Choice>
              <mc:Fallback>
                <p:oleObj name="Equation" r:id="rId6" imgW="1333440" imgH="393480" progId="Equation.DSMT4">
                  <p:embed/>
                  <p:pic>
                    <p:nvPicPr>
                      <p:cNvPr id="5" name="Object 6">
                        <a:extLst>
                          <a:ext uri="{FF2B5EF4-FFF2-40B4-BE49-F238E27FC236}">
                            <a16:creationId xmlns:a16="http://schemas.microsoft.com/office/drawing/2014/main" id="{F8F6CF83-75A0-4389-0E5B-86DCFAE1F1FC}"/>
                          </a:ext>
                        </a:extLst>
                      </p:cNvPr>
                      <p:cNvPicPr>
                        <a:picLocks noChangeAspect="1" noChangeArrowheads="1"/>
                      </p:cNvPicPr>
                      <p:nvPr/>
                    </p:nvPicPr>
                    <p:blipFill>
                      <a:blip r:embed="rId5"/>
                      <a:srcRect/>
                      <a:stretch>
                        <a:fillRect/>
                      </a:stretch>
                    </p:blipFill>
                    <p:spPr bwMode="auto">
                      <a:xfrm>
                        <a:off x="480668" y="2010009"/>
                        <a:ext cx="2725737" cy="808038"/>
                      </a:xfrm>
                      <a:prstGeom prst="rect">
                        <a:avLst/>
                      </a:prstGeom>
                      <a:noFill/>
                      <a:ln>
                        <a:noFill/>
                      </a:ln>
                      <a:effectLst/>
                    </p:spPr>
                  </p:pic>
                </p:oleObj>
              </mc:Fallback>
            </mc:AlternateContent>
          </a:graphicData>
        </a:graphic>
      </p:graphicFrame>
      <p:graphicFrame>
        <p:nvGraphicFramePr>
          <p:cNvPr id="7" name="Object 24">
            <a:extLst>
              <a:ext uri="{FF2B5EF4-FFF2-40B4-BE49-F238E27FC236}">
                <a16:creationId xmlns:a16="http://schemas.microsoft.com/office/drawing/2014/main" id="{15DCD4DB-1B50-278D-6762-B68F938152F1}"/>
              </a:ext>
            </a:extLst>
          </p:cNvPr>
          <p:cNvGraphicFramePr>
            <a:graphicFrameLocks noChangeAspect="1"/>
          </p:cNvGraphicFramePr>
          <p:nvPr>
            <p:extLst>
              <p:ext uri="{D42A27DB-BD31-4B8C-83A1-F6EECF244321}">
                <p14:modId xmlns:p14="http://schemas.microsoft.com/office/powerpoint/2010/main" val="3607555907"/>
              </p:ext>
            </p:extLst>
          </p:nvPr>
        </p:nvGraphicFramePr>
        <p:xfrm>
          <a:off x="6334522" y="1933575"/>
          <a:ext cx="1889125" cy="336550"/>
        </p:xfrm>
        <a:graphic>
          <a:graphicData uri="http://schemas.openxmlformats.org/presentationml/2006/ole">
            <mc:AlternateContent xmlns:mc="http://schemas.openxmlformats.org/markup-compatibility/2006">
              <mc:Choice xmlns:v="urn:schemas-microsoft-com:vml" Requires="v">
                <p:oleObj name="Equation" r:id="rId7" imgW="1002960" imgH="177480" progId="Equation.DSMT4">
                  <p:embed/>
                </p:oleObj>
              </mc:Choice>
              <mc:Fallback>
                <p:oleObj name="Equation" r:id="rId7" imgW="1002960" imgH="177480" progId="Equation.DSMT4">
                  <p:embed/>
                  <p:pic>
                    <p:nvPicPr>
                      <p:cNvPr id="17" name="Object 24">
                        <a:extLst>
                          <a:ext uri="{FF2B5EF4-FFF2-40B4-BE49-F238E27FC236}">
                            <a16:creationId xmlns:a16="http://schemas.microsoft.com/office/drawing/2014/main" id="{319D897D-78D1-2EC0-6F9C-F9497A18A667}"/>
                          </a:ext>
                        </a:extLst>
                      </p:cNvPr>
                      <p:cNvPicPr>
                        <a:picLocks noChangeAspect="1" noChangeArrowheads="1"/>
                      </p:cNvPicPr>
                      <p:nvPr/>
                    </p:nvPicPr>
                    <p:blipFill>
                      <a:blip r:embed="rId8"/>
                      <a:srcRect/>
                      <a:stretch>
                        <a:fillRect/>
                      </a:stretch>
                    </p:blipFill>
                    <p:spPr bwMode="auto">
                      <a:xfrm>
                        <a:off x="6334522" y="1933575"/>
                        <a:ext cx="1889125" cy="336550"/>
                      </a:xfrm>
                      <a:prstGeom prst="rect">
                        <a:avLst/>
                      </a:prstGeom>
                      <a:noFill/>
                      <a:ln>
                        <a:noFill/>
                      </a:ln>
                      <a:effectLst/>
                    </p:spPr>
                  </p:pic>
                </p:oleObj>
              </mc:Fallback>
            </mc:AlternateContent>
          </a:graphicData>
        </a:graphic>
      </p:graphicFrame>
      <p:graphicFrame>
        <p:nvGraphicFramePr>
          <p:cNvPr id="8" name="Object 10">
            <a:extLst>
              <a:ext uri="{FF2B5EF4-FFF2-40B4-BE49-F238E27FC236}">
                <a16:creationId xmlns:a16="http://schemas.microsoft.com/office/drawing/2014/main" id="{FA5A38A7-9B61-A633-5018-D2936DFC3F4B}"/>
              </a:ext>
            </a:extLst>
          </p:cNvPr>
          <p:cNvGraphicFramePr>
            <a:graphicFrameLocks noChangeAspect="1"/>
          </p:cNvGraphicFramePr>
          <p:nvPr>
            <p:extLst>
              <p:ext uri="{D42A27DB-BD31-4B8C-83A1-F6EECF244321}">
                <p14:modId xmlns:p14="http://schemas.microsoft.com/office/powerpoint/2010/main" val="873591931"/>
              </p:ext>
            </p:extLst>
          </p:nvPr>
        </p:nvGraphicFramePr>
        <p:xfrm>
          <a:off x="6767513" y="2344957"/>
          <a:ext cx="1209675" cy="376238"/>
        </p:xfrm>
        <a:graphic>
          <a:graphicData uri="http://schemas.openxmlformats.org/presentationml/2006/ole">
            <mc:AlternateContent xmlns:mc="http://schemas.openxmlformats.org/markup-compatibility/2006">
              <mc:Choice xmlns:v="urn:schemas-microsoft-com:vml" Requires="v">
                <p:oleObj name="Equation" r:id="rId9" imgW="571320" imgH="177480" progId="Equation.DSMT4">
                  <p:embed/>
                </p:oleObj>
              </mc:Choice>
              <mc:Fallback>
                <p:oleObj name="Equation" r:id="rId9" imgW="571320" imgH="177480" progId="Equation.DSMT4">
                  <p:embed/>
                  <p:pic>
                    <p:nvPicPr>
                      <p:cNvPr id="12" name="Object 10">
                        <a:extLst>
                          <a:ext uri="{FF2B5EF4-FFF2-40B4-BE49-F238E27FC236}">
                            <a16:creationId xmlns:a16="http://schemas.microsoft.com/office/drawing/2014/main" id="{9D9DEA73-A238-453D-C337-A397D6A3CC77}"/>
                          </a:ext>
                        </a:extLst>
                      </p:cNvPr>
                      <p:cNvPicPr>
                        <a:picLocks noChangeAspect="1" noChangeArrowheads="1"/>
                      </p:cNvPicPr>
                      <p:nvPr/>
                    </p:nvPicPr>
                    <p:blipFill>
                      <a:blip r:embed="rId10"/>
                      <a:srcRect/>
                      <a:stretch>
                        <a:fillRect/>
                      </a:stretch>
                    </p:blipFill>
                    <p:spPr bwMode="auto">
                      <a:xfrm>
                        <a:off x="6767513" y="2344957"/>
                        <a:ext cx="1209675" cy="376238"/>
                      </a:xfrm>
                      <a:prstGeom prst="rect">
                        <a:avLst/>
                      </a:prstGeom>
                      <a:noFill/>
                      <a:ln>
                        <a:noFill/>
                      </a:ln>
                      <a:effectLst/>
                    </p:spPr>
                  </p:pic>
                </p:oleObj>
              </mc:Fallback>
            </mc:AlternateContent>
          </a:graphicData>
        </a:graphic>
      </p:graphicFrame>
      <p:graphicFrame>
        <p:nvGraphicFramePr>
          <p:cNvPr id="9" name="Object 10">
            <a:extLst>
              <a:ext uri="{FF2B5EF4-FFF2-40B4-BE49-F238E27FC236}">
                <a16:creationId xmlns:a16="http://schemas.microsoft.com/office/drawing/2014/main" id="{03E2FC6F-CF23-2163-F39B-51D2A7D49A13}"/>
              </a:ext>
            </a:extLst>
          </p:cNvPr>
          <p:cNvGraphicFramePr>
            <a:graphicFrameLocks noChangeAspect="1"/>
          </p:cNvGraphicFramePr>
          <p:nvPr>
            <p:extLst>
              <p:ext uri="{D42A27DB-BD31-4B8C-83A1-F6EECF244321}">
                <p14:modId xmlns:p14="http://schemas.microsoft.com/office/powerpoint/2010/main" val="2196989248"/>
              </p:ext>
            </p:extLst>
          </p:nvPr>
        </p:nvGraphicFramePr>
        <p:xfrm>
          <a:off x="5866725" y="2835275"/>
          <a:ext cx="2649537" cy="377825"/>
        </p:xfrm>
        <a:graphic>
          <a:graphicData uri="http://schemas.openxmlformats.org/presentationml/2006/ole">
            <mc:AlternateContent xmlns:mc="http://schemas.openxmlformats.org/markup-compatibility/2006">
              <mc:Choice xmlns:v="urn:schemas-microsoft-com:vml" Requires="v">
                <p:oleObj name="Equation" r:id="rId11" imgW="1244520" imgH="177480" progId="Equation.DSMT4">
                  <p:embed/>
                </p:oleObj>
              </mc:Choice>
              <mc:Fallback>
                <p:oleObj name="Equation" r:id="rId11" imgW="1244520" imgH="177480" progId="Equation.DSMT4">
                  <p:embed/>
                  <p:pic>
                    <p:nvPicPr>
                      <p:cNvPr id="13" name="Object 10">
                        <a:extLst>
                          <a:ext uri="{FF2B5EF4-FFF2-40B4-BE49-F238E27FC236}">
                            <a16:creationId xmlns:a16="http://schemas.microsoft.com/office/drawing/2014/main" id="{753229C4-6182-9462-9CD1-2EA181CA4419}"/>
                          </a:ext>
                        </a:extLst>
                      </p:cNvPr>
                      <p:cNvPicPr>
                        <a:picLocks noChangeAspect="1" noChangeArrowheads="1"/>
                      </p:cNvPicPr>
                      <p:nvPr/>
                    </p:nvPicPr>
                    <p:blipFill>
                      <a:blip r:embed="rId12"/>
                      <a:srcRect/>
                      <a:stretch>
                        <a:fillRect/>
                      </a:stretch>
                    </p:blipFill>
                    <p:spPr bwMode="auto">
                      <a:xfrm>
                        <a:off x="5866725" y="2835275"/>
                        <a:ext cx="2649537" cy="377825"/>
                      </a:xfrm>
                      <a:prstGeom prst="rect">
                        <a:avLst/>
                      </a:prstGeom>
                      <a:noFill/>
                      <a:ln>
                        <a:noFill/>
                      </a:ln>
                      <a:effectLst/>
                    </p:spPr>
                  </p:pic>
                </p:oleObj>
              </mc:Fallback>
            </mc:AlternateContent>
          </a:graphicData>
        </a:graphic>
      </p:graphicFrame>
      <p:sp>
        <p:nvSpPr>
          <p:cNvPr id="10" name="Text Box 2">
            <a:extLst>
              <a:ext uri="{FF2B5EF4-FFF2-40B4-BE49-F238E27FC236}">
                <a16:creationId xmlns:a16="http://schemas.microsoft.com/office/drawing/2014/main" id="{1BD45E24-F381-441C-391D-0613ED448911}"/>
              </a:ext>
            </a:extLst>
          </p:cNvPr>
          <p:cNvSpPr txBox="1">
            <a:spLocks noChangeArrowheads="1"/>
          </p:cNvSpPr>
          <p:nvPr/>
        </p:nvSpPr>
        <p:spPr bwMode="auto">
          <a:xfrm>
            <a:off x="5884353" y="2304333"/>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a:t>
            </a:r>
          </a:p>
        </p:txBody>
      </p:sp>
      <p:graphicFrame>
        <p:nvGraphicFramePr>
          <p:cNvPr id="11" name="Object 24">
            <a:extLst>
              <a:ext uri="{FF2B5EF4-FFF2-40B4-BE49-F238E27FC236}">
                <a16:creationId xmlns:a16="http://schemas.microsoft.com/office/drawing/2014/main" id="{35C63A0A-B26E-A2BD-56D3-29F85E57DC4E}"/>
              </a:ext>
            </a:extLst>
          </p:cNvPr>
          <p:cNvGraphicFramePr>
            <a:graphicFrameLocks noChangeAspect="1"/>
          </p:cNvGraphicFramePr>
          <p:nvPr>
            <p:extLst>
              <p:ext uri="{D42A27DB-BD31-4B8C-83A1-F6EECF244321}">
                <p14:modId xmlns:p14="http://schemas.microsoft.com/office/powerpoint/2010/main" val="2780693"/>
              </p:ext>
            </p:extLst>
          </p:nvPr>
        </p:nvGraphicFramePr>
        <p:xfrm>
          <a:off x="5884353" y="3371562"/>
          <a:ext cx="1577975" cy="336550"/>
        </p:xfrm>
        <a:graphic>
          <a:graphicData uri="http://schemas.openxmlformats.org/presentationml/2006/ole">
            <mc:AlternateContent xmlns:mc="http://schemas.openxmlformats.org/markup-compatibility/2006">
              <mc:Choice xmlns:v="urn:schemas-microsoft-com:vml" Requires="v">
                <p:oleObj name="Equation" r:id="rId13" imgW="838080" imgH="177480" progId="Equation.DSMT4">
                  <p:embed/>
                </p:oleObj>
              </mc:Choice>
              <mc:Fallback>
                <p:oleObj name="Equation" r:id="rId13" imgW="838080" imgH="177480" progId="Equation.DSMT4">
                  <p:embed/>
                  <p:pic>
                    <p:nvPicPr>
                      <p:cNvPr id="7" name="Object 24">
                        <a:extLst>
                          <a:ext uri="{FF2B5EF4-FFF2-40B4-BE49-F238E27FC236}">
                            <a16:creationId xmlns:a16="http://schemas.microsoft.com/office/drawing/2014/main" id="{15DCD4DB-1B50-278D-6762-B68F938152F1}"/>
                          </a:ext>
                        </a:extLst>
                      </p:cNvPr>
                      <p:cNvPicPr>
                        <a:picLocks noChangeAspect="1" noChangeArrowheads="1"/>
                      </p:cNvPicPr>
                      <p:nvPr/>
                    </p:nvPicPr>
                    <p:blipFill>
                      <a:blip r:embed="rId14"/>
                      <a:srcRect/>
                      <a:stretch>
                        <a:fillRect/>
                      </a:stretch>
                    </p:blipFill>
                    <p:spPr bwMode="auto">
                      <a:xfrm>
                        <a:off x="5884353" y="3371562"/>
                        <a:ext cx="1577975" cy="336550"/>
                      </a:xfrm>
                      <a:prstGeom prst="rect">
                        <a:avLst/>
                      </a:prstGeom>
                      <a:noFill/>
                      <a:ln>
                        <a:noFill/>
                      </a:ln>
                      <a:effectLst/>
                    </p:spPr>
                  </p:pic>
                </p:oleObj>
              </mc:Fallback>
            </mc:AlternateContent>
          </a:graphicData>
        </a:graphic>
      </p:graphicFrame>
      <p:graphicFrame>
        <p:nvGraphicFramePr>
          <p:cNvPr id="12" name="Object 24">
            <a:extLst>
              <a:ext uri="{FF2B5EF4-FFF2-40B4-BE49-F238E27FC236}">
                <a16:creationId xmlns:a16="http://schemas.microsoft.com/office/drawing/2014/main" id="{61237600-06EF-547C-4E94-3E59ACE346F8}"/>
              </a:ext>
            </a:extLst>
          </p:cNvPr>
          <p:cNvGraphicFramePr>
            <a:graphicFrameLocks noChangeAspect="1"/>
          </p:cNvGraphicFramePr>
          <p:nvPr>
            <p:extLst>
              <p:ext uri="{D42A27DB-BD31-4B8C-83A1-F6EECF244321}">
                <p14:modId xmlns:p14="http://schemas.microsoft.com/office/powerpoint/2010/main" val="3110914483"/>
              </p:ext>
            </p:extLst>
          </p:nvPr>
        </p:nvGraphicFramePr>
        <p:xfrm>
          <a:off x="5884353" y="3813648"/>
          <a:ext cx="1673225" cy="336550"/>
        </p:xfrm>
        <a:graphic>
          <a:graphicData uri="http://schemas.openxmlformats.org/presentationml/2006/ole">
            <mc:AlternateContent xmlns:mc="http://schemas.openxmlformats.org/markup-compatibility/2006">
              <mc:Choice xmlns:v="urn:schemas-microsoft-com:vml" Requires="v">
                <p:oleObj name="Equation" r:id="rId15" imgW="888840" imgH="177480" progId="Equation.DSMT4">
                  <p:embed/>
                </p:oleObj>
              </mc:Choice>
              <mc:Fallback>
                <p:oleObj name="Equation" r:id="rId15" imgW="888840" imgH="177480" progId="Equation.DSMT4">
                  <p:embed/>
                  <p:pic>
                    <p:nvPicPr>
                      <p:cNvPr id="11" name="Object 24">
                        <a:extLst>
                          <a:ext uri="{FF2B5EF4-FFF2-40B4-BE49-F238E27FC236}">
                            <a16:creationId xmlns:a16="http://schemas.microsoft.com/office/drawing/2014/main" id="{35C63A0A-B26E-A2BD-56D3-29F85E57DC4E}"/>
                          </a:ext>
                        </a:extLst>
                      </p:cNvPr>
                      <p:cNvPicPr>
                        <a:picLocks noChangeAspect="1" noChangeArrowheads="1"/>
                      </p:cNvPicPr>
                      <p:nvPr/>
                    </p:nvPicPr>
                    <p:blipFill>
                      <a:blip r:embed="rId16"/>
                      <a:srcRect/>
                      <a:stretch>
                        <a:fillRect/>
                      </a:stretch>
                    </p:blipFill>
                    <p:spPr bwMode="auto">
                      <a:xfrm>
                        <a:off x="5884353" y="3813648"/>
                        <a:ext cx="1673225" cy="336550"/>
                      </a:xfrm>
                      <a:prstGeom prst="rect">
                        <a:avLst/>
                      </a:prstGeom>
                      <a:noFill/>
                      <a:ln>
                        <a:noFill/>
                      </a:ln>
                      <a:effectLst/>
                    </p:spPr>
                  </p:pic>
                </p:oleObj>
              </mc:Fallback>
            </mc:AlternateContent>
          </a:graphicData>
        </a:graphic>
      </p:graphicFrame>
      <p:graphicFrame>
        <p:nvGraphicFramePr>
          <p:cNvPr id="13" name="Object 10">
            <a:extLst>
              <a:ext uri="{FF2B5EF4-FFF2-40B4-BE49-F238E27FC236}">
                <a16:creationId xmlns:a16="http://schemas.microsoft.com/office/drawing/2014/main" id="{764CA305-D203-5ED2-26DC-D1465339BE10}"/>
              </a:ext>
            </a:extLst>
          </p:cNvPr>
          <p:cNvGraphicFramePr>
            <a:graphicFrameLocks noChangeAspect="1"/>
          </p:cNvGraphicFramePr>
          <p:nvPr>
            <p:extLst>
              <p:ext uri="{D42A27DB-BD31-4B8C-83A1-F6EECF244321}">
                <p14:modId xmlns:p14="http://schemas.microsoft.com/office/powerpoint/2010/main" val="3015154879"/>
              </p:ext>
            </p:extLst>
          </p:nvPr>
        </p:nvGraphicFramePr>
        <p:xfrm>
          <a:off x="5898155" y="4205433"/>
          <a:ext cx="2228850" cy="912813"/>
        </p:xfrm>
        <a:graphic>
          <a:graphicData uri="http://schemas.openxmlformats.org/presentationml/2006/ole">
            <mc:AlternateContent xmlns:mc="http://schemas.openxmlformats.org/markup-compatibility/2006">
              <mc:Choice xmlns:v="urn:schemas-microsoft-com:vml" Requires="v">
                <p:oleObj name="Equation" r:id="rId17" imgW="1054080" imgH="431640" progId="Equation.DSMT4">
                  <p:embed/>
                </p:oleObj>
              </mc:Choice>
              <mc:Fallback>
                <p:oleObj name="Equation" r:id="rId17" imgW="1054080" imgH="431640" progId="Equation.DSMT4">
                  <p:embed/>
                  <p:pic>
                    <p:nvPicPr>
                      <p:cNvPr id="8" name="Object 10">
                        <a:extLst>
                          <a:ext uri="{FF2B5EF4-FFF2-40B4-BE49-F238E27FC236}">
                            <a16:creationId xmlns:a16="http://schemas.microsoft.com/office/drawing/2014/main" id="{FA5A38A7-9B61-A633-5018-D2936DFC3F4B}"/>
                          </a:ext>
                        </a:extLst>
                      </p:cNvPr>
                      <p:cNvPicPr>
                        <a:picLocks noChangeAspect="1" noChangeArrowheads="1"/>
                      </p:cNvPicPr>
                      <p:nvPr/>
                    </p:nvPicPr>
                    <p:blipFill>
                      <a:blip r:embed="rId18"/>
                      <a:srcRect/>
                      <a:stretch>
                        <a:fillRect/>
                      </a:stretch>
                    </p:blipFill>
                    <p:spPr bwMode="auto">
                      <a:xfrm>
                        <a:off x="5898155" y="4205433"/>
                        <a:ext cx="2228850" cy="912813"/>
                      </a:xfrm>
                      <a:prstGeom prst="rect">
                        <a:avLst/>
                      </a:prstGeom>
                      <a:noFill/>
                      <a:ln>
                        <a:noFill/>
                      </a:ln>
                      <a:effectLst/>
                    </p:spPr>
                  </p:pic>
                </p:oleObj>
              </mc:Fallback>
            </mc:AlternateContent>
          </a:graphicData>
        </a:graphic>
      </p:graphicFrame>
      <p:graphicFrame>
        <p:nvGraphicFramePr>
          <p:cNvPr id="14" name="Object 10">
            <a:extLst>
              <a:ext uri="{FF2B5EF4-FFF2-40B4-BE49-F238E27FC236}">
                <a16:creationId xmlns:a16="http://schemas.microsoft.com/office/drawing/2014/main" id="{F63C5223-9E18-CB09-6C1C-4FD9BE403209}"/>
              </a:ext>
            </a:extLst>
          </p:cNvPr>
          <p:cNvGraphicFramePr>
            <a:graphicFrameLocks noChangeAspect="1"/>
          </p:cNvGraphicFramePr>
          <p:nvPr>
            <p:extLst>
              <p:ext uri="{D42A27DB-BD31-4B8C-83A1-F6EECF244321}">
                <p14:modId xmlns:p14="http://schemas.microsoft.com/office/powerpoint/2010/main" val="256000504"/>
              </p:ext>
            </p:extLst>
          </p:nvPr>
        </p:nvGraphicFramePr>
        <p:xfrm>
          <a:off x="8088807" y="4369110"/>
          <a:ext cx="750888" cy="455612"/>
        </p:xfrm>
        <a:graphic>
          <a:graphicData uri="http://schemas.openxmlformats.org/presentationml/2006/ole">
            <mc:AlternateContent xmlns:mc="http://schemas.openxmlformats.org/markup-compatibility/2006">
              <mc:Choice xmlns:v="urn:schemas-microsoft-com:vml" Requires="v">
                <p:oleObj name="Equation" r:id="rId19" imgW="355320" imgH="215640" progId="Equation.DSMT4">
                  <p:embed/>
                </p:oleObj>
              </mc:Choice>
              <mc:Fallback>
                <p:oleObj name="Equation" r:id="rId19" imgW="355320" imgH="215640" progId="Equation.DSMT4">
                  <p:embed/>
                  <p:pic>
                    <p:nvPicPr>
                      <p:cNvPr id="13" name="Object 10">
                        <a:extLst>
                          <a:ext uri="{FF2B5EF4-FFF2-40B4-BE49-F238E27FC236}">
                            <a16:creationId xmlns:a16="http://schemas.microsoft.com/office/drawing/2014/main" id="{764CA305-D203-5ED2-26DC-D1465339BE10}"/>
                          </a:ext>
                        </a:extLst>
                      </p:cNvPr>
                      <p:cNvPicPr>
                        <a:picLocks noChangeAspect="1" noChangeArrowheads="1"/>
                      </p:cNvPicPr>
                      <p:nvPr/>
                    </p:nvPicPr>
                    <p:blipFill>
                      <a:blip r:embed="rId20"/>
                      <a:srcRect/>
                      <a:stretch>
                        <a:fillRect/>
                      </a:stretch>
                    </p:blipFill>
                    <p:spPr bwMode="auto">
                      <a:xfrm>
                        <a:off x="8088807" y="4369110"/>
                        <a:ext cx="750888" cy="455612"/>
                      </a:xfrm>
                      <a:prstGeom prst="rect">
                        <a:avLst/>
                      </a:prstGeom>
                      <a:noFill/>
                      <a:ln>
                        <a:noFill/>
                      </a:ln>
                      <a:effectLst/>
                    </p:spPr>
                  </p:pic>
                </p:oleObj>
              </mc:Fallback>
            </mc:AlternateContent>
          </a:graphicData>
        </a:graphic>
      </p:graphicFrame>
      <p:graphicFrame>
        <p:nvGraphicFramePr>
          <p:cNvPr id="15" name="Object 24">
            <a:extLst>
              <a:ext uri="{FF2B5EF4-FFF2-40B4-BE49-F238E27FC236}">
                <a16:creationId xmlns:a16="http://schemas.microsoft.com/office/drawing/2014/main" id="{622AFA24-4C0E-764D-9310-C715C9E398D4}"/>
              </a:ext>
            </a:extLst>
          </p:cNvPr>
          <p:cNvGraphicFramePr>
            <a:graphicFrameLocks noChangeAspect="1"/>
          </p:cNvGraphicFramePr>
          <p:nvPr>
            <p:extLst>
              <p:ext uri="{D42A27DB-BD31-4B8C-83A1-F6EECF244321}">
                <p14:modId xmlns:p14="http://schemas.microsoft.com/office/powerpoint/2010/main" val="611814887"/>
              </p:ext>
            </p:extLst>
          </p:nvPr>
        </p:nvGraphicFramePr>
        <p:xfrm>
          <a:off x="5943480" y="5152158"/>
          <a:ext cx="1649412" cy="385763"/>
        </p:xfrm>
        <a:graphic>
          <a:graphicData uri="http://schemas.openxmlformats.org/presentationml/2006/ole">
            <mc:AlternateContent xmlns:mc="http://schemas.openxmlformats.org/markup-compatibility/2006">
              <mc:Choice xmlns:v="urn:schemas-microsoft-com:vml" Requires="v">
                <p:oleObj name="Equation" r:id="rId21" imgW="876240" imgH="203040" progId="Equation.DSMT4">
                  <p:embed/>
                </p:oleObj>
              </mc:Choice>
              <mc:Fallback>
                <p:oleObj name="Equation" r:id="rId21" imgW="876240" imgH="203040" progId="Equation.DSMT4">
                  <p:embed/>
                  <p:pic>
                    <p:nvPicPr>
                      <p:cNvPr id="12" name="Object 24">
                        <a:extLst>
                          <a:ext uri="{FF2B5EF4-FFF2-40B4-BE49-F238E27FC236}">
                            <a16:creationId xmlns:a16="http://schemas.microsoft.com/office/drawing/2014/main" id="{61237600-06EF-547C-4E94-3E59ACE346F8}"/>
                          </a:ext>
                        </a:extLst>
                      </p:cNvPr>
                      <p:cNvPicPr>
                        <a:picLocks noChangeAspect="1" noChangeArrowheads="1"/>
                      </p:cNvPicPr>
                      <p:nvPr/>
                    </p:nvPicPr>
                    <p:blipFill>
                      <a:blip r:embed="rId22"/>
                      <a:srcRect/>
                      <a:stretch>
                        <a:fillRect/>
                      </a:stretch>
                    </p:blipFill>
                    <p:spPr bwMode="auto">
                      <a:xfrm>
                        <a:off x="5943480" y="5152158"/>
                        <a:ext cx="1649412" cy="385763"/>
                      </a:xfrm>
                      <a:prstGeom prst="rect">
                        <a:avLst/>
                      </a:prstGeom>
                      <a:noFill/>
                      <a:ln>
                        <a:noFill/>
                      </a:ln>
                      <a:effectLst/>
                    </p:spPr>
                  </p:pic>
                </p:oleObj>
              </mc:Fallback>
            </mc:AlternateContent>
          </a:graphicData>
        </a:graphic>
      </p:graphicFrame>
      <p:graphicFrame>
        <p:nvGraphicFramePr>
          <p:cNvPr id="16" name="Object 10">
            <a:extLst>
              <a:ext uri="{FF2B5EF4-FFF2-40B4-BE49-F238E27FC236}">
                <a16:creationId xmlns:a16="http://schemas.microsoft.com/office/drawing/2014/main" id="{80BBACC3-C83B-F664-BAC6-9411DE0D3465}"/>
              </a:ext>
            </a:extLst>
          </p:cNvPr>
          <p:cNvGraphicFramePr>
            <a:graphicFrameLocks noChangeAspect="1"/>
          </p:cNvGraphicFramePr>
          <p:nvPr>
            <p:extLst>
              <p:ext uri="{D42A27DB-BD31-4B8C-83A1-F6EECF244321}">
                <p14:modId xmlns:p14="http://schemas.microsoft.com/office/powerpoint/2010/main" val="4268269814"/>
              </p:ext>
            </p:extLst>
          </p:nvPr>
        </p:nvGraphicFramePr>
        <p:xfrm>
          <a:off x="5924417" y="5611047"/>
          <a:ext cx="2228850" cy="912813"/>
        </p:xfrm>
        <a:graphic>
          <a:graphicData uri="http://schemas.openxmlformats.org/presentationml/2006/ole">
            <mc:AlternateContent xmlns:mc="http://schemas.openxmlformats.org/markup-compatibility/2006">
              <mc:Choice xmlns:v="urn:schemas-microsoft-com:vml" Requires="v">
                <p:oleObj name="Equation" r:id="rId23" imgW="1054080" imgH="431640" progId="Equation.DSMT4">
                  <p:embed/>
                </p:oleObj>
              </mc:Choice>
              <mc:Fallback>
                <p:oleObj name="Equation" r:id="rId23" imgW="1054080" imgH="431640" progId="Equation.DSMT4">
                  <p:embed/>
                  <p:pic>
                    <p:nvPicPr>
                      <p:cNvPr id="13" name="Object 10">
                        <a:extLst>
                          <a:ext uri="{FF2B5EF4-FFF2-40B4-BE49-F238E27FC236}">
                            <a16:creationId xmlns:a16="http://schemas.microsoft.com/office/drawing/2014/main" id="{764CA305-D203-5ED2-26DC-D1465339BE10}"/>
                          </a:ext>
                        </a:extLst>
                      </p:cNvPr>
                      <p:cNvPicPr>
                        <a:picLocks noChangeAspect="1" noChangeArrowheads="1"/>
                      </p:cNvPicPr>
                      <p:nvPr/>
                    </p:nvPicPr>
                    <p:blipFill>
                      <a:blip r:embed="rId24"/>
                      <a:srcRect/>
                      <a:stretch>
                        <a:fillRect/>
                      </a:stretch>
                    </p:blipFill>
                    <p:spPr bwMode="auto">
                      <a:xfrm>
                        <a:off x="5924417" y="5611047"/>
                        <a:ext cx="2228850" cy="912813"/>
                      </a:xfrm>
                      <a:prstGeom prst="rect">
                        <a:avLst/>
                      </a:prstGeom>
                      <a:noFill/>
                      <a:ln>
                        <a:noFill/>
                      </a:ln>
                      <a:effectLst/>
                    </p:spPr>
                  </p:pic>
                </p:oleObj>
              </mc:Fallback>
            </mc:AlternateContent>
          </a:graphicData>
        </a:graphic>
      </p:graphicFrame>
      <p:graphicFrame>
        <p:nvGraphicFramePr>
          <p:cNvPr id="17" name="Object 10">
            <a:extLst>
              <a:ext uri="{FF2B5EF4-FFF2-40B4-BE49-F238E27FC236}">
                <a16:creationId xmlns:a16="http://schemas.microsoft.com/office/drawing/2014/main" id="{3141C742-49DF-5E31-0AEE-CC24C9A9824D}"/>
              </a:ext>
            </a:extLst>
          </p:cNvPr>
          <p:cNvGraphicFramePr>
            <a:graphicFrameLocks noChangeAspect="1"/>
          </p:cNvGraphicFramePr>
          <p:nvPr>
            <p:extLst>
              <p:ext uri="{D42A27DB-BD31-4B8C-83A1-F6EECF244321}">
                <p14:modId xmlns:p14="http://schemas.microsoft.com/office/powerpoint/2010/main" val="2729475573"/>
              </p:ext>
            </p:extLst>
          </p:nvPr>
        </p:nvGraphicFramePr>
        <p:xfrm>
          <a:off x="8137360" y="5829209"/>
          <a:ext cx="509588" cy="347663"/>
        </p:xfrm>
        <a:graphic>
          <a:graphicData uri="http://schemas.openxmlformats.org/presentationml/2006/ole">
            <mc:AlternateContent xmlns:mc="http://schemas.openxmlformats.org/markup-compatibility/2006">
              <mc:Choice xmlns:v="urn:schemas-microsoft-com:vml" Requires="v">
                <p:oleObj name="Equation" r:id="rId25" imgW="241200" imgH="164880" progId="Equation.DSMT4">
                  <p:embed/>
                </p:oleObj>
              </mc:Choice>
              <mc:Fallback>
                <p:oleObj name="Equation" r:id="rId25" imgW="241200" imgH="164880" progId="Equation.DSMT4">
                  <p:embed/>
                  <p:pic>
                    <p:nvPicPr>
                      <p:cNvPr id="14" name="Object 10">
                        <a:extLst>
                          <a:ext uri="{FF2B5EF4-FFF2-40B4-BE49-F238E27FC236}">
                            <a16:creationId xmlns:a16="http://schemas.microsoft.com/office/drawing/2014/main" id="{F63C5223-9E18-CB09-6C1C-4FD9BE403209}"/>
                          </a:ext>
                        </a:extLst>
                      </p:cNvPr>
                      <p:cNvPicPr>
                        <a:picLocks noChangeAspect="1" noChangeArrowheads="1"/>
                      </p:cNvPicPr>
                      <p:nvPr/>
                    </p:nvPicPr>
                    <p:blipFill>
                      <a:blip r:embed="rId26"/>
                      <a:srcRect/>
                      <a:stretch>
                        <a:fillRect/>
                      </a:stretch>
                    </p:blipFill>
                    <p:spPr bwMode="auto">
                      <a:xfrm>
                        <a:off x="8137360" y="5829209"/>
                        <a:ext cx="509588" cy="347663"/>
                      </a:xfrm>
                      <a:prstGeom prst="rect">
                        <a:avLst/>
                      </a:prstGeom>
                      <a:noFill/>
                      <a:ln>
                        <a:noFill/>
                      </a:ln>
                      <a:effectLst/>
                    </p:spPr>
                  </p:pic>
                </p:oleObj>
              </mc:Fallback>
            </mc:AlternateContent>
          </a:graphicData>
        </a:graphic>
      </p:graphicFrame>
      <p:graphicFrame>
        <p:nvGraphicFramePr>
          <p:cNvPr id="18" name="Object 6">
            <a:extLst>
              <a:ext uri="{FF2B5EF4-FFF2-40B4-BE49-F238E27FC236}">
                <a16:creationId xmlns:a16="http://schemas.microsoft.com/office/drawing/2014/main" id="{A4392308-E558-B6AD-92A3-87CA9FB54E3E}"/>
              </a:ext>
            </a:extLst>
          </p:cNvPr>
          <p:cNvGraphicFramePr>
            <a:graphicFrameLocks noChangeAspect="1"/>
          </p:cNvGraphicFramePr>
          <p:nvPr>
            <p:extLst>
              <p:ext uri="{D42A27DB-BD31-4B8C-83A1-F6EECF244321}">
                <p14:modId xmlns:p14="http://schemas.microsoft.com/office/powerpoint/2010/main" val="2632063059"/>
              </p:ext>
            </p:extLst>
          </p:nvPr>
        </p:nvGraphicFramePr>
        <p:xfrm>
          <a:off x="260587" y="2905125"/>
          <a:ext cx="1946275" cy="808038"/>
        </p:xfrm>
        <a:graphic>
          <a:graphicData uri="http://schemas.openxmlformats.org/presentationml/2006/ole">
            <mc:AlternateContent xmlns:mc="http://schemas.openxmlformats.org/markup-compatibility/2006">
              <mc:Choice xmlns:v="urn:schemas-microsoft-com:vml" Requires="v">
                <p:oleObj name="Equation" r:id="rId27" imgW="952200" imgH="393480" progId="Equation.DSMT4">
                  <p:embed/>
                </p:oleObj>
              </mc:Choice>
              <mc:Fallback>
                <p:oleObj name="Equation" r:id="rId27" imgW="952200" imgH="393480" progId="Equation.DSMT4">
                  <p:embed/>
                  <p:pic>
                    <p:nvPicPr>
                      <p:cNvPr id="6" name="Object 6">
                        <a:extLst>
                          <a:ext uri="{FF2B5EF4-FFF2-40B4-BE49-F238E27FC236}">
                            <a16:creationId xmlns:a16="http://schemas.microsoft.com/office/drawing/2014/main" id="{B3BC0487-88AD-C449-FFD5-BA9F1D1AB04B}"/>
                          </a:ext>
                        </a:extLst>
                      </p:cNvPr>
                      <p:cNvPicPr>
                        <a:picLocks noChangeAspect="1" noChangeArrowheads="1"/>
                      </p:cNvPicPr>
                      <p:nvPr/>
                    </p:nvPicPr>
                    <p:blipFill>
                      <a:blip r:embed="rId28"/>
                      <a:srcRect/>
                      <a:stretch>
                        <a:fillRect/>
                      </a:stretch>
                    </p:blipFill>
                    <p:spPr bwMode="auto">
                      <a:xfrm>
                        <a:off x="260587" y="2905125"/>
                        <a:ext cx="1946275" cy="808038"/>
                      </a:xfrm>
                      <a:prstGeom prst="rect">
                        <a:avLst/>
                      </a:prstGeom>
                      <a:noFill/>
                      <a:ln>
                        <a:noFill/>
                      </a:ln>
                      <a:effectLst/>
                    </p:spPr>
                  </p:pic>
                </p:oleObj>
              </mc:Fallback>
            </mc:AlternateContent>
          </a:graphicData>
        </a:graphic>
      </p:graphicFrame>
      <p:cxnSp>
        <p:nvCxnSpPr>
          <p:cNvPr id="20" name="Straight Connector 19">
            <a:extLst>
              <a:ext uri="{FF2B5EF4-FFF2-40B4-BE49-F238E27FC236}">
                <a16:creationId xmlns:a16="http://schemas.microsoft.com/office/drawing/2014/main" id="{2C4D9382-4E04-DB4B-F9F6-813D2F4820D8}"/>
              </a:ext>
            </a:extLst>
          </p:cNvPr>
          <p:cNvCxnSpPr/>
          <p:nvPr/>
        </p:nvCxnSpPr>
        <p:spPr>
          <a:xfrm>
            <a:off x="8870204" y="1888006"/>
            <a:ext cx="0" cy="4650655"/>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1" name="Object 24">
            <a:extLst>
              <a:ext uri="{FF2B5EF4-FFF2-40B4-BE49-F238E27FC236}">
                <a16:creationId xmlns:a16="http://schemas.microsoft.com/office/drawing/2014/main" id="{FE39D418-4F4D-9BEC-3B47-92D1EC12C4D1}"/>
              </a:ext>
            </a:extLst>
          </p:cNvPr>
          <p:cNvGraphicFramePr>
            <a:graphicFrameLocks noChangeAspect="1"/>
          </p:cNvGraphicFramePr>
          <p:nvPr>
            <p:extLst>
              <p:ext uri="{D42A27DB-BD31-4B8C-83A1-F6EECF244321}">
                <p14:modId xmlns:p14="http://schemas.microsoft.com/office/powerpoint/2010/main" val="2154465504"/>
              </p:ext>
            </p:extLst>
          </p:nvPr>
        </p:nvGraphicFramePr>
        <p:xfrm>
          <a:off x="9319784" y="1933575"/>
          <a:ext cx="1962150" cy="336550"/>
        </p:xfrm>
        <a:graphic>
          <a:graphicData uri="http://schemas.openxmlformats.org/presentationml/2006/ole">
            <mc:AlternateContent xmlns:mc="http://schemas.openxmlformats.org/markup-compatibility/2006">
              <mc:Choice xmlns:v="urn:schemas-microsoft-com:vml" Requires="v">
                <p:oleObj name="Equation" r:id="rId29" imgW="1041120" imgH="177480" progId="Equation.DSMT4">
                  <p:embed/>
                </p:oleObj>
              </mc:Choice>
              <mc:Fallback>
                <p:oleObj name="Equation" r:id="rId29" imgW="1041120" imgH="177480" progId="Equation.DSMT4">
                  <p:embed/>
                  <p:pic>
                    <p:nvPicPr>
                      <p:cNvPr id="7" name="Object 24">
                        <a:extLst>
                          <a:ext uri="{FF2B5EF4-FFF2-40B4-BE49-F238E27FC236}">
                            <a16:creationId xmlns:a16="http://schemas.microsoft.com/office/drawing/2014/main" id="{15DCD4DB-1B50-278D-6762-B68F938152F1}"/>
                          </a:ext>
                        </a:extLst>
                      </p:cNvPr>
                      <p:cNvPicPr>
                        <a:picLocks noChangeAspect="1" noChangeArrowheads="1"/>
                      </p:cNvPicPr>
                      <p:nvPr/>
                    </p:nvPicPr>
                    <p:blipFill>
                      <a:blip r:embed="rId30"/>
                      <a:srcRect/>
                      <a:stretch>
                        <a:fillRect/>
                      </a:stretch>
                    </p:blipFill>
                    <p:spPr bwMode="auto">
                      <a:xfrm>
                        <a:off x="9319784" y="1933575"/>
                        <a:ext cx="1962150" cy="336550"/>
                      </a:xfrm>
                      <a:prstGeom prst="rect">
                        <a:avLst/>
                      </a:prstGeom>
                      <a:noFill/>
                      <a:ln>
                        <a:noFill/>
                      </a:ln>
                      <a:effectLst/>
                    </p:spPr>
                  </p:pic>
                </p:oleObj>
              </mc:Fallback>
            </mc:AlternateContent>
          </a:graphicData>
        </a:graphic>
      </p:graphicFrame>
      <p:graphicFrame>
        <p:nvGraphicFramePr>
          <p:cNvPr id="22" name="Object 6">
            <a:extLst>
              <a:ext uri="{FF2B5EF4-FFF2-40B4-BE49-F238E27FC236}">
                <a16:creationId xmlns:a16="http://schemas.microsoft.com/office/drawing/2014/main" id="{99B4E7C9-C1E1-580A-6FB0-5F894D7C3787}"/>
              </a:ext>
            </a:extLst>
          </p:cNvPr>
          <p:cNvGraphicFramePr>
            <a:graphicFrameLocks noChangeAspect="1"/>
          </p:cNvGraphicFramePr>
          <p:nvPr>
            <p:extLst>
              <p:ext uri="{D42A27DB-BD31-4B8C-83A1-F6EECF244321}">
                <p14:modId xmlns:p14="http://schemas.microsoft.com/office/powerpoint/2010/main" val="2697489311"/>
              </p:ext>
            </p:extLst>
          </p:nvPr>
        </p:nvGraphicFramePr>
        <p:xfrm>
          <a:off x="9044715" y="2439195"/>
          <a:ext cx="2311400" cy="808037"/>
        </p:xfrm>
        <a:graphic>
          <a:graphicData uri="http://schemas.openxmlformats.org/presentationml/2006/ole">
            <mc:AlternateContent xmlns:mc="http://schemas.openxmlformats.org/markup-compatibility/2006">
              <mc:Choice xmlns:v="urn:schemas-microsoft-com:vml" Requires="v">
                <p:oleObj name="Equation" r:id="rId31" imgW="1130040" imgH="393480" progId="Equation.DSMT4">
                  <p:embed/>
                </p:oleObj>
              </mc:Choice>
              <mc:Fallback>
                <p:oleObj name="Equation" r:id="rId31" imgW="1130040" imgH="393480" progId="Equation.DSMT4">
                  <p:embed/>
                  <p:pic>
                    <p:nvPicPr>
                      <p:cNvPr id="18" name="Object 6">
                        <a:extLst>
                          <a:ext uri="{FF2B5EF4-FFF2-40B4-BE49-F238E27FC236}">
                            <a16:creationId xmlns:a16="http://schemas.microsoft.com/office/drawing/2014/main" id="{A4392308-E558-B6AD-92A3-87CA9FB54E3E}"/>
                          </a:ext>
                        </a:extLst>
                      </p:cNvPr>
                      <p:cNvPicPr>
                        <a:picLocks noChangeAspect="1" noChangeArrowheads="1"/>
                      </p:cNvPicPr>
                      <p:nvPr/>
                    </p:nvPicPr>
                    <p:blipFill>
                      <a:blip r:embed="rId32"/>
                      <a:srcRect/>
                      <a:stretch>
                        <a:fillRect/>
                      </a:stretch>
                    </p:blipFill>
                    <p:spPr bwMode="auto">
                      <a:xfrm>
                        <a:off x="9044715" y="2439195"/>
                        <a:ext cx="2311400" cy="808037"/>
                      </a:xfrm>
                      <a:prstGeom prst="rect">
                        <a:avLst/>
                      </a:prstGeom>
                      <a:noFill/>
                      <a:ln>
                        <a:noFill/>
                      </a:ln>
                      <a:effectLst/>
                    </p:spPr>
                  </p:pic>
                </p:oleObj>
              </mc:Fallback>
            </mc:AlternateContent>
          </a:graphicData>
        </a:graphic>
      </p:graphicFrame>
      <p:graphicFrame>
        <p:nvGraphicFramePr>
          <p:cNvPr id="23" name="Object 6">
            <a:extLst>
              <a:ext uri="{FF2B5EF4-FFF2-40B4-BE49-F238E27FC236}">
                <a16:creationId xmlns:a16="http://schemas.microsoft.com/office/drawing/2014/main" id="{E70F481E-B1A4-C6C0-DF50-02C77D9C2D9E}"/>
              </a:ext>
            </a:extLst>
          </p:cNvPr>
          <p:cNvGraphicFramePr>
            <a:graphicFrameLocks noChangeAspect="1"/>
          </p:cNvGraphicFramePr>
          <p:nvPr>
            <p:extLst>
              <p:ext uri="{D42A27DB-BD31-4B8C-83A1-F6EECF244321}">
                <p14:modId xmlns:p14="http://schemas.microsoft.com/office/powerpoint/2010/main" val="20017160"/>
              </p:ext>
            </p:extLst>
          </p:nvPr>
        </p:nvGraphicFramePr>
        <p:xfrm>
          <a:off x="9745512" y="3400864"/>
          <a:ext cx="2105025" cy="417512"/>
        </p:xfrm>
        <a:graphic>
          <a:graphicData uri="http://schemas.openxmlformats.org/presentationml/2006/ole">
            <mc:AlternateContent xmlns:mc="http://schemas.openxmlformats.org/markup-compatibility/2006">
              <mc:Choice xmlns:v="urn:schemas-microsoft-com:vml" Requires="v">
                <p:oleObj name="Equation" r:id="rId33" imgW="1028520" imgH="203040" progId="Equation.DSMT4">
                  <p:embed/>
                </p:oleObj>
              </mc:Choice>
              <mc:Fallback>
                <p:oleObj name="Equation" r:id="rId33" imgW="1028520" imgH="203040" progId="Equation.DSMT4">
                  <p:embed/>
                  <p:pic>
                    <p:nvPicPr>
                      <p:cNvPr id="22" name="Object 6">
                        <a:extLst>
                          <a:ext uri="{FF2B5EF4-FFF2-40B4-BE49-F238E27FC236}">
                            <a16:creationId xmlns:a16="http://schemas.microsoft.com/office/drawing/2014/main" id="{99B4E7C9-C1E1-580A-6FB0-5F894D7C3787}"/>
                          </a:ext>
                        </a:extLst>
                      </p:cNvPr>
                      <p:cNvPicPr>
                        <a:picLocks noChangeAspect="1" noChangeArrowheads="1"/>
                      </p:cNvPicPr>
                      <p:nvPr/>
                    </p:nvPicPr>
                    <p:blipFill>
                      <a:blip r:embed="rId34"/>
                      <a:srcRect/>
                      <a:stretch>
                        <a:fillRect/>
                      </a:stretch>
                    </p:blipFill>
                    <p:spPr bwMode="auto">
                      <a:xfrm>
                        <a:off x="9745512" y="3400864"/>
                        <a:ext cx="2105025" cy="417512"/>
                      </a:xfrm>
                      <a:prstGeom prst="rect">
                        <a:avLst/>
                      </a:prstGeom>
                      <a:noFill/>
                      <a:ln>
                        <a:noFill/>
                      </a:ln>
                      <a:effectLst/>
                    </p:spPr>
                  </p:pic>
                </p:oleObj>
              </mc:Fallback>
            </mc:AlternateContent>
          </a:graphicData>
        </a:graphic>
      </p:graphicFrame>
      <p:sp>
        <p:nvSpPr>
          <p:cNvPr id="24" name="Text Box 2">
            <a:extLst>
              <a:ext uri="{FF2B5EF4-FFF2-40B4-BE49-F238E27FC236}">
                <a16:creationId xmlns:a16="http://schemas.microsoft.com/office/drawing/2014/main" id="{8BD01FD9-B04D-A0B8-8263-5DD95FDCE508}"/>
              </a:ext>
            </a:extLst>
          </p:cNvPr>
          <p:cNvSpPr txBox="1">
            <a:spLocks noChangeArrowheads="1"/>
          </p:cNvSpPr>
          <p:nvPr/>
        </p:nvSpPr>
        <p:spPr bwMode="auto">
          <a:xfrm>
            <a:off x="9170121" y="3877668"/>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 </a:t>
            </a:r>
            <a:r>
              <a:rPr lang="en-US" altLang="en-US" sz="2400" i="1" dirty="0"/>
              <a:t>u</a:t>
            </a:r>
            <a:r>
              <a:rPr lang="en-US" altLang="en-US" sz="2400" dirty="0"/>
              <a:t> = 0</a:t>
            </a:r>
          </a:p>
        </p:txBody>
      </p:sp>
      <p:graphicFrame>
        <p:nvGraphicFramePr>
          <p:cNvPr id="25" name="Object 6">
            <a:extLst>
              <a:ext uri="{FF2B5EF4-FFF2-40B4-BE49-F238E27FC236}">
                <a16:creationId xmlns:a16="http://schemas.microsoft.com/office/drawing/2014/main" id="{840FE8A4-174A-EC68-718E-34C49927127B}"/>
              </a:ext>
            </a:extLst>
          </p:cNvPr>
          <p:cNvGraphicFramePr>
            <a:graphicFrameLocks noChangeAspect="1"/>
          </p:cNvGraphicFramePr>
          <p:nvPr>
            <p:extLst>
              <p:ext uri="{D42A27DB-BD31-4B8C-83A1-F6EECF244321}">
                <p14:modId xmlns:p14="http://schemas.microsoft.com/office/powerpoint/2010/main" val="1412873336"/>
              </p:ext>
            </p:extLst>
          </p:nvPr>
        </p:nvGraphicFramePr>
        <p:xfrm>
          <a:off x="9857716" y="4369110"/>
          <a:ext cx="884237" cy="339725"/>
        </p:xfrm>
        <a:graphic>
          <a:graphicData uri="http://schemas.openxmlformats.org/presentationml/2006/ole">
            <mc:AlternateContent xmlns:mc="http://schemas.openxmlformats.org/markup-compatibility/2006">
              <mc:Choice xmlns:v="urn:schemas-microsoft-com:vml" Requires="v">
                <p:oleObj name="Equation" r:id="rId35" imgW="431640" imgH="164880" progId="Equation.DSMT4">
                  <p:embed/>
                </p:oleObj>
              </mc:Choice>
              <mc:Fallback>
                <p:oleObj name="Equation" r:id="rId35" imgW="431640" imgH="164880" progId="Equation.DSMT4">
                  <p:embed/>
                  <p:pic>
                    <p:nvPicPr>
                      <p:cNvPr id="23" name="Object 6">
                        <a:extLst>
                          <a:ext uri="{FF2B5EF4-FFF2-40B4-BE49-F238E27FC236}">
                            <a16:creationId xmlns:a16="http://schemas.microsoft.com/office/drawing/2014/main" id="{E70F481E-B1A4-C6C0-DF50-02C77D9C2D9E}"/>
                          </a:ext>
                        </a:extLst>
                      </p:cNvPr>
                      <p:cNvPicPr>
                        <a:picLocks noChangeAspect="1" noChangeArrowheads="1"/>
                      </p:cNvPicPr>
                      <p:nvPr/>
                    </p:nvPicPr>
                    <p:blipFill>
                      <a:blip r:embed="rId36"/>
                      <a:srcRect/>
                      <a:stretch>
                        <a:fillRect/>
                      </a:stretch>
                    </p:blipFill>
                    <p:spPr bwMode="auto">
                      <a:xfrm>
                        <a:off x="9857716" y="4369110"/>
                        <a:ext cx="884237" cy="339725"/>
                      </a:xfrm>
                      <a:prstGeom prst="rect">
                        <a:avLst/>
                      </a:prstGeom>
                      <a:noFill/>
                      <a:ln>
                        <a:noFill/>
                      </a:ln>
                      <a:effectLst/>
                    </p:spPr>
                  </p:pic>
                </p:oleObj>
              </mc:Fallback>
            </mc:AlternateContent>
          </a:graphicData>
        </a:graphic>
      </p:graphicFrame>
      <p:graphicFrame>
        <p:nvGraphicFramePr>
          <p:cNvPr id="26" name="Object 6">
            <a:extLst>
              <a:ext uri="{FF2B5EF4-FFF2-40B4-BE49-F238E27FC236}">
                <a16:creationId xmlns:a16="http://schemas.microsoft.com/office/drawing/2014/main" id="{95D98423-EF2B-71A1-89F6-463D7AD0E102}"/>
              </a:ext>
            </a:extLst>
          </p:cNvPr>
          <p:cNvGraphicFramePr>
            <a:graphicFrameLocks noChangeAspect="1"/>
          </p:cNvGraphicFramePr>
          <p:nvPr>
            <p:extLst>
              <p:ext uri="{D42A27DB-BD31-4B8C-83A1-F6EECF244321}">
                <p14:modId xmlns:p14="http://schemas.microsoft.com/office/powerpoint/2010/main" val="3800091846"/>
              </p:ext>
            </p:extLst>
          </p:nvPr>
        </p:nvGraphicFramePr>
        <p:xfrm>
          <a:off x="9792867" y="4835282"/>
          <a:ext cx="909637" cy="339725"/>
        </p:xfrm>
        <a:graphic>
          <a:graphicData uri="http://schemas.openxmlformats.org/presentationml/2006/ole">
            <mc:AlternateContent xmlns:mc="http://schemas.openxmlformats.org/markup-compatibility/2006">
              <mc:Choice xmlns:v="urn:schemas-microsoft-com:vml" Requires="v">
                <p:oleObj name="Equation" r:id="rId37" imgW="444240" imgH="164880" progId="Equation.DSMT4">
                  <p:embed/>
                </p:oleObj>
              </mc:Choice>
              <mc:Fallback>
                <p:oleObj name="Equation" r:id="rId37" imgW="444240" imgH="164880" progId="Equation.DSMT4">
                  <p:embed/>
                  <p:pic>
                    <p:nvPicPr>
                      <p:cNvPr id="25" name="Object 6">
                        <a:extLst>
                          <a:ext uri="{FF2B5EF4-FFF2-40B4-BE49-F238E27FC236}">
                            <a16:creationId xmlns:a16="http://schemas.microsoft.com/office/drawing/2014/main" id="{840FE8A4-174A-EC68-718E-34C49927127B}"/>
                          </a:ext>
                        </a:extLst>
                      </p:cNvPr>
                      <p:cNvPicPr>
                        <a:picLocks noChangeAspect="1" noChangeArrowheads="1"/>
                      </p:cNvPicPr>
                      <p:nvPr/>
                    </p:nvPicPr>
                    <p:blipFill>
                      <a:blip r:embed="rId38"/>
                      <a:srcRect/>
                      <a:stretch>
                        <a:fillRect/>
                      </a:stretch>
                    </p:blipFill>
                    <p:spPr bwMode="auto">
                      <a:xfrm>
                        <a:off x="9792867" y="4835282"/>
                        <a:ext cx="909637" cy="339725"/>
                      </a:xfrm>
                      <a:prstGeom prst="rect">
                        <a:avLst/>
                      </a:prstGeom>
                      <a:noFill/>
                      <a:ln>
                        <a:noFill/>
                      </a:ln>
                      <a:effectLst/>
                    </p:spPr>
                  </p:pic>
                </p:oleObj>
              </mc:Fallback>
            </mc:AlternateContent>
          </a:graphicData>
        </a:graphic>
      </p:graphicFrame>
      <p:sp>
        <p:nvSpPr>
          <p:cNvPr id="27" name="Text Box 2">
            <a:extLst>
              <a:ext uri="{FF2B5EF4-FFF2-40B4-BE49-F238E27FC236}">
                <a16:creationId xmlns:a16="http://schemas.microsoft.com/office/drawing/2014/main" id="{F528E3D0-CDEC-2903-3E09-A84FADB63FA5}"/>
              </a:ext>
            </a:extLst>
          </p:cNvPr>
          <p:cNvSpPr txBox="1">
            <a:spLocks noChangeArrowheads="1"/>
          </p:cNvSpPr>
          <p:nvPr/>
        </p:nvSpPr>
        <p:spPr bwMode="auto">
          <a:xfrm>
            <a:off x="9188620" y="5246989"/>
            <a:ext cx="13901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 </a:t>
            </a:r>
            <a:r>
              <a:rPr lang="en-US" altLang="en-US" sz="2400" i="1" dirty="0"/>
              <a:t>u</a:t>
            </a:r>
            <a:r>
              <a:rPr lang="en-US" altLang="en-US" sz="2400" dirty="0"/>
              <a:t> = 1</a:t>
            </a:r>
          </a:p>
        </p:txBody>
      </p:sp>
      <p:graphicFrame>
        <p:nvGraphicFramePr>
          <p:cNvPr id="30" name="Object 6">
            <a:extLst>
              <a:ext uri="{FF2B5EF4-FFF2-40B4-BE49-F238E27FC236}">
                <a16:creationId xmlns:a16="http://schemas.microsoft.com/office/drawing/2014/main" id="{89161166-D555-D5D0-EB8E-F803DD617134}"/>
              </a:ext>
            </a:extLst>
          </p:cNvPr>
          <p:cNvGraphicFramePr>
            <a:graphicFrameLocks noChangeAspect="1"/>
          </p:cNvGraphicFramePr>
          <p:nvPr>
            <p:extLst>
              <p:ext uri="{D42A27DB-BD31-4B8C-83A1-F6EECF244321}">
                <p14:modId xmlns:p14="http://schemas.microsoft.com/office/powerpoint/2010/main" val="3028324634"/>
              </p:ext>
            </p:extLst>
          </p:nvPr>
        </p:nvGraphicFramePr>
        <p:xfrm>
          <a:off x="9792867" y="5753522"/>
          <a:ext cx="728662" cy="338137"/>
        </p:xfrm>
        <a:graphic>
          <a:graphicData uri="http://schemas.openxmlformats.org/presentationml/2006/ole">
            <mc:AlternateContent xmlns:mc="http://schemas.openxmlformats.org/markup-compatibility/2006">
              <mc:Choice xmlns:v="urn:schemas-microsoft-com:vml" Requires="v">
                <p:oleObj name="Equation" r:id="rId39" imgW="355320" imgH="164880" progId="Equation.DSMT4">
                  <p:embed/>
                </p:oleObj>
              </mc:Choice>
              <mc:Fallback>
                <p:oleObj name="Equation" r:id="rId39" imgW="355320" imgH="164880" progId="Equation.DSMT4">
                  <p:embed/>
                  <p:pic>
                    <p:nvPicPr>
                      <p:cNvPr id="23" name="Object 6">
                        <a:extLst>
                          <a:ext uri="{FF2B5EF4-FFF2-40B4-BE49-F238E27FC236}">
                            <a16:creationId xmlns:a16="http://schemas.microsoft.com/office/drawing/2014/main" id="{E70F481E-B1A4-C6C0-DF50-02C77D9C2D9E}"/>
                          </a:ext>
                        </a:extLst>
                      </p:cNvPr>
                      <p:cNvPicPr>
                        <a:picLocks noChangeAspect="1" noChangeArrowheads="1"/>
                      </p:cNvPicPr>
                      <p:nvPr/>
                    </p:nvPicPr>
                    <p:blipFill>
                      <a:blip r:embed="rId40"/>
                      <a:srcRect/>
                      <a:stretch>
                        <a:fillRect/>
                      </a:stretch>
                    </p:blipFill>
                    <p:spPr bwMode="auto">
                      <a:xfrm>
                        <a:off x="9792867" y="5753522"/>
                        <a:ext cx="728662" cy="338137"/>
                      </a:xfrm>
                      <a:prstGeom prst="rect">
                        <a:avLst/>
                      </a:prstGeom>
                      <a:noFill/>
                      <a:ln>
                        <a:noFill/>
                      </a:ln>
                      <a:effectLst/>
                    </p:spPr>
                  </p:pic>
                </p:oleObj>
              </mc:Fallback>
            </mc:AlternateContent>
          </a:graphicData>
        </a:graphic>
      </p:graphicFrame>
      <p:graphicFrame>
        <p:nvGraphicFramePr>
          <p:cNvPr id="31" name="Object 6">
            <a:extLst>
              <a:ext uri="{FF2B5EF4-FFF2-40B4-BE49-F238E27FC236}">
                <a16:creationId xmlns:a16="http://schemas.microsoft.com/office/drawing/2014/main" id="{2D56FC9A-4102-6FA3-230F-9A3BF32B4DEE}"/>
              </a:ext>
            </a:extLst>
          </p:cNvPr>
          <p:cNvGraphicFramePr>
            <a:graphicFrameLocks noChangeAspect="1"/>
          </p:cNvGraphicFramePr>
          <p:nvPr>
            <p:extLst>
              <p:ext uri="{D42A27DB-BD31-4B8C-83A1-F6EECF244321}">
                <p14:modId xmlns:p14="http://schemas.microsoft.com/office/powerpoint/2010/main" val="1019835639"/>
              </p:ext>
            </p:extLst>
          </p:nvPr>
        </p:nvGraphicFramePr>
        <p:xfrm>
          <a:off x="265577" y="3775075"/>
          <a:ext cx="2671763" cy="885825"/>
        </p:xfrm>
        <a:graphic>
          <a:graphicData uri="http://schemas.openxmlformats.org/presentationml/2006/ole">
            <mc:AlternateContent xmlns:mc="http://schemas.openxmlformats.org/markup-compatibility/2006">
              <mc:Choice xmlns:v="urn:schemas-microsoft-com:vml" Requires="v">
                <p:oleObj name="Equation" r:id="rId41" imgW="1307880" imgH="431640" progId="Equation.DSMT4">
                  <p:embed/>
                </p:oleObj>
              </mc:Choice>
              <mc:Fallback>
                <p:oleObj name="Equation" r:id="rId41" imgW="1307880" imgH="431640" progId="Equation.DSMT4">
                  <p:embed/>
                  <p:pic>
                    <p:nvPicPr>
                      <p:cNvPr id="18" name="Object 6">
                        <a:extLst>
                          <a:ext uri="{FF2B5EF4-FFF2-40B4-BE49-F238E27FC236}">
                            <a16:creationId xmlns:a16="http://schemas.microsoft.com/office/drawing/2014/main" id="{A4392308-E558-B6AD-92A3-87CA9FB54E3E}"/>
                          </a:ext>
                        </a:extLst>
                      </p:cNvPr>
                      <p:cNvPicPr>
                        <a:picLocks noChangeAspect="1" noChangeArrowheads="1"/>
                      </p:cNvPicPr>
                      <p:nvPr/>
                    </p:nvPicPr>
                    <p:blipFill>
                      <a:blip r:embed="rId42"/>
                      <a:srcRect/>
                      <a:stretch>
                        <a:fillRect/>
                      </a:stretch>
                    </p:blipFill>
                    <p:spPr bwMode="auto">
                      <a:xfrm>
                        <a:off x="265577" y="3775075"/>
                        <a:ext cx="2671763" cy="885825"/>
                      </a:xfrm>
                      <a:prstGeom prst="rect">
                        <a:avLst/>
                      </a:prstGeom>
                      <a:noFill/>
                      <a:ln>
                        <a:noFill/>
                      </a:ln>
                      <a:effectLst/>
                    </p:spPr>
                  </p:pic>
                </p:oleObj>
              </mc:Fallback>
            </mc:AlternateContent>
          </a:graphicData>
        </a:graphic>
      </p:graphicFrame>
      <p:graphicFrame>
        <p:nvGraphicFramePr>
          <p:cNvPr id="32" name="Object 6">
            <a:extLst>
              <a:ext uri="{FF2B5EF4-FFF2-40B4-BE49-F238E27FC236}">
                <a16:creationId xmlns:a16="http://schemas.microsoft.com/office/drawing/2014/main" id="{03B3E580-5A5A-7705-AB50-951428A2EF7B}"/>
              </a:ext>
            </a:extLst>
          </p:cNvPr>
          <p:cNvGraphicFramePr>
            <a:graphicFrameLocks noChangeAspect="1"/>
          </p:cNvGraphicFramePr>
          <p:nvPr>
            <p:extLst>
              <p:ext uri="{D42A27DB-BD31-4B8C-83A1-F6EECF244321}">
                <p14:modId xmlns:p14="http://schemas.microsoft.com/office/powerpoint/2010/main" val="2569796010"/>
              </p:ext>
            </p:extLst>
          </p:nvPr>
        </p:nvGraphicFramePr>
        <p:xfrm>
          <a:off x="217530" y="4666545"/>
          <a:ext cx="2828925" cy="652463"/>
        </p:xfrm>
        <a:graphic>
          <a:graphicData uri="http://schemas.openxmlformats.org/presentationml/2006/ole">
            <mc:AlternateContent xmlns:mc="http://schemas.openxmlformats.org/markup-compatibility/2006">
              <mc:Choice xmlns:v="urn:schemas-microsoft-com:vml" Requires="v">
                <p:oleObj name="Equation" r:id="rId43" imgW="1384200" imgH="317160" progId="Equation.DSMT4">
                  <p:embed/>
                </p:oleObj>
              </mc:Choice>
              <mc:Fallback>
                <p:oleObj name="Equation" r:id="rId43" imgW="1384200" imgH="317160" progId="Equation.DSMT4">
                  <p:embed/>
                  <p:pic>
                    <p:nvPicPr>
                      <p:cNvPr id="31" name="Object 6">
                        <a:extLst>
                          <a:ext uri="{FF2B5EF4-FFF2-40B4-BE49-F238E27FC236}">
                            <a16:creationId xmlns:a16="http://schemas.microsoft.com/office/drawing/2014/main" id="{2D56FC9A-4102-6FA3-230F-9A3BF32B4DEE}"/>
                          </a:ext>
                        </a:extLst>
                      </p:cNvPr>
                      <p:cNvPicPr>
                        <a:picLocks noChangeAspect="1" noChangeArrowheads="1"/>
                      </p:cNvPicPr>
                      <p:nvPr/>
                    </p:nvPicPr>
                    <p:blipFill>
                      <a:blip r:embed="rId44"/>
                      <a:srcRect/>
                      <a:stretch>
                        <a:fillRect/>
                      </a:stretch>
                    </p:blipFill>
                    <p:spPr bwMode="auto">
                      <a:xfrm>
                        <a:off x="217530" y="4666545"/>
                        <a:ext cx="2828925" cy="652463"/>
                      </a:xfrm>
                      <a:prstGeom prst="rect">
                        <a:avLst/>
                      </a:prstGeom>
                      <a:noFill/>
                      <a:ln>
                        <a:noFill/>
                      </a:ln>
                      <a:effectLst/>
                    </p:spPr>
                  </p:pic>
                </p:oleObj>
              </mc:Fallback>
            </mc:AlternateContent>
          </a:graphicData>
        </a:graphic>
      </p:graphicFrame>
      <p:graphicFrame>
        <p:nvGraphicFramePr>
          <p:cNvPr id="34" name="Object 6">
            <a:extLst>
              <a:ext uri="{FF2B5EF4-FFF2-40B4-BE49-F238E27FC236}">
                <a16:creationId xmlns:a16="http://schemas.microsoft.com/office/drawing/2014/main" id="{EB408C7E-9B60-709D-7A85-B5DD4E16F587}"/>
              </a:ext>
            </a:extLst>
          </p:cNvPr>
          <p:cNvGraphicFramePr>
            <a:graphicFrameLocks noChangeAspect="1"/>
          </p:cNvGraphicFramePr>
          <p:nvPr>
            <p:extLst>
              <p:ext uri="{D42A27DB-BD31-4B8C-83A1-F6EECF244321}">
                <p14:modId xmlns:p14="http://schemas.microsoft.com/office/powerpoint/2010/main" val="1853171919"/>
              </p:ext>
            </p:extLst>
          </p:nvPr>
        </p:nvGraphicFramePr>
        <p:xfrm>
          <a:off x="224564" y="5275459"/>
          <a:ext cx="5111750" cy="679450"/>
        </p:xfrm>
        <a:graphic>
          <a:graphicData uri="http://schemas.openxmlformats.org/presentationml/2006/ole">
            <mc:AlternateContent xmlns:mc="http://schemas.openxmlformats.org/markup-compatibility/2006">
              <mc:Choice xmlns:v="urn:schemas-microsoft-com:vml" Requires="v">
                <p:oleObj name="Equation" r:id="rId45" imgW="2501640" imgH="330120" progId="Equation.DSMT4">
                  <p:embed/>
                </p:oleObj>
              </mc:Choice>
              <mc:Fallback>
                <p:oleObj name="Equation" r:id="rId45" imgW="2501640" imgH="330120" progId="Equation.DSMT4">
                  <p:embed/>
                  <p:pic>
                    <p:nvPicPr>
                      <p:cNvPr id="32" name="Object 6">
                        <a:extLst>
                          <a:ext uri="{FF2B5EF4-FFF2-40B4-BE49-F238E27FC236}">
                            <a16:creationId xmlns:a16="http://schemas.microsoft.com/office/drawing/2014/main" id="{03B3E580-5A5A-7705-AB50-951428A2EF7B}"/>
                          </a:ext>
                        </a:extLst>
                      </p:cNvPr>
                      <p:cNvPicPr>
                        <a:picLocks noChangeAspect="1" noChangeArrowheads="1"/>
                      </p:cNvPicPr>
                      <p:nvPr/>
                    </p:nvPicPr>
                    <p:blipFill>
                      <a:blip r:embed="rId46"/>
                      <a:srcRect/>
                      <a:stretch>
                        <a:fillRect/>
                      </a:stretch>
                    </p:blipFill>
                    <p:spPr bwMode="auto">
                      <a:xfrm>
                        <a:off x="224564" y="5275459"/>
                        <a:ext cx="5111750" cy="679450"/>
                      </a:xfrm>
                      <a:prstGeom prst="rect">
                        <a:avLst/>
                      </a:prstGeom>
                      <a:noFill/>
                      <a:ln>
                        <a:noFill/>
                      </a:ln>
                      <a:effectLst/>
                    </p:spPr>
                  </p:pic>
                </p:oleObj>
              </mc:Fallback>
            </mc:AlternateContent>
          </a:graphicData>
        </a:graphic>
      </p:graphicFrame>
      <p:graphicFrame>
        <p:nvGraphicFramePr>
          <p:cNvPr id="35" name="Object 6">
            <a:extLst>
              <a:ext uri="{FF2B5EF4-FFF2-40B4-BE49-F238E27FC236}">
                <a16:creationId xmlns:a16="http://schemas.microsoft.com/office/drawing/2014/main" id="{E520D4CA-8E2E-B92D-084E-2FDE6E25B04C}"/>
              </a:ext>
            </a:extLst>
          </p:cNvPr>
          <p:cNvGraphicFramePr>
            <a:graphicFrameLocks noChangeAspect="1"/>
          </p:cNvGraphicFramePr>
          <p:nvPr>
            <p:extLst>
              <p:ext uri="{D42A27DB-BD31-4B8C-83A1-F6EECF244321}">
                <p14:modId xmlns:p14="http://schemas.microsoft.com/office/powerpoint/2010/main" val="2086703706"/>
              </p:ext>
            </p:extLst>
          </p:nvPr>
        </p:nvGraphicFramePr>
        <p:xfrm>
          <a:off x="241740" y="5841368"/>
          <a:ext cx="3892550" cy="889000"/>
        </p:xfrm>
        <a:graphic>
          <a:graphicData uri="http://schemas.openxmlformats.org/presentationml/2006/ole">
            <mc:AlternateContent xmlns:mc="http://schemas.openxmlformats.org/markup-compatibility/2006">
              <mc:Choice xmlns:v="urn:schemas-microsoft-com:vml" Requires="v">
                <p:oleObj name="Equation" r:id="rId47" imgW="1904760" imgH="431640" progId="Equation.DSMT4">
                  <p:embed/>
                </p:oleObj>
              </mc:Choice>
              <mc:Fallback>
                <p:oleObj name="Equation" r:id="rId47" imgW="1904760" imgH="431640" progId="Equation.DSMT4">
                  <p:embed/>
                  <p:pic>
                    <p:nvPicPr>
                      <p:cNvPr id="34" name="Object 6">
                        <a:extLst>
                          <a:ext uri="{FF2B5EF4-FFF2-40B4-BE49-F238E27FC236}">
                            <a16:creationId xmlns:a16="http://schemas.microsoft.com/office/drawing/2014/main" id="{EB408C7E-9B60-709D-7A85-B5DD4E16F587}"/>
                          </a:ext>
                        </a:extLst>
                      </p:cNvPr>
                      <p:cNvPicPr>
                        <a:picLocks noChangeAspect="1" noChangeArrowheads="1"/>
                      </p:cNvPicPr>
                      <p:nvPr/>
                    </p:nvPicPr>
                    <p:blipFill>
                      <a:blip r:embed="rId48"/>
                      <a:srcRect/>
                      <a:stretch>
                        <a:fillRect/>
                      </a:stretch>
                    </p:blipFill>
                    <p:spPr bwMode="auto">
                      <a:xfrm>
                        <a:off x="241740" y="5841368"/>
                        <a:ext cx="3892550" cy="889000"/>
                      </a:xfrm>
                      <a:prstGeom prst="rect">
                        <a:avLst/>
                      </a:prstGeom>
                      <a:noFill/>
                      <a:ln>
                        <a:noFill/>
                      </a:ln>
                      <a:effectLst/>
                    </p:spPr>
                  </p:pic>
                </p:oleObj>
              </mc:Fallback>
            </mc:AlternateContent>
          </a:graphicData>
        </a:graphic>
      </p:graphicFrame>
      <p:cxnSp>
        <p:nvCxnSpPr>
          <p:cNvPr id="36" name="Straight Connector 35">
            <a:extLst>
              <a:ext uri="{FF2B5EF4-FFF2-40B4-BE49-F238E27FC236}">
                <a16:creationId xmlns:a16="http://schemas.microsoft.com/office/drawing/2014/main" id="{A7E4A651-39B1-5B51-EB12-115F460FC298}"/>
              </a:ext>
            </a:extLst>
          </p:cNvPr>
          <p:cNvCxnSpPr/>
          <p:nvPr/>
        </p:nvCxnSpPr>
        <p:spPr>
          <a:xfrm>
            <a:off x="5595298" y="1888005"/>
            <a:ext cx="0" cy="4650655"/>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19" name="Object 6">
            <a:extLst>
              <a:ext uri="{FF2B5EF4-FFF2-40B4-BE49-F238E27FC236}">
                <a16:creationId xmlns:a16="http://schemas.microsoft.com/office/drawing/2014/main" id="{5E6B1C76-C449-36A0-C63D-D443657ADA17}"/>
              </a:ext>
            </a:extLst>
          </p:cNvPr>
          <p:cNvGraphicFramePr>
            <a:graphicFrameLocks noChangeAspect="1"/>
          </p:cNvGraphicFramePr>
          <p:nvPr>
            <p:extLst>
              <p:ext uri="{D42A27DB-BD31-4B8C-83A1-F6EECF244321}">
                <p14:modId xmlns:p14="http://schemas.microsoft.com/office/powerpoint/2010/main" val="2773732809"/>
              </p:ext>
            </p:extLst>
          </p:nvPr>
        </p:nvGraphicFramePr>
        <p:xfrm>
          <a:off x="3230326" y="2009775"/>
          <a:ext cx="1841500" cy="808038"/>
        </p:xfrm>
        <a:graphic>
          <a:graphicData uri="http://schemas.openxmlformats.org/presentationml/2006/ole">
            <mc:AlternateContent xmlns:mc="http://schemas.openxmlformats.org/markup-compatibility/2006">
              <mc:Choice xmlns:v="urn:schemas-microsoft-com:vml" Requires="v">
                <p:oleObj name="Equation" r:id="rId49" imgW="901440" imgH="393480" progId="Equation.DSMT4">
                  <p:embed/>
                </p:oleObj>
              </mc:Choice>
              <mc:Fallback>
                <p:oleObj name="Equation" r:id="rId49" imgW="901440" imgH="393480" progId="Equation.DSMT4">
                  <p:embed/>
                  <p:pic>
                    <p:nvPicPr>
                      <p:cNvPr id="6" name="Object 6">
                        <a:extLst>
                          <a:ext uri="{FF2B5EF4-FFF2-40B4-BE49-F238E27FC236}">
                            <a16:creationId xmlns:a16="http://schemas.microsoft.com/office/drawing/2014/main" id="{B3BC0487-88AD-C449-FFD5-BA9F1D1AB04B}"/>
                          </a:ext>
                        </a:extLst>
                      </p:cNvPr>
                      <p:cNvPicPr>
                        <a:picLocks noChangeAspect="1" noChangeArrowheads="1"/>
                      </p:cNvPicPr>
                      <p:nvPr/>
                    </p:nvPicPr>
                    <p:blipFill>
                      <a:blip r:embed="rId50"/>
                      <a:srcRect/>
                      <a:stretch>
                        <a:fillRect/>
                      </a:stretch>
                    </p:blipFill>
                    <p:spPr bwMode="auto">
                      <a:xfrm>
                        <a:off x="3230326" y="2009775"/>
                        <a:ext cx="1841500" cy="80803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63884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80">
                                          <p:stCondLst>
                                            <p:cond delay="0"/>
                                          </p:stCondLst>
                                        </p:cTn>
                                        <p:tgtEl>
                                          <p:spTgt spid="36"/>
                                        </p:tgtEl>
                                      </p:cBhvr>
                                    </p:animEffect>
                                    <p:anim calcmode="lin" valueType="num">
                                      <p:cBhvr>
                                        <p:cTn id="2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33" dur="26">
                                          <p:stCondLst>
                                            <p:cond delay="650"/>
                                          </p:stCondLst>
                                        </p:cTn>
                                        <p:tgtEl>
                                          <p:spTgt spid="36"/>
                                        </p:tgtEl>
                                      </p:cBhvr>
                                      <p:to x="100000" y="60000"/>
                                    </p:animScale>
                                    <p:animScale>
                                      <p:cBhvr>
                                        <p:cTn id="34" dur="166" decel="50000">
                                          <p:stCondLst>
                                            <p:cond delay="676"/>
                                          </p:stCondLst>
                                        </p:cTn>
                                        <p:tgtEl>
                                          <p:spTgt spid="36"/>
                                        </p:tgtEl>
                                      </p:cBhvr>
                                      <p:to x="100000" y="100000"/>
                                    </p:animScale>
                                    <p:animScale>
                                      <p:cBhvr>
                                        <p:cTn id="35" dur="26">
                                          <p:stCondLst>
                                            <p:cond delay="1312"/>
                                          </p:stCondLst>
                                        </p:cTn>
                                        <p:tgtEl>
                                          <p:spTgt spid="36"/>
                                        </p:tgtEl>
                                      </p:cBhvr>
                                      <p:to x="100000" y="80000"/>
                                    </p:animScale>
                                    <p:animScale>
                                      <p:cBhvr>
                                        <p:cTn id="36" dur="166" decel="50000">
                                          <p:stCondLst>
                                            <p:cond delay="1338"/>
                                          </p:stCondLst>
                                        </p:cTn>
                                        <p:tgtEl>
                                          <p:spTgt spid="36"/>
                                        </p:tgtEl>
                                      </p:cBhvr>
                                      <p:to x="100000" y="100000"/>
                                    </p:animScale>
                                    <p:animScale>
                                      <p:cBhvr>
                                        <p:cTn id="37" dur="26">
                                          <p:stCondLst>
                                            <p:cond delay="1642"/>
                                          </p:stCondLst>
                                        </p:cTn>
                                        <p:tgtEl>
                                          <p:spTgt spid="36"/>
                                        </p:tgtEl>
                                      </p:cBhvr>
                                      <p:to x="100000" y="90000"/>
                                    </p:animScale>
                                    <p:animScale>
                                      <p:cBhvr>
                                        <p:cTn id="38" dur="166" decel="50000">
                                          <p:stCondLst>
                                            <p:cond delay="1668"/>
                                          </p:stCondLst>
                                        </p:cTn>
                                        <p:tgtEl>
                                          <p:spTgt spid="36"/>
                                        </p:tgtEl>
                                      </p:cBhvr>
                                      <p:to x="100000" y="100000"/>
                                    </p:animScale>
                                    <p:animScale>
                                      <p:cBhvr>
                                        <p:cTn id="39" dur="26">
                                          <p:stCondLst>
                                            <p:cond delay="1808"/>
                                          </p:stCondLst>
                                        </p:cTn>
                                        <p:tgtEl>
                                          <p:spTgt spid="36"/>
                                        </p:tgtEl>
                                      </p:cBhvr>
                                      <p:to x="100000" y="95000"/>
                                    </p:animScale>
                                    <p:animScale>
                                      <p:cBhvr>
                                        <p:cTn id="40" dur="166" decel="50000">
                                          <p:stCondLst>
                                            <p:cond delay="1834"/>
                                          </p:stCondLst>
                                        </p:cTn>
                                        <p:tgtEl>
                                          <p:spTgt spid="3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500"/>
                                        <p:tgtEl>
                                          <p:spTgt spid="1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500"/>
                                        <p:tgtEl>
                                          <p:spTgt spid="1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5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wipe(down)">
                                      <p:cBhvr>
                                        <p:cTn id="110" dur="580">
                                          <p:stCondLst>
                                            <p:cond delay="0"/>
                                          </p:stCondLst>
                                        </p:cTn>
                                        <p:tgtEl>
                                          <p:spTgt spid="20"/>
                                        </p:tgtEl>
                                      </p:cBhvr>
                                    </p:animEffect>
                                    <p:anim calcmode="lin" valueType="num">
                                      <p:cBhvr>
                                        <p:cTn id="111"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
                                        </p:tgtEl>
                                      </p:cBhvr>
                                      <p:to x="100000" y="60000"/>
                                    </p:animScale>
                                    <p:animScale>
                                      <p:cBhvr>
                                        <p:cTn id="117" dur="166" decel="50000">
                                          <p:stCondLst>
                                            <p:cond delay="676"/>
                                          </p:stCondLst>
                                        </p:cTn>
                                        <p:tgtEl>
                                          <p:spTgt spid="20"/>
                                        </p:tgtEl>
                                      </p:cBhvr>
                                      <p:to x="100000" y="100000"/>
                                    </p:animScale>
                                    <p:animScale>
                                      <p:cBhvr>
                                        <p:cTn id="118" dur="26">
                                          <p:stCondLst>
                                            <p:cond delay="1312"/>
                                          </p:stCondLst>
                                        </p:cTn>
                                        <p:tgtEl>
                                          <p:spTgt spid="20"/>
                                        </p:tgtEl>
                                      </p:cBhvr>
                                      <p:to x="100000" y="80000"/>
                                    </p:animScale>
                                    <p:animScale>
                                      <p:cBhvr>
                                        <p:cTn id="119" dur="166" decel="50000">
                                          <p:stCondLst>
                                            <p:cond delay="1338"/>
                                          </p:stCondLst>
                                        </p:cTn>
                                        <p:tgtEl>
                                          <p:spTgt spid="20"/>
                                        </p:tgtEl>
                                      </p:cBhvr>
                                      <p:to x="100000" y="100000"/>
                                    </p:animScale>
                                    <p:animScale>
                                      <p:cBhvr>
                                        <p:cTn id="120" dur="26">
                                          <p:stCondLst>
                                            <p:cond delay="1642"/>
                                          </p:stCondLst>
                                        </p:cTn>
                                        <p:tgtEl>
                                          <p:spTgt spid="20"/>
                                        </p:tgtEl>
                                      </p:cBhvr>
                                      <p:to x="100000" y="90000"/>
                                    </p:animScale>
                                    <p:animScale>
                                      <p:cBhvr>
                                        <p:cTn id="121" dur="166" decel="50000">
                                          <p:stCondLst>
                                            <p:cond delay="1668"/>
                                          </p:stCondLst>
                                        </p:cTn>
                                        <p:tgtEl>
                                          <p:spTgt spid="20"/>
                                        </p:tgtEl>
                                      </p:cBhvr>
                                      <p:to x="100000" y="100000"/>
                                    </p:animScale>
                                    <p:animScale>
                                      <p:cBhvr>
                                        <p:cTn id="122" dur="26">
                                          <p:stCondLst>
                                            <p:cond delay="1808"/>
                                          </p:stCondLst>
                                        </p:cTn>
                                        <p:tgtEl>
                                          <p:spTgt spid="20"/>
                                        </p:tgtEl>
                                      </p:cBhvr>
                                      <p:to x="100000" y="95000"/>
                                    </p:animScale>
                                    <p:animScale>
                                      <p:cBhvr>
                                        <p:cTn id="123" dur="166" decel="50000">
                                          <p:stCondLst>
                                            <p:cond delay="1834"/>
                                          </p:stCondLst>
                                        </p:cTn>
                                        <p:tgtEl>
                                          <p:spTgt spid="2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500"/>
                                        <p:tgtEl>
                                          <p:spTgt spid="21"/>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presetSubtype="0" fill="hold" nodeType="click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dissolve">
                                      <p:cBhvr>
                                        <p:cTn id="143" dur="5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nodeType="click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500"/>
                                        <p:tgtEl>
                                          <p:spTgt spid="2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nodeType="click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500"/>
                                        <p:tgtEl>
                                          <p:spTgt spid="26"/>
                                        </p:tgtEl>
                                      </p:cBhvr>
                                    </p:animEffect>
                                  </p:childTnLst>
                                </p:cTn>
                              </p:par>
                            </p:childTnLst>
                          </p:cTn>
                        </p:par>
                      </p:childTnLst>
                    </p:cTn>
                  </p:par>
                  <p:par>
                    <p:cTn id="154" fill="hold">
                      <p:stCondLst>
                        <p:cond delay="indefinite"/>
                      </p:stCondLst>
                      <p:childTnLst>
                        <p:par>
                          <p:cTn id="155" fill="hold">
                            <p:stCondLst>
                              <p:cond delay="0"/>
                            </p:stCondLst>
                            <p:childTnLst>
                              <p:par>
                                <p:cTn id="156" presetID="9" presetClass="entr" presetSubtype="0" fill="hold" nodeType="clickEffect">
                                  <p:stCondLst>
                                    <p:cond delay="0"/>
                                  </p:stCondLst>
                                  <p:childTnLst>
                                    <p:set>
                                      <p:cBhvr>
                                        <p:cTn id="157" dur="1" fill="hold">
                                          <p:stCondLst>
                                            <p:cond delay="0"/>
                                          </p:stCondLst>
                                        </p:cTn>
                                        <p:tgtEl>
                                          <p:spTgt spid="27"/>
                                        </p:tgtEl>
                                        <p:attrNameLst>
                                          <p:attrName>style.visibility</p:attrName>
                                        </p:attrNameLst>
                                      </p:cBhvr>
                                      <p:to>
                                        <p:strVal val="visible"/>
                                      </p:to>
                                    </p:set>
                                    <p:animEffect transition="in" filter="dissolve">
                                      <p:cBhvr>
                                        <p:cTn id="158" dur="500"/>
                                        <p:tgtEl>
                                          <p:spTgt spid="27"/>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30"/>
                                        </p:tgtEl>
                                        <p:attrNameLst>
                                          <p:attrName>style.visibility</p:attrName>
                                        </p:attrNameLst>
                                      </p:cBhvr>
                                      <p:to>
                                        <p:strVal val="visible"/>
                                      </p:to>
                                    </p:set>
                                    <p:animEffect transition="in" filter="fade">
                                      <p:cBhvr>
                                        <p:cTn id="163" dur="500"/>
                                        <p:tgtEl>
                                          <p:spTgt spid="30"/>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31"/>
                                        </p:tgtEl>
                                        <p:attrNameLst>
                                          <p:attrName>style.visibility</p:attrName>
                                        </p:attrNameLst>
                                      </p:cBhvr>
                                      <p:to>
                                        <p:strVal val="visible"/>
                                      </p:to>
                                    </p:set>
                                    <p:animEffect transition="in" filter="fade">
                                      <p:cBhvr>
                                        <p:cTn id="168" dur="500"/>
                                        <p:tgtEl>
                                          <p:spTgt spid="31"/>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fade">
                                      <p:cBhvr>
                                        <p:cTn id="173" dur="500"/>
                                        <p:tgtEl>
                                          <p:spTgt spid="3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34"/>
                                        </p:tgtEl>
                                        <p:attrNameLst>
                                          <p:attrName>style.visibility</p:attrName>
                                        </p:attrNameLst>
                                      </p:cBhvr>
                                      <p:to>
                                        <p:strVal val="visible"/>
                                      </p:to>
                                    </p:set>
                                    <p:animEffect transition="in" filter="fade">
                                      <p:cBhvr>
                                        <p:cTn id="178" dur="500"/>
                                        <p:tgtEl>
                                          <p:spTgt spid="3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35"/>
                                        </p:tgtEl>
                                        <p:attrNameLst>
                                          <p:attrName>style.visibility</p:attrName>
                                        </p:attrNameLst>
                                      </p:cBhvr>
                                      <p:to>
                                        <p:strVal val="visible"/>
                                      </p:to>
                                    </p:set>
                                    <p:animEffect transition="in" filter="fade">
                                      <p:cBhvr>
                                        <p:cTn id="1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6">
            <a:extLst>
              <a:ext uri="{FF2B5EF4-FFF2-40B4-BE49-F238E27FC236}">
                <a16:creationId xmlns:a16="http://schemas.microsoft.com/office/drawing/2014/main" id="{23E650BD-A21D-83CE-2A76-67C1C58915E4}"/>
              </a:ext>
            </a:extLst>
          </p:cNvPr>
          <p:cNvGraphicFramePr>
            <a:graphicFrameLocks noChangeAspect="1"/>
          </p:cNvGraphicFramePr>
          <p:nvPr>
            <p:extLst>
              <p:ext uri="{D42A27DB-BD31-4B8C-83A1-F6EECF244321}">
                <p14:modId xmlns:p14="http://schemas.microsoft.com/office/powerpoint/2010/main" val="4272625083"/>
              </p:ext>
            </p:extLst>
          </p:nvPr>
        </p:nvGraphicFramePr>
        <p:xfrm>
          <a:off x="356887" y="1188088"/>
          <a:ext cx="3892550" cy="889000"/>
        </p:xfrm>
        <a:graphic>
          <a:graphicData uri="http://schemas.openxmlformats.org/presentationml/2006/ole">
            <mc:AlternateContent xmlns:mc="http://schemas.openxmlformats.org/markup-compatibility/2006">
              <mc:Choice xmlns:v="urn:schemas-microsoft-com:vml" Requires="v">
                <p:oleObj name="Equation" r:id="rId2" imgW="1904760" imgH="431640" progId="Equation.DSMT4">
                  <p:embed/>
                </p:oleObj>
              </mc:Choice>
              <mc:Fallback>
                <p:oleObj name="Equation" r:id="rId2" imgW="1904760" imgH="431640" progId="Equation.DSMT4">
                  <p:embed/>
                  <p:pic>
                    <p:nvPicPr>
                      <p:cNvPr id="35" name="Object 6">
                        <a:extLst>
                          <a:ext uri="{FF2B5EF4-FFF2-40B4-BE49-F238E27FC236}">
                            <a16:creationId xmlns:a16="http://schemas.microsoft.com/office/drawing/2014/main" id="{E520D4CA-8E2E-B92D-084E-2FDE6E25B04C}"/>
                          </a:ext>
                        </a:extLst>
                      </p:cNvPr>
                      <p:cNvPicPr>
                        <a:picLocks noChangeAspect="1" noChangeArrowheads="1"/>
                      </p:cNvPicPr>
                      <p:nvPr/>
                    </p:nvPicPr>
                    <p:blipFill>
                      <a:blip r:embed="rId3"/>
                      <a:srcRect/>
                      <a:stretch>
                        <a:fillRect/>
                      </a:stretch>
                    </p:blipFill>
                    <p:spPr bwMode="auto">
                      <a:xfrm>
                        <a:off x="356887" y="1188088"/>
                        <a:ext cx="3892550" cy="889000"/>
                      </a:xfrm>
                      <a:prstGeom prst="rect">
                        <a:avLst/>
                      </a:prstGeom>
                      <a:noFill/>
                      <a:ln>
                        <a:noFill/>
                      </a:ln>
                      <a:effectLst/>
                    </p:spPr>
                  </p:pic>
                </p:oleObj>
              </mc:Fallback>
            </mc:AlternateContent>
          </a:graphicData>
        </a:graphic>
      </p:graphicFrame>
      <p:graphicFrame>
        <p:nvGraphicFramePr>
          <p:cNvPr id="3" name="Object 6">
            <a:extLst>
              <a:ext uri="{FF2B5EF4-FFF2-40B4-BE49-F238E27FC236}">
                <a16:creationId xmlns:a16="http://schemas.microsoft.com/office/drawing/2014/main" id="{71947274-2F83-9C18-9BC0-59B54A6D339A}"/>
              </a:ext>
            </a:extLst>
          </p:cNvPr>
          <p:cNvGraphicFramePr>
            <a:graphicFrameLocks noChangeAspect="1"/>
          </p:cNvGraphicFramePr>
          <p:nvPr>
            <p:extLst>
              <p:ext uri="{D42A27DB-BD31-4B8C-83A1-F6EECF244321}">
                <p14:modId xmlns:p14="http://schemas.microsoft.com/office/powerpoint/2010/main" val="3655400717"/>
              </p:ext>
            </p:extLst>
          </p:nvPr>
        </p:nvGraphicFramePr>
        <p:xfrm>
          <a:off x="356887" y="200640"/>
          <a:ext cx="2725737" cy="808038"/>
        </p:xfrm>
        <a:graphic>
          <a:graphicData uri="http://schemas.openxmlformats.org/presentationml/2006/ole">
            <mc:AlternateContent xmlns:mc="http://schemas.openxmlformats.org/markup-compatibility/2006">
              <mc:Choice xmlns:v="urn:schemas-microsoft-com:vml" Requires="v">
                <p:oleObj name="Equation" r:id="rId4" imgW="1333440" imgH="393480" progId="Equation.DSMT4">
                  <p:embed/>
                </p:oleObj>
              </mc:Choice>
              <mc:Fallback>
                <p:oleObj name="Equation" r:id="rId4" imgW="1333440" imgH="393480" progId="Equation.DSMT4">
                  <p:embed/>
                  <p:pic>
                    <p:nvPicPr>
                      <p:cNvPr id="6" name="Object 6">
                        <a:extLst>
                          <a:ext uri="{FF2B5EF4-FFF2-40B4-BE49-F238E27FC236}">
                            <a16:creationId xmlns:a16="http://schemas.microsoft.com/office/drawing/2014/main" id="{B3BC0487-88AD-C449-FFD5-BA9F1D1AB04B}"/>
                          </a:ext>
                        </a:extLst>
                      </p:cNvPr>
                      <p:cNvPicPr>
                        <a:picLocks noChangeAspect="1" noChangeArrowheads="1"/>
                      </p:cNvPicPr>
                      <p:nvPr/>
                    </p:nvPicPr>
                    <p:blipFill>
                      <a:blip r:embed="rId5"/>
                      <a:srcRect/>
                      <a:stretch>
                        <a:fillRect/>
                      </a:stretch>
                    </p:blipFill>
                    <p:spPr bwMode="auto">
                      <a:xfrm>
                        <a:off x="356887" y="200640"/>
                        <a:ext cx="2725737" cy="808038"/>
                      </a:xfrm>
                      <a:prstGeom prst="rect">
                        <a:avLst/>
                      </a:prstGeom>
                      <a:noFill/>
                      <a:ln>
                        <a:noFill/>
                      </a:ln>
                      <a:effectLst/>
                    </p:spPr>
                  </p:pic>
                </p:oleObj>
              </mc:Fallback>
            </mc:AlternateContent>
          </a:graphicData>
        </a:graphic>
      </p:graphicFrame>
      <p:graphicFrame>
        <p:nvGraphicFramePr>
          <p:cNvPr id="5" name="Object 6">
            <a:extLst>
              <a:ext uri="{FF2B5EF4-FFF2-40B4-BE49-F238E27FC236}">
                <a16:creationId xmlns:a16="http://schemas.microsoft.com/office/drawing/2014/main" id="{68FED011-F803-2FA4-2005-913DAE09C0BF}"/>
              </a:ext>
            </a:extLst>
          </p:cNvPr>
          <p:cNvGraphicFramePr>
            <a:graphicFrameLocks noChangeAspect="1"/>
          </p:cNvGraphicFramePr>
          <p:nvPr>
            <p:extLst>
              <p:ext uri="{D42A27DB-BD31-4B8C-83A1-F6EECF244321}">
                <p14:modId xmlns:p14="http://schemas.microsoft.com/office/powerpoint/2010/main" val="3539433422"/>
              </p:ext>
            </p:extLst>
          </p:nvPr>
        </p:nvGraphicFramePr>
        <p:xfrm>
          <a:off x="356887" y="2128381"/>
          <a:ext cx="4021137" cy="941387"/>
        </p:xfrm>
        <a:graphic>
          <a:graphicData uri="http://schemas.openxmlformats.org/presentationml/2006/ole">
            <mc:AlternateContent xmlns:mc="http://schemas.openxmlformats.org/markup-compatibility/2006">
              <mc:Choice xmlns:v="urn:schemas-microsoft-com:vml" Requires="v">
                <p:oleObj name="Equation" r:id="rId6" imgW="1968480" imgH="457200" progId="Equation.DSMT4">
                  <p:embed/>
                </p:oleObj>
              </mc:Choice>
              <mc:Fallback>
                <p:oleObj name="Equation" r:id="rId6" imgW="1968480" imgH="457200" progId="Equation.DSMT4">
                  <p:embed/>
                  <p:pic>
                    <p:nvPicPr>
                      <p:cNvPr id="2" name="Object 6">
                        <a:extLst>
                          <a:ext uri="{FF2B5EF4-FFF2-40B4-BE49-F238E27FC236}">
                            <a16:creationId xmlns:a16="http://schemas.microsoft.com/office/drawing/2014/main" id="{23E650BD-A21D-83CE-2A76-67C1C58915E4}"/>
                          </a:ext>
                        </a:extLst>
                      </p:cNvPr>
                      <p:cNvPicPr>
                        <a:picLocks noChangeAspect="1" noChangeArrowheads="1"/>
                      </p:cNvPicPr>
                      <p:nvPr/>
                    </p:nvPicPr>
                    <p:blipFill>
                      <a:blip r:embed="rId7"/>
                      <a:srcRect/>
                      <a:stretch>
                        <a:fillRect/>
                      </a:stretch>
                    </p:blipFill>
                    <p:spPr bwMode="auto">
                      <a:xfrm>
                        <a:off x="356887" y="2128381"/>
                        <a:ext cx="4021137" cy="941387"/>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4C2F3CBC-A9B4-EB5A-A468-FE58F74EF7A6}"/>
              </a:ext>
            </a:extLst>
          </p:cNvPr>
          <p:cNvGraphicFramePr>
            <a:graphicFrameLocks noChangeAspect="1"/>
          </p:cNvGraphicFramePr>
          <p:nvPr>
            <p:extLst>
              <p:ext uri="{D42A27DB-BD31-4B8C-83A1-F6EECF244321}">
                <p14:modId xmlns:p14="http://schemas.microsoft.com/office/powerpoint/2010/main" val="1749392150"/>
              </p:ext>
            </p:extLst>
          </p:nvPr>
        </p:nvGraphicFramePr>
        <p:xfrm>
          <a:off x="356887" y="3142346"/>
          <a:ext cx="2646362" cy="941387"/>
        </p:xfrm>
        <a:graphic>
          <a:graphicData uri="http://schemas.openxmlformats.org/presentationml/2006/ole">
            <mc:AlternateContent xmlns:mc="http://schemas.openxmlformats.org/markup-compatibility/2006">
              <mc:Choice xmlns:v="urn:schemas-microsoft-com:vml" Requires="v">
                <p:oleObj name="Equation" r:id="rId8" imgW="1295280" imgH="457200" progId="Equation.DSMT4">
                  <p:embed/>
                </p:oleObj>
              </mc:Choice>
              <mc:Fallback>
                <p:oleObj name="Equation" r:id="rId8" imgW="1295280" imgH="457200" progId="Equation.DSMT4">
                  <p:embed/>
                  <p:pic>
                    <p:nvPicPr>
                      <p:cNvPr id="5" name="Object 6">
                        <a:extLst>
                          <a:ext uri="{FF2B5EF4-FFF2-40B4-BE49-F238E27FC236}">
                            <a16:creationId xmlns:a16="http://schemas.microsoft.com/office/drawing/2014/main" id="{68FED011-F803-2FA4-2005-913DAE09C0BF}"/>
                          </a:ext>
                        </a:extLst>
                      </p:cNvPr>
                      <p:cNvPicPr>
                        <a:picLocks noChangeAspect="1" noChangeArrowheads="1"/>
                      </p:cNvPicPr>
                      <p:nvPr/>
                    </p:nvPicPr>
                    <p:blipFill>
                      <a:blip r:embed="rId9"/>
                      <a:srcRect/>
                      <a:stretch>
                        <a:fillRect/>
                      </a:stretch>
                    </p:blipFill>
                    <p:spPr bwMode="auto">
                      <a:xfrm>
                        <a:off x="356887" y="3142346"/>
                        <a:ext cx="2646362" cy="941387"/>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8E8C8F56-8A01-E63D-AEF9-732A007D23F2}"/>
              </a:ext>
            </a:extLst>
          </p:cNvPr>
          <p:cNvGraphicFramePr>
            <a:graphicFrameLocks noChangeAspect="1"/>
          </p:cNvGraphicFramePr>
          <p:nvPr>
            <p:extLst>
              <p:ext uri="{D42A27DB-BD31-4B8C-83A1-F6EECF244321}">
                <p14:modId xmlns:p14="http://schemas.microsoft.com/office/powerpoint/2010/main" val="1167015875"/>
              </p:ext>
            </p:extLst>
          </p:nvPr>
        </p:nvGraphicFramePr>
        <p:xfrm>
          <a:off x="357188" y="4103688"/>
          <a:ext cx="2646362" cy="1046162"/>
        </p:xfrm>
        <a:graphic>
          <a:graphicData uri="http://schemas.openxmlformats.org/presentationml/2006/ole">
            <mc:AlternateContent xmlns:mc="http://schemas.openxmlformats.org/markup-compatibility/2006">
              <mc:Choice xmlns:v="urn:schemas-microsoft-com:vml" Requires="v">
                <p:oleObj name="Equation" r:id="rId10" imgW="1295280" imgH="507960" progId="Equation.DSMT4">
                  <p:embed/>
                </p:oleObj>
              </mc:Choice>
              <mc:Fallback>
                <p:oleObj name="Equation" r:id="rId10" imgW="1295280" imgH="507960" progId="Equation.DSMT4">
                  <p:embed/>
                  <p:pic>
                    <p:nvPicPr>
                      <p:cNvPr id="6" name="Object 6">
                        <a:extLst>
                          <a:ext uri="{FF2B5EF4-FFF2-40B4-BE49-F238E27FC236}">
                            <a16:creationId xmlns:a16="http://schemas.microsoft.com/office/drawing/2014/main" id="{4C2F3CBC-A9B4-EB5A-A468-FE58F74EF7A6}"/>
                          </a:ext>
                        </a:extLst>
                      </p:cNvPr>
                      <p:cNvPicPr>
                        <a:picLocks noChangeAspect="1" noChangeArrowheads="1"/>
                      </p:cNvPicPr>
                      <p:nvPr/>
                    </p:nvPicPr>
                    <p:blipFill>
                      <a:blip r:embed="rId11"/>
                      <a:srcRect/>
                      <a:stretch>
                        <a:fillRect/>
                      </a:stretch>
                    </p:blipFill>
                    <p:spPr bwMode="auto">
                      <a:xfrm>
                        <a:off x="357188" y="4103688"/>
                        <a:ext cx="2646362" cy="1046162"/>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009F1A04-E023-084B-C222-136E6187DD9C}"/>
              </a:ext>
            </a:extLst>
          </p:cNvPr>
          <p:cNvGraphicFramePr>
            <a:graphicFrameLocks noChangeAspect="1"/>
          </p:cNvGraphicFramePr>
          <p:nvPr>
            <p:extLst>
              <p:ext uri="{D42A27DB-BD31-4B8C-83A1-F6EECF244321}">
                <p14:modId xmlns:p14="http://schemas.microsoft.com/office/powerpoint/2010/main" val="1290186116"/>
              </p:ext>
            </p:extLst>
          </p:nvPr>
        </p:nvGraphicFramePr>
        <p:xfrm>
          <a:off x="356887" y="5156958"/>
          <a:ext cx="1816100" cy="1046162"/>
        </p:xfrm>
        <a:graphic>
          <a:graphicData uri="http://schemas.openxmlformats.org/presentationml/2006/ole">
            <mc:AlternateContent xmlns:mc="http://schemas.openxmlformats.org/markup-compatibility/2006">
              <mc:Choice xmlns:v="urn:schemas-microsoft-com:vml" Requires="v">
                <p:oleObj name="Equation" r:id="rId12" imgW="888840" imgH="507960" progId="Equation.DSMT4">
                  <p:embed/>
                </p:oleObj>
              </mc:Choice>
              <mc:Fallback>
                <p:oleObj name="Equation" r:id="rId12" imgW="888840" imgH="507960" progId="Equation.DSMT4">
                  <p:embed/>
                  <p:pic>
                    <p:nvPicPr>
                      <p:cNvPr id="7" name="Object 6">
                        <a:extLst>
                          <a:ext uri="{FF2B5EF4-FFF2-40B4-BE49-F238E27FC236}">
                            <a16:creationId xmlns:a16="http://schemas.microsoft.com/office/drawing/2014/main" id="{8E8C8F56-8A01-E63D-AEF9-732A007D23F2}"/>
                          </a:ext>
                        </a:extLst>
                      </p:cNvPr>
                      <p:cNvPicPr>
                        <a:picLocks noChangeAspect="1" noChangeArrowheads="1"/>
                      </p:cNvPicPr>
                      <p:nvPr/>
                    </p:nvPicPr>
                    <p:blipFill>
                      <a:blip r:embed="rId13"/>
                      <a:srcRect/>
                      <a:stretch>
                        <a:fillRect/>
                      </a:stretch>
                    </p:blipFill>
                    <p:spPr bwMode="auto">
                      <a:xfrm>
                        <a:off x="356887" y="5156958"/>
                        <a:ext cx="1816100" cy="1046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29316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9B6EAA2-0275-6990-9612-EBEFE24499D4}"/>
              </a:ext>
            </a:extLst>
          </p:cNvPr>
          <p:cNvSpPr>
            <a:spLocks noChangeArrowheads="1"/>
          </p:cNvSpPr>
          <p:nvPr/>
        </p:nvSpPr>
        <p:spPr bwMode="auto">
          <a:xfrm>
            <a:off x="181970" y="134173"/>
            <a:ext cx="41184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a:solidFill>
                  <a:schemeClr val="accent1"/>
                </a:solidFill>
                <a:ea typeface="Cambria Math" panose="02040503050406030204" pitchFamily="18" charset="0"/>
                <a:cs typeface="Times New Roman" panose="02020603050405020304" pitchFamily="18" charset="0"/>
              </a:rPr>
              <a:t>Example </a:t>
            </a:r>
            <a:r>
              <a:rPr lang="en-US" sz="2400" dirty="0"/>
              <a:t>Evaluate the integral.</a:t>
            </a:r>
            <a:r>
              <a:rPr lang="en-US" altLang="en-US" sz="2400" b="1" dirty="0">
                <a:solidFill>
                  <a:schemeClr val="accent1"/>
                </a:solidFill>
                <a:ea typeface="Cambria Math" panose="02040503050406030204" pitchFamily="18" charset="0"/>
                <a:cs typeface="Times New Roman" panose="02020603050405020304" pitchFamily="18" charset="0"/>
              </a:rPr>
              <a:t> </a:t>
            </a:r>
          </a:p>
        </p:txBody>
      </p:sp>
      <p:graphicFrame>
        <p:nvGraphicFramePr>
          <p:cNvPr id="5" name="Object 11">
            <a:extLst>
              <a:ext uri="{FF2B5EF4-FFF2-40B4-BE49-F238E27FC236}">
                <a16:creationId xmlns:a16="http://schemas.microsoft.com/office/drawing/2014/main" id="{329526B0-E4AA-A609-7035-25B0D6E6DF6C}"/>
              </a:ext>
            </a:extLst>
          </p:cNvPr>
          <p:cNvGraphicFramePr>
            <a:graphicFrameLocks noChangeAspect="1"/>
          </p:cNvGraphicFramePr>
          <p:nvPr>
            <p:extLst>
              <p:ext uri="{D42A27DB-BD31-4B8C-83A1-F6EECF244321}">
                <p14:modId xmlns:p14="http://schemas.microsoft.com/office/powerpoint/2010/main" val="2135600630"/>
              </p:ext>
            </p:extLst>
          </p:nvPr>
        </p:nvGraphicFramePr>
        <p:xfrm>
          <a:off x="217530" y="1517741"/>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3" name="Object 11">
                        <a:extLst>
                          <a:ext uri="{FF2B5EF4-FFF2-40B4-BE49-F238E27FC236}">
                            <a16:creationId xmlns:a16="http://schemas.microsoft.com/office/drawing/2014/main" id="{54EC9633-D620-740C-D60B-DBBD27623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517741"/>
                        <a:ext cx="1034582" cy="374704"/>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CE704257-0607-3CE9-2E3B-78F57F183FB7}"/>
              </a:ext>
            </a:extLst>
          </p:cNvPr>
          <p:cNvGraphicFramePr>
            <a:graphicFrameLocks noChangeAspect="1"/>
          </p:cNvGraphicFramePr>
          <p:nvPr>
            <p:extLst>
              <p:ext uri="{D42A27DB-BD31-4B8C-83A1-F6EECF244321}">
                <p14:modId xmlns:p14="http://schemas.microsoft.com/office/powerpoint/2010/main" val="1542471968"/>
              </p:ext>
            </p:extLst>
          </p:nvPr>
        </p:nvGraphicFramePr>
        <p:xfrm>
          <a:off x="849945" y="669093"/>
          <a:ext cx="2005419" cy="735969"/>
        </p:xfrm>
        <a:graphic>
          <a:graphicData uri="http://schemas.openxmlformats.org/presentationml/2006/ole">
            <mc:AlternateContent xmlns:mc="http://schemas.openxmlformats.org/markup-compatibility/2006">
              <mc:Choice xmlns:v="urn:schemas-microsoft-com:vml" Requires="v">
                <p:oleObj name="Equation" r:id="rId4" imgW="799920" imgH="291960" progId="Equation.DSMT4">
                  <p:embed/>
                </p:oleObj>
              </mc:Choice>
              <mc:Fallback>
                <p:oleObj name="Equation" r:id="rId4" imgW="799920" imgH="291960" progId="Equation.DSMT4">
                  <p:embed/>
                  <p:pic>
                    <p:nvPicPr>
                      <p:cNvPr id="5" name="Object 6">
                        <a:extLst>
                          <a:ext uri="{FF2B5EF4-FFF2-40B4-BE49-F238E27FC236}">
                            <a16:creationId xmlns:a16="http://schemas.microsoft.com/office/drawing/2014/main" id="{F8F6CF83-75A0-4389-0E5B-86DCFAE1F1FC}"/>
                          </a:ext>
                        </a:extLst>
                      </p:cNvPr>
                      <p:cNvPicPr>
                        <a:picLocks noChangeAspect="1" noChangeArrowheads="1"/>
                      </p:cNvPicPr>
                      <p:nvPr/>
                    </p:nvPicPr>
                    <p:blipFill>
                      <a:blip r:embed="rId5"/>
                      <a:srcRect/>
                      <a:stretch>
                        <a:fillRect/>
                      </a:stretch>
                    </p:blipFill>
                    <p:spPr bwMode="auto">
                      <a:xfrm>
                        <a:off x="849945" y="669093"/>
                        <a:ext cx="2005419" cy="735969"/>
                      </a:xfrm>
                      <a:prstGeom prst="rect">
                        <a:avLst/>
                      </a:prstGeom>
                      <a:noFill/>
                      <a:ln>
                        <a:noFill/>
                      </a:ln>
                      <a:effectLst/>
                    </p:spPr>
                  </p:pic>
                </p:oleObj>
              </mc:Fallback>
            </mc:AlternateContent>
          </a:graphicData>
        </a:graphic>
      </p:graphicFrame>
      <p:graphicFrame>
        <p:nvGraphicFramePr>
          <p:cNvPr id="7" name="Object 6">
            <a:extLst>
              <a:ext uri="{FF2B5EF4-FFF2-40B4-BE49-F238E27FC236}">
                <a16:creationId xmlns:a16="http://schemas.microsoft.com/office/drawing/2014/main" id="{6EDE4126-57A0-8742-F299-5CB069F887D9}"/>
              </a:ext>
            </a:extLst>
          </p:cNvPr>
          <p:cNvGraphicFramePr>
            <a:graphicFrameLocks noChangeAspect="1"/>
          </p:cNvGraphicFramePr>
          <p:nvPr>
            <p:extLst>
              <p:ext uri="{D42A27DB-BD31-4B8C-83A1-F6EECF244321}">
                <p14:modId xmlns:p14="http://schemas.microsoft.com/office/powerpoint/2010/main" val="3469817536"/>
              </p:ext>
            </p:extLst>
          </p:nvPr>
        </p:nvGraphicFramePr>
        <p:xfrm>
          <a:off x="261979" y="1982950"/>
          <a:ext cx="2005415" cy="735967"/>
        </p:xfrm>
        <a:graphic>
          <a:graphicData uri="http://schemas.openxmlformats.org/presentationml/2006/ole">
            <mc:AlternateContent xmlns:mc="http://schemas.openxmlformats.org/markup-compatibility/2006">
              <mc:Choice xmlns:v="urn:schemas-microsoft-com:vml" Requires="v">
                <p:oleObj name="Equation" r:id="rId6" imgW="799920" imgH="291960" progId="Equation.DSMT4">
                  <p:embed/>
                </p:oleObj>
              </mc:Choice>
              <mc:Fallback>
                <p:oleObj name="Equation" r:id="rId6" imgW="799920" imgH="291960" progId="Equation.DSMT4">
                  <p:embed/>
                  <p:pic>
                    <p:nvPicPr>
                      <p:cNvPr id="6" name="Object 6">
                        <a:extLst>
                          <a:ext uri="{FF2B5EF4-FFF2-40B4-BE49-F238E27FC236}">
                            <a16:creationId xmlns:a16="http://schemas.microsoft.com/office/drawing/2014/main" id="{CE704257-0607-3CE9-2E3B-78F57F183FB7}"/>
                          </a:ext>
                        </a:extLst>
                      </p:cNvPr>
                      <p:cNvPicPr>
                        <a:picLocks noChangeAspect="1" noChangeArrowheads="1"/>
                      </p:cNvPicPr>
                      <p:nvPr/>
                    </p:nvPicPr>
                    <p:blipFill>
                      <a:blip r:embed="rId5"/>
                      <a:srcRect/>
                      <a:stretch>
                        <a:fillRect/>
                      </a:stretch>
                    </p:blipFill>
                    <p:spPr bwMode="auto">
                      <a:xfrm>
                        <a:off x="261979" y="1982950"/>
                        <a:ext cx="2005415" cy="735967"/>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E3A98D77-3848-047B-116A-25BB28CEAC82}"/>
              </a:ext>
            </a:extLst>
          </p:cNvPr>
          <p:cNvGraphicFramePr>
            <a:graphicFrameLocks noChangeAspect="1"/>
          </p:cNvGraphicFramePr>
          <p:nvPr>
            <p:extLst>
              <p:ext uri="{D42A27DB-BD31-4B8C-83A1-F6EECF244321}">
                <p14:modId xmlns:p14="http://schemas.microsoft.com/office/powerpoint/2010/main" val="3321520242"/>
              </p:ext>
            </p:extLst>
          </p:nvPr>
        </p:nvGraphicFramePr>
        <p:xfrm>
          <a:off x="342363" y="2711970"/>
          <a:ext cx="2451056" cy="704193"/>
        </p:xfrm>
        <a:graphic>
          <a:graphicData uri="http://schemas.openxmlformats.org/presentationml/2006/ole">
            <mc:AlternateContent xmlns:mc="http://schemas.openxmlformats.org/markup-compatibility/2006">
              <mc:Choice xmlns:v="urn:schemas-microsoft-com:vml" Requires="v">
                <p:oleObj name="Equation" r:id="rId7" imgW="977760" imgH="279360" progId="Equation.DSMT4">
                  <p:embed/>
                </p:oleObj>
              </mc:Choice>
              <mc:Fallback>
                <p:oleObj name="Equation" r:id="rId7" imgW="977760" imgH="279360" progId="Equation.DSMT4">
                  <p:embed/>
                  <p:pic>
                    <p:nvPicPr>
                      <p:cNvPr id="7" name="Object 6">
                        <a:extLst>
                          <a:ext uri="{FF2B5EF4-FFF2-40B4-BE49-F238E27FC236}">
                            <a16:creationId xmlns:a16="http://schemas.microsoft.com/office/drawing/2014/main" id="{6EDE4126-57A0-8742-F299-5CB069F887D9}"/>
                          </a:ext>
                        </a:extLst>
                      </p:cNvPr>
                      <p:cNvPicPr>
                        <a:picLocks noChangeAspect="1" noChangeArrowheads="1"/>
                      </p:cNvPicPr>
                      <p:nvPr/>
                    </p:nvPicPr>
                    <p:blipFill>
                      <a:blip r:embed="rId8"/>
                      <a:srcRect/>
                      <a:stretch>
                        <a:fillRect/>
                      </a:stretch>
                    </p:blipFill>
                    <p:spPr bwMode="auto">
                      <a:xfrm>
                        <a:off x="342363" y="2711970"/>
                        <a:ext cx="2451056" cy="704193"/>
                      </a:xfrm>
                      <a:prstGeom prst="rect">
                        <a:avLst/>
                      </a:prstGeom>
                      <a:noFill/>
                      <a:ln>
                        <a:noFill/>
                      </a:ln>
                      <a:effectLst/>
                    </p:spPr>
                  </p:pic>
                </p:oleObj>
              </mc:Fallback>
            </mc:AlternateContent>
          </a:graphicData>
        </a:graphic>
      </p:graphicFrame>
      <p:graphicFrame>
        <p:nvGraphicFramePr>
          <p:cNvPr id="9" name="Object 10">
            <a:extLst>
              <a:ext uri="{FF2B5EF4-FFF2-40B4-BE49-F238E27FC236}">
                <a16:creationId xmlns:a16="http://schemas.microsoft.com/office/drawing/2014/main" id="{FCD1266D-836F-D888-1F52-F261E13D2FC4}"/>
              </a:ext>
            </a:extLst>
          </p:cNvPr>
          <p:cNvGraphicFramePr>
            <a:graphicFrameLocks noChangeAspect="1"/>
          </p:cNvGraphicFramePr>
          <p:nvPr>
            <p:extLst>
              <p:ext uri="{D42A27DB-BD31-4B8C-83A1-F6EECF244321}">
                <p14:modId xmlns:p14="http://schemas.microsoft.com/office/powerpoint/2010/main" val="127942386"/>
              </p:ext>
            </p:extLst>
          </p:nvPr>
        </p:nvGraphicFramePr>
        <p:xfrm>
          <a:off x="6815268" y="2731020"/>
          <a:ext cx="993775" cy="482600"/>
        </p:xfrm>
        <a:graphic>
          <a:graphicData uri="http://schemas.openxmlformats.org/presentationml/2006/ole">
            <mc:AlternateContent xmlns:mc="http://schemas.openxmlformats.org/markup-compatibility/2006">
              <mc:Choice xmlns:v="urn:schemas-microsoft-com:vml" Requires="v">
                <p:oleObj name="Equation" r:id="rId9" imgW="469800" imgH="228600" progId="Equation.DSMT4">
                  <p:embed/>
                </p:oleObj>
              </mc:Choice>
              <mc:Fallback>
                <p:oleObj name="Equation" r:id="rId9" imgW="469800" imgH="228600" progId="Equation.DSMT4">
                  <p:embed/>
                  <p:pic>
                    <p:nvPicPr>
                      <p:cNvPr id="12" name="Object 10">
                        <a:extLst>
                          <a:ext uri="{FF2B5EF4-FFF2-40B4-BE49-F238E27FC236}">
                            <a16:creationId xmlns:a16="http://schemas.microsoft.com/office/drawing/2014/main" id="{9D9DEA73-A238-453D-C337-A397D6A3CC77}"/>
                          </a:ext>
                        </a:extLst>
                      </p:cNvPr>
                      <p:cNvPicPr>
                        <a:picLocks noChangeAspect="1" noChangeArrowheads="1"/>
                      </p:cNvPicPr>
                      <p:nvPr/>
                    </p:nvPicPr>
                    <p:blipFill>
                      <a:blip r:embed="rId10"/>
                      <a:srcRect/>
                      <a:stretch>
                        <a:fillRect/>
                      </a:stretch>
                    </p:blipFill>
                    <p:spPr bwMode="auto">
                      <a:xfrm>
                        <a:off x="6815268" y="2731020"/>
                        <a:ext cx="993775" cy="482600"/>
                      </a:xfrm>
                      <a:prstGeom prst="rect">
                        <a:avLst/>
                      </a:prstGeom>
                      <a:noFill/>
                      <a:ln>
                        <a:noFill/>
                      </a:ln>
                      <a:effectLst/>
                    </p:spPr>
                  </p:pic>
                </p:oleObj>
              </mc:Fallback>
            </mc:AlternateContent>
          </a:graphicData>
        </a:graphic>
      </p:graphicFrame>
      <p:graphicFrame>
        <p:nvGraphicFramePr>
          <p:cNvPr id="10" name="Object 10">
            <a:extLst>
              <a:ext uri="{FF2B5EF4-FFF2-40B4-BE49-F238E27FC236}">
                <a16:creationId xmlns:a16="http://schemas.microsoft.com/office/drawing/2014/main" id="{33A152F0-127E-13C8-CA06-E15E3A0E2E39}"/>
              </a:ext>
            </a:extLst>
          </p:cNvPr>
          <p:cNvGraphicFramePr>
            <a:graphicFrameLocks noChangeAspect="1"/>
          </p:cNvGraphicFramePr>
          <p:nvPr>
            <p:extLst>
              <p:ext uri="{D42A27DB-BD31-4B8C-83A1-F6EECF244321}">
                <p14:modId xmlns:p14="http://schemas.microsoft.com/office/powerpoint/2010/main" val="889200114"/>
              </p:ext>
            </p:extLst>
          </p:nvPr>
        </p:nvGraphicFramePr>
        <p:xfrm>
          <a:off x="6677873" y="3350145"/>
          <a:ext cx="1758950" cy="892175"/>
        </p:xfrm>
        <a:graphic>
          <a:graphicData uri="http://schemas.openxmlformats.org/presentationml/2006/ole">
            <mc:AlternateContent xmlns:mc="http://schemas.openxmlformats.org/markup-compatibility/2006">
              <mc:Choice xmlns:v="urn:schemas-microsoft-com:vml" Requires="v">
                <p:oleObj name="Equation" r:id="rId11" imgW="825480" imgH="419040" progId="Equation.DSMT4">
                  <p:embed/>
                </p:oleObj>
              </mc:Choice>
              <mc:Fallback>
                <p:oleObj name="Equation" r:id="rId11" imgW="825480" imgH="419040" progId="Equation.DSMT4">
                  <p:embed/>
                  <p:pic>
                    <p:nvPicPr>
                      <p:cNvPr id="13" name="Object 10">
                        <a:extLst>
                          <a:ext uri="{FF2B5EF4-FFF2-40B4-BE49-F238E27FC236}">
                            <a16:creationId xmlns:a16="http://schemas.microsoft.com/office/drawing/2014/main" id="{753229C4-6182-9462-9CD1-2EA181CA4419}"/>
                          </a:ext>
                        </a:extLst>
                      </p:cNvPr>
                      <p:cNvPicPr>
                        <a:picLocks noChangeAspect="1" noChangeArrowheads="1"/>
                      </p:cNvPicPr>
                      <p:nvPr/>
                    </p:nvPicPr>
                    <p:blipFill>
                      <a:blip r:embed="rId12"/>
                      <a:srcRect/>
                      <a:stretch>
                        <a:fillRect/>
                      </a:stretch>
                    </p:blipFill>
                    <p:spPr bwMode="auto">
                      <a:xfrm>
                        <a:off x="6677873" y="3350145"/>
                        <a:ext cx="1758950" cy="892175"/>
                      </a:xfrm>
                      <a:prstGeom prst="rect">
                        <a:avLst/>
                      </a:prstGeom>
                      <a:noFill/>
                      <a:ln>
                        <a:noFill/>
                      </a:ln>
                      <a:effectLst/>
                    </p:spPr>
                  </p:pic>
                </p:oleObj>
              </mc:Fallback>
            </mc:AlternateContent>
          </a:graphicData>
        </a:graphic>
      </p:graphicFrame>
      <p:sp>
        <p:nvSpPr>
          <p:cNvPr id="11" name="Text Box 2">
            <a:extLst>
              <a:ext uri="{FF2B5EF4-FFF2-40B4-BE49-F238E27FC236}">
                <a16:creationId xmlns:a16="http://schemas.microsoft.com/office/drawing/2014/main" id="{CC784305-B53A-69BD-51BF-616A4BF3885F}"/>
              </a:ext>
            </a:extLst>
          </p:cNvPr>
          <p:cNvSpPr txBox="1">
            <a:spLocks noChangeArrowheads="1"/>
          </p:cNvSpPr>
          <p:nvPr/>
        </p:nvSpPr>
        <p:spPr bwMode="auto">
          <a:xfrm>
            <a:off x="6047411" y="2735510"/>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a:t>
            </a:r>
          </a:p>
        </p:txBody>
      </p:sp>
      <p:graphicFrame>
        <p:nvGraphicFramePr>
          <p:cNvPr id="12" name="Object 24">
            <a:extLst>
              <a:ext uri="{FF2B5EF4-FFF2-40B4-BE49-F238E27FC236}">
                <a16:creationId xmlns:a16="http://schemas.microsoft.com/office/drawing/2014/main" id="{8E018B97-B825-843A-7889-CA6E8A20AB25}"/>
              </a:ext>
            </a:extLst>
          </p:cNvPr>
          <p:cNvGraphicFramePr>
            <a:graphicFrameLocks noChangeAspect="1"/>
          </p:cNvGraphicFramePr>
          <p:nvPr>
            <p:extLst>
              <p:ext uri="{D42A27DB-BD31-4B8C-83A1-F6EECF244321}">
                <p14:modId xmlns:p14="http://schemas.microsoft.com/office/powerpoint/2010/main" val="4252886721"/>
              </p:ext>
            </p:extLst>
          </p:nvPr>
        </p:nvGraphicFramePr>
        <p:xfrm>
          <a:off x="6341324" y="2273353"/>
          <a:ext cx="1889125" cy="336550"/>
        </p:xfrm>
        <a:graphic>
          <a:graphicData uri="http://schemas.openxmlformats.org/presentationml/2006/ole">
            <mc:AlternateContent xmlns:mc="http://schemas.openxmlformats.org/markup-compatibility/2006">
              <mc:Choice xmlns:v="urn:schemas-microsoft-com:vml" Requires="v">
                <p:oleObj name="Equation" r:id="rId13" imgW="1002960" imgH="177480" progId="Equation.DSMT4">
                  <p:embed/>
                </p:oleObj>
              </mc:Choice>
              <mc:Fallback>
                <p:oleObj name="Equation" r:id="rId13" imgW="1002960" imgH="177480" progId="Equation.DSMT4">
                  <p:embed/>
                  <p:pic>
                    <p:nvPicPr>
                      <p:cNvPr id="17" name="Object 24">
                        <a:extLst>
                          <a:ext uri="{FF2B5EF4-FFF2-40B4-BE49-F238E27FC236}">
                            <a16:creationId xmlns:a16="http://schemas.microsoft.com/office/drawing/2014/main" id="{319D897D-78D1-2EC0-6F9C-F9497A18A667}"/>
                          </a:ext>
                        </a:extLst>
                      </p:cNvPr>
                      <p:cNvPicPr>
                        <a:picLocks noChangeAspect="1" noChangeArrowheads="1"/>
                      </p:cNvPicPr>
                      <p:nvPr/>
                    </p:nvPicPr>
                    <p:blipFill>
                      <a:blip r:embed="rId14"/>
                      <a:srcRect/>
                      <a:stretch>
                        <a:fillRect/>
                      </a:stretch>
                    </p:blipFill>
                    <p:spPr bwMode="auto">
                      <a:xfrm>
                        <a:off x="6341324" y="2273353"/>
                        <a:ext cx="1889125" cy="336550"/>
                      </a:xfrm>
                      <a:prstGeom prst="rect">
                        <a:avLst/>
                      </a:prstGeom>
                      <a:noFill/>
                      <a:ln>
                        <a:noFill/>
                      </a:ln>
                      <a:effectLst/>
                    </p:spPr>
                  </p:pic>
                </p:oleObj>
              </mc:Fallback>
            </mc:AlternateContent>
          </a:graphicData>
        </a:graphic>
      </p:graphicFrame>
      <p:graphicFrame>
        <p:nvGraphicFramePr>
          <p:cNvPr id="13" name="Object 10">
            <a:extLst>
              <a:ext uri="{FF2B5EF4-FFF2-40B4-BE49-F238E27FC236}">
                <a16:creationId xmlns:a16="http://schemas.microsoft.com/office/drawing/2014/main" id="{D1B8A514-330D-F493-DC72-C8C379471B43}"/>
              </a:ext>
            </a:extLst>
          </p:cNvPr>
          <p:cNvGraphicFramePr>
            <a:graphicFrameLocks noChangeAspect="1"/>
          </p:cNvGraphicFramePr>
          <p:nvPr>
            <p:extLst>
              <p:ext uri="{D42A27DB-BD31-4B8C-83A1-F6EECF244321}">
                <p14:modId xmlns:p14="http://schemas.microsoft.com/office/powerpoint/2010/main" val="3598941713"/>
              </p:ext>
            </p:extLst>
          </p:nvPr>
        </p:nvGraphicFramePr>
        <p:xfrm>
          <a:off x="6074331" y="4252852"/>
          <a:ext cx="1758950" cy="487363"/>
        </p:xfrm>
        <a:graphic>
          <a:graphicData uri="http://schemas.openxmlformats.org/presentationml/2006/ole">
            <mc:AlternateContent xmlns:mc="http://schemas.openxmlformats.org/markup-compatibility/2006">
              <mc:Choice xmlns:v="urn:schemas-microsoft-com:vml" Requires="v">
                <p:oleObj name="Equation" r:id="rId15" imgW="825480" imgH="228600" progId="Equation.DSMT4">
                  <p:embed/>
                </p:oleObj>
              </mc:Choice>
              <mc:Fallback>
                <p:oleObj name="Equation" r:id="rId15" imgW="825480" imgH="228600" progId="Equation.DSMT4">
                  <p:embed/>
                  <p:pic>
                    <p:nvPicPr>
                      <p:cNvPr id="10" name="Object 10">
                        <a:extLst>
                          <a:ext uri="{FF2B5EF4-FFF2-40B4-BE49-F238E27FC236}">
                            <a16:creationId xmlns:a16="http://schemas.microsoft.com/office/drawing/2014/main" id="{33A152F0-127E-13C8-CA06-E15E3A0E2E39}"/>
                          </a:ext>
                        </a:extLst>
                      </p:cNvPr>
                      <p:cNvPicPr>
                        <a:picLocks noChangeAspect="1" noChangeArrowheads="1"/>
                      </p:cNvPicPr>
                      <p:nvPr/>
                    </p:nvPicPr>
                    <p:blipFill>
                      <a:blip r:embed="rId16"/>
                      <a:srcRect/>
                      <a:stretch>
                        <a:fillRect/>
                      </a:stretch>
                    </p:blipFill>
                    <p:spPr bwMode="auto">
                      <a:xfrm>
                        <a:off x="6074331" y="4252852"/>
                        <a:ext cx="1758950" cy="487363"/>
                      </a:xfrm>
                      <a:prstGeom prst="rect">
                        <a:avLst/>
                      </a:prstGeom>
                      <a:noFill/>
                      <a:ln>
                        <a:noFill/>
                      </a:ln>
                      <a:effectLst/>
                    </p:spPr>
                  </p:pic>
                </p:oleObj>
              </mc:Fallback>
            </mc:AlternateContent>
          </a:graphicData>
        </a:graphic>
      </p:graphicFrame>
      <p:sp>
        <p:nvSpPr>
          <p:cNvPr id="25" name="Rectangle 24">
            <a:extLst>
              <a:ext uri="{FF2B5EF4-FFF2-40B4-BE49-F238E27FC236}">
                <a16:creationId xmlns:a16="http://schemas.microsoft.com/office/drawing/2014/main" id="{CC94E179-EB5F-7823-178E-8975DD4C8DE3}"/>
              </a:ext>
            </a:extLst>
          </p:cNvPr>
          <p:cNvSpPr/>
          <p:nvPr/>
        </p:nvSpPr>
        <p:spPr>
          <a:xfrm>
            <a:off x="6815268" y="2703873"/>
            <a:ext cx="1018013" cy="541644"/>
          </a:xfrm>
          <a:prstGeom prst="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10">
            <a:extLst>
              <a:ext uri="{FF2B5EF4-FFF2-40B4-BE49-F238E27FC236}">
                <a16:creationId xmlns:a16="http://schemas.microsoft.com/office/drawing/2014/main" id="{1C1AB948-DE22-8D90-5037-EBA2388EB7D5}"/>
              </a:ext>
            </a:extLst>
          </p:cNvPr>
          <p:cNvGraphicFramePr>
            <a:graphicFrameLocks noChangeAspect="1"/>
          </p:cNvGraphicFramePr>
          <p:nvPr>
            <p:extLst>
              <p:ext uri="{D42A27DB-BD31-4B8C-83A1-F6EECF244321}">
                <p14:modId xmlns:p14="http://schemas.microsoft.com/office/powerpoint/2010/main" val="1939727705"/>
              </p:ext>
            </p:extLst>
          </p:nvPr>
        </p:nvGraphicFramePr>
        <p:xfrm>
          <a:off x="6266711" y="4940820"/>
          <a:ext cx="1516062" cy="379412"/>
        </p:xfrm>
        <a:graphic>
          <a:graphicData uri="http://schemas.openxmlformats.org/presentationml/2006/ole">
            <mc:AlternateContent xmlns:mc="http://schemas.openxmlformats.org/markup-compatibility/2006">
              <mc:Choice xmlns:v="urn:schemas-microsoft-com:vml" Requires="v">
                <p:oleObj name="Equation" r:id="rId17" imgW="711000" imgH="177480" progId="Equation.DSMT4">
                  <p:embed/>
                </p:oleObj>
              </mc:Choice>
              <mc:Fallback>
                <p:oleObj name="Equation" r:id="rId17" imgW="711000" imgH="177480" progId="Equation.DSMT4">
                  <p:embed/>
                  <p:pic>
                    <p:nvPicPr>
                      <p:cNvPr id="13" name="Object 10">
                        <a:extLst>
                          <a:ext uri="{FF2B5EF4-FFF2-40B4-BE49-F238E27FC236}">
                            <a16:creationId xmlns:a16="http://schemas.microsoft.com/office/drawing/2014/main" id="{D1B8A514-330D-F493-DC72-C8C379471B43}"/>
                          </a:ext>
                        </a:extLst>
                      </p:cNvPr>
                      <p:cNvPicPr>
                        <a:picLocks noChangeAspect="1" noChangeArrowheads="1"/>
                      </p:cNvPicPr>
                      <p:nvPr/>
                    </p:nvPicPr>
                    <p:blipFill>
                      <a:blip r:embed="rId18"/>
                      <a:srcRect/>
                      <a:stretch>
                        <a:fillRect/>
                      </a:stretch>
                    </p:blipFill>
                    <p:spPr bwMode="auto">
                      <a:xfrm>
                        <a:off x="6266711" y="4940820"/>
                        <a:ext cx="1516062" cy="379412"/>
                      </a:xfrm>
                      <a:prstGeom prst="rect">
                        <a:avLst/>
                      </a:prstGeom>
                      <a:noFill/>
                      <a:ln>
                        <a:noFill/>
                      </a:ln>
                      <a:effectLst/>
                    </p:spPr>
                  </p:pic>
                </p:oleObj>
              </mc:Fallback>
            </mc:AlternateContent>
          </a:graphicData>
        </a:graphic>
      </p:graphicFrame>
      <p:graphicFrame>
        <p:nvGraphicFramePr>
          <p:cNvPr id="27" name="Object 26">
            <a:extLst>
              <a:ext uri="{FF2B5EF4-FFF2-40B4-BE49-F238E27FC236}">
                <a16:creationId xmlns:a16="http://schemas.microsoft.com/office/drawing/2014/main" id="{EC9379F0-9F09-BC53-3498-ABCC9B045F91}"/>
              </a:ext>
            </a:extLst>
          </p:cNvPr>
          <p:cNvGraphicFramePr>
            <a:graphicFrameLocks noChangeAspect="1"/>
          </p:cNvGraphicFramePr>
          <p:nvPr>
            <p:extLst>
              <p:ext uri="{D42A27DB-BD31-4B8C-83A1-F6EECF244321}">
                <p14:modId xmlns:p14="http://schemas.microsoft.com/office/powerpoint/2010/main" val="218596700"/>
              </p:ext>
            </p:extLst>
          </p:nvPr>
        </p:nvGraphicFramePr>
        <p:xfrm>
          <a:off x="330244" y="3432693"/>
          <a:ext cx="2451056" cy="713249"/>
        </p:xfrm>
        <a:graphic>
          <a:graphicData uri="http://schemas.openxmlformats.org/presentationml/2006/ole">
            <mc:AlternateContent xmlns:mc="http://schemas.openxmlformats.org/markup-compatibility/2006">
              <mc:Choice xmlns:v="urn:schemas-microsoft-com:vml" Requires="v">
                <p:oleObj name="Equation" r:id="rId19" imgW="965160" imgH="279360" progId="Equation.DSMT4">
                  <p:embed/>
                </p:oleObj>
              </mc:Choice>
              <mc:Fallback>
                <p:oleObj name="Equation" r:id="rId19" imgW="965160" imgH="279360" progId="Equation.DSMT4">
                  <p:embed/>
                  <p:pic>
                    <p:nvPicPr>
                      <p:cNvPr id="8" name="Object 7">
                        <a:extLst>
                          <a:ext uri="{FF2B5EF4-FFF2-40B4-BE49-F238E27FC236}">
                            <a16:creationId xmlns:a16="http://schemas.microsoft.com/office/drawing/2014/main" id="{E3A98D77-3848-047B-116A-25BB28CEAC82}"/>
                          </a:ext>
                        </a:extLst>
                      </p:cNvPr>
                      <p:cNvPicPr>
                        <a:picLocks noChangeAspect="1" noChangeArrowheads="1"/>
                      </p:cNvPicPr>
                      <p:nvPr/>
                    </p:nvPicPr>
                    <p:blipFill>
                      <a:blip r:embed="rId20"/>
                      <a:srcRect/>
                      <a:stretch>
                        <a:fillRect/>
                      </a:stretch>
                    </p:blipFill>
                    <p:spPr bwMode="auto">
                      <a:xfrm>
                        <a:off x="330244" y="3432693"/>
                        <a:ext cx="2451056" cy="713249"/>
                      </a:xfrm>
                      <a:prstGeom prst="rect">
                        <a:avLst/>
                      </a:prstGeom>
                      <a:noFill/>
                      <a:ln>
                        <a:noFill/>
                      </a:ln>
                      <a:effectLst/>
                    </p:spPr>
                  </p:pic>
                </p:oleObj>
              </mc:Fallback>
            </mc:AlternateContent>
          </a:graphicData>
        </a:graphic>
      </p:graphicFrame>
      <p:graphicFrame>
        <p:nvGraphicFramePr>
          <p:cNvPr id="47" name="Object 46">
            <a:extLst>
              <a:ext uri="{FF2B5EF4-FFF2-40B4-BE49-F238E27FC236}">
                <a16:creationId xmlns:a16="http://schemas.microsoft.com/office/drawing/2014/main" id="{66C728B0-1FAA-FB29-95D7-B2357861ABBA}"/>
              </a:ext>
            </a:extLst>
          </p:cNvPr>
          <p:cNvGraphicFramePr>
            <a:graphicFrameLocks noChangeAspect="1"/>
          </p:cNvGraphicFramePr>
          <p:nvPr>
            <p:extLst>
              <p:ext uri="{D42A27DB-BD31-4B8C-83A1-F6EECF244321}">
                <p14:modId xmlns:p14="http://schemas.microsoft.com/office/powerpoint/2010/main" val="3880482947"/>
              </p:ext>
            </p:extLst>
          </p:nvPr>
        </p:nvGraphicFramePr>
        <p:xfrm>
          <a:off x="9421324" y="2108195"/>
          <a:ext cx="574675" cy="349250"/>
        </p:xfrm>
        <a:graphic>
          <a:graphicData uri="http://schemas.openxmlformats.org/presentationml/2006/ole">
            <mc:AlternateContent xmlns:mc="http://schemas.openxmlformats.org/markup-compatibility/2006">
              <mc:Choice xmlns:v="urn:schemas-microsoft-com:vml" Requires="v">
                <p:oleObj name="Equation" r:id="rId21" imgW="291960" imgH="177480" progId="Equation.DSMT4">
                  <p:embed/>
                </p:oleObj>
              </mc:Choice>
              <mc:Fallback>
                <p:oleObj name="Equation" r:id="rId21" imgW="291960" imgH="177480" progId="Equation.DSMT4">
                  <p:embed/>
                  <p:pic>
                    <p:nvPicPr>
                      <p:cNvPr id="28" name="Object 27">
                        <a:extLst>
                          <a:ext uri="{FF2B5EF4-FFF2-40B4-BE49-F238E27FC236}">
                            <a16:creationId xmlns:a16="http://schemas.microsoft.com/office/drawing/2014/main" id="{CA68EBCF-B87C-28EC-DF6B-660C8015A753}"/>
                          </a:ext>
                        </a:extLst>
                      </p:cNvPr>
                      <p:cNvPicPr>
                        <a:picLocks noChangeAspect="1" noChangeArrowheads="1"/>
                      </p:cNvPicPr>
                      <p:nvPr/>
                    </p:nvPicPr>
                    <p:blipFill>
                      <a:blip r:embed="rId22"/>
                      <a:srcRect/>
                      <a:stretch>
                        <a:fillRect/>
                      </a:stretch>
                    </p:blipFill>
                    <p:spPr bwMode="auto">
                      <a:xfrm>
                        <a:off x="9421324" y="2108195"/>
                        <a:ext cx="574675"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 name="Object 47">
            <a:extLst>
              <a:ext uri="{FF2B5EF4-FFF2-40B4-BE49-F238E27FC236}">
                <a16:creationId xmlns:a16="http://schemas.microsoft.com/office/drawing/2014/main" id="{D35E6433-7CDA-5489-436D-E6BDBE925168}"/>
              </a:ext>
            </a:extLst>
          </p:cNvPr>
          <p:cNvGraphicFramePr>
            <a:graphicFrameLocks noChangeAspect="1"/>
          </p:cNvGraphicFramePr>
          <p:nvPr>
            <p:extLst>
              <p:ext uri="{D42A27DB-BD31-4B8C-83A1-F6EECF244321}">
                <p14:modId xmlns:p14="http://schemas.microsoft.com/office/powerpoint/2010/main" val="30695670"/>
              </p:ext>
            </p:extLst>
          </p:nvPr>
        </p:nvGraphicFramePr>
        <p:xfrm>
          <a:off x="10402675" y="2117725"/>
          <a:ext cx="1127125" cy="400050"/>
        </p:xfrm>
        <a:graphic>
          <a:graphicData uri="http://schemas.openxmlformats.org/presentationml/2006/ole">
            <mc:AlternateContent xmlns:mc="http://schemas.openxmlformats.org/markup-compatibility/2006">
              <mc:Choice xmlns:v="urn:schemas-microsoft-com:vml" Requires="v">
                <p:oleObj name="Equation" r:id="rId23" imgW="571320" imgH="203040" progId="Equation.DSMT4">
                  <p:embed/>
                </p:oleObj>
              </mc:Choice>
              <mc:Fallback>
                <p:oleObj name="Equation" r:id="rId23" imgW="571320" imgH="203040" progId="Equation.DSMT4">
                  <p:embed/>
                  <p:pic>
                    <p:nvPicPr>
                      <p:cNvPr id="29" name="Object 28">
                        <a:extLst>
                          <a:ext uri="{FF2B5EF4-FFF2-40B4-BE49-F238E27FC236}">
                            <a16:creationId xmlns:a16="http://schemas.microsoft.com/office/drawing/2014/main" id="{6C0FC085-A830-9473-8D58-7BF0DCA0827B}"/>
                          </a:ext>
                        </a:extLst>
                      </p:cNvPr>
                      <p:cNvPicPr>
                        <a:picLocks noChangeAspect="1" noChangeArrowheads="1"/>
                      </p:cNvPicPr>
                      <p:nvPr/>
                    </p:nvPicPr>
                    <p:blipFill>
                      <a:blip r:embed="rId24"/>
                      <a:srcRect/>
                      <a:stretch>
                        <a:fillRect/>
                      </a:stretch>
                    </p:blipFill>
                    <p:spPr bwMode="auto">
                      <a:xfrm>
                        <a:off x="10402675" y="2117725"/>
                        <a:ext cx="112712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9" name="Group 48">
            <a:extLst>
              <a:ext uri="{FF2B5EF4-FFF2-40B4-BE49-F238E27FC236}">
                <a16:creationId xmlns:a16="http://schemas.microsoft.com/office/drawing/2014/main" id="{95AE73F1-5959-D62C-E68A-6E9E6D0315E4}"/>
              </a:ext>
            </a:extLst>
          </p:cNvPr>
          <p:cNvGrpSpPr/>
          <p:nvPr/>
        </p:nvGrpSpPr>
        <p:grpSpPr>
          <a:xfrm>
            <a:off x="9189549" y="2044695"/>
            <a:ext cx="2470148" cy="3429000"/>
            <a:chOff x="2240241" y="1614488"/>
            <a:chExt cx="2470148" cy="3429000"/>
          </a:xfrm>
        </p:grpSpPr>
        <p:sp>
          <p:nvSpPr>
            <p:cNvPr id="50" name="Line 5">
              <a:extLst>
                <a:ext uri="{FF2B5EF4-FFF2-40B4-BE49-F238E27FC236}">
                  <a16:creationId xmlns:a16="http://schemas.microsoft.com/office/drawing/2014/main" id="{28DC7923-1699-D823-BF4B-AB82C49F01FC}"/>
                </a:ext>
              </a:extLst>
            </p:cNvPr>
            <p:cNvSpPr>
              <a:spLocks noChangeShapeType="1"/>
            </p:cNvSpPr>
            <p:nvPr/>
          </p:nvSpPr>
          <p:spPr bwMode="auto">
            <a:xfrm>
              <a:off x="3285092" y="1614488"/>
              <a:ext cx="0" cy="3429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6">
              <a:extLst>
                <a:ext uri="{FF2B5EF4-FFF2-40B4-BE49-F238E27FC236}">
                  <a16:creationId xmlns:a16="http://schemas.microsoft.com/office/drawing/2014/main" id="{5EBE341A-8260-36BD-572B-FB0538E51714}"/>
                </a:ext>
              </a:extLst>
            </p:cNvPr>
            <p:cNvSpPr>
              <a:spLocks noChangeShapeType="1"/>
            </p:cNvSpPr>
            <p:nvPr/>
          </p:nvSpPr>
          <p:spPr bwMode="auto">
            <a:xfrm flipV="1">
              <a:off x="2240241" y="2153173"/>
              <a:ext cx="2470148"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aphicFrame>
        <p:nvGraphicFramePr>
          <p:cNvPr id="52" name="Object 7">
            <a:extLst>
              <a:ext uri="{FF2B5EF4-FFF2-40B4-BE49-F238E27FC236}">
                <a16:creationId xmlns:a16="http://schemas.microsoft.com/office/drawing/2014/main" id="{B1493058-4F45-9BB8-E5C8-57A110B754EA}"/>
              </a:ext>
            </a:extLst>
          </p:cNvPr>
          <p:cNvGraphicFramePr>
            <a:graphicFrameLocks noChangeAspect="1"/>
          </p:cNvGraphicFramePr>
          <p:nvPr>
            <p:extLst>
              <p:ext uri="{D42A27DB-BD31-4B8C-83A1-F6EECF244321}">
                <p14:modId xmlns:p14="http://schemas.microsoft.com/office/powerpoint/2010/main" val="3537457254"/>
              </p:ext>
            </p:extLst>
          </p:nvPr>
        </p:nvGraphicFramePr>
        <p:xfrm>
          <a:off x="9383224" y="2805632"/>
          <a:ext cx="455613" cy="520700"/>
        </p:xfrm>
        <a:graphic>
          <a:graphicData uri="http://schemas.openxmlformats.org/presentationml/2006/ole">
            <mc:AlternateContent xmlns:mc="http://schemas.openxmlformats.org/markup-compatibility/2006">
              <mc:Choice xmlns:v="urn:schemas-microsoft-com:vml" Requires="v">
                <p:oleObj name="Equation" r:id="rId25" imgW="177480" imgH="203040" progId="Equation.DSMT4">
                  <p:embed/>
                </p:oleObj>
              </mc:Choice>
              <mc:Fallback>
                <p:oleObj name="Equation" r:id="rId25" imgW="177480" imgH="203040" progId="Equation.DSMT4">
                  <p:embed/>
                  <p:pic>
                    <p:nvPicPr>
                      <p:cNvPr id="33" name="Object 7">
                        <a:extLst>
                          <a:ext uri="{FF2B5EF4-FFF2-40B4-BE49-F238E27FC236}">
                            <a16:creationId xmlns:a16="http://schemas.microsoft.com/office/drawing/2014/main" id="{A9764A0A-C45C-8716-CEF4-D01B34A8E354}"/>
                          </a:ext>
                        </a:extLst>
                      </p:cNvPr>
                      <p:cNvPicPr>
                        <a:picLocks noChangeAspect="1" noChangeArrowheads="1"/>
                      </p:cNvPicPr>
                      <p:nvPr/>
                    </p:nvPicPr>
                    <p:blipFill>
                      <a:blip r:embed="rId26"/>
                      <a:srcRect/>
                      <a:stretch>
                        <a:fillRect/>
                      </a:stretch>
                    </p:blipFill>
                    <p:spPr bwMode="auto">
                      <a:xfrm>
                        <a:off x="9383224" y="2805632"/>
                        <a:ext cx="455613"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 name="Object 8">
            <a:extLst>
              <a:ext uri="{FF2B5EF4-FFF2-40B4-BE49-F238E27FC236}">
                <a16:creationId xmlns:a16="http://schemas.microsoft.com/office/drawing/2014/main" id="{35BE3E64-81AC-DEE3-4A99-73C3B41D0DEB}"/>
              </a:ext>
            </a:extLst>
          </p:cNvPr>
          <p:cNvGraphicFramePr>
            <a:graphicFrameLocks noChangeAspect="1"/>
          </p:cNvGraphicFramePr>
          <p:nvPr>
            <p:extLst>
              <p:ext uri="{D42A27DB-BD31-4B8C-83A1-F6EECF244321}">
                <p14:modId xmlns:p14="http://schemas.microsoft.com/office/powerpoint/2010/main" val="3164584094"/>
              </p:ext>
            </p:extLst>
          </p:nvPr>
        </p:nvGraphicFramePr>
        <p:xfrm>
          <a:off x="9307024" y="3567632"/>
          <a:ext cx="520700" cy="455612"/>
        </p:xfrm>
        <a:graphic>
          <a:graphicData uri="http://schemas.openxmlformats.org/presentationml/2006/ole">
            <mc:AlternateContent xmlns:mc="http://schemas.openxmlformats.org/markup-compatibility/2006">
              <mc:Choice xmlns:v="urn:schemas-microsoft-com:vml" Requires="v">
                <p:oleObj name="Equation" r:id="rId27" imgW="203040" imgH="177480" progId="Equation.DSMT4">
                  <p:embed/>
                </p:oleObj>
              </mc:Choice>
              <mc:Fallback>
                <p:oleObj name="Equation" r:id="rId27" imgW="203040" imgH="177480" progId="Equation.DSMT4">
                  <p:embed/>
                  <p:pic>
                    <p:nvPicPr>
                      <p:cNvPr id="34" name="Object 8">
                        <a:extLst>
                          <a:ext uri="{FF2B5EF4-FFF2-40B4-BE49-F238E27FC236}">
                            <a16:creationId xmlns:a16="http://schemas.microsoft.com/office/drawing/2014/main" id="{05B59C72-2898-6740-56AD-7A1CCBB2FC3D}"/>
                          </a:ext>
                        </a:extLst>
                      </p:cNvPr>
                      <p:cNvPicPr>
                        <a:picLocks noChangeAspect="1" noChangeArrowheads="1"/>
                      </p:cNvPicPr>
                      <p:nvPr/>
                    </p:nvPicPr>
                    <p:blipFill>
                      <a:blip r:embed="rId28"/>
                      <a:srcRect/>
                      <a:stretch>
                        <a:fillRect/>
                      </a:stretch>
                    </p:blipFill>
                    <p:spPr bwMode="auto">
                      <a:xfrm>
                        <a:off x="9307024" y="3567632"/>
                        <a:ext cx="52070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 name="Object 9">
            <a:extLst>
              <a:ext uri="{FF2B5EF4-FFF2-40B4-BE49-F238E27FC236}">
                <a16:creationId xmlns:a16="http://schemas.microsoft.com/office/drawing/2014/main" id="{350177E3-8BAF-E63E-0CAF-6543FB952D0D}"/>
              </a:ext>
            </a:extLst>
          </p:cNvPr>
          <p:cNvGraphicFramePr>
            <a:graphicFrameLocks noChangeAspect="1"/>
          </p:cNvGraphicFramePr>
          <p:nvPr>
            <p:extLst>
              <p:ext uri="{D42A27DB-BD31-4B8C-83A1-F6EECF244321}">
                <p14:modId xmlns:p14="http://schemas.microsoft.com/office/powerpoint/2010/main" val="1123743276"/>
              </p:ext>
            </p:extLst>
          </p:nvPr>
        </p:nvGraphicFramePr>
        <p:xfrm>
          <a:off x="9383224" y="4253432"/>
          <a:ext cx="325438" cy="423862"/>
        </p:xfrm>
        <a:graphic>
          <a:graphicData uri="http://schemas.openxmlformats.org/presentationml/2006/ole">
            <mc:AlternateContent xmlns:mc="http://schemas.openxmlformats.org/markup-compatibility/2006">
              <mc:Choice xmlns:v="urn:schemas-microsoft-com:vml" Requires="v">
                <p:oleObj name="Equation" r:id="rId29" imgW="126780" imgH="164814" progId="Equation.DSMT4">
                  <p:embed/>
                </p:oleObj>
              </mc:Choice>
              <mc:Fallback>
                <p:oleObj name="Equation" r:id="rId29" imgW="126780" imgH="164814" progId="Equation.DSMT4">
                  <p:embed/>
                  <p:pic>
                    <p:nvPicPr>
                      <p:cNvPr id="35" name="Object 9">
                        <a:extLst>
                          <a:ext uri="{FF2B5EF4-FFF2-40B4-BE49-F238E27FC236}">
                            <a16:creationId xmlns:a16="http://schemas.microsoft.com/office/drawing/2014/main" id="{6A309367-8E10-A9CF-9B19-C8C99C0ECE53}"/>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383224" y="4253432"/>
                        <a:ext cx="325438" cy="423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5" name="Object 10">
            <a:extLst>
              <a:ext uri="{FF2B5EF4-FFF2-40B4-BE49-F238E27FC236}">
                <a16:creationId xmlns:a16="http://schemas.microsoft.com/office/drawing/2014/main" id="{147DCB3A-A024-0C82-8384-6B665C0FEFE0}"/>
              </a:ext>
            </a:extLst>
          </p:cNvPr>
          <p:cNvGraphicFramePr>
            <a:graphicFrameLocks noChangeAspect="1"/>
          </p:cNvGraphicFramePr>
          <p:nvPr>
            <p:extLst>
              <p:ext uri="{D42A27DB-BD31-4B8C-83A1-F6EECF244321}">
                <p14:modId xmlns:p14="http://schemas.microsoft.com/office/powerpoint/2010/main" val="945417570"/>
              </p:ext>
            </p:extLst>
          </p:nvPr>
        </p:nvGraphicFramePr>
        <p:xfrm>
          <a:off x="9383224" y="4863032"/>
          <a:ext cx="325438" cy="457200"/>
        </p:xfrm>
        <a:graphic>
          <a:graphicData uri="http://schemas.openxmlformats.org/presentationml/2006/ole">
            <mc:AlternateContent xmlns:mc="http://schemas.openxmlformats.org/markup-compatibility/2006">
              <mc:Choice xmlns:v="urn:schemas-microsoft-com:vml" Requires="v">
                <p:oleObj name="Equation" r:id="rId31" imgW="126725" imgH="177415" progId="Equation.DSMT4">
                  <p:embed/>
                </p:oleObj>
              </mc:Choice>
              <mc:Fallback>
                <p:oleObj name="Equation" r:id="rId31" imgW="126725" imgH="177415" progId="Equation.DSMT4">
                  <p:embed/>
                  <p:pic>
                    <p:nvPicPr>
                      <p:cNvPr id="36" name="Object 10">
                        <a:extLst>
                          <a:ext uri="{FF2B5EF4-FFF2-40B4-BE49-F238E27FC236}">
                            <a16:creationId xmlns:a16="http://schemas.microsoft.com/office/drawing/2014/main" id="{BF7130F3-1FD0-2663-ADCC-38D69FCA0E60}"/>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9383224" y="4863032"/>
                        <a:ext cx="3254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 name="Object 11">
            <a:extLst>
              <a:ext uri="{FF2B5EF4-FFF2-40B4-BE49-F238E27FC236}">
                <a16:creationId xmlns:a16="http://schemas.microsoft.com/office/drawing/2014/main" id="{FEB2AD4D-1C05-739F-D309-3D6660A9E204}"/>
              </a:ext>
            </a:extLst>
          </p:cNvPr>
          <p:cNvGraphicFramePr>
            <a:graphicFrameLocks noChangeAspect="1"/>
          </p:cNvGraphicFramePr>
          <p:nvPr>
            <p:extLst>
              <p:ext uri="{D42A27DB-BD31-4B8C-83A1-F6EECF244321}">
                <p14:modId xmlns:p14="http://schemas.microsoft.com/office/powerpoint/2010/main" val="951531216"/>
              </p:ext>
            </p:extLst>
          </p:nvPr>
        </p:nvGraphicFramePr>
        <p:xfrm>
          <a:off x="10602424" y="2805632"/>
          <a:ext cx="422275" cy="520700"/>
        </p:xfrm>
        <a:graphic>
          <a:graphicData uri="http://schemas.openxmlformats.org/presentationml/2006/ole">
            <mc:AlternateContent xmlns:mc="http://schemas.openxmlformats.org/markup-compatibility/2006">
              <mc:Choice xmlns:v="urn:schemas-microsoft-com:vml" Requires="v">
                <p:oleObj name="Equation" r:id="rId33" imgW="164880" imgH="203040" progId="Equation.DSMT4">
                  <p:embed/>
                </p:oleObj>
              </mc:Choice>
              <mc:Fallback>
                <p:oleObj name="Equation" r:id="rId33" imgW="164880" imgH="203040" progId="Equation.DSMT4">
                  <p:embed/>
                  <p:pic>
                    <p:nvPicPr>
                      <p:cNvPr id="37" name="Object 11">
                        <a:extLst>
                          <a:ext uri="{FF2B5EF4-FFF2-40B4-BE49-F238E27FC236}">
                            <a16:creationId xmlns:a16="http://schemas.microsoft.com/office/drawing/2014/main" id="{562537C0-836D-03B1-4DD2-34C058043242}"/>
                          </a:ext>
                        </a:extLst>
                      </p:cNvPr>
                      <p:cNvPicPr>
                        <a:picLocks noChangeAspect="1" noChangeArrowheads="1"/>
                      </p:cNvPicPr>
                      <p:nvPr/>
                    </p:nvPicPr>
                    <p:blipFill>
                      <a:blip r:embed="rId34"/>
                      <a:srcRect/>
                      <a:stretch>
                        <a:fillRect/>
                      </a:stretch>
                    </p:blipFill>
                    <p:spPr bwMode="auto">
                      <a:xfrm>
                        <a:off x="10602424" y="2805632"/>
                        <a:ext cx="4222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7" name="Object 12">
            <a:extLst>
              <a:ext uri="{FF2B5EF4-FFF2-40B4-BE49-F238E27FC236}">
                <a16:creationId xmlns:a16="http://schemas.microsoft.com/office/drawing/2014/main" id="{8BC76F3B-8CB7-EE29-76BC-93B86B85E69C}"/>
              </a:ext>
            </a:extLst>
          </p:cNvPr>
          <p:cNvGraphicFramePr>
            <a:graphicFrameLocks noChangeAspect="1"/>
          </p:cNvGraphicFramePr>
          <p:nvPr>
            <p:extLst>
              <p:ext uri="{D42A27DB-BD31-4B8C-83A1-F6EECF244321}">
                <p14:modId xmlns:p14="http://schemas.microsoft.com/office/powerpoint/2010/main" val="2723056492"/>
              </p:ext>
            </p:extLst>
          </p:nvPr>
        </p:nvGraphicFramePr>
        <p:xfrm>
          <a:off x="10526224" y="3491432"/>
          <a:ext cx="422275" cy="520700"/>
        </p:xfrm>
        <a:graphic>
          <a:graphicData uri="http://schemas.openxmlformats.org/presentationml/2006/ole">
            <mc:AlternateContent xmlns:mc="http://schemas.openxmlformats.org/markup-compatibility/2006">
              <mc:Choice xmlns:v="urn:schemas-microsoft-com:vml" Requires="v">
                <p:oleObj name="Equation" r:id="rId35" imgW="164880" imgH="203040" progId="Equation.DSMT4">
                  <p:embed/>
                </p:oleObj>
              </mc:Choice>
              <mc:Fallback>
                <p:oleObj name="Equation" r:id="rId35" imgW="164880" imgH="203040" progId="Equation.DSMT4">
                  <p:embed/>
                  <p:pic>
                    <p:nvPicPr>
                      <p:cNvPr id="38" name="Object 12">
                        <a:extLst>
                          <a:ext uri="{FF2B5EF4-FFF2-40B4-BE49-F238E27FC236}">
                            <a16:creationId xmlns:a16="http://schemas.microsoft.com/office/drawing/2014/main" id="{5761AC19-0200-CE39-8F45-77D8C00F9CC4}"/>
                          </a:ext>
                        </a:extLst>
                      </p:cNvPr>
                      <p:cNvPicPr>
                        <a:picLocks noChangeAspect="1" noChangeArrowheads="1"/>
                      </p:cNvPicPr>
                      <p:nvPr/>
                    </p:nvPicPr>
                    <p:blipFill>
                      <a:blip r:embed="rId36"/>
                      <a:srcRect/>
                      <a:stretch>
                        <a:fillRect/>
                      </a:stretch>
                    </p:blipFill>
                    <p:spPr bwMode="auto">
                      <a:xfrm>
                        <a:off x="10526224" y="3491432"/>
                        <a:ext cx="4222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8" name="Object 13">
            <a:extLst>
              <a:ext uri="{FF2B5EF4-FFF2-40B4-BE49-F238E27FC236}">
                <a16:creationId xmlns:a16="http://schemas.microsoft.com/office/drawing/2014/main" id="{32C0A1A2-3BDC-5DBA-A7B7-4181021A6F9C}"/>
              </a:ext>
            </a:extLst>
          </p:cNvPr>
          <p:cNvGraphicFramePr>
            <a:graphicFrameLocks noChangeAspect="1"/>
          </p:cNvGraphicFramePr>
          <p:nvPr>
            <p:extLst>
              <p:ext uri="{D42A27DB-BD31-4B8C-83A1-F6EECF244321}">
                <p14:modId xmlns:p14="http://schemas.microsoft.com/office/powerpoint/2010/main" val="3575060358"/>
              </p:ext>
            </p:extLst>
          </p:nvPr>
        </p:nvGraphicFramePr>
        <p:xfrm>
          <a:off x="10526224" y="4177232"/>
          <a:ext cx="422275" cy="520700"/>
        </p:xfrm>
        <a:graphic>
          <a:graphicData uri="http://schemas.openxmlformats.org/presentationml/2006/ole">
            <mc:AlternateContent xmlns:mc="http://schemas.openxmlformats.org/markup-compatibility/2006">
              <mc:Choice xmlns:v="urn:schemas-microsoft-com:vml" Requires="v">
                <p:oleObj name="Equation" r:id="rId37" imgW="164880" imgH="203040" progId="Equation.DSMT4">
                  <p:embed/>
                </p:oleObj>
              </mc:Choice>
              <mc:Fallback>
                <p:oleObj name="Equation" r:id="rId37" imgW="164880" imgH="203040" progId="Equation.DSMT4">
                  <p:embed/>
                  <p:pic>
                    <p:nvPicPr>
                      <p:cNvPr id="39" name="Object 13">
                        <a:extLst>
                          <a:ext uri="{FF2B5EF4-FFF2-40B4-BE49-F238E27FC236}">
                            <a16:creationId xmlns:a16="http://schemas.microsoft.com/office/drawing/2014/main" id="{69D9080D-174D-906D-485B-48936D840ADD}"/>
                          </a:ext>
                        </a:extLst>
                      </p:cNvPr>
                      <p:cNvPicPr>
                        <a:picLocks noChangeAspect="1" noChangeArrowheads="1"/>
                      </p:cNvPicPr>
                      <p:nvPr/>
                    </p:nvPicPr>
                    <p:blipFill>
                      <a:blip r:embed="rId38"/>
                      <a:srcRect/>
                      <a:stretch>
                        <a:fillRect/>
                      </a:stretch>
                    </p:blipFill>
                    <p:spPr bwMode="auto">
                      <a:xfrm>
                        <a:off x="10526224" y="4177232"/>
                        <a:ext cx="4222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14">
            <a:extLst>
              <a:ext uri="{FF2B5EF4-FFF2-40B4-BE49-F238E27FC236}">
                <a16:creationId xmlns:a16="http://schemas.microsoft.com/office/drawing/2014/main" id="{3B5DD09A-F07D-6993-E6E7-84FD283F7102}"/>
              </a:ext>
            </a:extLst>
          </p:cNvPr>
          <p:cNvGraphicFramePr>
            <a:graphicFrameLocks noChangeAspect="1"/>
          </p:cNvGraphicFramePr>
          <p:nvPr>
            <p:extLst>
              <p:ext uri="{D42A27DB-BD31-4B8C-83A1-F6EECF244321}">
                <p14:modId xmlns:p14="http://schemas.microsoft.com/office/powerpoint/2010/main" val="4016351762"/>
              </p:ext>
            </p:extLst>
          </p:nvPr>
        </p:nvGraphicFramePr>
        <p:xfrm>
          <a:off x="10526224" y="4786832"/>
          <a:ext cx="422275" cy="520700"/>
        </p:xfrm>
        <a:graphic>
          <a:graphicData uri="http://schemas.openxmlformats.org/presentationml/2006/ole">
            <mc:AlternateContent xmlns:mc="http://schemas.openxmlformats.org/markup-compatibility/2006">
              <mc:Choice xmlns:v="urn:schemas-microsoft-com:vml" Requires="v">
                <p:oleObj name="Equation" r:id="rId39" imgW="164880" imgH="203040" progId="Equation.DSMT4">
                  <p:embed/>
                </p:oleObj>
              </mc:Choice>
              <mc:Fallback>
                <p:oleObj name="Equation" r:id="rId39" imgW="164880" imgH="203040" progId="Equation.DSMT4">
                  <p:embed/>
                  <p:pic>
                    <p:nvPicPr>
                      <p:cNvPr id="40" name="Object 14">
                        <a:extLst>
                          <a:ext uri="{FF2B5EF4-FFF2-40B4-BE49-F238E27FC236}">
                            <a16:creationId xmlns:a16="http://schemas.microsoft.com/office/drawing/2014/main" id="{723DD437-1E27-2430-32D2-2F69F951C148}"/>
                          </a:ext>
                        </a:extLst>
                      </p:cNvPr>
                      <p:cNvPicPr>
                        <a:picLocks noChangeAspect="1" noChangeArrowheads="1"/>
                      </p:cNvPicPr>
                      <p:nvPr/>
                    </p:nvPicPr>
                    <p:blipFill>
                      <a:blip r:embed="rId40"/>
                      <a:srcRect/>
                      <a:stretch>
                        <a:fillRect/>
                      </a:stretch>
                    </p:blipFill>
                    <p:spPr bwMode="auto">
                      <a:xfrm>
                        <a:off x="10526224" y="4786832"/>
                        <a:ext cx="42227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 name="Object 15">
            <a:extLst>
              <a:ext uri="{FF2B5EF4-FFF2-40B4-BE49-F238E27FC236}">
                <a16:creationId xmlns:a16="http://schemas.microsoft.com/office/drawing/2014/main" id="{7AECF11F-A4E0-FCCA-0F69-1AE7819AA0A0}"/>
              </a:ext>
            </a:extLst>
          </p:cNvPr>
          <p:cNvGraphicFramePr>
            <a:graphicFrameLocks noChangeAspect="1"/>
          </p:cNvGraphicFramePr>
          <p:nvPr>
            <p:extLst>
              <p:ext uri="{D42A27DB-BD31-4B8C-83A1-F6EECF244321}">
                <p14:modId xmlns:p14="http://schemas.microsoft.com/office/powerpoint/2010/main" val="4012110410"/>
              </p:ext>
            </p:extLst>
          </p:nvPr>
        </p:nvGraphicFramePr>
        <p:xfrm>
          <a:off x="8849824" y="2958032"/>
          <a:ext cx="357188" cy="358775"/>
        </p:xfrm>
        <a:graphic>
          <a:graphicData uri="http://schemas.openxmlformats.org/presentationml/2006/ole">
            <mc:AlternateContent xmlns:mc="http://schemas.openxmlformats.org/markup-compatibility/2006">
              <mc:Choice xmlns:v="urn:schemas-microsoft-com:vml" Requires="v">
                <p:oleObj name="Equation" r:id="rId41" imgW="139700" imgH="139700" progId="Equation.DSMT4">
                  <p:embed/>
                </p:oleObj>
              </mc:Choice>
              <mc:Fallback>
                <p:oleObj name="Equation" r:id="rId41" imgW="139700" imgH="139700" progId="Equation.DSMT4">
                  <p:embed/>
                  <p:pic>
                    <p:nvPicPr>
                      <p:cNvPr id="41" name="Object 15">
                        <a:extLst>
                          <a:ext uri="{FF2B5EF4-FFF2-40B4-BE49-F238E27FC236}">
                            <a16:creationId xmlns:a16="http://schemas.microsoft.com/office/drawing/2014/main" id="{F56B9C88-23B0-ED48-6829-C9CD6146461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849824" y="2958032"/>
                        <a:ext cx="3571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16">
            <a:extLst>
              <a:ext uri="{FF2B5EF4-FFF2-40B4-BE49-F238E27FC236}">
                <a16:creationId xmlns:a16="http://schemas.microsoft.com/office/drawing/2014/main" id="{D4F67C1C-ECBA-F7F3-57F8-C69D621AA3E1}"/>
              </a:ext>
            </a:extLst>
          </p:cNvPr>
          <p:cNvGraphicFramePr>
            <a:graphicFrameLocks noChangeAspect="1"/>
          </p:cNvGraphicFramePr>
          <p:nvPr>
            <p:extLst>
              <p:ext uri="{D42A27DB-BD31-4B8C-83A1-F6EECF244321}">
                <p14:modId xmlns:p14="http://schemas.microsoft.com/office/powerpoint/2010/main" val="1256654845"/>
              </p:ext>
            </p:extLst>
          </p:nvPr>
        </p:nvGraphicFramePr>
        <p:xfrm>
          <a:off x="8849824" y="4275657"/>
          <a:ext cx="357188" cy="358775"/>
        </p:xfrm>
        <a:graphic>
          <a:graphicData uri="http://schemas.openxmlformats.org/presentationml/2006/ole">
            <mc:AlternateContent xmlns:mc="http://schemas.openxmlformats.org/markup-compatibility/2006">
              <mc:Choice xmlns:v="urn:schemas-microsoft-com:vml" Requires="v">
                <p:oleObj name="Equation" r:id="rId43" imgW="139700" imgH="139700" progId="Equation.DSMT4">
                  <p:embed/>
                </p:oleObj>
              </mc:Choice>
              <mc:Fallback>
                <p:oleObj name="Equation" r:id="rId43" imgW="139700" imgH="139700" progId="Equation.DSMT4">
                  <p:embed/>
                  <p:pic>
                    <p:nvPicPr>
                      <p:cNvPr id="42" name="Object 16">
                        <a:extLst>
                          <a:ext uri="{FF2B5EF4-FFF2-40B4-BE49-F238E27FC236}">
                            <a16:creationId xmlns:a16="http://schemas.microsoft.com/office/drawing/2014/main" id="{211C68E1-3FFB-C18A-F691-5C6966D53719}"/>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8849824" y="4275657"/>
                        <a:ext cx="3571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17">
            <a:extLst>
              <a:ext uri="{FF2B5EF4-FFF2-40B4-BE49-F238E27FC236}">
                <a16:creationId xmlns:a16="http://schemas.microsoft.com/office/drawing/2014/main" id="{3D065253-02EF-B1A8-8618-FFC4502D4A08}"/>
              </a:ext>
            </a:extLst>
          </p:cNvPr>
          <p:cNvGraphicFramePr>
            <a:graphicFrameLocks noChangeAspect="1"/>
          </p:cNvGraphicFramePr>
          <p:nvPr>
            <p:extLst>
              <p:ext uri="{D42A27DB-BD31-4B8C-83A1-F6EECF244321}">
                <p14:modId xmlns:p14="http://schemas.microsoft.com/office/powerpoint/2010/main" val="1272283025"/>
              </p:ext>
            </p:extLst>
          </p:nvPr>
        </p:nvGraphicFramePr>
        <p:xfrm>
          <a:off x="8865699" y="3691457"/>
          <a:ext cx="323850" cy="261937"/>
        </p:xfrm>
        <a:graphic>
          <a:graphicData uri="http://schemas.openxmlformats.org/presentationml/2006/ole">
            <mc:AlternateContent xmlns:mc="http://schemas.openxmlformats.org/markup-compatibility/2006">
              <mc:Choice xmlns:v="urn:schemas-microsoft-com:vml" Requires="v">
                <p:oleObj name="Equation" r:id="rId44" imgW="126780" imgH="101424" progId="Equation.DSMT4">
                  <p:embed/>
                </p:oleObj>
              </mc:Choice>
              <mc:Fallback>
                <p:oleObj name="Equation" r:id="rId44" imgW="126780" imgH="101424" progId="Equation.DSMT4">
                  <p:embed/>
                  <p:pic>
                    <p:nvPicPr>
                      <p:cNvPr id="43" name="Object 17">
                        <a:extLst>
                          <a:ext uri="{FF2B5EF4-FFF2-40B4-BE49-F238E27FC236}">
                            <a16:creationId xmlns:a16="http://schemas.microsoft.com/office/drawing/2014/main" id="{47A2C5B2-39C1-05DF-10ED-3866CF235FD3}"/>
                          </a:ext>
                        </a:extLst>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865699" y="3691457"/>
                        <a:ext cx="323850" cy="261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 name="Line 19">
            <a:extLst>
              <a:ext uri="{FF2B5EF4-FFF2-40B4-BE49-F238E27FC236}">
                <a16:creationId xmlns:a16="http://schemas.microsoft.com/office/drawing/2014/main" id="{3E096161-8ACC-280D-DE06-8C97AF58007D}"/>
              </a:ext>
            </a:extLst>
          </p:cNvPr>
          <p:cNvSpPr>
            <a:spLocks noChangeShapeType="1"/>
          </p:cNvSpPr>
          <p:nvPr/>
        </p:nvSpPr>
        <p:spPr bwMode="auto">
          <a:xfrm>
            <a:off x="9764224" y="3186632"/>
            <a:ext cx="76200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 name="Line 21">
            <a:extLst>
              <a:ext uri="{FF2B5EF4-FFF2-40B4-BE49-F238E27FC236}">
                <a16:creationId xmlns:a16="http://schemas.microsoft.com/office/drawing/2014/main" id="{3B772B82-400A-EEB4-4C73-827FCAC4A385}"/>
              </a:ext>
            </a:extLst>
          </p:cNvPr>
          <p:cNvSpPr>
            <a:spLocks noChangeShapeType="1"/>
          </p:cNvSpPr>
          <p:nvPr/>
        </p:nvSpPr>
        <p:spPr bwMode="auto">
          <a:xfrm>
            <a:off x="9840424" y="3872432"/>
            <a:ext cx="76200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 name="Line 23">
            <a:extLst>
              <a:ext uri="{FF2B5EF4-FFF2-40B4-BE49-F238E27FC236}">
                <a16:creationId xmlns:a16="http://schemas.microsoft.com/office/drawing/2014/main" id="{37245BFA-9D42-349B-F3FC-1436962F1CD7}"/>
              </a:ext>
            </a:extLst>
          </p:cNvPr>
          <p:cNvSpPr>
            <a:spLocks noChangeShapeType="1"/>
          </p:cNvSpPr>
          <p:nvPr/>
        </p:nvSpPr>
        <p:spPr bwMode="auto">
          <a:xfrm>
            <a:off x="9764224" y="4482032"/>
            <a:ext cx="762000" cy="5334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66" name="Object 20">
            <a:extLst>
              <a:ext uri="{FF2B5EF4-FFF2-40B4-BE49-F238E27FC236}">
                <a16:creationId xmlns:a16="http://schemas.microsoft.com/office/drawing/2014/main" id="{FE1F0010-1860-3F46-4A28-09F3B3B6B511}"/>
              </a:ext>
            </a:extLst>
          </p:cNvPr>
          <p:cNvGraphicFramePr>
            <a:graphicFrameLocks noChangeAspect="1"/>
          </p:cNvGraphicFramePr>
          <p:nvPr>
            <p:extLst>
              <p:ext uri="{D42A27DB-BD31-4B8C-83A1-F6EECF244321}">
                <p14:modId xmlns:p14="http://schemas.microsoft.com/office/powerpoint/2010/main" val="17563131"/>
              </p:ext>
            </p:extLst>
          </p:nvPr>
        </p:nvGraphicFramePr>
        <p:xfrm>
          <a:off x="1127359" y="4123274"/>
          <a:ext cx="976312" cy="519112"/>
        </p:xfrm>
        <a:graphic>
          <a:graphicData uri="http://schemas.openxmlformats.org/presentationml/2006/ole">
            <mc:AlternateContent xmlns:mc="http://schemas.openxmlformats.org/markup-compatibility/2006">
              <mc:Choice xmlns:v="urn:schemas-microsoft-com:vml" Requires="v">
                <p:oleObj name="Equation" r:id="rId46" imgW="380880" imgH="203040" progId="Equation.DSMT4">
                  <p:embed/>
                </p:oleObj>
              </mc:Choice>
              <mc:Fallback>
                <p:oleObj name="Equation" r:id="rId46" imgW="380880" imgH="203040" progId="Equation.DSMT4">
                  <p:embed/>
                  <p:pic>
                    <p:nvPicPr>
                      <p:cNvPr id="42" name="Object 20">
                        <a:extLst>
                          <a:ext uri="{FF2B5EF4-FFF2-40B4-BE49-F238E27FC236}">
                            <a16:creationId xmlns:a16="http://schemas.microsoft.com/office/drawing/2014/main" id="{0EC51436-CF19-E51B-32F5-9EDF379978D2}"/>
                          </a:ext>
                        </a:extLst>
                      </p:cNvPr>
                      <p:cNvPicPr>
                        <a:picLocks noChangeAspect="1" noChangeArrowheads="1"/>
                      </p:cNvPicPr>
                      <p:nvPr/>
                    </p:nvPicPr>
                    <p:blipFill>
                      <a:blip r:embed="rId47"/>
                      <a:srcRect/>
                      <a:stretch>
                        <a:fillRect/>
                      </a:stretch>
                    </p:blipFill>
                    <p:spPr bwMode="auto">
                      <a:xfrm>
                        <a:off x="1127359" y="4123274"/>
                        <a:ext cx="97631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 name="Object 22">
            <a:extLst>
              <a:ext uri="{FF2B5EF4-FFF2-40B4-BE49-F238E27FC236}">
                <a16:creationId xmlns:a16="http://schemas.microsoft.com/office/drawing/2014/main" id="{196C90F9-AD1F-F1B2-6559-7C10AA4BD291}"/>
              </a:ext>
            </a:extLst>
          </p:cNvPr>
          <p:cNvGraphicFramePr>
            <a:graphicFrameLocks noChangeAspect="1"/>
          </p:cNvGraphicFramePr>
          <p:nvPr>
            <p:extLst>
              <p:ext uri="{D42A27DB-BD31-4B8C-83A1-F6EECF244321}">
                <p14:modId xmlns:p14="http://schemas.microsoft.com/office/powerpoint/2010/main" val="83059085"/>
              </p:ext>
            </p:extLst>
          </p:nvPr>
        </p:nvGraphicFramePr>
        <p:xfrm>
          <a:off x="2059221" y="4123264"/>
          <a:ext cx="1366837" cy="519113"/>
        </p:xfrm>
        <a:graphic>
          <a:graphicData uri="http://schemas.openxmlformats.org/presentationml/2006/ole">
            <mc:AlternateContent xmlns:mc="http://schemas.openxmlformats.org/markup-compatibility/2006">
              <mc:Choice xmlns:v="urn:schemas-microsoft-com:vml" Requires="v">
                <p:oleObj name="Equation" r:id="rId48" imgW="533160" imgH="203040" progId="Equation.DSMT4">
                  <p:embed/>
                </p:oleObj>
              </mc:Choice>
              <mc:Fallback>
                <p:oleObj name="Equation" r:id="rId48" imgW="533160" imgH="203040" progId="Equation.DSMT4">
                  <p:embed/>
                  <p:pic>
                    <p:nvPicPr>
                      <p:cNvPr id="44" name="Object 22">
                        <a:extLst>
                          <a:ext uri="{FF2B5EF4-FFF2-40B4-BE49-F238E27FC236}">
                            <a16:creationId xmlns:a16="http://schemas.microsoft.com/office/drawing/2014/main" id="{711B9E68-0543-CD1C-92B3-53C4476CE16A}"/>
                          </a:ext>
                        </a:extLst>
                      </p:cNvPr>
                      <p:cNvPicPr>
                        <a:picLocks noChangeAspect="1" noChangeArrowheads="1"/>
                      </p:cNvPicPr>
                      <p:nvPr/>
                    </p:nvPicPr>
                    <p:blipFill>
                      <a:blip r:embed="rId49"/>
                      <a:srcRect/>
                      <a:stretch>
                        <a:fillRect/>
                      </a:stretch>
                    </p:blipFill>
                    <p:spPr bwMode="auto">
                      <a:xfrm>
                        <a:off x="2059221" y="4123264"/>
                        <a:ext cx="136683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 name="Object 24">
            <a:extLst>
              <a:ext uri="{FF2B5EF4-FFF2-40B4-BE49-F238E27FC236}">
                <a16:creationId xmlns:a16="http://schemas.microsoft.com/office/drawing/2014/main" id="{6C53480A-7EE8-F3C2-866A-D61B7424DA02}"/>
              </a:ext>
            </a:extLst>
          </p:cNvPr>
          <p:cNvGraphicFramePr>
            <a:graphicFrameLocks noChangeAspect="1"/>
          </p:cNvGraphicFramePr>
          <p:nvPr>
            <p:extLst>
              <p:ext uri="{D42A27DB-BD31-4B8C-83A1-F6EECF244321}">
                <p14:modId xmlns:p14="http://schemas.microsoft.com/office/powerpoint/2010/main" val="2030022951"/>
              </p:ext>
            </p:extLst>
          </p:nvPr>
        </p:nvGraphicFramePr>
        <p:xfrm>
          <a:off x="3367699" y="4123264"/>
          <a:ext cx="976313" cy="519113"/>
        </p:xfrm>
        <a:graphic>
          <a:graphicData uri="http://schemas.openxmlformats.org/presentationml/2006/ole">
            <mc:AlternateContent xmlns:mc="http://schemas.openxmlformats.org/markup-compatibility/2006">
              <mc:Choice xmlns:v="urn:schemas-microsoft-com:vml" Requires="v">
                <p:oleObj name="Equation" r:id="rId50" imgW="380880" imgH="203040" progId="Equation.DSMT4">
                  <p:embed/>
                </p:oleObj>
              </mc:Choice>
              <mc:Fallback>
                <p:oleObj name="Equation" r:id="rId50" imgW="380880" imgH="203040" progId="Equation.DSMT4">
                  <p:embed/>
                  <p:pic>
                    <p:nvPicPr>
                      <p:cNvPr id="46" name="Object 24">
                        <a:extLst>
                          <a:ext uri="{FF2B5EF4-FFF2-40B4-BE49-F238E27FC236}">
                            <a16:creationId xmlns:a16="http://schemas.microsoft.com/office/drawing/2014/main" id="{E604CFFE-9EC2-29BD-DDEB-24B0DE0CA7A7}"/>
                          </a:ext>
                        </a:extLst>
                      </p:cNvPr>
                      <p:cNvPicPr>
                        <a:picLocks noChangeAspect="1" noChangeArrowheads="1"/>
                      </p:cNvPicPr>
                      <p:nvPr/>
                    </p:nvPicPr>
                    <p:blipFill>
                      <a:blip r:embed="rId51"/>
                      <a:srcRect/>
                      <a:stretch>
                        <a:fillRect/>
                      </a:stretch>
                    </p:blipFill>
                    <p:spPr bwMode="auto">
                      <a:xfrm>
                        <a:off x="3367699" y="4123264"/>
                        <a:ext cx="976313"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 name="Object 25">
            <a:extLst>
              <a:ext uri="{FF2B5EF4-FFF2-40B4-BE49-F238E27FC236}">
                <a16:creationId xmlns:a16="http://schemas.microsoft.com/office/drawing/2014/main" id="{460F299C-C485-C7EE-0569-F731636E3A8A}"/>
              </a:ext>
            </a:extLst>
          </p:cNvPr>
          <p:cNvGraphicFramePr>
            <a:graphicFrameLocks noChangeAspect="1"/>
          </p:cNvGraphicFramePr>
          <p:nvPr>
            <p:extLst>
              <p:ext uri="{D42A27DB-BD31-4B8C-83A1-F6EECF244321}">
                <p14:modId xmlns:p14="http://schemas.microsoft.com/office/powerpoint/2010/main" val="777410397"/>
              </p:ext>
            </p:extLst>
          </p:nvPr>
        </p:nvGraphicFramePr>
        <p:xfrm>
          <a:off x="4412653" y="4211060"/>
          <a:ext cx="749300" cy="454025"/>
        </p:xfrm>
        <a:graphic>
          <a:graphicData uri="http://schemas.openxmlformats.org/presentationml/2006/ole">
            <mc:AlternateContent xmlns:mc="http://schemas.openxmlformats.org/markup-compatibility/2006">
              <mc:Choice xmlns:v="urn:schemas-microsoft-com:vml" Requires="v">
                <p:oleObj name="Equation" r:id="rId52" imgW="291960" imgH="177480" progId="Equation.DSMT4">
                  <p:embed/>
                </p:oleObj>
              </mc:Choice>
              <mc:Fallback>
                <p:oleObj name="Equation" r:id="rId52" imgW="291960" imgH="177480" progId="Equation.DSMT4">
                  <p:embed/>
                  <p:pic>
                    <p:nvPicPr>
                      <p:cNvPr id="47" name="Object 25">
                        <a:extLst>
                          <a:ext uri="{FF2B5EF4-FFF2-40B4-BE49-F238E27FC236}">
                            <a16:creationId xmlns:a16="http://schemas.microsoft.com/office/drawing/2014/main" id="{B233EBEA-2BCF-B25C-F34C-E278CAA83E82}"/>
                          </a:ext>
                        </a:extLst>
                      </p:cNvPr>
                      <p:cNvPicPr>
                        <a:picLocks noChangeAspect="1" noChangeArrowheads="1"/>
                      </p:cNvPicPr>
                      <p:nvPr/>
                    </p:nvPicPr>
                    <p:blipFill>
                      <a:blip r:embed="rId53"/>
                      <a:srcRect/>
                      <a:stretch>
                        <a:fillRect/>
                      </a:stretch>
                    </p:blipFill>
                    <p:spPr bwMode="auto">
                      <a:xfrm>
                        <a:off x="4412653" y="4211060"/>
                        <a:ext cx="7493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0" name="Object 42">
            <a:extLst>
              <a:ext uri="{FF2B5EF4-FFF2-40B4-BE49-F238E27FC236}">
                <a16:creationId xmlns:a16="http://schemas.microsoft.com/office/drawing/2014/main" id="{036E904F-6CA5-F40A-D9A2-879FC60978AF}"/>
              </a:ext>
            </a:extLst>
          </p:cNvPr>
          <p:cNvGraphicFramePr>
            <a:graphicFrameLocks noChangeAspect="1"/>
          </p:cNvGraphicFramePr>
          <p:nvPr>
            <p:extLst>
              <p:ext uri="{D42A27DB-BD31-4B8C-83A1-F6EECF244321}">
                <p14:modId xmlns:p14="http://schemas.microsoft.com/office/powerpoint/2010/main" val="2234122115"/>
              </p:ext>
            </p:extLst>
          </p:nvPr>
        </p:nvGraphicFramePr>
        <p:xfrm>
          <a:off x="333858" y="4799515"/>
          <a:ext cx="3736975" cy="715962"/>
        </p:xfrm>
        <a:graphic>
          <a:graphicData uri="http://schemas.openxmlformats.org/presentationml/2006/ole">
            <mc:AlternateContent xmlns:mc="http://schemas.openxmlformats.org/markup-compatibility/2006">
              <mc:Choice xmlns:v="urn:schemas-microsoft-com:vml" Requires="v">
                <p:oleObj name="Equation" r:id="rId54" imgW="1460160" imgH="279360" progId="Equation.DSMT4">
                  <p:embed/>
                </p:oleObj>
              </mc:Choice>
              <mc:Fallback>
                <p:oleObj name="Equation" r:id="rId54" imgW="1460160" imgH="279360" progId="Equation.DSMT4">
                  <p:embed/>
                  <p:pic>
                    <p:nvPicPr>
                      <p:cNvPr id="48" name="Object 42">
                        <a:extLst>
                          <a:ext uri="{FF2B5EF4-FFF2-40B4-BE49-F238E27FC236}">
                            <a16:creationId xmlns:a16="http://schemas.microsoft.com/office/drawing/2014/main" id="{1DCB605E-8C06-3FBD-ED4B-8EF2F88BF849}"/>
                          </a:ext>
                        </a:extLst>
                      </p:cNvPr>
                      <p:cNvPicPr>
                        <a:picLocks noChangeAspect="1" noChangeArrowheads="1"/>
                      </p:cNvPicPr>
                      <p:nvPr/>
                    </p:nvPicPr>
                    <p:blipFill>
                      <a:blip r:embed="rId55"/>
                      <a:srcRect/>
                      <a:stretch>
                        <a:fillRect/>
                      </a:stretch>
                    </p:blipFill>
                    <p:spPr bwMode="auto">
                      <a:xfrm>
                        <a:off x="333858" y="4799515"/>
                        <a:ext cx="37369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 name="Object 42">
            <a:extLst>
              <a:ext uri="{FF2B5EF4-FFF2-40B4-BE49-F238E27FC236}">
                <a16:creationId xmlns:a16="http://schemas.microsoft.com/office/drawing/2014/main" id="{A502E579-25FA-7D3F-217D-2B9D32205679}"/>
              </a:ext>
            </a:extLst>
          </p:cNvPr>
          <p:cNvGraphicFramePr>
            <a:graphicFrameLocks noChangeAspect="1"/>
          </p:cNvGraphicFramePr>
          <p:nvPr>
            <p:extLst>
              <p:ext uri="{D42A27DB-BD31-4B8C-83A1-F6EECF244321}">
                <p14:modId xmlns:p14="http://schemas.microsoft.com/office/powerpoint/2010/main" val="1923756430"/>
              </p:ext>
            </p:extLst>
          </p:nvPr>
        </p:nvGraphicFramePr>
        <p:xfrm>
          <a:off x="330244" y="4135957"/>
          <a:ext cx="4160838" cy="650875"/>
        </p:xfrm>
        <a:graphic>
          <a:graphicData uri="http://schemas.openxmlformats.org/presentationml/2006/ole">
            <mc:AlternateContent xmlns:mc="http://schemas.openxmlformats.org/markup-compatibility/2006">
              <mc:Choice xmlns:v="urn:schemas-microsoft-com:vml" Requires="v">
                <p:oleObj name="Equation" r:id="rId56" imgW="1625400" imgH="253800" progId="Equation.DSMT4">
                  <p:embed/>
                </p:oleObj>
              </mc:Choice>
              <mc:Fallback>
                <p:oleObj name="Equation" r:id="rId56" imgW="1625400" imgH="253800" progId="Equation.DSMT4">
                  <p:embed/>
                  <p:pic>
                    <p:nvPicPr>
                      <p:cNvPr id="49" name="Object 42">
                        <a:extLst>
                          <a:ext uri="{FF2B5EF4-FFF2-40B4-BE49-F238E27FC236}">
                            <a16:creationId xmlns:a16="http://schemas.microsoft.com/office/drawing/2014/main" id="{7CAF45DE-D400-F653-A713-3B1AF2ADCCBB}"/>
                          </a:ext>
                        </a:extLst>
                      </p:cNvPr>
                      <p:cNvPicPr>
                        <a:picLocks noChangeAspect="1" noChangeArrowheads="1"/>
                      </p:cNvPicPr>
                      <p:nvPr/>
                    </p:nvPicPr>
                    <p:blipFill>
                      <a:blip r:embed="rId57"/>
                      <a:srcRect/>
                      <a:stretch>
                        <a:fillRect/>
                      </a:stretch>
                    </p:blipFill>
                    <p:spPr bwMode="auto">
                      <a:xfrm>
                        <a:off x="330244" y="4135957"/>
                        <a:ext cx="4160838"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 name="Object 42">
            <a:extLst>
              <a:ext uri="{FF2B5EF4-FFF2-40B4-BE49-F238E27FC236}">
                <a16:creationId xmlns:a16="http://schemas.microsoft.com/office/drawing/2014/main" id="{326924D9-8FFB-D33D-6C62-E65DB3FD2DF6}"/>
              </a:ext>
            </a:extLst>
          </p:cNvPr>
          <p:cNvGraphicFramePr>
            <a:graphicFrameLocks noChangeAspect="1"/>
          </p:cNvGraphicFramePr>
          <p:nvPr>
            <p:extLst>
              <p:ext uri="{D42A27DB-BD31-4B8C-83A1-F6EECF244321}">
                <p14:modId xmlns:p14="http://schemas.microsoft.com/office/powerpoint/2010/main" val="2943363661"/>
              </p:ext>
            </p:extLst>
          </p:nvPr>
        </p:nvGraphicFramePr>
        <p:xfrm>
          <a:off x="390525" y="5486400"/>
          <a:ext cx="4030663" cy="781050"/>
        </p:xfrm>
        <a:graphic>
          <a:graphicData uri="http://schemas.openxmlformats.org/presentationml/2006/ole">
            <mc:AlternateContent xmlns:mc="http://schemas.openxmlformats.org/markup-compatibility/2006">
              <mc:Choice xmlns:v="urn:schemas-microsoft-com:vml" Requires="v">
                <p:oleObj name="Equation" r:id="rId58" imgW="1574640" imgH="304560" progId="Equation.DSMT4">
                  <p:embed/>
                </p:oleObj>
              </mc:Choice>
              <mc:Fallback>
                <p:oleObj name="Equation" r:id="rId58" imgW="1574640" imgH="304560" progId="Equation.DSMT4">
                  <p:embed/>
                  <p:pic>
                    <p:nvPicPr>
                      <p:cNvPr id="70" name="Object 42">
                        <a:extLst>
                          <a:ext uri="{FF2B5EF4-FFF2-40B4-BE49-F238E27FC236}">
                            <a16:creationId xmlns:a16="http://schemas.microsoft.com/office/drawing/2014/main" id="{036E904F-6CA5-F40A-D9A2-879FC60978AF}"/>
                          </a:ext>
                        </a:extLst>
                      </p:cNvPr>
                      <p:cNvPicPr>
                        <a:picLocks noChangeAspect="1" noChangeArrowheads="1"/>
                      </p:cNvPicPr>
                      <p:nvPr/>
                    </p:nvPicPr>
                    <p:blipFill>
                      <a:blip r:embed="rId59"/>
                      <a:srcRect/>
                      <a:stretch>
                        <a:fillRect/>
                      </a:stretch>
                    </p:blipFill>
                    <p:spPr bwMode="auto">
                      <a:xfrm>
                        <a:off x="390525" y="5486400"/>
                        <a:ext cx="4030663" cy="78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73" name="Straight Connector 72">
            <a:extLst>
              <a:ext uri="{FF2B5EF4-FFF2-40B4-BE49-F238E27FC236}">
                <a16:creationId xmlns:a16="http://schemas.microsoft.com/office/drawing/2014/main" id="{76A83E17-24A0-62FD-2AFB-FCEA80E6EF9D}"/>
              </a:ext>
            </a:extLst>
          </p:cNvPr>
          <p:cNvCxnSpPr/>
          <p:nvPr/>
        </p:nvCxnSpPr>
        <p:spPr>
          <a:xfrm>
            <a:off x="5644404" y="1848838"/>
            <a:ext cx="0" cy="465065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31375B5-E6A7-AC21-EC97-D66B1F4C759A}"/>
              </a:ext>
            </a:extLst>
          </p:cNvPr>
          <p:cNvCxnSpPr/>
          <p:nvPr/>
        </p:nvCxnSpPr>
        <p:spPr>
          <a:xfrm>
            <a:off x="8743204" y="1888006"/>
            <a:ext cx="0" cy="4650655"/>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089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down)">
                                      <p:cBhvr>
                                        <p:cTn id="27" dur="580">
                                          <p:stCondLst>
                                            <p:cond delay="0"/>
                                          </p:stCondLst>
                                        </p:cTn>
                                        <p:tgtEl>
                                          <p:spTgt spid="73"/>
                                        </p:tgtEl>
                                      </p:cBhvr>
                                    </p:animEffect>
                                    <p:anim calcmode="lin" valueType="num">
                                      <p:cBhvr>
                                        <p:cTn id="28"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3" dur="26">
                                          <p:stCondLst>
                                            <p:cond delay="650"/>
                                          </p:stCondLst>
                                        </p:cTn>
                                        <p:tgtEl>
                                          <p:spTgt spid="73"/>
                                        </p:tgtEl>
                                      </p:cBhvr>
                                      <p:to x="100000" y="60000"/>
                                    </p:animScale>
                                    <p:animScale>
                                      <p:cBhvr>
                                        <p:cTn id="34" dur="166" decel="50000">
                                          <p:stCondLst>
                                            <p:cond delay="676"/>
                                          </p:stCondLst>
                                        </p:cTn>
                                        <p:tgtEl>
                                          <p:spTgt spid="73"/>
                                        </p:tgtEl>
                                      </p:cBhvr>
                                      <p:to x="100000" y="100000"/>
                                    </p:animScale>
                                    <p:animScale>
                                      <p:cBhvr>
                                        <p:cTn id="35" dur="26">
                                          <p:stCondLst>
                                            <p:cond delay="1312"/>
                                          </p:stCondLst>
                                        </p:cTn>
                                        <p:tgtEl>
                                          <p:spTgt spid="73"/>
                                        </p:tgtEl>
                                      </p:cBhvr>
                                      <p:to x="100000" y="80000"/>
                                    </p:animScale>
                                    <p:animScale>
                                      <p:cBhvr>
                                        <p:cTn id="36" dur="166" decel="50000">
                                          <p:stCondLst>
                                            <p:cond delay="1338"/>
                                          </p:stCondLst>
                                        </p:cTn>
                                        <p:tgtEl>
                                          <p:spTgt spid="73"/>
                                        </p:tgtEl>
                                      </p:cBhvr>
                                      <p:to x="100000" y="100000"/>
                                    </p:animScale>
                                    <p:animScale>
                                      <p:cBhvr>
                                        <p:cTn id="37" dur="26">
                                          <p:stCondLst>
                                            <p:cond delay="1642"/>
                                          </p:stCondLst>
                                        </p:cTn>
                                        <p:tgtEl>
                                          <p:spTgt spid="73"/>
                                        </p:tgtEl>
                                      </p:cBhvr>
                                      <p:to x="100000" y="90000"/>
                                    </p:animScale>
                                    <p:animScale>
                                      <p:cBhvr>
                                        <p:cTn id="38" dur="166" decel="50000">
                                          <p:stCondLst>
                                            <p:cond delay="1668"/>
                                          </p:stCondLst>
                                        </p:cTn>
                                        <p:tgtEl>
                                          <p:spTgt spid="73"/>
                                        </p:tgtEl>
                                      </p:cBhvr>
                                      <p:to x="100000" y="100000"/>
                                    </p:animScale>
                                    <p:animScale>
                                      <p:cBhvr>
                                        <p:cTn id="39" dur="26">
                                          <p:stCondLst>
                                            <p:cond delay="1808"/>
                                          </p:stCondLst>
                                        </p:cTn>
                                        <p:tgtEl>
                                          <p:spTgt spid="73"/>
                                        </p:tgtEl>
                                      </p:cBhvr>
                                      <p:to x="100000" y="95000"/>
                                    </p:animScale>
                                    <p:animScale>
                                      <p:cBhvr>
                                        <p:cTn id="40" dur="166" decel="50000">
                                          <p:stCondLst>
                                            <p:cond delay="1834"/>
                                          </p:stCondLst>
                                        </p:cTn>
                                        <p:tgtEl>
                                          <p:spTgt spid="7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down)">
                                      <p:cBhvr>
                                        <p:cTn id="90" dur="580">
                                          <p:stCondLst>
                                            <p:cond delay="0"/>
                                          </p:stCondLst>
                                        </p:cTn>
                                        <p:tgtEl>
                                          <p:spTgt spid="74"/>
                                        </p:tgtEl>
                                      </p:cBhvr>
                                    </p:animEffect>
                                    <p:anim calcmode="lin" valueType="num">
                                      <p:cBhvr>
                                        <p:cTn id="91"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96" dur="26">
                                          <p:stCondLst>
                                            <p:cond delay="650"/>
                                          </p:stCondLst>
                                        </p:cTn>
                                        <p:tgtEl>
                                          <p:spTgt spid="74"/>
                                        </p:tgtEl>
                                      </p:cBhvr>
                                      <p:to x="100000" y="60000"/>
                                    </p:animScale>
                                    <p:animScale>
                                      <p:cBhvr>
                                        <p:cTn id="97" dur="166" decel="50000">
                                          <p:stCondLst>
                                            <p:cond delay="676"/>
                                          </p:stCondLst>
                                        </p:cTn>
                                        <p:tgtEl>
                                          <p:spTgt spid="74"/>
                                        </p:tgtEl>
                                      </p:cBhvr>
                                      <p:to x="100000" y="100000"/>
                                    </p:animScale>
                                    <p:animScale>
                                      <p:cBhvr>
                                        <p:cTn id="98" dur="26">
                                          <p:stCondLst>
                                            <p:cond delay="1312"/>
                                          </p:stCondLst>
                                        </p:cTn>
                                        <p:tgtEl>
                                          <p:spTgt spid="74"/>
                                        </p:tgtEl>
                                      </p:cBhvr>
                                      <p:to x="100000" y="80000"/>
                                    </p:animScale>
                                    <p:animScale>
                                      <p:cBhvr>
                                        <p:cTn id="99" dur="166" decel="50000">
                                          <p:stCondLst>
                                            <p:cond delay="1338"/>
                                          </p:stCondLst>
                                        </p:cTn>
                                        <p:tgtEl>
                                          <p:spTgt spid="74"/>
                                        </p:tgtEl>
                                      </p:cBhvr>
                                      <p:to x="100000" y="100000"/>
                                    </p:animScale>
                                    <p:animScale>
                                      <p:cBhvr>
                                        <p:cTn id="100" dur="26">
                                          <p:stCondLst>
                                            <p:cond delay="1642"/>
                                          </p:stCondLst>
                                        </p:cTn>
                                        <p:tgtEl>
                                          <p:spTgt spid="74"/>
                                        </p:tgtEl>
                                      </p:cBhvr>
                                      <p:to x="100000" y="90000"/>
                                    </p:animScale>
                                    <p:animScale>
                                      <p:cBhvr>
                                        <p:cTn id="101" dur="166" decel="50000">
                                          <p:stCondLst>
                                            <p:cond delay="1668"/>
                                          </p:stCondLst>
                                        </p:cTn>
                                        <p:tgtEl>
                                          <p:spTgt spid="74"/>
                                        </p:tgtEl>
                                      </p:cBhvr>
                                      <p:to x="100000" y="100000"/>
                                    </p:animScale>
                                    <p:animScale>
                                      <p:cBhvr>
                                        <p:cTn id="102" dur="26">
                                          <p:stCondLst>
                                            <p:cond delay="1808"/>
                                          </p:stCondLst>
                                        </p:cTn>
                                        <p:tgtEl>
                                          <p:spTgt spid="74"/>
                                        </p:tgtEl>
                                      </p:cBhvr>
                                      <p:to x="100000" y="95000"/>
                                    </p:animScale>
                                    <p:animScale>
                                      <p:cBhvr>
                                        <p:cTn id="103" dur="166" decel="50000">
                                          <p:stCondLst>
                                            <p:cond delay="1834"/>
                                          </p:stCondLst>
                                        </p:cTn>
                                        <p:tgtEl>
                                          <p:spTgt spid="74"/>
                                        </p:tgtEl>
                                      </p:cBhvr>
                                      <p:to x="100000" y="100000"/>
                                    </p:animScale>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9"/>
                                        </p:tgtEl>
                                        <p:attrNameLst>
                                          <p:attrName>style.visibility</p:attrName>
                                        </p:attrNameLst>
                                      </p:cBhvr>
                                      <p:to>
                                        <p:strVal val="visible"/>
                                      </p:to>
                                    </p:set>
                                    <p:animEffect transition="in" filter="fade">
                                      <p:cBhvr>
                                        <p:cTn id="108" dur="500"/>
                                        <p:tgtEl>
                                          <p:spTgt spid="4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500"/>
                                        <p:tgtEl>
                                          <p:spTgt spid="47"/>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500"/>
                                        <p:tgtEl>
                                          <p:spTgt spid="4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nodeType="clickEffect">
                                  <p:stCondLst>
                                    <p:cond delay="0"/>
                                  </p:stCondLst>
                                  <p:childTnLst>
                                    <p:set>
                                      <p:cBhvr>
                                        <p:cTn id="122" dur="1" fill="hold">
                                          <p:stCondLst>
                                            <p:cond delay="0"/>
                                          </p:stCondLst>
                                        </p:cTn>
                                        <p:tgtEl>
                                          <p:spTgt spid="52"/>
                                        </p:tgtEl>
                                        <p:attrNameLst>
                                          <p:attrName>style.visibility</p:attrName>
                                        </p:attrNameLst>
                                      </p:cBhvr>
                                      <p:to>
                                        <p:strVal val="visible"/>
                                      </p:to>
                                    </p:set>
                                    <p:animEffect transition="in" filter="fade">
                                      <p:cBhvr>
                                        <p:cTn id="123" dur="500"/>
                                        <p:tgtEl>
                                          <p:spTgt spid="5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55"/>
                                        </p:tgtEl>
                                        <p:attrNameLst>
                                          <p:attrName>style.visibility</p:attrName>
                                        </p:attrNameLst>
                                      </p:cBhvr>
                                      <p:to>
                                        <p:strVal val="visible"/>
                                      </p:to>
                                    </p:set>
                                    <p:animEffect transition="in" filter="fade">
                                      <p:cBhvr>
                                        <p:cTn id="138" dur="500"/>
                                        <p:tgtEl>
                                          <p:spTgt spid="5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56"/>
                                        </p:tgtEl>
                                        <p:attrNameLst>
                                          <p:attrName>style.visibility</p:attrName>
                                        </p:attrNameLst>
                                      </p:cBhvr>
                                      <p:to>
                                        <p:strVal val="visible"/>
                                      </p:to>
                                    </p:set>
                                    <p:animEffect transition="in" filter="fade">
                                      <p:cBhvr>
                                        <p:cTn id="143" dur="500"/>
                                        <p:tgtEl>
                                          <p:spTgt spid="56"/>
                                        </p:tgtEl>
                                      </p:cBhvr>
                                    </p:animEffec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nodeType="clickEffect">
                                  <p:stCondLst>
                                    <p:cond delay="0"/>
                                  </p:stCondLst>
                                  <p:childTnLst>
                                    <p:set>
                                      <p:cBhvr>
                                        <p:cTn id="147" dur="1" fill="hold">
                                          <p:stCondLst>
                                            <p:cond delay="499"/>
                                          </p:stCondLst>
                                        </p:cTn>
                                        <p:tgtEl>
                                          <p:spTgt spid="57"/>
                                        </p:tgtEl>
                                        <p:attrNameLst>
                                          <p:attrName>style.visibility</p:attrName>
                                        </p:attrNameLst>
                                      </p:cBhvr>
                                      <p:to>
                                        <p:strVal val="visible"/>
                                      </p:to>
                                    </p:se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500"/>
                                        <p:tgtEl>
                                          <p:spTgt spid="58"/>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59"/>
                                        </p:tgtEl>
                                        <p:attrNameLst>
                                          <p:attrName>style.visibility</p:attrName>
                                        </p:attrNameLst>
                                      </p:cBhvr>
                                      <p:to>
                                        <p:strVal val="visible"/>
                                      </p:to>
                                    </p:set>
                                    <p:animEffect transition="in" filter="fade">
                                      <p:cBhvr>
                                        <p:cTn id="157" dur="5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nodeType="clickEffect">
                                  <p:stCondLst>
                                    <p:cond delay="0"/>
                                  </p:stCondLst>
                                  <p:childTnLst>
                                    <p:set>
                                      <p:cBhvr>
                                        <p:cTn id="161" dur="1" fill="hold">
                                          <p:stCondLst>
                                            <p:cond delay="0"/>
                                          </p:stCondLst>
                                        </p:cTn>
                                        <p:tgtEl>
                                          <p:spTgt spid="60"/>
                                        </p:tgtEl>
                                        <p:attrNameLst>
                                          <p:attrName>style.visibility</p:attrName>
                                        </p:attrNameLst>
                                      </p:cBhvr>
                                      <p:to>
                                        <p:strVal val="visible"/>
                                      </p:to>
                                    </p:set>
                                    <p:animEffect transition="in" filter="fade">
                                      <p:cBhvr>
                                        <p:cTn id="162" dur="500"/>
                                        <p:tgtEl>
                                          <p:spTgt spid="60"/>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nodeType="clickEffect">
                                  <p:stCondLst>
                                    <p:cond delay="0"/>
                                  </p:stCondLst>
                                  <p:childTnLst>
                                    <p:set>
                                      <p:cBhvr>
                                        <p:cTn id="166" dur="1" fill="hold">
                                          <p:stCondLst>
                                            <p:cond delay="0"/>
                                          </p:stCondLst>
                                        </p:cTn>
                                        <p:tgtEl>
                                          <p:spTgt spid="62"/>
                                        </p:tgtEl>
                                        <p:attrNameLst>
                                          <p:attrName>style.visibility</p:attrName>
                                        </p:attrNameLst>
                                      </p:cBhvr>
                                      <p:to>
                                        <p:strVal val="visible"/>
                                      </p:to>
                                    </p:set>
                                    <p:animEffect transition="in" filter="fade">
                                      <p:cBhvr>
                                        <p:cTn id="167" dur="500"/>
                                        <p:tgtEl>
                                          <p:spTgt spid="62"/>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61"/>
                                        </p:tgtEl>
                                        <p:attrNameLst>
                                          <p:attrName>style.visibility</p:attrName>
                                        </p:attrNameLst>
                                      </p:cBhvr>
                                      <p:to>
                                        <p:strVal val="visible"/>
                                      </p:to>
                                    </p:set>
                                    <p:animEffect transition="in" filter="fade">
                                      <p:cBhvr>
                                        <p:cTn id="172" dur="500"/>
                                        <p:tgtEl>
                                          <p:spTgt spid="61"/>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63"/>
                                        </p:tgtEl>
                                        <p:attrNameLst>
                                          <p:attrName>style.visibility</p:attrName>
                                        </p:attrNameLst>
                                      </p:cBhvr>
                                      <p:to>
                                        <p:strVal val="visible"/>
                                      </p:to>
                                    </p:set>
                                    <p:animEffect transition="in" filter="wipe(left)">
                                      <p:cBhvr>
                                        <p:cTn id="177" dur="500"/>
                                        <p:tgtEl>
                                          <p:spTgt spid="63"/>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wipe(left)">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wipe(left)">
                                      <p:cBhvr>
                                        <p:cTn id="187" dur="500"/>
                                        <p:tgtEl>
                                          <p:spTgt spid="65"/>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nodeType="clickEffect">
                                  <p:stCondLst>
                                    <p:cond delay="0"/>
                                  </p:stCondLst>
                                  <p:childTnLst>
                                    <p:set>
                                      <p:cBhvr>
                                        <p:cTn id="191" dur="1" fill="hold">
                                          <p:stCondLst>
                                            <p:cond delay="0"/>
                                          </p:stCondLst>
                                        </p:cTn>
                                        <p:tgtEl>
                                          <p:spTgt spid="71"/>
                                        </p:tgtEl>
                                        <p:attrNameLst>
                                          <p:attrName>style.visibility</p:attrName>
                                        </p:attrNameLst>
                                      </p:cBhvr>
                                      <p:to>
                                        <p:strVal val="visible"/>
                                      </p:to>
                                    </p:set>
                                    <p:animEffect transition="in" filter="fade">
                                      <p:cBhvr>
                                        <p:cTn id="192" dur="500"/>
                                        <p:tgtEl>
                                          <p:spTgt spid="71"/>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66"/>
                                        </p:tgtEl>
                                        <p:attrNameLst>
                                          <p:attrName>style.visibility</p:attrName>
                                        </p:attrNameLst>
                                      </p:cBhvr>
                                      <p:to>
                                        <p:strVal val="visible"/>
                                      </p:to>
                                    </p:set>
                                    <p:animEffect transition="in" filter="fade">
                                      <p:cBhvr>
                                        <p:cTn id="197" dur="500"/>
                                        <p:tgtEl>
                                          <p:spTgt spid="66"/>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500"/>
                                        <p:tgtEl>
                                          <p:spTgt spid="67"/>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68"/>
                                        </p:tgtEl>
                                        <p:attrNameLst>
                                          <p:attrName>style.visibility</p:attrName>
                                        </p:attrNameLst>
                                      </p:cBhvr>
                                      <p:to>
                                        <p:strVal val="visible"/>
                                      </p:to>
                                    </p:set>
                                    <p:animEffect transition="in" filter="fade">
                                      <p:cBhvr>
                                        <p:cTn id="207" dur="500"/>
                                        <p:tgtEl>
                                          <p:spTgt spid="68"/>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69"/>
                                        </p:tgtEl>
                                        <p:attrNameLst>
                                          <p:attrName>style.visibility</p:attrName>
                                        </p:attrNameLst>
                                      </p:cBhvr>
                                      <p:to>
                                        <p:strVal val="visible"/>
                                      </p:to>
                                    </p:set>
                                    <p:animEffect transition="in" filter="fade">
                                      <p:cBhvr>
                                        <p:cTn id="212" dur="500"/>
                                        <p:tgtEl>
                                          <p:spTgt spid="69"/>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70"/>
                                        </p:tgtEl>
                                        <p:attrNameLst>
                                          <p:attrName>style.visibility</p:attrName>
                                        </p:attrNameLst>
                                      </p:cBhvr>
                                      <p:to>
                                        <p:strVal val="visible"/>
                                      </p:to>
                                    </p:set>
                                    <p:animEffect transition="in" filter="fade">
                                      <p:cBhvr>
                                        <p:cTn id="217" dur="500"/>
                                        <p:tgtEl>
                                          <p:spTgt spid="70"/>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72"/>
                                        </p:tgtEl>
                                        <p:attrNameLst>
                                          <p:attrName>style.visibility</p:attrName>
                                        </p:attrNameLst>
                                      </p:cBhvr>
                                      <p:to>
                                        <p:strVal val="visible"/>
                                      </p:to>
                                    </p:set>
                                    <p:animEffect transition="in" filter="fade">
                                      <p:cBhvr>
                                        <p:cTn id="2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EECC6C6-BFB4-9110-FECF-9450B73FCBDB}"/>
              </a:ext>
            </a:extLst>
          </p:cNvPr>
          <p:cNvSpPr txBox="1"/>
          <p:nvPr/>
        </p:nvSpPr>
        <p:spPr>
          <a:xfrm>
            <a:off x="181970" y="218745"/>
            <a:ext cx="6095184" cy="461665"/>
          </a:xfrm>
          <a:prstGeom prst="rect">
            <a:avLst/>
          </a:prstGeom>
          <a:noFill/>
        </p:spPr>
        <p:txBody>
          <a:bodyPr wrap="square">
            <a:spAutoFit/>
          </a:bodyPr>
          <a:lstStyle/>
          <a:p>
            <a:r>
              <a:rPr lang="en-US" sz="2400" b="1" i="0" dirty="0">
                <a:solidFill>
                  <a:srgbClr val="0070C0"/>
                </a:solidFill>
                <a:effectLst/>
                <a:latin typeface="Times New Roman" panose="02020603050405020304" pitchFamily="18" charset="0"/>
                <a:cs typeface="Times New Roman" panose="02020603050405020304" pitchFamily="18" charset="0"/>
              </a:rPr>
              <a:t>Can We Integrate All Continuous Functions?</a:t>
            </a:r>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35D5972-E62A-2CE0-DF84-67C6423DF196}"/>
              </a:ext>
            </a:extLst>
          </p:cNvPr>
          <p:cNvPicPr>
            <a:picLocks noChangeAspect="1"/>
          </p:cNvPicPr>
          <p:nvPr/>
        </p:nvPicPr>
        <p:blipFill>
          <a:blip r:embed="rId2"/>
          <a:stretch>
            <a:fillRect/>
          </a:stretch>
        </p:blipFill>
        <p:spPr>
          <a:xfrm>
            <a:off x="263632" y="826196"/>
            <a:ext cx="11188371" cy="3286675"/>
          </a:xfrm>
          <a:prstGeom prst="rect">
            <a:avLst/>
          </a:prstGeom>
        </p:spPr>
      </p:pic>
      <p:pic>
        <p:nvPicPr>
          <p:cNvPr id="8" name="Picture 7">
            <a:extLst>
              <a:ext uri="{FF2B5EF4-FFF2-40B4-BE49-F238E27FC236}">
                <a16:creationId xmlns:a16="http://schemas.microsoft.com/office/drawing/2014/main" id="{0BE2464F-C045-9964-114C-646CD1E6D37B}"/>
              </a:ext>
            </a:extLst>
          </p:cNvPr>
          <p:cNvPicPr>
            <a:picLocks noChangeAspect="1"/>
          </p:cNvPicPr>
          <p:nvPr/>
        </p:nvPicPr>
        <p:blipFill>
          <a:blip r:embed="rId3"/>
          <a:stretch>
            <a:fillRect/>
          </a:stretch>
        </p:blipFill>
        <p:spPr>
          <a:xfrm>
            <a:off x="315065" y="4509534"/>
            <a:ext cx="10858710" cy="2129721"/>
          </a:xfrm>
          <a:prstGeom prst="rect">
            <a:avLst/>
          </a:prstGeom>
        </p:spPr>
      </p:pic>
    </p:spTree>
    <p:extLst>
      <p:ext uri="{BB962C8B-B14F-4D97-AF65-F5344CB8AC3E}">
        <p14:creationId xmlns:p14="http://schemas.microsoft.com/office/powerpoint/2010/main" val="249167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65FC16-3704-E7DA-7EFD-1075F96229B0}"/>
              </a:ext>
            </a:extLst>
          </p:cNvPr>
          <p:cNvPicPr>
            <a:picLocks noChangeAspect="1"/>
          </p:cNvPicPr>
          <p:nvPr/>
        </p:nvPicPr>
        <p:blipFill>
          <a:blip r:embed="rId2"/>
          <a:stretch>
            <a:fillRect/>
          </a:stretch>
        </p:blipFill>
        <p:spPr>
          <a:xfrm>
            <a:off x="386829" y="371366"/>
            <a:ext cx="10825573" cy="2935991"/>
          </a:xfrm>
          <a:prstGeom prst="rect">
            <a:avLst/>
          </a:prstGeom>
        </p:spPr>
      </p:pic>
      <p:pic>
        <p:nvPicPr>
          <p:cNvPr id="6" name="Picture 5">
            <a:extLst>
              <a:ext uri="{FF2B5EF4-FFF2-40B4-BE49-F238E27FC236}">
                <a16:creationId xmlns:a16="http://schemas.microsoft.com/office/drawing/2014/main" id="{C407A4E8-FD99-6C19-B3EE-F4BB56B20F3D}"/>
              </a:ext>
            </a:extLst>
          </p:cNvPr>
          <p:cNvPicPr>
            <a:picLocks noChangeAspect="1"/>
          </p:cNvPicPr>
          <p:nvPr/>
        </p:nvPicPr>
        <p:blipFill>
          <a:blip r:embed="rId3"/>
          <a:stretch>
            <a:fillRect/>
          </a:stretch>
        </p:blipFill>
        <p:spPr>
          <a:xfrm>
            <a:off x="2977989" y="3444110"/>
            <a:ext cx="6117622" cy="1547373"/>
          </a:xfrm>
          <a:prstGeom prst="rect">
            <a:avLst/>
          </a:prstGeom>
        </p:spPr>
      </p:pic>
      <p:pic>
        <p:nvPicPr>
          <p:cNvPr id="8" name="Picture 7">
            <a:extLst>
              <a:ext uri="{FF2B5EF4-FFF2-40B4-BE49-F238E27FC236}">
                <a16:creationId xmlns:a16="http://schemas.microsoft.com/office/drawing/2014/main" id="{0BCDA519-0C2A-D73F-42FD-47D8F72ED241}"/>
              </a:ext>
            </a:extLst>
          </p:cNvPr>
          <p:cNvPicPr>
            <a:picLocks noChangeAspect="1"/>
          </p:cNvPicPr>
          <p:nvPr/>
        </p:nvPicPr>
        <p:blipFill>
          <a:blip r:embed="rId4"/>
          <a:stretch>
            <a:fillRect/>
          </a:stretch>
        </p:blipFill>
        <p:spPr>
          <a:xfrm>
            <a:off x="450894" y="5176311"/>
            <a:ext cx="10331202" cy="1435149"/>
          </a:xfrm>
          <a:prstGeom prst="rect">
            <a:avLst/>
          </a:prstGeom>
        </p:spPr>
      </p:pic>
    </p:spTree>
    <p:extLst>
      <p:ext uri="{BB962C8B-B14F-4D97-AF65-F5344CB8AC3E}">
        <p14:creationId xmlns:p14="http://schemas.microsoft.com/office/powerpoint/2010/main" val="93870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110858-5D0A-AC05-4E91-B6A24D6A2C17}"/>
              </a:ext>
            </a:extLst>
          </p:cNvPr>
          <p:cNvPicPr>
            <a:picLocks noChangeAspect="1"/>
          </p:cNvPicPr>
          <p:nvPr/>
        </p:nvPicPr>
        <p:blipFill>
          <a:blip r:embed="rId2"/>
          <a:stretch>
            <a:fillRect/>
          </a:stretch>
        </p:blipFill>
        <p:spPr>
          <a:xfrm>
            <a:off x="181970" y="202579"/>
            <a:ext cx="4132144" cy="499317"/>
          </a:xfrm>
          <a:prstGeom prst="rect">
            <a:avLst/>
          </a:prstGeom>
        </p:spPr>
      </p:pic>
      <p:pic>
        <p:nvPicPr>
          <p:cNvPr id="6" name="Picture 5">
            <a:extLst>
              <a:ext uri="{FF2B5EF4-FFF2-40B4-BE49-F238E27FC236}">
                <a16:creationId xmlns:a16="http://schemas.microsoft.com/office/drawing/2014/main" id="{36892B5E-3CF4-CCD0-AE47-AC1D7CF48037}"/>
              </a:ext>
            </a:extLst>
          </p:cNvPr>
          <p:cNvPicPr>
            <a:picLocks noChangeAspect="1"/>
          </p:cNvPicPr>
          <p:nvPr/>
        </p:nvPicPr>
        <p:blipFill>
          <a:blip r:embed="rId3"/>
          <a:stretch>
            <a:fillRect/>
          </a:stretch>
        </p:blipFill>
        <p:spPr>
          <a:xfrm>
            <a:off x="181970" y="869194"/>
            <a:ext cx="4913243" cy="5339962"/>
          </a:xfrm>
          <a:prstGeom prst="rect">
            <a:avLst/>
          </a:prstGeom>
        </p:spPr>
      </p:pic>
      <p:pic>
        <p:nvPicPr>
          <p:cNvPr id="8" name="Picture 7">
            <a:extLst>
              <a:ext uri="{FF2B5EF4-FFF2-40B4-BE49-F238E27FC236}">
                <a16:creationId xmlns:a16="http://schemas.microsoft.com/office/drawing/2014/main" id="{CD125774-5405-1EDC-14AC-591AEC635BE4}"/>
              </a:ext>
            </a:extLst>
          </p:cNvPr>
          <p:cNvPicPr>
            <a:picLocks noChangeAspect="1"/>
          </p:cNvPicPr>
          <p:nvPr/>
        </p:nvPicPr>
        <p:blipFill>
          <a:blip r:embed="rId4"/>
          <a:stretch>
            <a:fillRect/>
          </a:stretch>
        </p:blipFill>
        <p:spPr>
          <a:xfrm>
            <a:off x="3836156" y="1394890"/>
            <a:ext cx="3645297" cy="4593916"/>
          </a:xfrm>
          <a:prstGeom prst="rect">
            <a:avLst/>
          </a:prstGeom>
        </p:spPr>
      </p:pic>
      <p:grpSp>
        <p:nvGrpSpPr>
          <p:cNvPr id="16" name="Group 15">
            <a:extLst>
              <a:ext uri="{FF2B5EF4-FFF2-40B4-BE49-F238E27FC236}">
                <a16:creationId xmlns:a16="http://schemas.microsoft.com/office/drawing/2014/main" id="{35FFBD7D-977F-4F60-1E99-47144E2DED5F}"/>
              </a:ext>
            </a:extLst>
          </p:cNvPr>
          <p:cNvGrpSpPr/>
          <p:nvPr/>
        </p:nvGrpSpPr>
        <p:grpSpPr>
          <a:xfrm>
            <a:off x="7715334" y="1288256"/>
            <a:ext cx="4130076" cy="4281487"/>
            <a:chOff x="7737564" y="1321542"/>
            <a:chExt cx="4130076" cy="4281487"/>
          </a:xfrm>
        </p:grpSpPr>
        <p:pic>
          <p:nvPicPr>
            <p:cNvPr id="10" name="Picture 9">
              <a:extLst>
                <a:ext uri="{FF2B5EF4-FFF2-40B4-BE49-F238E27FC236}">
                  <a16:creationId xmlns:a16="http://schemas.microsoft.com/office/drawing/2014/main" id="{5A69DC83-5C94-3FA2-3468-BD9C90C86916}"/>
                </a:ext>
              </a:extLst>
            </p:cNvPr>
            <p:cNvPicPr>
              <a:picLocks noChangeAspect="1"/>
            </p:cNvPicPr>
            <p:nvPr/>
          </p:nvPicPr>
          <p:blipFill>
            <a:blip r:embed="rId5"/>
            <a:stretch>
              <a:fillRect/>
            </a:stretch>
          </p:blipFill>
          <p:spPr>
            <a:xfrm>
              <a:off x="7737564" y="1321542"/>
              <a:ext cx="4037165" cy="2747850"/>
            </a:xfrm>
            <a:prstGeom prst="rect">
              <a:avLst/>
            </a:prstGeom>
          </p:spPr>
        </p:pic>
        <p:pic>
          <p:nvPicPr>
            <p:cNvPr id="12" name="Picture 11">
              <a:extLst>
                <a:ext uri="{FF2B5EF4-FFF2-40B4-BE49-F238E27FC236}">
                  <a16:creationId xmlns:a16="http://schemas.microsoft.com/office/drawing/2014/main" id="{FA20BF6C-AB32-9AFA-2017-CEAF59E6F6AD}"/>
                </a:ext>
              </a:extLst>
            </p:cNvPr>
            <p:cNvPicPr>
              <a:picLocks noChangeAspect="1"/>
            </p:cNvPicPr>
            <p:nvPr/>
          </p:nvPicPr>
          <p:blipFill>
            <a:blip r:embed="rId6"/>
            <a:stretch>
              <a:fillRect/>
            </a:stretch>
          </p:blipFill>
          <p:spPr>
            <a:xfrm>
              <a:off x="7788562" y="4209780"/>
              <a:ext cx="4079078" cy="1393249"/>
            </a:xfrm>
            <a:prstGeom prst="rect">
              <a:avLst/>
            </a:prstGeom>
          </p:spPr>
        </p:pic>
      </p:grpSp>
      <p:cxnSp>
        <p:nvCxnSpPr>
          <p:cNvPr id="14" name="Straight Connector 13">
            <a:extLst>
              <a:ext uri="{FF2B5EF4-FFF2-40B4-BE49-F238E27FC236}">
                <a16:creationId xmlns:a16="http://schemas.microsoft.com/office/drawing/2014/main" id="{9BF926AD-1379-A988-3E66-0D7EDBE60B4E}"/>
              </a:ext>
            </a:extLst>
          </p:cNvPr>
          <p:cNvCxnSpPr/>
          <p:nvPr/>
        </p:nvCxnSpPr>
        <p:spPr>
          <a:xfrm>
            <a:off x="3726059" y="1237148"/>
            <a:ext cx="0" cy="490939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B6A075-DB19-9935-88C6-A040EE737C6B}"/>
              </a:ext>
            </a:extLst>
          </p:cNvPr>
          <p:cNvCxnSpPr/>
          <p:nvPr/>
        </p:nvCxnSpPr>
        <p:spPr>
          <a:xfrm>
            <a:off x="7575163" y="1233068"/>
            <a:ext cx="0" cy="4909399"/>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754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80">
                                          <p:stCondLst>
                                            <p:cond delay="0"/>
                                          </p:stCondLst>
                                        </p:cTn>
                                        <p:tgtEl>
                                          <p:spTgt spid="14"/>
                                        </p:tgtEl>
                                      </p:cBhvr>
                                    </p:animEffect>
                                    <p:anim calcmode="lin" valueType="num">
                                      <p:cBhvr>
                                        <p:cTn id="1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4"/>
                                        </p:tgtEl>
                                      </p:cBhvr>
                                      <p:to x="100000" y="60000"/>
                                    </p:animScale>
                                    <p:animScale>
                                      <p:cBhvr>
                                        <p:cTn id="24" dur="166" decel="50000">
                                          <p:stCondLst>
                                            <p:cond delay="676"/>
                                          </p:stCondLst>
                                        </p:cTn>
                                        <p:tgtEl>
                                          <p:spTgt spid="14"/>
                                        </p:tgtEl>
                                      </p:cBhvr>
                                      <p:to x="100000" y="100000"/>
                                    </p:animScale>
                                    <p:animScale>
                                      <p:cBhvr>
                                        <p:cTn id="25" dur="26">
                                          <p:stCondLst>
                                            <p:cond delay="1312"/>
                                          </p:stCondLst>
                                        </p:cTn>
                                        <p:tgtEl>
                                          <p:spTgt spid="14"/>
                                        </p:tgtEl>
                                      </p:cBhvr>
                                      <p:to x="100000" y="80000"/>
                                    </p:animScale>
                                    <p:animScale>
                                      <p:cBhvr>
                                        <p:cTn id="26" dur="166" decel="50000">
                                          <p:stCondLst>
                                            <p:cond delay="1338"/>
                                          </p:stCondLst>
                                        </p:cTn>
                                        <p:tgtEl>
                                          <p:spTgt spid="14"/>
                                        </p:tgtEl>
                                      </p:cBhvr>
                                      <p:to x="100000" y="100000"/>
                                    </p:animScale>
                                    <p:animScale>
                                      <p:cBhvr>
                                        <p:cTn id="27" dur="26">
                                          <p:stCondLst>
                                            <p:cond delay="1642"/>
                                          </p:stCondLst>
                                        </p:cTn>
                                        <p:tgtEl>
                                          <p:spTgt spid="14"/>
                                        </p:tgtEl>
                                      </p:cBhvr>
                                      <p:to x="100000" y="90000"/>
                                    </p:animScale>
                                    <p:animScale>
                                      <p:cBhvr>
                                        <p:cTn id="28" dur="166" decel="50000">
                                          <p:stCondLst>
                                            <p:cond delay="1668"/>
                                          </p:stCondLst>
                                        </p:cTn>
                                        <p:tgtEl>
                                          <p:spTgt spid="14"/>
                                        </p:tgtEl>
                                      </p:cBhvr>
                                      <p:to x="100000" y="100000"/>
                                    </p:animScale>
                                    <p:animScale>
                                      <p:cBhvr>
                                        <p:cTn id="29" dur="26">
                                          <p:stCondLst>
                                            <p:cond delay="1808"/>
                                          </p:stCondLst>
                                        </p:cTn>
                                        <p:tgtEl>
                                          <p:spTgt spid="14"/>
                                        </p:tgtEl>
                                      </p:cBhvr>
                                      <p:to x="100000" y="95000"/>
                                    </p:animScale>
                                    <p:animScale>
                                      <p:cBhvr>
                                        <p:cTn id="30" dur="166" decel="50000">
                                          <p:stCondLst>
                                            <p:cond delay="1834"/>
                                          </p:stCondLst>
                                        </p:cTn>
                                        <p:tgtEl>
                                          <p:spTgt spid="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80">
                                          <p:stCondLst>
                                            <p:cond delay="0"/>
                                          </p:stCondLst>
                                        </p:cTn>
                                        <p:tgtEl>
                                          <p:spTgt spid="15"/>
                                        </p:tgtEl>
                                      </p:cBhvr>
                                    </p:animEffect>
                                    <p:anim calcmode="lin" valueType="num">
                                      <p:cBhvr>
                                        <p:cTn id="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gtEl>
                                      </p:cBhvr>
                                      <p:to x="100000" y="60000"/>
                                    </p:animScale>
                                    <p:animScale>
                                      <p:cBhvr>
                                        <p:cTn id="47" dur="166" decel="50000">
                                          <p:stCondLst>
                                            <p:cond delay="67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FE0BDD-5EB7-9351-B2D1-8D6773461AA5}"/>
              </a:ext>
            </a:extLst>
          </p:cNvPr>
          <p:cNvSpPr txBox="1"/>
          <p:nvPr/>
        </p:nvSpPr>
        <p:spPr>
          <a:xfrm>
            <a:off x="181970" y="249806"/>
            <a:ext cx="11587874" cy="1107996"/>
          </a:xfrm>
          <a:prstGeom prst="rect">
            <a:avLst/>
          </a:prstGeom>
          <a:noFill/>
        </p:spPr>
        <p:txBody>
          <a:bodyPr wrap="square">
            <a:spAutoFit/>
          </a:bodyPr>
          <a:lstStyle/>
          <a:p>
            <a:r>
              <a:rPr lang="en-US" sz="2200" i="0" dirty="0">
                <a:effectLst/>
                <a:latin typeface="Times New Roman" panose="02020603050405020304" pitchFamily="18" charset="0"/>
                <a:cs typeface="Times New Roman" panose="02020603050405020304" pitchFamily="18" charset="0"/>
              </a:rPr>
              <a:t>Once you are armed with these basic integration formulas, if you don’t immediately see how to attack a given integral, you might try the following four-step strategy if the integrand is not an obvious derivative.</a:t>
            </a:r>
            <a:endParaRPr lang="en-US" sz="2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5A8FF1F-7EF5-542E-ED9C-9065BA334FA8}"/>
              </a:ext>
            </a:extLst>
          </p:cNvPr>
          <p:cNvPicPr>
            <a:picLocks noChangeAspect="1"/>
          </p:cNvPicPr>
          <p:nvPr/>
        </p:nvPicPr>
        <p:blipFill>
          <a:blip r:embed="rId2"/>
          <a:stretch>
            <a:fillRect/>
          </a:stretch>
        </p:blipFill>
        <p:spPr>
          <a:xfrm>
            <a:off x="266340" y="1483351"/>
            <a:ext cx="9532895" cy="5213785"/>
          </a:xfrm>
          <a:prstGeom prst="rect">
            <a:avLst/>
          </a:prstGeom>
        </p:spPr>
      </p:pic>
      <p:pic>
        <p:nvPicPr>
          <p:cNvPr id="8" name="Picture 7">
            <a:extLst>
              <a:ext uri="{FF2B5EF4-FFF2-40B4-BE49-F238E27FC236}">
                <a16:creationId xmlns:a16="http://schemas.microsoft.com/office/drawing/2014/main" id="{DBC743DF-A213-C716-A854-E1D2FD980BDE}"/>
              </a:ext>
            </a:extLst>
          </p:cNvPr>
          <p:cNvPicPr>
            <a:picLocks noChangeAspect="1"/>
          </p:cNvPicPr>
          <p:nvPr/>
        </p:nvPicPr>
        <p:blipFill>
          <a:blip r:embed="rId3"/>
          <a:stretch>
            <a:fillRect/>
          </a:stretch>
        </p:blipFill>
        <p:spPr>
          <a:xfrm>
            <a:off x="2059136" y="2868295"/>
            <a:ext cx="2219473" cy="730223"/>
          </a:xfrm>
          <a:prstGeom prst="rect">
            <a:avLst/>
          </a:prstGeom>
        </p:spPr>
      </p:pic>
      <p:pic>
        <p:nvPicPr>
          <p:cNvPr id="9" name="Picture 8">
            <a:extLst>
              <a:ext uri="{FF2B5EF4-FFF2-40B4-BE49-F238E27FC236}">
                <a16:creationId xmlns:a16="http://schemas.microsoft.com/office/drawing/2014/main" id="{43659928-EC1D-8ED4-4C4D-3E7E81F8E0C1}"/>
              </a:ext>
            </a:extLst>
          </p:cNvPr>
          <p:cNvPicPr>
            <a:picLocks noChangeAspect="1"/>
          </p:cNvPicPr>
          <p:nvPr/>
        </p:nvPicPr>
        <p:blipFill>
          <a:blip r:embed="rId3"/>
          <a:stretch>
            <a:fillRect/>
          </a:stretch>
        </p:blipFill>
        <p:spPr>
          <a:xfrm>
            <a:off x="4416207" y="2868294"/>
            <a:ext cx="2219473" cy="730223"/>
          </a:xfrm>
          <a:prstGeom prst="rect">
            <a:avLst/>
          </a:prstGeom>
        </p:spPr>
      </p:pic>
      <p:pic>
        <p:nvPicPr>
          <p:cNvPr id="10" name="Picture 9">
            <a:extLst>
              <a:ext uri="{FF2B5EF4-FFF2-40B4-BE49-F238E27FC236}">
                <a16:creationId xmlns:a16="http://schemas.microsoft.com/office/drawing/2014/main" id="{6D89D486-5561-9640-2EB5-D32EC5224313}"/>
              </a:ext>
            </a:extLst>
          </p:cNvPr>
          <p:cNvPicPr>
            <a:picLocks noChangeAspect="1"/>
          </p:cNvPicPr>
          <p:nvPr/>
        </p:nvPicPr>
        <p:blipFill>
          <a:blip r:embed="rId3"/>
          <a:stretch>
            <a:fillRect/>
          </a:stretch>
        </p:blipFill>
        <p:spPr>
          <a:xfrm>
            <a:off x="2953463" y="3725131"/>
            <a:ext cx="1462744" cy="730223"/>
          </a:xfrm>
          <a:prstGeom prst="rect">
            <a:avLst/>
          </a:prstGeom>
        </p:spPr>
      </p:pic>
      <p:pic>
        <p:nvPicPr>
          <p:cNvPr id="11" name="Picture 10">
            <a:extLst>
              <a:ext uri="{FF2B5EF4-FFF2-40B4-BE49-F238E27FC236}">
                <a16:creationId xmlns:a16="http://schemas.microsoft.com/office/drawing/2014/main" id="{3AF39460-518B-92A6-AE2E-2067E9B9C899}"/>
              </a:ext>
            </a:extLst>
          </p:cNvPr>
          <p:cNvPicPr>
            <a:picLocks noChangeAspect="1"/>
          </p:cNvPicPr>
          <p:nvPr/>
        </p:nvPicPr>
        <p:blipFill>
          <a:blip r:embed="rId3"/>
          <a:stretch>
            <a:fillRect/>
          </a:stretch>
        </p:blipFill>
        <p:spPr>
          <a:xfrm>
            <a:off x="4416207" y="3724066"/>
            <a:ext cx="2219473" cy="730223"/>
          </a:xfrm>
          <a:prstGeom prst="rect">
            <a:avLst/>
          </a:prstGeom>
        </p:spPr>
      </p:pic>
      <p:pic>
        <p:nvPicPr>
          <p:cNvPr id="12" name="Picture 11">
            <a:extLst>
              <a:ext uri="{FF2B5EF4-FFF2-40B4-BE49-F238E27FC236}">
                <a16:creationId xmlns:a16="http://schemas.microsoft.com/office/drawing/2014/main" id="{7C8A26A0-6F0D-971D-B0F1-17BCFD757FFF}"/>
              </a:ext>
            </a:extLst>
          </p:cNvPr>
          <p:cNvPicPr>
            <a:picLocks noChangeAspect="1"/>
          </p:cNvPicPr>
          <p:nvPr/>
        </p:nvPicPr>
        <p:blipFill>
          <a:blip r:embed="rId3"/>
          <a:stretch>
            <a:fillRect/>
          </a:stretch>
        </p:blipFill>
        <p:spPr>
          <a:xfrm>
            <a:off x="4278609" y="4454289"/>
            <a:ext cx="4102576" cy="730223"/>
          </a:xfrm>
          <a:prstGeom prst="rect">
            <a:avLst/>
          </a:prstGeom>
        </p:spPr>
      </p:pic>
      <p:pic>
        <p:nvPicPr>
          <p:cNvPr id="13" name="Picture 12">
            <a:extLst>
              <a:ext uri="{FF2B5EF4-FFF2-40B4-BE49-F238E27FC236}">
                <a16:creationId xmlns:a16="http://schemas.microsoft.com/office/drawing/2014/main" id="{434E62BF-1757-D99A-E9EB-84F70C630680}"/>
              </a:ext>
            </a:extLst>
          </p:cNvPr>
          <p:cNvPicPr>
            <a:picLocks noChangeAspect="1"/>
          </p:cNvPicPr>
          <p:nvPr/>
        </p:nvPicPr>
        <p:blipFill>
          <a:blip r:embed="rId3"/>
          <a:stretch>
            <a:fillRect/>
          </a:stretch>
        </p:blipFill>
        <p:spPr>
          <a:xfrm>
            <a:off x="1525630" y="5242621"/>
            <a:ext cx="2837089" cy="730223"/>
          </a:xfrm>
          <a:prstGeom prst="rect">
            <a:avLst/>
          </a:prstGeom>
        </p:spPr>
      </p:pic>
      <p:pic>
        <p:nvPicPr>
          <p:cNvPr id="14" name="Picture 13">
            <a:extLst>
              <a:ext uri="{FF2B5EF4-FFF2-40B4-BE49-F238E27FC236}">
                <a16:creationId xmlns:a16="http://schemas.microsoft.com/office/drawing/2014/main" id="{96A1FFDC-C8BE-19C8-7839-614A4396B959}"/>
              </a:ext>
            </a:extLst>
          </p:cNvPr>
          <p:cNvPicPr>
            <a:picLocks noChangeAspect="1"/>
          </p:cNvPicPr>
          <p:nvPr/>
        </p:nvPicPr>
        <p:blipFill>
          <a:blip r:embed="rId3"/>
          <a:stretch>
            <a:fillRect/>
          </a:stretch>
        </p:blipFill>
        <p:spPr>
          <a:xfrm>
            <a:off x="4278608" y="5266764"/>
            <a:ext cx="5305477" cy="730223"/>
          </a:xfrm>
          <a:prstGeom prst="rect">
            <a:avLst/>
          </a:prstGeom>
        </p:spPr>
      </p:pic>
      <p:pic>
        <p:nvPicPr>
          <p:cNvPr id="15" name="Picture 14">
            <a:extLst>
              <a:ext uri="{FF2B5EF4-FFF2-40B4-BE49-F238E27FC236}">
                <a16:creationId xmlns:a16="http://schemas.microsoft.com/office/drawing/2014/main" id="{88F97367-5513-ACEA-0797-F6E1C18176A2}"/>
              </a:ext>
            </a:extLst>
          </p:cNvPr>
          <p:cNvPicPr>
            <a:picLocks noChangeAspect="1"/>
          </p:cNvPicPr>
          <p:nvPr/>
        </p:nvPicPr>
        <p:blipFill>
          <a:blip r:embed="rId3"/>
          <a:stretch>
            <a:fillRect/>
          </a:stretch>
        </p:blipFill>
        <p:spPr>
          <a:xfrm>
            <a:off x="4313852" y="5977163"/>
            <a:ext cx="3324109" cy="730223"/>
          </a:xfrm>
          <a:prstGeom prst="rect">
            <a:avLst/>
          </a:prstGeom>
        </p:spPr>
      </p:pic>
      <p:graphicFrame>
        <p:nvGraphicFramePr>
          <p:cNvPr id="2" name="Object 6">
            <a:extLst>
              <a:ext uri="{FF2B5EF4-FFF2-40B4-BE49-F238E27FC236}">
                <a16:creationId xmlns:a16="http://schemas.microsoft.com/office/drawing/2014/main" id="{3AD24230-7EC8-7E44-D65B-405C899033FF}"/>
              </a:ext>
            </a:extLst>
          </p:cNvPr>
          <p:cNvGraphicFramePr>
            <a:graphicFrameLocks noChangeAspect="1"/>
          </p:cNvGraphicFramePr>
          <p:nvPr>
            <p:extLst>
              <p:ext uri="{D42A27DB-BD31-4B8C-83A1-F6EECF244321}">
                <p14:modId xmlns:p14="http://schemas.microsoft.com/office/powerpoint/2010/main" val="3077833939"/>
              </p:ext>
            </p:extLst>
          </p:nvPr>
        </p:nvGraphicFramePr>
        <p:xfrm>
          <a:off x="7391175" y="6113469"/>
          <a:ext cx="2209591" cy="528955"/>
        </p:xfrm>
        <a:graphic>
          <a:graphicData uri="http://schemas.openxmlformats.org/presentationml/2006/ole">
            <mc:AlternateContent xmlns:mc="http://schemas.openxmlformats.org/markup-compatibility/2006">
              <mc:Choice xmlns:v="urn:schemas-microsoft-com:vml" Requires="v">
                <p:oleObj name="Equation" r:id="rId4" imgW="1168200" imgH="279360" progId="Equation.DSMT4">
                  <p:embed/>
                </p:oleObj>
              </mc:Choice>
              <mc:Fallback>
                <p:oleObj name="Equation" r:id="rId4" imgW="1168200" imgH="279360" progId="Equation.DSMT4">
                  <p:embed/>
                  <p:pic>
                    <p:nvPicPr>
                      <p:cNvPr id="6" name="Object 6">
                        <a:extLst>
                          <a:ext uri="{FF2B5EF4-FFF2-40B4-BE49-F238E27FC236}">
                            <a16:creationId xmlns:a16="http://schemas.microsoft.com/office/drawing/2014/main" id="{52F295BB-C071-15DB-55AA-6168060A85C3}"/>
                          </a:ext>
                        </a:extLst>
                      </p:cNvPr>
                      <p:cNvPicPr>
                        <a:picLocks noChangeAspect="1" noChangeArrowheads="1"/>
                      </p:cNvPicPr>
                      <p:nvPr/>
                    </p:nvPicPr>
                    <p:blipFill>
                      <a:blip r:embed="rId5"/>
                      <a:srcRect/>
                      <a:stretch>
                        <a:fillRect/>
                      </a:stretch>
                    </p:blipFill>
                    <p:spPr bwMode="auto">
                      <a:xfrm>
                        <a:off x="7391175" y="6113469"/>
                        <a:ext cx="2209591" cy="52895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0533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9D99050-6FAA-3E02-FBA1-F3E85B801190}"/>
              </a:ext>
            </a:extLst>
          </p:cNvPr>
          <p:cNvPicPr>
            <a:picLocks noChangeAspect="1"/>
          </p:cNvPicPr>
          <p:nvPr/>
        </p:nvPicPr>
        <p:blipFill>
          <a:blip r:embed="rId2"/>
          <a:stretch>
            <a:fillRect/>
          </a:stretch>
        </p:blipFill>
        <p:spPr>
          <a:xfrm>
            <a:off x="282991" y="342835"/>
            <a:ext cx="9781671" cy="3736937"/>
          </a:xfrm>
          <a:prstGeom prst="rect">
            <a:avLst/>
          </a:prstGeom>
        </p:spPr>
      </p:pic>
      <p:pic>
        <p:nvPicPr>
          <p:cNvPr id="5" name="Picture 4">
            <a:extLst>
              <a:ext uri="{FF2B5EF4-FFF2-40B4-BE49-F238E27FC236}">
                <a16:creationId xmlns:a16="http://schemas.microsoft.com/office/drawing/2014/main" id="{6A1C8D73-E295-211C-D6D4-5817F9704AAA}"/>
              </a:ext>
            </a:extLst>
          </p:cNvPr>
          <p:cNvPicPr>
            <a:picLocks noChangeAspect="1"/>
          </p:cNvPicPr>
          <p:nvPr/>
        </p:nvPicPr>
        <p:blipFill>
          <a:blip r:embed="rId3"/>
          <a:stretch>
            <a:fillRect/>
          </a:stretch>
        </p:blipFill>
        <p:spPr>
          <a:xfrm>
            <a:off x="4353577" y="1846191"/>
            <a:ext cx="2219473" cy="878220"/>
          </a:xfrm>
          <a:prstGeom prst="rect">
            <a:avLst/>
          </a:prstGeom>
        </p:spPr>
      </p:pic>
      <p:pic>
        <p:nvPicPr>
          <p:cNvPr id="6" name="Picture 5">
            <a:extLst>
              <a:ext uri="{FF2B5EF4-FFF2-40B4-BE49-F238E27FC236}">
                <a16:creationId xmlns:a16="http://schemas.microsoft.com/office/drawing/2014/main" id="{CA3C087D-C971-50A0-B164-AC239BF717D9}"/>
              </a:ext>
            </a:extLst>
          </p:cNvPr>
          <p:cNvPicPr>
            <a:picLocks noChangeAspect="1"/>
          </p:cNvPicPr>
          <p:nvPr/>
        </p:nvPicPr>
        <p:blipFill>
          <a:blip r:embed="rId3"/>
          <a:stretch>
            <a:fillRect/>
          </a:stretch>
        </p:blipFill>
        <p:spPr>
          <a:xfrm>
            <a:off x="401615" y="3181444"/>
            <a:ext cx="9381212" cy="898328"/>
          </a:xfrm>
          <a:prstGeom prst="rect">
            <a:avLst/>
          </a:prstGeom>
        </p:spPr>
      </p:pic>
    </p:spTree>
    <p:extLst>
      <p:ext uri="{BB962C8B-B14F-4D97-AF65-F5344CB8AC3E}">
        <p14:creationId xmlns:p14="http://schemas.microsoft.com/office/powerpoint/2010/main" val="3594387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FDFA6C-E060-2BC0-4A8A-F6796212E7AB}"/>
              </a:ext>
            </a:extLst>
          </p:cNvPr>
          <p:cNvPicPr>
            <a:picLocks noChangeAspect="1"/>
          </p:cNvPicPr>
          <p:nvPr/>
        </p:nvPicPr>
        <p:blipFill>
          <a:blip r:embed="rId2"/>
          <a:stretch>
            <a:fillRect/>
          </a:stretch>
        </p:blipFill>
        <p:spPr>
          <a:xfrm>
            <a:off x="230439" y="244519"/>
            <a:ext cx="9809171" cy="5769559"/>
          </a:xfrm>
          <a:prstGeom prst="rect">
            <a:avLst/>
          </a:prstGeom>
        </p:spPr>
      </p:pic>
      <p:pic>
        <p:nvPicPr>
          <p:cNvPr id="5" name="Picture 4">
            <a:extLst>
              <a:ext uri="{FF2B5EF4-FFF2-40B4-BE49-F238E27FC236}">
                <a16:creationId xmlns:a16="http://schemas.microsoft.com/office/drawing/2014/main" id="{AC54549A-E7AA-AC33-2AA8-8DC70FA7D3C9}"/>
              </a:ext>
            </a:extLst>
          </p:cNvPr>
          <p:cNvPicPr>
            <a:picLocks noChangeAspect="1"/>
          </p:cNvPicPr>
          <p:nvPr/>
        </p:nvPicPr>
        <p:blipFill>
          <a:blip r:embed="rId3"/>
          <a:stretch>
            <a:fillRect/>
          </a:stretch>
        </p:blipFill>
        <p:spPr>
          <a:xfrm>
            <a:off x="614558" y="1601932"/>
            <a:ext cx="9005431" cy="1329157"/>
          </a:xfrm>
          <a:prstGeom prst="rect">
            <a:avLst/>
          </a:prstGeom>
        </p:spPr>
      </p:pic>
      <p:pic>
        <p:nvPicPr>
          <p:cNvPr id="6" name="Picture 5">
            <a:extLst>
              <a:ext uri="{FF2B5EF4-FFF2-40B4-BE49-F238E27FC236}">
                <a16:creationId xmlns:a16="http://schemas.microsoft.com/office/drawing/2014/main" id="{23875C1F-3DF9-96DE-69F2-C3A739041793}"/>
              </a:ext>
            </a:extLst>
          </p:cNvPr>
          <p:cNvPicPr>
            <a:picLocks noChangeAspect="1"/>
          </p:cNvPicPr>
          <p:nvPr/>
        </p:nvPicPr>
        <p:blipFill>
          <a:blip r:embed="rId3"/>
          <a:stretch>
            <a:fillRect/>
          </a:stretch>
        </p:blipFill>
        <p:spPr>
          <a:xfrm>
            <a:off x="545665" y="3048692"/>
            <a:ext cx="8717332" cy="878220"/>
          </a:xfrm>
          <a:prstGeom prst="rect">
            <a:avLst/>
          </a:prstGeom>
        </p:spPr>
      </p:pic>
      <p:pic>
        <p:nvPicPr>
          <p:cNvPr id="7" name="Picture 6">
            <a:extLst>
              <a:ext uri="{FF2B5EF4-FFF2-40B4-BE49-F238E27FC236}">
                <a16:creationId xmlns:a16="http://schemas.microsoft.com/office/drawing/2014/main" id="{DC78D7BC-D6E6-D89F-0D11-ACBE337F9E98}"/>
              </a:ext>
            </a:extLst>
          </p:cNvPr>
          <p:cNvPicPr>
            <a:picLocks noChangeAspect="1"/>
          </p:cNvPicPr>
          <p:nvPr/>
        </p:nvPicPr>
        <p:blipFill>
          <a:blip r:embed="rId3"/>
          <a:stretch>
            <a:fillRect/>
          </a:stretch>
        </p:blipFill>
        <p:spPr>
          <a:xfrm>
            <a:off x="614558" y="3983965"/>
            <a:ext cx="9005431" cy="2097421"/>
          </a:xfrm>
          <a:prstGeom prst="rect">
            <a:avLst/>
          </a:prstGeom>
        </p:spPr>
      </p:pic>
    </p:spTree>
    <p:extLst>
      <p:ext uri="{BB962C8B-B14F-4D97-AF65-F5344CB8AC3E}">
        <p14:creationId xmlns:p14="http://schemas.microsoft.com/office/powerpoint/2010/main" val="294002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43FC9B-C216-4CDB-7DD3-1FDC2EAB051F}"/>
              </a:ext>
            </a:extLst>
          </p:cNvPr>
          <p:cNvPicPr>
            <a:picLocks noChangeAspect="1"/>
          </p:cNvPicPr>
          <p:nvPr/>
        </p:nvPicPr>
        <p:blipFill>
          <a:blip r:embed="rId2"/>
          <a:stretch>
            <a:fillRect/>
          </a:stretch>
        </p:blipFill>
        <p:spPr>
          <a:xfrm>
            <a:off x="269152" y="241765"/>
            <a:ext cx="7534563" cy="6374469"/>
          </a:xfrm>
          <a:prstGeom prst="rect">
            <a:avLst/>
          </a:prstGeom>
        </p:spPr>
      </p:pic>
      <p:pic>
        <p:nvPicPr>
          <p:cNvPr id="5" name="Picture 4">
            <a:extLst>
              <a:ext uri="{FF2B5EF4-FFF2-40B4-BE49-F238E27FC236}">
                <a16:creationId xmlns:a16="http://schemas.microsoft.com/office/drawing/2014/main" id="{FD27793A-474B-8149-67CB-30ED83464C14}"/>
              </a:ext>
            </a:extLst>
          </p:cNvPr>
          <p:cNvPicPr>
            <a:picLocks noChangeAspect="1"/>
          </p:cNvPicPr>
          <p:nvPr/>
        </p:nvPicPr>
        <p:blipFill>
          <a:blip r:embed="rId3"/>
          <a:stretch>
            <a:fillRect/>
          </a:stretch>
        </p:blipFill>
        <p:spPr>
          <a:xfrm>
            <a:off x="420405" y="1240077"/>
            <a:ext cx="9005431" cy="1196234"/>
          </a:xfrm>
          <a:prstGeom prst="rect">
            <a:avLst/>
          </a:prstGeom>
        </p:spPr>
      </p:pic>
      <p:pic>
        <p:nvPicPr>
          <p:cNvPr id="6" name="Picture 5">
            <a:extLst>
              <a:ext uri="{FF2B5EF4-FFF2-40B4-BE49-F238E27FC236}">
                <a16:creationId xmlns:a16="http://schemas.microsoft.com/office/drawing/2014/main" id="{4B29D511-9882-FA9C-F175-D30115E21CC1}"/>
              </a:ext>
            </a:extLst>
          </p:cNvPr>
          <p:cNvPicPr>
            <a:picLocks noChangeAspect="1"/>
          </p:cNvPicPr>
          <p:nvPr/>
        </p:nvPicPr>
        <p:blipFill>
          <a:blip r:embed="rId3"/>
          <a:stretch>
            <a:fillRect/>
          </a:stretch>
        </p:blipFill>
        <p:spPr>
          <a:xfrm>
            <a:off x="605041" y="2372283"/>
            <a:ext cx="9005431" cy="1329157"/>
          </a:xfrm>
          <a:prstGeom prst="rect">
            <a:avLst/>
          </a:prstGeom>
        </p:spPr>
      </p:pic>
      <p:pic>
        <p:nvPicPr>
          <p:cNvPr id="7" name="Picture 6">
            <a:extLst>
              <a:ext uri="{FF2B5EF4-FFF2-40B4-BE49-F238E27FC236}">
                <a16:creationId xmlns:a16="http://schemas.microsoft.com/office/drawing/2014/main" id="{0565BD8E-185D-1071-6BFC-6EB1A1402165}"/>
              </a:ext>
            </a:extLst>
          </p:cNvPr>
          <p:cNvPicPr>
            <a:picLocks noChangeAspect="1"/>
          </p:cNvPicPr>
          <p:nvPr/>
        </p:nvPicPr>
        <p:blipFill>
          <a:blip r:embed="rId3"/>
          <a:stretch>
            <a:fillRect/>
          </a:stretch>
        </p:blipFill>
        <p:spPr>
          <a:xfrm>
            <a:off x="495561" y="3726492"/>
            <a:ext cx="9005431" cy="1622122"/>
          </a:xfrm>
          <a:prstGeom prst="rect">
            <a:avLst/>
          </a:prstGeom>
        </p:spPr>
      </p:pic>
      <p:pic>
        <p:nvPicPr>
          <p:cNvPr id="8" name="Picture 7">
            <a:extLst>
              <a:ext uri="{FF2B5EF4-FFF2-40B4-BE49-F238E27FC236}">
                <a16:creationId xmlns:a16="http://schemas.microsoft.com/office/drawing/2014/main" id="{F727AE1B-9272-206E-9D57-0AA5335617E2}"/>
              </a:ext>
            </a:extLst>
          </p:cNvPr>
          <p:cNvPicPr>
            <a:picLocks noChangeAspect="1"/>
          </p:cNvPicPr>
          <p:nvPr/>
        </p:nvPicPr>
        <p:blipFill>
          <a:blip r:embed="rId3"/>
          <a:stretch>
            <a:fillRect/>
          </a:stretch>
        </p:blipFill>
        <p:spPr>
          <a:xfrm>
            <a:off x="1565753" y="5408690"/>
            <a:ext cx="1206674" cy="613165"/>
          </a:xfrm>
          <a:prstGeom prst="rect">
            <a:avLst/>
          </a:prstGeom>
        </p:spPr>
      </p:pic>
      <p:pic>
        <p:nvPicPr>
          <p:cNvPr id="9" name="Picture 8">
            <a:extLst>
              <a:ext uri="{FF2B5EF4-FFF2-40B4-BE49-F238E27FC236}">
                <a16:creationId xmlns:a16="http://schemas.microsoft.com/office/drawing/2014/main" id="{1D7D1F0C-0DA0-4370-1D4F-DB49AF670637}"/>
              </a:ext>
            </a:extLst>
          </p:cNvPr>
          <p:cNvPicPr>
            <a:picLocks noChangeAspect="1"/>
          </p:cNvPicPr>
          <p:nvPr/>
        </p:nvPicPr>
        <p:blipFill>
          <a:blip r:embed="rId3"/>
          <a:stretch>
            <a:fillRect/>
          </a:stretch>
        </p:blipFill>
        <p:spPr>
          <a:xfrm>
            <a:off x="2829759" y="5348147"/>
            <a:ext cx="2550170" cy="613165"/>
          </a:xfrm>
          <a:prstGeom prst="rect">
            <a:avLst/>
          </a:prstGeom>
        </p:spPr>
      </p:pic>
      <p:pic>
        <p:nvPicPr>
          <p:cNvPr id="10" name="Picture 9">
            <a:extLst>
              <a:ext uri="{FF2B5EF4-FFF2-40B4-BE49-F238E27FC236}">
                <a16:creationId xmlns:a16="http://schemas.microsoft.com/office/drawing/2014/main" id="{9EEBF6D2-2398-27CD-4C47-4857E02E7159}"/>
              </a:ext>
            </a:extLst>
          </p:cNvPr>
          <p:cNvPicPr>
            <a:picLocks noChangeAspect="1"/>
          </p:cNvPicPr>
          <p:nvPr/>
        </p:nvPicPr>
        <p:blipFill>
          <a:blip r:embed="rId3"/>
          <a:stretch>
            <a:fillRect/>
          </a:stretch>
        </p:blipFill>
        <p:spPr>
          <a:xfrm>
            <a:off x="5413515" y="5210783"/>
            <a:ext cx="1726321" cy="738004"/>
          </a:xfrm>
          <a:prstGeom prst="rect">
            <a:avLst/>
          </a:prstGeom>
        </p:spPr>
      </p:pic>
      <p:pic>
        <p:nvPicPr>
          <p:cNvPr id="11" name="Picture 10">
            <a:extLst>
              <a:ext uri="{FF2B5EF4-FFF2-40B4-BE49-F238E27FC236}">
                <a16:creationId xmlns:a16="http://schemas.microsoft.com/office/drawing/2014/main" id="{EE74BFE9-D087-9768-4CB3-1AB98ACE77B9}"/>
              </a:ext>
            </a:extLst>
          </p:cNvPr>
          <p:cNvPicPr>
            <a:picLocks noChangeAspect="1"/>
          </p:cNvPicPr>
          <p:nvPr/>
        </p:nvPicPr>
        <p:blipFill>
          <a:blip r:embed="rId3"/>
          <a:stretch>
            <a:fillRect/>
          </a:stretch>
        </p:blipFill>
        <p:spPr>
          <a:xfrm>
            <a:off x="2653614" y="5894038"/>
            <a:ext cx="1726321" cy="738004"/>
          </a:xfrm>
          <a:prstGeom prst="rect">
            <a:avLst/>
          </a:prstGeom>
        </p:spPr>
      </p:pic>
      <p:pic>
        <p:nvPicPr>
          <p:cNvPr id="12" name="Picture 11">
            <a:extLst>
              <a:ext uri="{FF2B5EF4-FFF2-40B4-BE49-F238E27FC236}">
                <a16:creationId xmlns:a16="http://schemas.microsoft.com/office/drawing/2014/main" id="{930A1BF6-7D09-1144-E42A-1EDA84C82AA2}"/>
              </a:ext>
            </a:extLst>
          </p:cNvPr>
          <p:cNvPicPr>
            <a:picLocks noChangeAspect="1"/>
          </p:cNvPicPr>
          <p:nvPr/>
        </p:nvPicPr>
        <p:blipFill>
          <a:blip r:embed="rId3"/>
          <a:stretch>
            <a:fillRect/>
          </a:stretch>
        </p:blipFill>
        <p:spPr>
          <a:xfrm>
            <a:off x="4379935" y="5948787"/>
            <a:ext cx="2609588" cy="613164"/>
          </a:xfrm>
          <a:prstGeom prst="rect">
            <a:avLst/>
          </a:prstGeom>
        </p:spPr>
      </p:pic>
    </p:spTree>
    <p:extLst>
      <p:ext uri="{BB962C8B-B14F-4D97-AF65-F5344CB8AC3E}">
        <p14:creationId xmlns:p14="http://schemas.microsoft.com/office/powerpoint/2010/main" val="3516182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2"/>
                                        </p:tgtEl>
                                      </p:cBhvr>
                                    </p:animEffect>
                                    <p:set>
                                      <p:cBhvr>
                                        <p:cTn id="4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F39112A-9FBF-DE03-6221-952C5F6FCF36}"/>
              </a:ext>
            </a:extLst>
          </p:cNvPr>
          <p:cNvSpPr>
            <a:spLocks noChangeArrowheads="1"/>
          </p:cNvSpPr>
          <p:nvPr/>
        </p:nvSpPr>
        <p:spPr bwMode="auto">
          <a:xfrm>
            <a:off x="181970" y="239683"/>
            <a:ext cx="3797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dirty="0">
                <a:solidFill>
                  <a:schemeClr val="accent1"/>
                </a:solidFill>
                <a:ea typeface="Cambria Math" panose="02040503050406030204" pitchFamily="18" charset="0"/>
                <a:cs typeface="Times New Roman" panose="02020603050405020304" pitchFamily="18" charset="0"/>
              </a:rPr>
              <a:t>Example </a:t>
            </a:r>
            <a:r>
              <a:rPr lang="en-US" sz="2200" dirty="0"/>
              <a:t>Evaluate the integral.</a:t>
            </a:r>
            <a:r>
              <a:rPr lang="en-US" altLang="en-US" sz="2200" b="1" dirty="0">
                <a:solidFill>
                  <a:schemeClr val="accent1"/>
                </a:solidFill>
                <a:ea typeface="Cambria Math" panose="02040503050406030204" pitchFamily="18" charset="0"/>
                <a:cs typeface="Times New Roman" panose="02020603050405020304" pitchFamily="18" charset="0"/>
              </a:rPr>
              <a:t> </a:t>
            </a:r>
          </a:p>
        </p:txBody>
      </p:sp>
      <p:graphicFrame>
        <p:nvGraphicFramePr>
          <p:cNvPr id="3" name="Object 11">
            <a:extLst>
              <a:ext uri="{FF2B5EF4-FFF2-40B4-BE49-F238E27FC236}">
                <a16:creationId xmlns:a16="http://schemas.microsoft.com/office/drawing/2014/main" id="{00AC7755-00E7-C32F-970C-51B2FF9928FA}"/>
              </a:ext>
            </a:extLst>
          </p:cNvPr>
          <p:cNvGraphicFramePr>
            <a:graphicFrameLocks noChangeAspect="1"/>
          </p:cNvGraphicFramePr>
          <p:nvPr>
            <p:extLst>
              <p:ext uri="{D42A27DB-BD31-4B8C-83A1-F6EECF244321}">
                <p14:modId xmlns:p14="http://schemas.microsoft.com/office/powerpoint/2010/main" val="2420545104"/>
              </p:ext>
            </p:extLst>
          </p:nvPr>
        </p:nvGraphicFramePr>
        <p:xfrm>
          <a:off x="217530" y="1785788"/>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23" name="Object 11">
                        <a:extLst>
                          <a:ext uri="{FF2B5EF4-FFF2-40B4-BE49-F238E27FC236}">
                            <a16:creationId xmlns:a16="http://schemas.microsoft.com/office/drawing/2014/main" id="{8E2830C8-7E4C-861B-B433-B90E4F179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785788"/>
                        <a:ext cx="1034582" cy="374704"/>
                      </a:xfrm>
                      <a:prstGeom prst="rect">
                        <a:avLst/>
                      </a:prstGeom>
                      <a:noFill/>
                      <a:ln>
                        <a:noFill/>
                      </a:ln>
                      <a:effectLst/>
                    </p:spPr>
                  </p:pic>
                </p:oleObj>
              </mc:Fallback>
            </mc:AlternateContent>
          </a:graphicData>
        </a:graphic>
      </p:graphicFrame>
      <p:graphicFrame>
        <p:nvGraphicFramePr>
          <p:cNvPr id="6" name="Object 6">
            <a:extLst>
              <a:ext uri="{FF2B5EF4-FFF2-40B4-BE49-F238E27FC236}">
                <a16:creationId xmlns:a16="http://schemas.microsoft.com/office/drawing/2014/main" id="{52F295BB-C071-15DB-55AA-6168060A85C3}"/>
              </a:ext>
            </a:extLst>
          </p:cNvPr>
          <p:cNvGraphicFramePr>
            <a:graphicFrameLocks noChangeAspect="1"/>
          </p:cNvGraphicFramePr>
          <p:nvPr>
            <p:extLst>
              <p:ext uri="{D42A27DB-BD31-4B8C-83A1-F6EECF244321}">
                <p14:modId xmlns:p14="http://schemas.microsoft.com/office/powerpoint/2010/main" val="1246986022"/>
              </p:ext>
            </p:extLst>
          </p:nvPr>
        </p:nvGraphicFramePr>
        <p:xfrm>
          <a:off x="314963" y="709498"/>
          <a:ext cx="1665287" cy="963612"/>
        </p:xfrm>
        <a:graphic>
          <a:graphicData uri="http://schemas.openxmlformats.org/presentationml/2006/ole">
            <mc:AlternateContent xmlns:mc="http://schemas.openxmlformats.org/markup-compatibility/2006">
              <mc:Choice xmlns:v="urn:schemas-microsoft-com:vml" Requires="v">
                <p:oleObj name="Equation" r:id="rId4" imgW="812520" imgH="469800" progId="Equation.DSMT4">
                  <p:embed/>
                </p:oleObj>
              </mc:Choice>
              <mc:Fallback>
                <p:oleObj name="Equation" r:id="rId4" imgW="812520" imgH="469800" progId="Equation.DSMT4">
                  <p:embed/>
                  <p:pic>
                    <p:nvPicPr>
                      <p:cNvPr id="2" name="Object 6">
                        <a:extLst>
                          <a:ext uri="{FF2B5EF4-FFF2-40B4-BE49-F238E27FC236}">
                            <a16:creationId xmlns:a16="http://schemas.microsoft.com/office/drawing/2014/main" id="{2C17E23D-1893-330A-45ED-70B61EA847F4}"/>
                          </a:ext>
                        </a:extLst>
                      </p:cNvPr>
                      <p:cNvPicPr>
                        <a:picLocks noChangeAspect="1" noChangeArrowheads="1"/>
                      </p:cNvPicPr>
                      <p:nvPr/>
                    </p:nvPicPr>
                    <p:blipFill>
                      <a:blip r:embed="rId5"/>
                      <a:srcRect/>
                      <a:stretch>
                        <a:fillRect/>
                      </a:stretch>
                    </p:blipFill>
                    <p:spPr bwMode="auto">
                      <a:xfrm>
                        <a:off x="314963" y="709498"/>
                        <a:ext cx="1665287" cy="963612"/>
                      </a:xfrm>
                      <a:prstGeom prst="rect">
                        <a:avLst/>
                      </a:prstGeom>
                      <a:noFill/>
                      <a:ln>
                        <a:noFill/>
                      </a:ln>
                      <a:effectLst/>
                    </p:spPr>
                  </p:pic>
                </p:oleObj>
              </mc:Fallback>
            </mc:AlternateContent>
          </a:graphicData>
        </a:graphic>
      </p:graphicFrame>
      <p:graphicFrame>
        <p:nvGraphicFramePr>
          <p:cNvPr id="11" name="Object 6">
            <a:extLst>
              <a:ext uri="{FF2B5EF4-FFF2-40B4-BE49-F238E27FC236}">
                <a16:creationId xmlns:a16="http://schemas.microsoft.com/office/drawing/2014/main" id="{889AC961-963A-EEEB-38E0-443BFE2EAB7C}"/>
              </a:ext>
            </a:extLst>
          </p:cNvPr>
          <p:cNvGraphicFramePr>
            <a:graphicFrameLocks noChangeAspect="1"/>
          </p:cNvGraphicFramePr>
          <p:nvPr>
            <p:extLst>
              <p:ext uri="{D42A27DB-BD31-4B8C-83A1-F6EECF244321}">
                <p14:modId xmlns:p14="http://schemas.microsoft.com/office/powerpoint/2010/main" val="2556806443"/>
              </p:ext>
            </p:extLst>
          </p:nvPr>
        </p:nvGraphicFramePr>
        <p:xfrm>
          <a:off x="314963" y="2257452"/>
          <a:ext cx="1665287" cy="963612"/>
        </p:xfrm>
        <a:graphic>
          <a:graphicData uri="http://schemas.openxmlformats.org/presentationml/2006/ole">
            <mc:AlternateContent xmlns:mc="http://schemas.openxmlformats.org/markup-compatibility/2006">
              <mc:Choice xmlns:v="urn:schemas-microsoft-com:vml" Requires="v">
                <p:oleObj name="Equation" r:id="rId6" imgW="812520" imgH="469800" progId="Equation.DSMT4">
                  <p:embed/>
                </p:oleObj>
              </mc:Choice>
              <mc:Fallback>
                <p:oleObj name="Equation" r:id="rId6" imgW="812520" imgH="469800" progId="Equation.DSMT4">
                  <p:embed/>
                  <p:pic>
                    <p:nvPicPr>
                      <p:cNvPr id="6" name="Object 6">
                        <a:extLst>
                          <a:ext uri="{FF2B5EF4-FFF2-40B4-BE49-F238E27FC236}">
                            <a16:creationId xmlns:a16="http://schemas.microsoft.com/office/drawing/2014/main" id="{52F295BB-C071-15DB-55AA-6168060A85C3}"/>
                          </a:ext>
                        </a:extLst>
                      </p:cNvPr>
                      <p:cNvPicPr>
                        <a:picLocks noChangeAspect="1" noChangeArrowheads="1"/>
                      </p:cNvPicPr>
                      <p:nvPr/>
                    </p:nvPicPr>
                    <p:blipFill>
                      <a:blip r:embed="rId7"/>
                      <a:srcRect/>
                      <a:stretch>
                        <a:fillRect/>
                      </a:stretch>
                    </p:blipFill>
                    <p:spPr bwMode="auto">
                      <a:xfrm>
                        <a:off x="314963" y="2257452"/>
                        <a:ext cx="1665287" cy="963612"/>
                      </a:xfrm>
                      <a:prstGeom prst="rect">
                        <a:avLst/>
                      </a:prstGeom>
                      <a:noFill/>
                      <a:ln>
                        <a:noFill/>
                      </a:ln>
                      <a:effectLst/>
                    </p:spPr>
                  </p:pic>
                </p:oleObj>
              </mc:Fallback>
            </mc:AlternateContent>
          </a:graphicData>
        </a:graphic>
      </p:graphicFrame>
      <p:graphicFrame>
        <p:nvGraphicFramePr>
          <p:cNvPr id="12" name="Object 10">
            <a:extLst>
              <a:ext uri="{FF2B5EF4-FFF2-40B4-BE49-F238E27FC236}">
                <a16:creationId xmlns:a16="http://schemas.microsoft.com/office/drawing/2014/main" id="{9D9DEA73-A238-453D-C337-A397D6A3CC77}"/>
              </a:ext>
            </a:extLst>
          </p:cNvPr>
          <p:cNvGraphicFramePr>
            <a:graphicFrameLocks noChangeAspect="1"/>
          </p:cNvGraphicFramePr>
          <p:nvPr>
            <p:extLst>
              <p:ext uri="{D42A27DB-BD31-4B8C-83A1-F6EECF244321}">
                <p14:modId xmlns:p14="http://schemas.microsoft.com/office/powerpoint/2010/main" val="782062638"/>
              </p:ext>
            </p:extLst>
          </p:nvPr>
        </p:nvGraphicFramePr>
        <p:xfrm>
          <a:off x="6872452" y="3025138"/>
          <a:ext cx="1558925" cy="376237"/>
        </p:xfrm>
        <a:graphic>
          <a:graphicData uri="http://schemas.openxmlformats.org/presentationml/2006/ole">
            <mc:AlternateContent xmlns:mc="http://schemas.openxmlformats.org/markup-compatibility/2006">
              <mc:Choice xmlns:v="urn:schemas-microsoft-com:vml" Requires="v">
                <p:oleObj name="Equation" r:id="rId8" imgW="736560" imgH="177480" progId="Equation.DSMT4">
                  <p:embed/>
                </p:oleObj>
              </mc:Choice>
              <mc:Fallback>
                <p:oleObj name="Equation" r:id="rId8" imgW="736560" imgH="177480" progId="Equation.DSMT4">
                  <p:embed/>
                  <p:pic>
                    <p:nvPicPr>
                      <p:cNvPr id="3" name="Object 10">
                        <a:extLst>
                          <a:ext uri="{FF2B5EF4-FFF2-40B4-BE49-F238E27FC236}">
                            <a16:creationId xmlns:a16="http://schemas.microsoft.com/office/drawing/2014/main" id="{15547429-C6D1-D265-4EA5-91F5C2DF7188}"/>
                          </a:ext>
                        </a:extLst>
                      </p:cNvPr>
                      <p:cNvPicPr>
                        <a:picLocks noChangeAspect="1" noChangeArrowheads="1"/>
                      </p:cNvPicPr>
                      <p:nvPr/>
                    </p:nvPicPr>
                    <p:blipFill>
                      <a:blip r:embed="rId9"/>
                      <a:srcRect/>
                      <a:stretch>
                        <a:fillRect/>
                      </a:stretch>
                    </p:blipFill>
                    <p:spPr bwMode="auto">
                      <a:xfrm>
                        <a:off x="6872452" y="3025138"/>
                        <a:ext cx="1558925" cy="376237"/>
                      </a:xfrm>
                      <a:prstGeom prst="rect">
                        <a:avLst/>
                      </a:prstGeom>
                      <a:noFill/>
                      <a:ln>
                        <a:noFill/>
                      </a:ln>
                      <a:effectLst/>
                    </p:spPr>
                  </p:pic>
                </p:oleObj>
              </mc:Fallback>
            </mc:AlternateContent>
          </a:graphicData>
        </a:graphic>
      </p:graphicFrame>
      <p:graphicFrame>
        <p:nvGraphicFramePr>
          <p:cNvPr id="13" name="Object 10">
            <a:extLst>
              <a:ext uri="{FF2B5EF4-FFF2-40B4-BE49-F238E27FC236}">
                <a16:creationId xmlns:a16="http://schemas.microsoft.com/office/drawing/2014/main" id="{753229C4-6182-9462-9CD1-2EA181CA4419}"/>
              </a:ext>
            </a:extLst>
          </p:cNvPr>
          <p:cNvGraphicFramePr>
            <a:graphicFrameLocks noChangeAspect="1"/>
          </p:cNvGraphicFramePr>
          <p:nvPr>
            <p:extLst>
              <p:ext uri="{D42A27DB-BD31-4B8C-83A1-F6EECF244321}">
                <p14:modId xmlns:p14="http://schemas.microsoft.com/office/powerpoint/2010/main" val="401231998"/>
              </p:ext>
            </p:extLst>
          </p:nvPr>
        </p:nvGraphicFramePr>
        <p:xfrm>
          <a:off x="6701858" y="3565150"/>
          <a:ext cx="2109787" cy="947737"/>
        </p:xfrm>
        <a:graphic>
          <a:graphicData uri="http://schemas.openxmlformats.org/presentationml/2006/ole">
            <mc:AlternateContent xmlns:mc="http://schemas.openxmlformats.org/markup-compatibility/2006">
              <mc:Choice xmlns:v="urn:schemas-microsoft-com:vml" Requires="v">
                <p:oleObj name="Equation" r:id="rId10" imgW="990360" imgH="444240" progId="Equation.DSMT4">
                  <p:embed/>
                </p:oleObj>
              </mc:Choice>
              <mc:Fallback>
                <p:oleObj name="Equation" r:id="rId10" imgW="990360" imgH="444240" progId="Equation.DSMT4">
                  <p:embed/>
                  <p:pic>
                    <p:nvPicPr>
                      <p:cNvPr id="7" name="Object 10">
                        <a:extLst>
                          <a:ext uri="{FF2B5EF4-FFF2-40B4-BE49-F238E27FC236}">
                            <a16:creationId xmlns:a16="http://schemas.microsoft.com/office/drawing/2014/main" id="{60C714FD-259F-8632-EA89-9BB908871CEA}"/>
                          </a:ext>
                        </a:extLst>
                      </p:cNvPr>
                      <p:cNvPicPr>
                        <a:picLocks noChangeAspect="1" noChangeArrowheads="1"/>
                      </p:cNvPicPr>
                      <p:nvPr/>
                    </p:nvPicPr>
                    <p:blipFill>
                      <a:blip r:embed="rId11"/>
                      <a:srcRect/>
                      <a:stretch>
                        <a:fillRect/>
                      </a:stretch>
                    </p:blipFill>
                    <p:spPr bwMode="auto">
                      <a:xfrm>
                        <a:off x="6701858" y="3565150"/>
                        <a:ext cx="2109787" cy="947737"/>
                      </a:xfrm>
                      <a:prstGeom prst="rect">
                        <a:avLst/>
                      </a:prstGeom>
                      <a:noFill/>
                      <a:ln>
                        <a:noFill/>
                      </a:ln>
                      <a:effectLst/>
                    </p:spPr>
                  </p:pic>
                </p:oleObj>
              </mc:Fallback>
            </mc:AlternateContent>
          </a:graphicData>
        </a:graphic>
      </p:graphicFrame>
      <p:sp>
        <p:nvSpPr>
          <p:cNvPr id="14" name="Text Box 2">
            <a:extLst>
              <a:ext uri="{FF2B5EF4-FFF2-40B4-BE49-F238E27FC236}">
                <a16:creationId xmlns:a16="http://schemas.microsoft.com/office/drawing/2014/main" id="{7F554050-B2F6-8F31-055C-011CA0509BDD}"/>
              </a:ext>
            </a:extLst>
          </p:cNvPr>
          <p:cNvSpPr txBox="1">
            <a:spLocks noChangeArrowheads="1"/>
          </p:cNvSpPr>
          <p:nvPr/>
        </p:nvSpPr>
        <p:spPr bwMode="auto">
          <a:xfrm>
            <a:off x="6176738" y="2977878"/>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a:t>
            </a:r>
          </a:p>
        </p:txBody>
      </p:sp>
      <p:graphicFrame>
        <p:nvGraphicFramePr>
          <p:cNvPr id="15" name="Object 6">
            <a:extLst>
              <a:ext uri="{FF2B5EF4-FFF2-40B4-BE49-F238E27FC236}">
                <a16:creationId xmlns:a16="http://schemas.microsoft.com/office/drawing/2014/main" id="{87CFD092-14C4-9356-B3C5-950FC0106925}"/>
              </a:ext>
            </a:extLst>
          </p:cNvPr>
          <p:cNvGraphicFramePr>
            <a:graphicFrameLocks noChangeAspect="1"/>
          </p:cNvGraphicFramePr>
          <p:nvPr>
            <p:extLst>
              <p:ext uri="{D42A27DB-BD31-4B8C-83A1-F6EECF244321}">
                <p14:modId xmlns:p14="http://schemas.microsoft.com/office/powerpoint/2010/main" val="1796997790"/>
              </p:ext>
            </p:extLst>
          </p:nvPr>
        </p:nvGraphicFramePr>
        <p:xfrm>
          <a:off x="1992313" y="2321945"/>
          <a:ext cx="2784475" cy="911225"/>
        </p:xfrm>
        <a:graphic>
          <a:graphicData uri="http://schemas.openxmlformats.org/presentationml/2006/ole">
            <mc:AlternateContent xmlns:mc="http://schemas.openxmlformats.org/markup-compatibility/2006">
              <mc:Choice xmlns:v="urn:schemas-microsoft-com:vml" Requires="v">
                <p:oleObj name="Equation" r:id="rId12" imgW="1358640" imgH="444240" progId="Equation.DSMT4">
                  <p:embed/>
                </p:oleObj>
              </mc:Choice>
              <mc:Fallback>
                <p:oleObj name="Equation" r:id="rId12" imgW="1358640" imgH="444240" progId="Equation.DSMT4">
                  <p:embed/>
                  <p:pic>
                    <p:nvPicPr>
                      <p:cNvPr id="11" name="Object 6">
                        <a:extLst>
                          <a:ext uri="{FF2B5EF4-FFF2-40B4-BE49-F238E27FC236}">
                            <a16:creationId xmlns:a16="http://schemas.microsoft.com/office/drawing/2014/main" id="{889AC961-963A-EEEB-38E0-443BFE2EAB7C}"/>
                          </a:ext>
                        </a:extLst>
                      </p:cNvPr>
                      <p:cNvPicPr>
                        <a:picLocks noChangeAspect="1" noChangeArrowheads="1"/>
                      </p:cNvPicPr>
                      <p:nvPr/>
                    </p:nvPicPr>
                    <p:blipFill>
                      <a:blip r:embed="rId13"/>
                      <a:srcRect/>
                      <a:stretch>
                        <a:fillRect/>
                      </a:stretch>
                    </p:blipFill>
                    <p:spPr bwMode="auto">
                      <a:xfrm>
                        <a:off x="1992313" y="2321945"/>
                        <a:ext cx="2784475" cy="911225"/>
                      </a:xfrm>
                      <a:prstGeom prst="rect">
                        <a:avLst/>
                      </a:prstGeom>
                      <a:noFill/>
                      <a:ln>
                        <a:noFill/>
                      </a:ln>
                      <a:effectLst/>
                    </p:spPr>
                  </p:pic>
                </p:oleObj>
              </mc:Fallback>
            </mc:AlternateContent>
          </a:graphicData>
        </a:graphic>
      </p:graphicFrame>
      <p:graphicFrame>
        <p:nvGraphicFramePr>
          <p:cNvPr id="16" name="Object 6">
            <a:extLst>
              <a:ext uri="{FF2B5EF4-FFF2-40B4-BE49-F238E27FC236}">
                <a16:creationId xmlns:a16="http://schemas.microsoft.com/office/drawing/2014/main" id="{2F398960-E1BF-7F87-E52A-D537BDE1D60F}"/>
              </a:ext>
            </a:extLst>
          </p:cNvPr>
          <p:cNvGraphicFramePr>
            <a:graphicFrameLocks noChangeAspect="1"/>
          </p:cNvGraphicFramePr>
          <p:nvPr>
            <p:extLst>
              <p:ext uri="{D42A27DB-BD31-4B8C-83A1-F6EECF244321}">
                <p14:modId xmlns:p14="http://schemas.microsoft.com/office/powerpoint/2010/main" val="2529259534"/>
              </p:ext>
            </p:extLst>
          </p:nvPr>
        </p:nvGraphicFramePr>
        <p:xfrm>
          <a:off x="1997464" y="3505200"/>
          <a:ext cx="1222375" cy="571500"/>
        </p:xfrm>
        <a:graphic>
          <a:graphicData uri="http://schemas.openxmlformats.org/presentationml/2006/ole">
            <mc:AlternateContent xmlns:mc="http://schemas.openxmlformats.org/markup-compatibility/2006">
              <mc:Choice xmlns:v="urn:schemas-microsoft-com:vml" Requires="v">
                <p:oleObj name="Equation" r:id="rId14" imgW="596880" imgH="279360" progId="Equation.DSMT4">
                  <p:embed/>
                </p:oleObj>
              </mc:Choice>
              <mc:Fallback>
                <p:oleObj name="Equation" r:id="rId14" imgW="596880" imgH="279360" progId="Equation.DSMT4">
                  <p:embed/>
                  <p:pic>
                    <p:nvPicPr>
                      <p:cNvPr id="15" name="Object 6">
                        <a:extLst>
                          <a:ext uri="{FF2B5EF4-FFF2-40B4-BE49-F238E27FC236}">
                            <a16:creationId xmlns:a16="http://schemas.microsoft.com/office/drawing/2014/main" id="{87CFD092-14C4-9356-B3C5-950FC0106925}"/>
                          </a:ext>
                        </a:extLst>
                      </p:cNvPr>
                      <p:cNvPicPr>
                        <a:picLocks noChangeAspect="1" noChangeArrowheads="1"/>
                      </p:cNvPicPr>
                      <p:nvPr/>
                    </p:nvPicPr>
                    <p:blipFill>
                      <a:blip r:embed="rId15"/>
                      <a:srcRect/>
                      <a:stretch>
                        <a:fillRect/>
                      </a:stretch>
                    </p:blipFill>
                    <p:spPr bwMode="auto">
                      <a:xfrm>
                        <a:off x="1997464" y="3505200"/>
                        <a:ext cx="1222375" cy="571500"/>
                      </a:xfrm>
                      <a:prstGeom prst="rect">
                        <a:avLst/>
                      </a:prstGeom>
                      <a:noFill/>
                      <a:ln>
                        <a:noFill/>
                      </a:ln>
                      <a:effectLst/>
                    </p:spPr>
                  </p:pic>
                </p:oleObj>
              </mc:Fallback>
            </mc:AlternateContent>
          </a:graphicData>
        </a:graphic>
      </p:graphicFrame>
      <p:graphicFrame>
        <p:nvGraphicFramePr>
          <p:cNvPr id="17" name="Object 24">
            <a:extLst>
              <a:ext uri="{FF2B5EF4-FFF2-40B4-BE49-F238E27FC236}">
                <a16:creationId xmlns:a16="http://schemas.microsoft.com/office/drawing/2014/main" id="{319D897D-78D1-2EC0-6F9C-F9497A18A667}"/>
              </a:ext>
            </a:extLst>
          </p:cNvPr>
          <p:cNvGraphicFramePr>
            <a:graphicFrameLocks noChangeAspect="1"/>
          </p:cNvGraphicFramePr>
          <p:nvPr>
            <p:extLst>
              <p:ext uri="{D42A27DB-BD31-4B8C-83A1-F6EECF244321}">
                <p14:modId xmlns:p14="http://schemas.microsoft.com/office/powerpoint/2010/main" val="3978320703"/>
              </p:ext>
            </p:extLst>
          </p:nvPr>
        </p:nvGraphicFramePr>
        <p:xfrm>
          <a:off x="6470651" y="2515721"/>
          <a:ext cx="1889125" cy="336550"/>
        </p:xfrm>
        <a:graphic>
          <a:graphicData uri="http://schemas.openxmlformats.org/presentationml/2006/ole">
            <mc:AlternateContent xmlns:mc="http://schemas.openxmlformats.org/markup-compatibility/2006">
              <mc:Choice xmlns:v="urn:schemas-microsoft-com:vml" Requires="v">
                <p:oleObj name="Equation" r:id="rId16" imgW="1002960" imgH="177480" progId="Equation.DSMT4">
                  <p:embed/>
                </p:oleObj>
              </mc:Choice>
              <mc:Fallback>
                <p:oleObj name="Equation" r:id="rId16" imgW="1002960" imgH="177480" progId="Equation.DSMT4">
                  <p:embed/>
                  <p:pic>
                    <p:nvPicPr>
                      <p:cNvPr id="27" name="Object 24">
                        <a:extLst>
                          <a:ext uri="{FF2B5EF4-FFF2-40B4-BE49-F238E27FC236}">
                            <a16:creationId xmlns:a16="http://schemas.microsoft.com/office/drawing/2014/main" id="{1984EC64-2607-E8F0-FA46-8690F666AAD7}"/>
                          </a:ext>
                        </a:extLst>
                      </p:cNvPr>
                      <p:cNvPicPr>
                        <a:picLocks noChangeAspect="1" noChangeArrowheads="1"/>
                      </p:cNvPicPr>
                      <p:nvPr/>
                    </p:nvPicPr>
                    <p:blipFill>
                      <a:blip r:embed="rId17"/>
                      <a:srcRect/>
                      <a:stretch>
                        <a:fillRect/>
                      </a:stretch>
                    </p:blipFill>
                    <p:spPr bwMode="auto">
                      <a:xfrm>
                        <a:off x="6470651" y="2515721"/>
                        <a:ext cx="1889125" cy="336550"/>
                      </a:xfrm>
                      <a:prstGeom prst="rect">
                        <a:avLst/>
                      </a:prstGeom>
                      <a:noFill/>
                      <a:ln>
                        <a:noFill/>
                      </a:ln>
                      <a:effectLst/>
                    </p:spPr>
                  </p:pic>
                </p:oleObj>
              </mc:Fallback>
            </mc:AlternateContent>
          </a:graphicData>
        </a:graphic>
      </p:graphicFrame>
      <p:graphicFrame>
        <p:nvGraphicFramePr>
          <p:cNvPr id="18" name="Object 6">
            <a:extLst>
              <a:ext uri="{FF2B5EF4-FFF2-40B4-BE49-F238E27FC236}">
                <a16:creationId xmlns:a16="http://schemas.microsoft.com/office/drawing/2014/main" id="{E52EA2F1-AFC7-96BC-C0E6-BE58C1C2F5BA}"/>
              </a:ext>
            </a:extLst>
          </p:cNvPr>
          <p:cNvGraphicFramePr>
            <a:graphicFrameLocks noChangeAspect="1"/>
          </p:cNvGraphicFramePr>
          <p:nvPr>
            <p:extLst>
              <p:ext uri="{D42A27DB-BD31-4B8C-83A1-F6EECF244321}">
                <p14:modId xmlns:p14="http://schemas.microsoft.com/office/powerpoint/2010/main" val="3762645023"/>
              </p:ext>
            </p:extLst>
          </p:nvPr>
        </p:nvGraphicFramePr>
        <p:xfrm>
          <a:off x="2047875" y="4425950"/>
          <a:ext cx="1119188" cy="415925"/>
        </p:xfrm>
        <a:graphic>
          <a:graphicData uri="http://schemas.openxmlformats.org/presentationml/2006/ole">
            <mc:AlternateContent xmlns:mc="http://schemas.openxmlformats.org/markup-compatibility/2006">
              <mc:Choice xmlns:v="urn:schemas-microsoft-com:vml" Requires="v">
                <p:oleObj name="Equation" r:id="rId18" imgW="545760" imgH="203040" progId="Equation.DSMT4">
                  <p:embed/>
                </p:oleObj>
              </mc:Choice>
              <mc:Fallback>
                <p:oleObj name="Equation" r:id="rId18" imgW="545760" imgH="203040" progId="Equation.DSMT4">
                  <p:embed/>
                  <p:pic>
                    <p:nvPicPr>
                      <p:cNvPr id="16" name="Object 6">
                        <a:extLst>
                          <a:ext uri="{FF2B5EF4-FFF2-40B4-BE49-F238E27FC236}">
                            <a16:creationId xmlns:a16="http://schemas.microsoft.com/office/drawing/2014/main" id="{2F398960-E1BF-7F87-E52A-D537BDE1D60F}"/>
                          </a:ext>
                        </a:extLst>
                      </p:cNvPr>
                      <p:cNvPicPr>
                        <a:picLocks noChangeAspect="1" noChangeArrowheads="1"/>
                      </p:cNvPicPr>
                      <p:nvPr/>
                    </p:nvPicPr>
                    <p:blipFill>
                      <a:blip r:embed="rId19"/>
                      <a:srcRect/>
                      <a:stretch>
                        <a:fillRect/>
                      </a:stretch>
                    </p:blipFill>
                    <p:spPr bwMode="auto">
                      <a:xfrm>
                        <a:off x="2047875" y="4425950"/>
                        <a:ext cx="1119188" cy="415925"/>
                      </a:xfrm>
                      <a:prstGeom prst="rect">
                        <a:avLst/>
                      </a:prstGeom>
                      <a:noFill/>
                      <a:ln>
                        <a:noFill/>
                      </a:ln>
                      <a:effectLst/>
                    </p:spPr>
                  </p:pic>
                </p:oleObj>
              </mc:Fallback>
            </mc:AlternateContent>
          </a:graphicData>
        </a:graphic>
      </p:graphicFrame>
      <p:graphicFrame>
        <p:nvGraphicFramePr>
          <p:cNvPr id="19" name="Object 6">
            <a:extLst>
              <a:ext uri="{FF2B5EF4-FFF2-40B4-BE49-F238E27FC236}">
                <a16:creationId xmlns:a16="http://schemas.microsoft.com/office/drawing/2014/main" id="{13A70B36-253A-BB20-8489-40DD42DCF36A}"/>
              </a:ext>
            </a:extLst>
          </p:cNvPr>
          <p:cNvGraphicFramePr>
            <a:graphicFrameLocks noChangeAspect="1"/>
          </p:cNvGraphicFramePr>
          <p:nvPr>
            <p:extLst>
              <p:ext uri="{D42A27DB-BD31-4B8C-83A1-F6EECF244321}">
                <p14:modId xmlns:p14="http://schemas.microsoft.com/office/powerpoint/2010/main" val="1688753223"/>
              </p:ext>
            </p:extLst>
          </p:nvPr>
        </p:nvGraphicFramePr>
        <p:xfrm>
          <a:off x="2057043" y="5191125"/>
          <a:ext cx="1562100" cy="415925"/>
        </p:xfrm>
        <a:graphic>
          <a:graphicData uri="http://schemas.openxmlformats.org/presentationml/2006/ole">
            <mc:AlternateContent xmlns:mc="http://schemas.openxmlformats.org/markup-compatibility/2006">
              <mc:Choice xmlns:v="urn:schemas-microsoft-com:vml" Requires="v">
                <p:oleObj name="Equation" r:id="rId20" imgW="761760" imgH="203040" progId="Equation.DSMT4">
                  <p:embed/>
                </p:oleObj>
              </mc:Choice>
              <mc:Fallback>
                <p:oleObj name="Equation" r:id="rId20" imgW="761760" imgH="203040" progId="Equation.DSMT4">
                  <p:embed/>
                  <p:pic>
                    <p:nvPicPr>
                      <p:cNvPr id="18" name="Object 6">
                        <a:extLst>
                          <a:ext uri="{FF2B5EF4-FFF2-40B4-BE49-F238E27FC236}">
                            <a16:creationId xmlns:a16="http://schemas.microsoft.com/office/drawing/2014/main" id="{E52EA2F1-AFC7-96BC-C0E6-BE58C1C2F5BA}"/>
                          </a:ext>
                        </a:extLst>
                      </p:cNvPr>
                      <p:cNvPicPr>
                        <a:picLocks noChangeAspect="1" noChangeArrowheads="1"/>
                      </p:cNvPicPr>
                      <p:nvPr/>
                    </p:nvPicPr>
                    <p:blipFill>
                      <a:blip r:embed="rId21"/>
                      <a:srcRect/>
                      <a:stretch>
                        <a:fillRect/>
                      </a:stretch>
                    </p:blipFill>
                    <p:spPr bwMode="auto">
                      <a:xfrm>
                        <a:off x="2057043" y="5191125"/>
                        <a:ext cx="1562100" cy="4159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546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347793-69D8-61EA-8908-B239CE480262}"/>
              </a:ext>
            </a:extLst>
          </p:cNvPr>
          <p:cNvSpPr>
            <a:spLocks noChangeArrowheads="1"/>
          </p:cNvSpPr>
          <p:nvPr/>
        </p:nvSpPr>
        <p:spPr bwMode="auto">
          <a:xfrm>
            <a:off x="181970" y="239683"/>
            <a:ext cx="3797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dirty="0">
                <a:solidFill>
                  <a:schemeClr val="accent1"/>
                </a:solidFill>
                <a:ea typeface="Cambria Math" panose="02040503050406030204" pitchFamily="18" charset="0"/>
                <a:cs typeface="Times New Roman" panose="02020603050405020304" pitchFamily="18" charset="0"/>
              </a:rPr>
              <a:t>Example </a:t>
            </a:r>
            <a:r>
              <a:rPr lang="en-US" sz="2200" dirty="0"/>
              <a:t>Evaluate the integral.</a:t>
            </a:r>
            <a:r>
              <a:rPr lang="en-US" altLang="en-US" sz="2200" b="1" dirty="0">
                <a:solidFill>
                  <a:schemeClr val="accent1"/>
                </a:solidFill>
                <a:ea typeface="Cambria Math" panose="02040503050406030204" pitchFamily="18" charset="0"/>
                <a:cs typeface="Times New Roman" panose="02020603050405020304" pitchFamily="18" charset="0"/>
              </a:rPr>
              <a:t> </a:t>
            </a:r>
          </a:p>
        </p:txBody>
      </p:sp>
      <p:graphicFrame>
        <p:nvGraphicFramePr>
          <p:cNvPr id="3" name="Object 11">
            <a:extLst>
              <a:ext uri="{FF2B5EF4-FFF2-40B4-BE49-F238E27FC236}">
                <a16:creationId xmlns:a16="http://schemas.microsoft.com/office/drawing/2014/main" id="{11CE1152-D947-F01F-41C5-D85A877E96F6}"/>
              </a:ext>
            </a:extLst>
          </p:cNvPr>
          <p:cNvGraphicFramePr>
            <a:graphicFrameLocks noChangeAspect="1"/>
          </p:cNvGraphicFramePr>
          <p:nvPr>
            <p:extLst>
              <p:ext uri="{D42A27DB-BD31-4B8C-83A1-F6EECF244321}">
                <p14:modId xmlns:p14="http://schemas.microsoft.com/office/powerpoint/2010/main" val="2446198001"/>
              </p:ext>
            </p:extLst>
          </p:nvPr>
        </p:nvGraphicFramePr>
        <p:xfrm>
          <a:off x="217530" y="1785788"/>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3" name="Object 11">
                        <a:extLst>
                          <a:ext uri="{FF2B5EF4-FFF2-40B4-BE49-F238E27FC236}">
                            <a16:creationId xmlns:a16="http://schemas.microsoft.com/office/drawing/2014/main" id="{00AC7755-00E7-C32F-970C-51B2FF99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785788"/>
                        <a:ext cx="1034582" cy="374704"/>
                      </a:xfrm>
                      <a:prstGeom prst="rect">
                        <a:avLst/>
                      </a:prstGeom>
                      <a:noFill/>
                      <a:ln>
                        <a:noFill/>
                      </a:ln>
                      <a:effectLst/>
                    </p:spPr>
                  </p:pic>
                </p:oleObj>
              </mc:Fallback>
            </mc:AlternateContent>
          </a:graphicData>
        </a:graphic>
      </p:graphicFrame>
      <p:graphicFrame>
        <p:nvGraphicFramePr>
          <p:cNvPr id="5" name="Object 6">
            <a:extLst>
              <a:ext uri="{FF2B5EF4-FFF2-40B4-BE49-F238E27FC236}">
                <a16:creationId xmlns:a16="http://schemas.microsoft.com/office/drawing/2014/main" id="{E6F5AF2E-1112-ECE6-C360-8141CF213D43}"/>
              </a:ext>
            </a:extLst>
          </p:cNvPr>
          <p:cNvGraphicFramePr>
            <a:graphicFrameLocks noChangeAspect="1"/>
          </p:cNvGraphicFramePr>
          <p:nvPr>
            <p:extLst>
              <p:ext uri="{D42A27DB-BD31-4B8C-83A1-F6EECF244321}">
                <p14:modId xmlns:p14="http://schemas.microsoft.com/office/powerpoint/2010/main" val="567433334"/>
              </p:ext>
            </p:extLst>
          </p:nvPr>
        </p:nvGraphicFramePr>
        <p:xfrm>
          <a:off x="625802" y="670570"/>
          <a:ext cx="2493962" cy="1068388"/>
        </p:xfrm>
        <a:graphic>
          <a:graphicData uri="http://schemas.openxmlformats.org/presentationml/2006/ole">
            <mc:AlternateContent xmlns:mc="http://schemas.openxmlformats.org/markup-compatibility/2006">
              <mc:Choice xmlns:v="urn:schemas-microsoft-com:vml" Requires="v">
                <p:oleObj name="Equation" r:id="rId4" imgW="1218960" imgH="520560" progId="Equation.DSMT4">
                  <p:embed/>
                </p:oleObj>
              </mc:Choice>
              <mc:Fallback>
                <p:oleObj name="Equation" r:id="rId4" imgW="1218960" imgH="520560" progId="Equation.DSMT4">
                  <p:embed/>
                  <p:pic>
                    <p:nvPicPr>
                      <p:cNvPr id="6" name="Object 6">
                        <a:extLst>
                          <a:ext uri="{FF2B5EF4-FFF2-40B4-BE49-F238E27FC236}">
                            <a16:creationId xmlns:a16="http://schemas.microsoft.com/office/drawing/2014/main" id="{52F295BB-C071-15DB-55AA-6168060A85C3}"/>
                          </a:ext>
                        </a:extLst>
                      </p:cNvPr>
                      <p:cNvPicPr>
                        <a:picLocks noChangeAspect="1" noChangeArrowheads="1"/>
                      </p:cNvPicPr>
                      <p:nvPr/>
                    </p:nvPicPr>
                    <p:blipFill>
                      <a:blip r:embed="rId5"/>
                      <a:srcRect/>
                      <a:stretch>
                        <a:fillRect/>
                      </a:stretch>
                    </p:blipFill>
                    <p:spPr bwMode="auto">
                      <a:xfrm>
                        <a:off x="625802" y="670570"/>
                        <a:ext cx="2493962" cy="1068388"/>
                      </a:xfrm>
                      <a:prstGeom prst="rect">
                        <a:avLst/>
                      </a:prstGeom>
                      <a:noFill/>
                      <a:ln>
                        <a:noFill/>
                      </a:ln>
                      <a:effectLst/>
                    </p:spPr>
                  </p:pic>
                </p:oleObj>
              </mc:Fallback>
            </mc:AlternateContent>
          </a:graphicData>
        </a:graphic>
      </p:graphicFrame>
      <p:graphicFrame>
        <p:nvGraphicFramePr>
          <p:cNvPr id="8" name="Object 6">
            <a:extLst>
              <a:ext uri="{FF2B5EF4-FFF2-40B4-BE49-F238E27FC236}">
                <a16:creationId xmlns:a16="http://schemas.microsoft.com/office/drawing/2014/main" id="{1A10003F-B4AB-BB71-A9C6-1DDA9283D6D1}"/>
              </a:ext>
            </a:extLst>
          </p:cNvPr>
          <p:cNvGraphicFramePr>
            <a:graphicFrameLocks noChangeAspect="1"/>
          </p:cNvGraphicFramePr>
          <p:nvPr>
            <p:extLst>
              <p:ext uri="{D42A27DB-BD31-4B8C-83A1-F6EECF244321}">
                <p14:modId xmlns:p14="http://schemas.microsoft.com/office/powerpoint/2010/main" val="1618787657"/>
              </p:ext>
            </p:extLst>
          </p:nvPr>
        </p:nvGraphicFramePr>
        <p:xfrm>
          <a:off x="217530" y="2207322"/>
          <a:ext cx="2493962" cy="1068388"/>
        </p:xfrm>
        <a:graphic>
          <a:graphicData uri="http://schemas.openxmlformats.org/presentationml/2006/ole">
            <mc:AlternateContent xmlns:mc="http://schemas.openxmlformats.org/markup-compatibility/2006">
              <mc:Choice xmlns:v="urn:schemas-microsoft-com:vml" Requires="v">
                <p:oleObj name="Equation" r:id="rId6" imgW="1218960" imgH="520560" progId="Equation.DSMT4">
                  <p:embed/>
                </p:oleObj>
              </mc:Choice>
              <mc:Fallback>
                <p:oleObj name="Equation" r:id="rId6" imgW="1218960" imgH="520560" progId="Equation.DSMT4">
                  <p:embed/>
                  <p:pic>
                    <p:nvPicPr>
                      <p:cNvPr id="5" name="Object 6">
                        <a:extLst>
                          <a:ext uri="{FF2B5EF4-FFF2-40B4-BE49-F238E27FC236}">
                            <a16:creationId xmlns:a16="http://schemas.microsoft.com/office/drawing/2014/main" id="{E6F5AF2E-1112-ECE6-C360-8141CF213D43}"/>
                          </a:ext>
                        </a:extLst>
                      </p:cNvPr>
                      <p:cNvPicPr>
                        <a:picLocks noChangeAspect="1" noChangeArrowheads="1"/>
                      </p:cNvPicPr>
                      <p:nvPr/>
                    </p:nvPicPr>
                    <p:blipFill>
                      <a:blip r:embed="rId5"/>
                      <a:srcRect/>
                      <a:stretch>
                        <a:fillRect/>
                      </a:stretch>
                    </p:blipFill>
                    <p:spPr bwMode="auto">
                      <a:xfrm>
                        <a:off x="217530" y="2207322"/>
                        <a:ext cx="2493962" cy="1068388"/>
                      </a:xfrm>
                      <a:prstGeom prst="rect">
                        <a:avLst/>
                      </a:prstGeom>
                      <a:noFill/>
                      <a:ln>
                        <a:noFill/>
                      </a:ln>
                      <a:effectLst/>
                    </p:spPr>
                  </p:pic>
                </p:oleObj>
              </mc:Fallback>
            </mc:AlternateContent>
          </a:graphicData>
        </a:graphic>
      </p:graphicFrame>
      <p:graphicFrame>
        <p:nvGraphicFramePr>
          <p:cNvPr id="9" name="Object 10">
            <a:extLst>
              <a:ext uri="{FF2B5EF4-FFF2-40B4-BE49-F238E27FC236}">
                <a16:creationId xmlns:a16="http://schemas.microsoft.com/office/drawing/2014/main" id="{2D33A1B4-E5DB-AA3E-0176-2C9216EBB445}"/>
              </a:ext>
            </a:extLst>
          </p:cNvPr>
          <p:cNvGraphicFramePr>
            <a:graphicFrameLocks noChangeAspect="1"/>
          </p:cNvGraphicFramePr>
          <p:nvPr>
            <p:extLst>
              <p:ext uri="{D42A27DB-BD31-4B8C-83A1-F6EECF244321}">
                <p14:modId xmlns:p14="http://schemas.microsoft.com/office/powerpoint/2010/main" val="401443611"/>
              </p:ext>
            </p:extLst>
          </p:nvPr>
        </p:nvGraphicFramePr>
        <p:xfrm>
          <a:off x="4190806" y="2231526"/>
          <a:ext cx="1047750" cy="376237"/>
        </p:xfrm>
        <a:graphic>
          <a:graphicData uri="http://schemas.openxmlformats.org/presentationml/2006/ole">
            <mc:AlternateContent xmlns:mc="http://schemas.openxmlformats.org/markup-compatibility/2006">
              <mc:Choice xmlns:v="urn:schemas-microsoft-com:vml" Requires="v">
                <p:oleObj name="Equation" r:id="rId7" imgW="495000" imgH="177480" progId="Equation.DSMT4">
                  <p:embed/>
                </p:oleObj>
              </mc:Choice>
              <mc:Fallback>
                <p:oleObj name="Equation" r:id="rId7" imgW="495000" imgH="177480" progId="Equation.DSMT4">
                  <p:embed/>
                  <p:pic>
                    <p:nvPicPr>
                      <p:cNvPr id="12" name="Object 10">
                        <a:extLst>
                          <a:ext uri="{FF2B5EF4-FFF2-40B4-BE49-F238E27FC236}">
                            <a16:creationId xmlns:a16="http://schemas.microsoft.com/office/drawing/2014/main" id="{9D9DEA73-A238-453D-C337-A397D6A3CC77}"/>
                          </a:ext>
                        </a:extLst>
                      </p:cNvPr>
                      <p:cNvPicPr>
                        <a:picLocks noChangeAspect="1" noChangeArrowheads="1"/>
                      </p:cNvPicPr>
                      <p:nvPr/>
                    </p:nvPicPr>
                    <p:blipFill>
                      <a:blip r:embed="rId8"/>
                      <a:srcRect/>
                      <a:stretch>
                        <a:fillRect/>
                      </a:stretch>
                    </p:blipFill>
                    <p:spPr bwMode="auto">
                      <a:xfrm>
                        <a:off x="4190806" y="2231526"/>
                        <a:ext cx="1047750" cy="376237"/>
                      </a:xfrm>
                      <a:prstGeom prst="rect">
                        <a:avLst/>
                      </a:prstGeom>
                      <a:noFill/>
                      <a:ln>
                        <a:noFill/>
                      </a:ln>
                      <a:effectLst/>
                    </p:spPr>
                  </p:pic>
                </p:oleObj>
              </mc:Fallback>
            </mc:AlternateContent>
          </a:graphicData>
        </a:graphic>
      </p:graphicFrame>
      <p:graphicFrame>
        <p:nvGraphicFramePr>
          <p:cNvPr id="10" name="Object 10">
            <a:extLst>
              <a:ext uri="{FF2B5EF4-FFF2-40B4-BE49-F238E27FC236}">
                <a16:creationId xmlns:a16="http://schemas.microsoft.com/office/drawing/2014/main" id="{8BDA7C4C-076F-2214-1A45-DACB64B0466C}"/>
              </a:ext>
            </a:extLst>
          </p:cNvPr>
          <p:cNvGraphicFramePr>
            <a:graphicFrameLocks noChangeAspect="1"/>
          </p:cNvGraphicFramePr>
          <p:nvPr>
            <p:extLst>
              <p:ext uri="{D42A27DB-BD31-4B8C-83A1-F6EECF244321}">
                <p14:modId xmlns:p14="http://schemas.microsoft.com/office/powerpoint/2010/main" val="764289285"/>
              </p:ext>
            </p:extLst>
          </p:nvPr>
        </p:nvGraphicFramePr>
        <p:xfrm>
          <a:off x="4038406" y="2771173"/>
          <a:ext cx="1352550" cy="839787"/>
        </p:xfrm>
        <a:graphic>
          <a:graphicData uri="http://schemas.openxmlformats.org/presentationml/2006/ole">
            <mc:AlternateContent xmlns:mc="http://schemas.openxmlformats.org/markup-compatibility/2006">
              <mc:Choice xmlns:v="urn:schemas-microsoft-com:vml" Requires="v">
                <p:oleObj name="Equation" r:id="rId9" imgW="634680" imgH="393480" progId="Equation.DSMT4">
                  <p:embed/>
                </p:oleObj>
              </mc:Choice>
              <mc:Fallback>
                <p:oleObj name="Equation" r:id="rId9" imgW="634680" imgH="393480" progId="Equation.DSMT4">
                  <p:embed/>
                  <p:pic>
                    <p:nvPicPr>
                      <p:cNvPr id="13" name="Object 10">
                        <a:extLst>
                          <a:ext uri="{FF2B5EF4-FFF2-40B4-BE49-F238E27FC236}">
                            <a16:creationId xmlns:a16="http://schemas.microsoft.com/office/drawing/2014/main" id="{753229C4-6182-9462-9CD1-2EA181CA4419}"/>
                          </a:ext>
                        </a:extLst>
                      </p:cNvPr>
                      <p:cNvPicPr>
                        <a:picLocks noChangeAspect="1" noChangeArrowheads="1"/>
                      </p:cNvPicPr>
                      <p:nvPr/>
                    </p:nvPicPr>
                    <p:blipFill>
                      <a:blip r:embed="rId10"/>
                      <a:srcRect/>
                      <a:stretch>
                        <a:fillRect/>
                      </a:stretch>
                    </p:blipFill>
                    <p:spPr bwMode="auto">
                      <a:xfrm>
                        <a:off x="4038406" y="2771173"/>
                        <a:ext cx="1352550" cy="839787"/>
                      </a:xfrm>
                      <a:prstGeom prst="rect">
                        <a:avLst/>
                      </a:prstGeom>
                      <a:noFill/>
                      <a:ln>
                        <a:noFill/>
                      </a:ln>
                      <a:effectLst/>
                    </p:spPr>
                  </p:pic>
                </p:oleObj>
              </mc:Fallback>
            </mc:AlternateContent>
          </a:graphicData>
        </a:graphic>
      </p:graphicFrame>
      <p:sp>
        <p:nvSpPr>
          <p:cNvPr id="11" name="Text Box 2">
            <a:extLst>
              <a:ext uri="{FF2B5EF4-FFF2-40B4-BE49-F238E27FC236}">
                <a16:creationId xmlns:a16="http://schemas.microsoft.com/office/drawing/2014/main" id="{19FC971E-9EE9-6AEB-221F-3933EBF30239}"/>
              </a:ext>
            </a:extLst>
          </p:cNvPr>
          <p:cNvSpPr txBox="1">
            <a:spLocks noChangeArrowheads="1"/>
          </p:cNvSpPr>
          <p:nvPr/>
        </p:nvSpPr>
        <p:spPr bwMode="auto">
          <a:xfrm>
            <a:off x="3408487" y="2184450"/>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a:t>
            </a:r>
          </a:p>
        </p:txBody>
      </p:sp>
      <p:graphicFrame>
        <p:nvGraphicFramePr>
          <p:cNvPr id="12" name="Object 24">
            <a:extLst>
              <a:ext uri="{FF2B5EF4-FFF2-40B4-BE49-F238E27FC236}">
                <a16:creationId xmlns:a16="http://schemas.microsoft.com/office/drawing/2014/main" id="{5B7A9632-989F-B1EF-EB9F-95F3D423B242}"/>
              </a:ext>
            </a:extLst>
          </p:cNvPr>
          <p:cNvGraphicFramePr>
            <a:graphicFrameLocks noChangeAspect="1"/>
          </p:cNvGraphicFramePr>
          <p:nvPr>
            <p:extLst>
              <p:ext uri="{D42A27DB-BD31-4B8C-83A1-F6EECF244321}">
                <p14:modId xmlns:p14="http://schemas.microsoft.com/office/powerpoint/2010/main" val="853859336"/>
              </p:ext>
            </p:extLst>
          </p:nvPr>
        </p:nvGraphicFramePr>
        <p:xfrm>
          <a:off x="3600494" y="1746585"/>
          <a:ext cx="1887537" cy="336550"/>
        </p:xfrm>
        <a:graphic>
          <a:graphicData uri="http://schemas.openxmlformats.org/presentationml/2006/ole">
            <mc:AlternateContent xmlns:mc="http://schemas.openxmlformats.org/markup-compatibility/2006">
              <mc:Choice xmlns:v="urn:schemas-microsoft-com:vml" Requires="v">
                <p:oleObj name="Equation" r:id="rId11" imgW="1002960" imgH="177480" progId="Equation.DSMT4">
                  <p:embed/>
                </p:oleObj>
              </mc:Choice>
              <mc:Fallback>
                <p:oleObj name="Equation" r:id="rId11" imgW="1002960" imgH="177480" progId="Equation.DSMT4">
                  <p:embed/>
                  <p:pic>
                    <p:nvPicPr>
                      <p:cNvPr id="17" name="Object 24">
                        <a:extLst>
                          <a:ext uri="{FF2B5EF4-FFF2-40B4-BE49-F238E27FC236}">
                            <a16:creationId xmlns:a16="http://schemas.microsoft.com/office/drawing/2014/main" id="{319D897D-78D1-2EC0-6F9C-F9497A18A667}"/>
                          </a:ext>
                        </a:extLst>
                      </p:cNvPr>
                      <p:cNvPicPr>
                        <a:picLocks noChangeAspect="1" noChangeArrowheads="1"/>
                      </p:cNvPicPr>
                      <p:nvPr/>
                    </p:nvPicPr>
                    <p:blipFill>
                      <a:blip r:embed="rId12"/>
                      <a:srcRect/>
                      <a:stretch>
                        <a:fillRect/>
                      </a:stretch>
                    </p:blipFill>
                    <p:spPr bwMode="auto">
                      <a:xfrm>
                        <a:off x="3600494" y="1746585"/>
                        <a:ext cx="1887537" cy="336550"/>
                      </a:xfrm>
                      <a:prstGeom prst="rect">
                        <a:avLst/>
                      </a:prstGeom>
                      <a:noFill/>
                      <a:ln>
                        <a:noFill/>
                      </a:ln>
                      <a:effectLst/>
                    </p:spPr>
                  </p:pic>
                </p:oleObj>
              </mc:Fallback>
            </mc:AlternateContent>
          </a:graphicData>
        </a:graphic>
      </p:graphicFrame>
      <p:graphicFrame>
        <p:nvGraphicFramePr>
          <p:cNvPr id="13" name="Object 6">
            <a:extLst>
              <a:ext uri="{FF2B5EF4-FFF2-40B4-BE49-F238E27FC236}">
                <a16:creationId xmlns:a16="http://schemas.microsoft.com/office/drawing/2014/main" id="{389B9380-0FF9-2CCD-112B-B736A582263D}"/>
              </a:ext>
            </a:extLst>
          </p:cNvPr>
          <p:cNvGraphicFramePr>
            <a:graphicFrameLocks noChangeAspect="1"/>
          </p:cNvGraphicFramePr>
          <p:nvPr>
            <p:extLst>
              <p:ext uri="{D42A27DB-BD31-4B8C-83A1-F6EECF244321}">
                <p14:modId xmlns:p14="http://schemas.microsoft.com/office/powerpoint/2010/main" val="4227193201"/>
              </p:ext>
            </p:extLst>
          </p:nvPr>
        </p:nvGraphicFramePr>
        <p:xfrm>
          <a:off x="247064" y="3460750"/>
          <a:ext cx="1922462" cy="912813"/>
        </p:xfrm>
        <a:graphic>
          <a:graphicData uri="http://schemas.openxmlformats.org/presentationml/2006/ole">
            <mc:AlternateContent xmlns:mc="http://schemas.openxmlformats.org/markup-compatibility/2006">
              <mc:Choice xmlns:v="urn:schemas-microsoft-com:vml" Requires="v">
                <p:oleObj name="Equation" r:id="rId13" imgW="939600" imgH="444240" progId="Equation.DSMT4">
                  <p:embed/>
                </p:oleObj>
              </mc:Choice>
              <mc:Fallback>
                <p:oleObj name="Equation" r:id="rId13" imgW="939600" imgH="444240" progId="Equation.DSMT4">
                  <p:embed/>
                  <p:pic>
                    <p:nvPicPr>
                      <p:cNvPr id="8" name="Object 6">
                        <a:extLst>
                          <a:ext uri="{FF2B5EF4-FFF2-40B4-BE49-F238E27FC236}">
                            <a16:creationId xmlns:a16="http://schemas.microsoft.com/office/drawing/2014/main" id="{1A10003F-B4AB-BB71-A9C6-1DDA9283D6D1}"/>
                          </a:ext>
                        </a:extLst>
                      </p:cNvPr>
                      <p:cNvPicPr>
                        <a:picLocks noChangeAspect="1" noChangeArrowheads="1"/>
                      </p:cNvPicPr>
                      <p:nvPr/>
                    </p:nvPicPr>
                    <p:blipFill>
                      <a:blip r:embed="rId14"/>
                      <a:srcRect/>
                      <a:stretch>
                        <a:fillRect/>
                      </a:stretch>
                    </p:blipFill>
                    <p:spPr bwMode="auto">
                      <a:xfrm>
                        <a:off x="247064" y="3460750"/>
                        <a:ext cx="1922462" cy="912813"/>
                      </a:xfrm>
                      <a:prstGeom prst="rect">
                        <a:avLst/>
                      </a:prstGeom>
                      <a:noFill/>
                      <a:ln>
                        <a:noFill/>
                      </a:ln>
                      <a:effectLst/>
                    </p:spPr>
                  </p:pic>
                </p:oleObj>
              </mc:Fallback>
            </mc:AlternateContent>
          </a:graphicData>
        </a:graphic>
      </p:graphicFrame>
      <p:graphicFrame>
        <p:nvGraphicFramePr>
          <p:cNvPr id="14" name="Object 10">
            <a:extLst>
              <a:ext uri="{FF2B5EF4-FFF2-40B4-BE49-F238E27FC236}">
                <a16:creationId xmlns:a16="http://schemas.microsoft.com/office/drawing/2014/main" id="{DBA648BC-CAB5-DA64-974C-B996F7FA2836}"/>
              </a:ext>
            </a:extLst>
          </p:cNvPr>
          <p:cNvGraphicFramePr>
            <a:graphicFrameLocks noChangeAspect="1"/>
          </p:cNvGraphicFramePr>
          <p:nvPr>
            <p:extLst>
              <p:ext uri="{D42A27DB-BD31-4B8C-83A1-F6EECF244321}">
                <p14:modId xmlns:p14="http://schemas.microsoft.com/office/powerpoint/2010/main" val="664004052"/>
              </p:ext>
            </p:extLst>
          </p:nvPr>
        </p:nvGraphicFramePr>
        <p:xfrm>
          <a:off x="4184476" y="4180149"/>
          <a:ext cx="1182688" cy="430212"/>
        </p:xfrm>
        <a:graphic>
          <a:graphicData uri="http://schemas.openxmlformats.org/presentationml/2006/ole">
            <mc:AlternateContent xmlns:mc="http://schemas.openxmlformats.org/markup-compatibility/2006">
              <mc:Choice xmlns:v="urn:schemas-microsoft-com:vml" Requires="v">
                <p:oleObj name="Equation" r:id="rId15" imgW="558720" imgH="203040" progId="Equation.DSMT4">
                  <p:embed/>
                </p:oleObj>
              </mc:Choice>
              <mc:Fallback>
                <p:oleObj name="Equation" r:id="rId15" imgW="558720" imgH="203040" progId="Equation.DSMT4">
                  <p:embed/>
                  <p:pic>
                    <p:nvPicPr>
                      <p:cNvPr id="9" name="Object 10">
                        <a:extLst>
                          <a:ext uri="{FF2B5EF4-FFF2-40B4-BE49-F238E27FC236}">
                            <a16:creationId xmlns:a16="http://schemas.microsoft.com/office/drawing/2014/main" id="{2D33A1B4-E5DB-AA3E-0176-2C9216EBB445}"/>
                          </a:ext>
                        </a:extLst>
                      </p:cNvPr>
                      <p:cNvPicPr>
                        <a:picLocks noChangeAspect="1" noChangeArrowheads="1"/>
                      </p:cNvPicPr>
                      <p:nvPr/>
                    </p:nvPicPr>
                    <p:blipFill>
                      <a:blip r:embed="rId16"/>
                      <a:srcRect/>
                      <a:stretch>
                        <a:fillRect/>
                      </a:stretch>
                    </p:blipFill>
                    <p:spPr bwMode="auto">
                      <a:xfrm>
                        <a:off x="4184476" y="4180149"/>
                        <a:ext cx="1182688" cy="430212"/>
                      </a:xfrm>
                      <a:prstGeom prst="rect">
                        <a:avLst/>
                      </a:prstGeom>
                      <a:noFill/>
                      <a:ln>
                        <a:noFill/>
                      </a:ln>
                      <a:effectLst/>
                    </p:spPr>
                  </p:pic>
                </p:oleObj>
              </mc:Fallback>
            </mc:AlternateContent>
          </a:graphicData>
        </a:graphic>
      </p:graphicFrame>
      <p:graphicFrame>
        <p:nvGraphicFramePr>
          <p:cNvPr id="15" name="Object 10">
            <a:extLst>
              <a:ext uri="{FF2B5EF4-FFF2-40B4-BE49-F238E27FC236}">
                <a16:creationId xmlns:a16="http://schemas.microsoft.com/office/drawing/2014/main" id="{BE17FC03-464C-34E1-9280-BD9B54358DF5}"/>
              </a:ext>
            </a:extLst>
          </p:cNvPr>
          <p:cNvGraphicFramePr>
            <a:graphicFrameLocks noChangeAspect="1"/>
          </p:cNvGraphicFramePr>
          <p:nvPr>
            <p:extLst>
              <p:ext uri="{D42A27DB-BD31-4B8C-83A1-F6EECF244321}">
                <p14:modId xmlns:p14="http://schemas.microsoft.com/office/powerpoint/2010/main" val="685413860"/>
              </p:ext>
            </p:extLst>
          </p:nvPr>
        </p:nvGraphicFramePr>
        <p:xfrm>
          <a:off x="4032250" y="4751606"/>
          <a:ext cx="1460500" cy="379412"/>
        </p:xfrm>
        <a:graphic>
          <a:graphicData uri="http://schemas.openxmlformats.org/presentationml/2006/ole">
            <mc:AlternateContent xmlns:mc="http://schemas.openxmlformats.org/markup-compatibility/2006">
              <mc:Choice xmlns:v="urn:schemas-microsoft-com:vml" Requires="v">
                <p:oleObj name="Equation" r:id="rId17" imgW="685800" imgH="177480" progId="Equation.DSMT4">
                  <p:embed/>
                </p:oleObj>
              </mc:Choice>
              <mc:Fallback>
                <p:oleObj name="Equation" r:id="rId17" imgW="685800" imgH="177480" progId="Equation.DSMT4">
                  <p:embed/>
                  <p:pic>
                    <p:nvPicPr>
                      <p:cNvPr id="10" name="Object 10">
                        <a:extLst>
                          <a:ext uri="{FF2B5EF4-FFF2-40B4-BE49-F238E27FC236}">
                            <a16:creationId xmlns:a16="http://schemas.microsoft.com/office/drawing/2014/main" id="{8BDA7C4C-076F-2214-1A45-DACB64B0466C}"/>
                          </a:ext>
                        </a:extLst>
                      </p:cNvPr>
                      <p:cNvPicPr>
                        <a:picLocks noChangeAspect="1" noChangeArrowheads="1"/>
                      </p:cNvPicPr>
                      <p:nvPr/>
                    </p:nvPicPr>
                    <p:blipFill>
                      <a:blip r:embed="rId18"/>
                      <a:srcRect/>
                      <a:stretch>
                        <a:fillRect/>
                      </a:stretch>
                    </p:blipFill>
                    <p:spPr bwMode="auto">
                      <a:xfrm>
                        <a:off x="4032250" y="4751606"/>
                        <a:ext cx="1460500" cy="379412"/>
                      </a:xfrm>
                      <a:prstGeom prst="rect">
                        <a:avLst/>
                      </a:prstGeom>
                      <a:noFill/>
                      <a:ln>
                        <a:noFill/>
                      </a:ln>
                      <a:effectLst/>
                    </p:spPr>
                  </p:pic>
                </p:oleObj>
              </mc:Fallback>
            </mc:AlternateContent>
          </a:graphicData>
        </a:graphic>
      </p:graphicFrame>
      <p:sp>
        <p:nvSpPr>
          <p:cNvPr id="16" name="Text Box 2">
            <a:extLst>
              <a:ext uri="{FF2B5EF4-FFF2-40B4-BE49-F238E27FC236}">
                <a16:creationId xmlns:a16="http://schemas.microsoft.com/office/drawing/2014/main" id="{78D1AA93-EAFF-5558-57B4-2E9011588DD1}"/>
              </a:ext>
            </a:extLst>
          </p:cNvPr>
          <p:cNvSpPr txBox="1">
            <a:spLocks noChangeArrowheads="1"/>
          </p:cNvSpPr>
          <p:nvPr/>
        </p:nvSpPr>
        <p:spPr bwMode="auto">
          <a:xfrm>
            <a:off x="3456959" y="4178320"/>
            <a:ext cx="6783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dirty="0"/>
              <a:t>Let:</a:t>
            </a:r>
          </a:p>
        </p:txBody>
      </p:sp>
      <p:graphicFrame>
        <p:nvGraphicFramePr>
          <p:cNvPr id="17" name="Object 24">
            <a:extLst>
              <a:ext uri="{FF2B5EF4-FFF2-40B4-BE49-F238E27FC236}">
                <a16:creationId xmlns:a16="http://schemas.microsoft.com/office/drawing/2014/main" id="{1C2C5D28-71CE-CEF2-A8A1-2EA5898ED199}"/>
              </a:ext>
            </a:extLst>
          </p:cNvPr>
          <p:cNvGraphicFramePr>
            <a:graphicFrameLocks noChangeAspect="1"/>
          </p:cNvGraphicFramePr>
          <p:nvPr>
            <p:extLst>
              <p:ext uri="{D42A27DB-BD31-4B8C-83A1-F6EECF244321}">
                <p14:modId xmlns:p14="http://schemas.microsoft.com/office/powerpoint/2010/main" val="204109601"/>
              </p:ext>
            </p:extLst>
          </p:nvPr>
        </p:nvGraphicFramePr>
        <p:xfrm>
          <a:off x="3319463" y="3659188"/>
          <a:ext cx="2582862" cy="385762"/>
        </p:xfrm>
        <a:graphic>
          <a:graphicData uri="http://schemas.openxmlformats.org/presentationml/2006/ole">
            <mc:AlternateContent xmlns:mc="http://schemas.openxmlformats.org/markup-compatibility/2006">
              <mc:Choice xmlns:v="urn:schemas-microsoft-com:vml" Requires="v">
                <p:oleObj name="Equation" r:id="rId19" imgW="1371600" imgH="203040" progId="Equation.DSMT4">
                  <p:embed/>
                </p:oleObj>
              </mc:Choice>
              <mc:Fallback>
                <p:oleObj name="Equation" r:id="rId19" imgW="1371600" imgH="203040" progId="Equation.DSMT4">
                  <p:embed/>
                  <p:pic>
                    <p:nvPicPr>
                      <p:cNvPr id="12" name="Object 24">
                        <a:extLst>
                          <a:ext uri="{FF2B5EF4-FFF2-40B4-BE49-F238E27FC236}">
                            <a16:creationId xmlns:a16="http://schemas.microsoft.com/office/drawing/2014/main" id="{5B7A9632-989F-B1EF-EB9F-95F3D423B242}"/>
                          </a:ext>
                        </a:extLst>
                      </p:cNvPr>
                      <p:cNvPicPr>
                        <a:picLocks noChangeAspect="1" noChangeArrowheads="1"/>
                      </p:cNvPicPr>
                      <p:nvPr/>
                    </p:nvPicPr>
                    <p:blipFill>
                      <a:blip r:embed="rId20"/>
                      <a:srcRect/>
                      <a:stretch>
                        <a:fillRect/>
                      </a:stretch>
                    </p:blipFill>
                    <p:spPr bwMode="auto">
                      <a:xfrm>
                        <a:off x="3319463" y="3659188"/>
                        <a:ext cx="2582862" cy="385762"/>
                      </a:xfrm>
                      <a:prstGeom prst="rect">
                        <a:avLst/>
                      </a:prstGeom>
                      <a:noFill/>
                      <a:ln>
                        <a:noFill/>
                      </a:ln>
                      <a:effectLst/>
                    </p:spPr>
                  </p:pic>
                </p:oleObj>
              </mc:Fallback>
            </mc:AlternateContent>
          </a:graphicData>
        </a:graphic>
      </p:graphicFrame>
      <p:graphicFrame>
        <p:nvGraphicFramePr>
          <p:cNvPr id="18" name="Object 10">
            <a:extLst>
              <a:ext uri="{FF2B5EF4-FFF2-40B4-BE49-F238E27FC236}">
                <a16:creationId xmlns:a16="http://schemas.microsoft.com/office/drawing/2014/main" id="{1B2F9985-FD54-56D7-EC90-FE82B6A8680A}"/>
              </a:ext>
            </a:extLst>
          </p:cNvPr>
          <p:cNvGraphicFramePr>
            <a:graphicFrameLocks noChangeAspect="1"/>
          </p:cNvGraphicFramePr>
          <p:nvPr>
            <p:extLst>
              <p:ext uri="{D42A27DB-BD31-4B8C-83A1-F6EECF244321}">
                <p14:modId xmlns:p14="http://schemas.microsoft.com/office/powerpoint/2010/main" val="2277234194"/>
              </p:ext>
            </p:extLst>
          </p:nvPr>
        </p:nvGraphicFramePr>
        <p:xfrm>
          <a:off x="3773532" y="5098811"/>
          <a:ext cx="1541462" cy="839787"/>
        </p:xfrm>
        <a:graphic>
          <a:graphicData uri="http://schemas.openxmlformats.org/presentationml/2006/ole">
            <mc:AlternateContent xmlns:mc="http://schemas.openxmlformats.org/markup-compatibility/2006">
              <mc:Choice xmlns:v="urn:schemas-microsoft-com:vml" Requires="v">
                <p:oleObj name="Equation" r:id="rId21" imgW="723600" imgH="393480" progId="Equation.DSMT4">
                  <p:embed/>
                </p:oleObj>
              </mc:Choice>
              <mc:Fallback>
                <p:oleObj name="Equation" r:id="rId21" imgW="723600" imgH="393480" progId="Equation.DSMT4">
                  <p:embed/>
                  <p:pic>
                    <p:nvPicPr>
                      <p:cNvPr id="15" name="Object 10">
                        <a:extLst>
                          <a:ext uri="{FF2B5EF4-FFF2-40B4-BE49-F238E27FC236}">
                            <a16:creationId xmlns:a16="http://schemas.microsoft.com/office/drawing/2014/main" id="{BE17FC03-464C-34E1-9280-BD9B54358DF5}"/>
                          </a:ext>
                        </a:extLst>
                      </p:cNvPr>
                      <p:cNvPicPr>
                        <a:picLocks noChangeAspect="1" noChangeArrowheads="1"/>
                      </p:cNvPicPr>
                      <p:nvPr/>
                    </p:nvPicPr>
                    <p:blipFill>
                      <a:blip r:embed="rId22"/>
                      <a:srcRect/>
                      <a:stretch>
                        <a:fillRect/>
                      </a:stretch>
                    </p:blipFill>
                    <p:spPr bwMode="auto">
                      <a:xfrm>
                        <a:off x="3773532" y="5098811"/>
                        <a:ext cx="1541462" cy="839787"/>
                      </a:xfrm>
                      <a:prstGeom prst="rect">
                        <a:avLst/>
                      </a:prstGeom>
                      <a:noFill/>
                      <a:ln>
                        <a:noFill/>
                      </a:ln>
                      <a:effectLst/>
                    </p:spPr>
                  </p:pic>
                </p:oleObj>
              </mc:Fallback>
            </mc:AlternateContent>
          </a:graphicData>
        </a:graphic>
      </p:graphicFrame>
      <p:graphicFrame>
        <p:nvGraphicFramePr>
          <p:cNvPr id="19" name="Object 6">
            <a:extLst>
              <a:ext uri="{FF2B5EF4-FFF2-40B4-BE49-F238E27FC236}">
                <a16:creationId xmlns:a16="http://schemas.microsoft.com/office/drawing/2014/main" id="{6DE5FAB1-5CCF-FE47-E88C-A701C974CDF7}"/>
              </a:ext>
            </a:extLst>
          </p:cNvPr>
          <p:cNvGraphicFramePr>
            <a:graphicFrameLocks noChangeAspect="1"/>
          </p:cNvGraphicFramePr>
          <p:nvPr>
            <p:extLst>
              <p:ext uri="{D42A27DB-BD31-4B8C-83A1-F6EECF244321}">
                <p14:modId xmlns:p14="http://schemas.microsoft.com/office/powerpoint/2010/main" val="428998163"/>
              </p:ext>
            </p:extLst>
          </p:nvPr>
        </p:nvGraphicFramePr>
        <p:xfrm>
          <a:off x="242863" y="4383088"/>
          <a:ext cx="1663700" cy="860425"/>
        </p:xfrm>
        <a:graphic>
          <a:graphicData uri="http://schemas.openxmlformats.org/presentationml/2006/ole">
            <mc:AlternateContent xmlns:mc="http://schemas.openxmlformats.org/markup-compatibility/2006">
              <mc:Choice xmlns:v="urn:schemas-microsoft-com:vml" Requires="v">
                <p:oleObj name="Equation" r:id="rId23" imgW="812520" imgH="419040" progId="Equation.DSMT4">
                  <p:embed/>
                </p:oleObj>
              </mc:Choice>
              <mc:Fallback>
                <p:oleObj name="Equation" r:id="rId23" imgW="812520" imgH="419040" progId="Equation.DSMT4">
                  <p:embed/>
                  <p:pic>
                    <p:nvPicPr>
                      <p:cNvPr id="13" name="Object 6">
                        <a:extLst>
                          <a:ext uri="{FF2B5EF4-FFF2-40B4-BE49-F238E27FC236}">
                            <a16:creationId xmlns:a16="http://schemas.microsoft.com/office/drawing/2014/main" id="{389B9380-0FF9-2CCD-112B-B736A582263D}"/>
                          </a:ext>
                        </a:extLst>
                      </p:cNvPr>
                      <p:cNvPicPr>
                        <a:picLocks noChangeAspect="1" noChangeArrowheads="1"/>
                      </p:cNvPicPr>
                      <p:nvPr/>
                    </p:nvPicPr>
                    <p:blipFill>
                      <a:blip r:embed="rId24"/>
                      <a:srcRect/>
                      <a:stretch>
                        <a:fillRect/>
                      </a:stretch>
                    </p:blipFill>
                    <p:spPr bwMode="auto">
                      <a:xfrm>
                        <a:off x="242863" y="4383088"/>
                        <a:ext cx="1663700" cy="860425"/>
                      </a:xfrm>
                      <a:prstGeom prst="rect">
                        <a:avLst/>
                      </a:prstGeom>
                      <a:noFill/>
                      <a:ln>
                        <a:noFill/>
                      </a:ln>
                      <a:effectLst/>
                    </p:spPr>
                  </p:pic>
                </p:oleObj>
              </mc:Fallback>
            </mc:AlternateContent>
          </a:graphicData>
        </a:graphic>
      </p:graphicFrame>
      <p:graphicFrame>
        <p:nvGraphicFramePr>
          <p:cNvPr id="20" name="Object 6">
            <a:extLst>
              <a:ext uri="{FF2B5EF4-FFF2-40B4-BE49-F238E27FC236}">
                <a16:creationId xmlns:a16="http://schemas.microsoft.com/office/drawing/2014/main" id="{7030B6D1-A5FD-021D-0C0D-D7757352232D}"/>
              </a:ext>
            </a:extLst>
          </p:cNvPr>
          <p:cNvGraphicFramePr>
            <a:graphicFrameLocks noChangeAspect="1"/>
          </p:cNvGraphicFramePr>
          <p:nvPr>
            <p:extLst>
              <p:ext uri="{D42A27DB-BD31-4B8C-83A1-F6EECF244321}">
                <p14:modId xmlns:p14="http://schemas.microsoft.com/office/powerpoint/2010/main" val="1917359566"/>
              </p:ext>
            </p:extLst>
          </p:nvPr>
        </p:nvGraphicFramePr>
        <p:xfrm>
          <a:off x="266138" y="5475288"/>
          <a:ext cx="1716087" cy="808037"/>
        </p:xfrm>
        <a:graphic>
          <a:graphicData uri="http://schemas.openxmlformats.org/presentationml/2006/ole">
            <mc:AlternateContent xmlns:mc="http://schemas.openxmlformats.org/markup-compatibility/2006">
              <mc:Choice xmlns:v="urn:schemas-microsoft-com:vml" Requires="v">
                <p:oleObj name="Equation" r:id="rId25" imgW="838080" imgH="393480" progId="Equation.DSMT4">
                  <p:embed/>
                </p:oleObj>
              </mc:Choice>
              <mc:Fallback>
                <p:oleObj name="Equation" r:id="rId25" imgW="838080" imgH="393480" progId="Equation.DSMT4">
                  <p:embed/>
                  <p:pic>
                    <p:nvPicPr>
                      <p:cNvPr id="19" name="Object 6">
                        <a:extLst>
                          <a:ext uri="{FF2B5EF4-FFF2-40B4-BE49-F238E27FC236}">
                            <a16:creationId xmlns:a16="http://schemas.microsoft.com/office/drawing/2014/main" id="{6DE5FAB1-5CCF-FE47-E88C-A701C974CDF7}"/>
                          </a:ext>
                        </a:extLst>
                      </p:cNvPr>
                      <p:cNvPicPr>
                        <a:picLocks noChangeAspect="1" noChangeArrowheads="1"/>
                      </p:cNvPicPr>
                      <p:nvPr/>
                    </p:nvPicPr>
                    <p:blipFill>
                      <a:blip r:embed="rId26"/>
                      <a:srcRect/>
                      <a:stretch>
                        <a:fillRect/>
                      </a:stretch>
                    </p:blipFill>
                    <p:spPr bwMode="auto">
                      <a:xfrm>
                        <a:off x="266138" y="5475288"/>
                        <a:ext cx="1716087" cy="808037"/>
                      </a:xfrm>
                      <a:prstGeom prst="rect">
                        <a:avLst/>
                      </a:prstGeom>
                      <a:noFill/>
                      <a:ln>
                        <a:noFill/>
                      </a:ln>
                      <a:effectLst/>
                    </p:spPr>
                  </p:pic>
                </p:oleObj>
              </mc:Fallback>
            </mc:AlternateContent>
          </a:graphicData>
        </a:graphic>
      </p:graphicFrame>
      <p:cxnSp>
        <p:nvCxnSpPr>
          <p:cNvPr id="22" name="Straight Connector 21">
            <a:extLst>
              <a:ext uri="{FF2B5EF4-FFF2-40B4-BE49-F238E27FC236}">
                <a16:creationId xmlns:a16="http://schemas.microsoft.com/office/drawing/2014/main" id="{F8DC06E9-69B3-6824-2273-C8A5D39A83EC}"/>
              </a:ext>
            </a:extLst>
          </p:cNvPr>
          <p:cNvCxnSpPr/>
          <p:nvPr/>
        </p:nvCxnSpPr>
        <p:spPr>
          <a:xfrm>
            <a:off x="6231699" y="356992"/>
            <a:ext cx="0" cy="6118964"/>
          </a:xfrm>
          <a:prstGeom prst="line">
            <a:avLst/>
          </a:prstGeom>
          <a:ln w="12700"/>
        </p:spPr>
        <p:style>
          <a:lnRef idx="1">
            <a:schemeClr val="accent1"/>
          </a:lnRef>
          <a:fillRef idx="0">
            <a:schemeClr val="accent1"/>
          </a:fillRef>
          <a:effectRef idx="0">
            <a:schemeClr val="accent1"/>
          </a:effectRef>
          <a:fontRef idx="minor">
            <a:schemeClr val="tx1"/>
          </a:fontRef>
        </p:style>
      </p:cxnSp>
      <p:graphicFrame>
        <p:nvGraphicFramePr>
          <p:cNvPr id="23" name="Object 6">
            <a:extLst>
              <a:ext uri="{FF2B5EF4-FFF2-40B4-BE49-F238E27FC236}">
                <a16:creationId xmlns:a16="http://schemas.microsoft.com/office/drawing/2014/main" id="{3051ADD9-89DE-7212-43DA-C81C52EA7D33}"/>
              </a:ext>
            </a:extLst>
          </p:cNvPr>
          <p:cNvGraphicFramePr>
            <a:graphicFrameLocks noChangeAspect="1"/>
          </p:cNvGraphicFramePr>
          <p:nvPr>
            <p:extLst>
              <p:ext uri="{D42A27DB-BD31-4B8C-83A1-F6EECF244321}">
                <p14:modId xmlns:p14="http://schemas.microsoft.com/office/powerpoint/2010/main" val="1812567763"/>
              </p:ext>
            </p:extLst>
          </p:nvPr>
        </p:nvGraphicFramePr>
        <p:xfrm>
          <a:off x="6528431" y="357188"/>
          <a:ext cx="1874837" cy="808037"/>
        </p:xfrm>
        <a:graphic>
          <a:graphicData uri="http://schemas.openxmlformats.org/presentationml/2006/ole">
            <mc:AlternateContent xmlns:mc="http://schemas.openxmlformats.org/markup-compatibility/2006">
              <mc:Choice xmlns:v="urn:schemas-microsoft-com:vml" Requires="v">
                <p:oleObj name="Equation" r:id="rId27" imgW="914400" imgH="393480" progId="Equation.DSMT4">
                  <p:embed/>
                </p:oleObj>
              </mc:Choice>
              <mc:Fallback>
                <p:oleObj name="Equation" r:id="rId27" imgW="914400" imgH="393480" progId="Equation.DSMT4">
                  <p:embed/>
                  <p:pic>
                    <p:nvPicPr>
                      <p:cNvPr id="20" name="Object 6">
                        <a:extLst>
                          <a:ext uri="{FF2B5EF4-FFF2-40B4-BE49-F238E27FC236}">
                            <a16:creationId xmlns:a16="http://schemas.microsoft.com/office/drawing/2014/main" id="{7030B6D1-A5FD-021D-0C0D-D7757352232D}"/>
                          </a:ext>
                        </a:extLst>
                      </p:cNvPr>
                      <p:cNvPicPr>
                        <a:picLocks noChangeAspect="1" noChangeArrowheads="1"/>
                      </p:cNvPicPr>
                      <p:nvPr/>
                    </p:nvPicPr>
                    <p:blipFill>
                      <a:blip r:embed="rId28"/>
                      <a:srcRect/>
                      <a:stretch>
                        <a:fillRect/>
                      </a:stretch>
                    </p:blipFill>
                    <p:spPr bwMode="auto">
                      <a:xfrm>
                        <a:off x="6528431" y="357188"/>
                        <a:ext cx="1874837" cy="808037"/>
                      </a:xfrm>
                      <a:prstGeom prst="rect">
                        <a:avLst/>
                      </a:prstGeom>
                      <a:noFill/>
                      <a:ln>
                        <a:noFill/>
                      </a:ln>
                      <a:effectLst/>
                    </p:spPr>
                  </p:pic>
                </p:oleObj>
              </mc:Fallback>
            </mc:AlternateContent>
          </a:graphicData>
        </a:graphic>
      </p:graphicFrame>
      <p:graphicFrame>
        <p:nvGraphicFramePr>
          <p:cNvPr id="24" name="Object 6">
            <a:extLst>
              <a:ext uri="{FF2B5EF4-FFF2-40B4-BE49-F238E27FC236}">
                <a16:creationId xmlns:a16="http://schemas.microsoft.com/office/drawing/2014/main" id="{4C47B141-E40B-E7C9-B427-7FB4DDE5CF42}"/>
              </a:ext>
            </a:extLst>
          </p:cNvPr>
          <p:cNvGraphicFramePr>
            <a:graphicFrameLocks noChangeAspect="1"/>
          </p:cNvGraphicFramePr>
          <p:nvPr>
            <p:extLst>
              <p:ext uri="{D42A27DB-BD31-4B8C-83A1-F6EECF244321}">
                <p14:modId xmlns:p14="http://schemas.microsoft.com/office/powerpoint/2010/main" val="3954777227"/>
              </p:ext>
            </p:extLst>
          </p:nvPr>
        </p:nvGraphicFramePr>
        <p:xfrm>
          <a:off x="6505113" y="1256874"/>
          <a:ext cx="2005012" cy="469900"/>
        </p:xfrm>
        <a:graphic>
          <a:graphicData uri="http://schemas.openxmlformats.org/presentationml/2006/ole">
            <mc:AlternateContent xmlns:mc="http://schemas.openxmlformats.org/markup-compatibility/2006">
              <mc:Choice xmlns:v="urn:schemas-microsoft-com:vml" Requires="v">
                <p:oleObj name="Equation" r:id="rId29" imgW="977760" imgH="228600" progId="Equation.DSMT4">
                  <p:embed/>
                </p:oleObj>
              </mc:Choice>
              <mc:Fallback>
                <p:oleObj name="Equation" r:id="rId29" imgW="977760" imgH="228600" progId="Equation.DSMT4">
                  <p:embed/>
                  <p:pic>
                    <p:nvPicPr>
                      <p:cNvPr id="23" name="Object 6">
                        <a:extLst>
                          <a:ext uri="{FF2B5EF4-FFF2-40B4-BE49-F238E27FC236}">
                            <a16:creationId xmlns:a16="http://schemas.microsoft.com/office/drawing/2014/main" id="{3051ADD9-89DE-7212-43DA-C81C52EA7D33}"/>
                          </a:ext>
                        </a:extLst>
                      </p:cNvPr>
                      <p:cNvPicPr>
                        <a:picLocks noChangeAspect="1" noChangeArrowheads="1"/>
                      </p:cNvPicPr>
                      <p:nvPr/>
                    </p:nvPicPr>
                    <p:blipFill>
                      <a:blip r:embed="rId30"/>
                      <a:srcRect/>
                      <a:stretch>
                        <a:fillRect/>
                      </a:stretch>
                    </p:blipFill>
                    <p:spPr bwMode="auto">
                      <a:xfrm>
                        <a:off x="6505113" y="1256874"/>
                        <a:ext cx="2005012" cy="469900"/>
                      </a:xfrm>
                      <a:prstGeom prst="rect">
                        <a:avLst/>
                      </a:prstGeom>
                      <a:noFill/>
                      <a:ln>
                        <a:noFill/>
                      </a:ln>
                      <a:effectLst/>
                    </p:spPr>
                  </p:pic>
                </p:oleObj>
              </mc:Fallback>
            </mc:AlternateContent>
          </a:graphicData>
        </a:graphic>
      </p:graphicFrame>
      <p:graphicFrame>
        <p:nvGraphicFramePr>
          <p:cNvPr id="25" name="Object 6">
            <a:extLst>
              <a:ext uri="{FF2B5EF4-FFF2-40B4-BE49-F238E27FC236}">
                <a16:creationId xmlns:a16="http://schemas.microsoft.com/office/drawing/2014/main" id="{5461B35A-AC26-217E-56C4-489598DF4682}"/>
              </a:ext>
            </a:extLst>
          </p:cNvPr>
          <p:cNvGraphicFramePr>
            <a:graphicFrameLocks noChangeAspect="1"/>
          </p:cNvGraphicFramePr>
          <p:nvPr>
            <p:extLst>
              <p:ext uri="{D42A27DB-BD31-4B8C-83A1-F6EECF244321}">
                <p14:modId xmlns:p14="http://schemas.microsoft.com/office/powerpoint/2010/main" val="1008257156"/>
              </p:ext>
            </p:extLst>
          </p:nvPr>
        </p:nvGraphicFramePr>
        <p:xfrm>
          <a:off x="6545325" y="1864017"/>
          <a:ext cx="2497138" cy="469900"/>
        </p:xfrm>
        <a:graphic>
          <a:graphicData uri="http://schemas.openxmlformats.org/presentationml/2006/ole">
            <mc:AlternateContent xmlns:mc="http://schemas.openxmlformats.org/markup-compatibility/2006">
              <mc:Choice xmlns:v="urn:schemas-microsoft-com:vml" Requires="v">
                <p:oleObj name="Equation" r:id="rId31" imgW="1218960" imgH="228600" progId="Equation.DSMT4">
                  <p:embed/>
                </p:oleObj>
              </mc:Choice>
              <mc:Fallback>
                <p:oleObj name="Equation" r:id="rId31" imgW="1218960" imgH="228600" progId="Equation.DSMT4">
                  <p:embed/>
                  <p:pic>
                    <p:nvPicPr>
                      <p:cNvPr id="24" name="Object 6">
                        <a:extLst>
                          <a:ext uri="{FF2B5EF4-FFF2-40B4-BE49-F238E27FC236}">
                            <a16:creationId xmlns:a16="http://schemas.microsoft.com/office/drawing/2014/main" id="{4C47B141-E40B-E7C9-B427-7FB4DDE5CF42}"/>
                          </a:ext>
                        </a:extLst>
                      </p:cNvPr>
                      <p:cNvPicPr>
                        <a:picLocks noChangeAspect="1" noChangeArrowheads="1"/>
                      </p:cNvPicPr>
                      <p:nvPr/>
                    </p:nvPicPr>
                    <p:blipFill>
                      <a:blip r:embed="rId32"/>
                      <a:srcRect/>
                      <a:stretch>
                        <a:fillRect/>
                      </a:stretch>
                    </p:blipFill>
                    <p:spPr bwMode="auto">
                      <a:xfrm>
                        <a:off x="6545325" y="1864017"/>
                        <a:ext cx="2497138" cy="469900"/>
                      </a:xfrm>
                      <a:prstGeom prst="rect">
                        <a:avLst/>
                      </a:prstGeom>
                      <a:noFill/>
                      <a:ln>
                        <a:noFill/>
                      </a:ln>
                      <a:effectLst/>
                    </p:spPr>
                  </p:pic>
                </p:oleObj>
              </mc:Fallback>
            </mc:AlternateContent>
          </a:graphicData>
        </a:graphic>
      </p:graphicFrame>
      <p:graphicFrame>
        <p:nvGraphicFramePr>
          <p:cNvPr id="26" name="Object 6">
            <a:extLst>
              <a:ext uri="{FF2B5EF4-FFF2-40B4-BE49-F238E27FC236}">
                <a16:creationId xmlns:a16="http://schemas.microsoft.com/office/drawing/2014/main" id="{7E1D8701-5B32-9673-AEFE-19B1DE43484E}"/>
              </a:ext>
            </a:extLst>
          </p:cNvPr>
          <p:cNvGraphicFramePr>
            <a:graphicFrameLocks noChangeAspect="1"/>
          </p:cNvGraphicFramePr>
          <p:nvPr>
            <p:extLst>
              <p:ext uri="{D42A27DB-BD31-4B8C-83A1-F6EECF244321}">
                <p14:modId xmlns:p14="http://schemas.microsoft.com/office/powerpoint/2010/main" val="2218401932"/>
              </p:ext>
            </p:extLst>
          </p:nvPr>
        </p:nvGraphicFramePr>
        <p:xfrm>
          <a:off x="6558575" y="2469905"/>
          <a:ext cx="2236788" cy="574675"/>
        </p:xfrm>
        <a:graphic>
          <a:graphicData uri="http://schemas.openxmlformats.org/presentationml/2006/ole">
            <mc:AlternateContent xmlns:mc="http://schemas.openxmlformats.org/markup-compatibility/2006">
              <mc:Choice xmlns:v="urn:schemas-microsoft-com:vml" Requires="v">
                <p:oleObj name="Equation" r:id="rId33" imgW="1091880" imgH="279360" progId="Equation.DSMT4">
                  <p:embed/>
                </p:oleObj>
              </mc:Choice>
              <mc:Fallback>
                <p:oleObj name="Equation" r:id="rId33" imgW="1091880" imgH="279360" progId="Equation.DSMT4">
                  <p:embed/>
                  <p:pic>
                    <p:nvPicPr>
                      <p:cNvPr id="25" name="Object 6">
                        <a:extLst>
                          <a:ext uri="{FF2B5EF4-FFF2-40B4-BE49-F238E27FC236}">
                            <a16:creationId xmlns:a16="http://schemas.microsoft.com/office/drawing/2014/main" id="{5461B35A-AC26-217E-56C4-489598DF4682}"/>
                          </a:ext>
                        </a:extLst>
                      </p:cNvPr>
                      <p:cNvPicPr>
                        <a:picLocks noChangeAspect="1" noChangeArrowheads="1"/>
                      </p:cNvPicPr>
                      <p:nvPr/>
                    </p:nvPicPr>
                    <p:blipFill>
                      <a:blip r:embed="rId34"/>
                      <a:srcRect/>
                      <a:stretch>
                        <a:fillRect/>
                      </a:stretch>
                    </p:blipFill>
                    <p:spPr bwMode="auto">
                      <a:xfrm>
                        <a:off x="6558575" y="2469905"/>
                        <a:ext cx="2236788" cy="5746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211349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down)">
                                      <p:cBhvr>
                                        <p:cTn id="87" dur="580">
                                          <p:stCondLst>
                                            <p:cond delay="0"/>
                                          </p:stCondLst>
                                        </p:cTn>
                                        <p:tgtEl>
                                          <p:spTgt spid="22"/>
                                        </p:tgtEl>
                                      </p:cBhvr>
                                    </p:animEffect>
                                    <p:anim calcmode="lin" valueType="num">
                                      <p:cBhvr>
                                        <p:cTn id="8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3" dur="26">
                                          <p:stCondLst>
                                            <p:cond delay="650"/>
                                          </p:stCondLst>
                                        </p:cTn>
                                        <p:tgtEl>
                                          <p:spTgt spid="22"/>
                                        </p:tgtEl>
                                      </p:cBhvr>
                                      <p:to x="100000" y="60000"/>
                                    </p:animScale>
                                    <p:animScale>
                                      <p:cBhvr>
                                        <p:cTn id="94" dur="166" decel="50000">
                                          <p:stCondLst>
                                            <p:cond delay="676"/>
                                          </p:stCondLst>
                                        </p:cTn>
                                        <p:tgtEl>
                                          <p:spTgt spid="22"/>
                                        </p:tgtEl>
                                      </p:cBhvr>
                                      <p:to x="100000" y="100000"/>
                                    </p:animScale>
                                    <p:animScale>
                                      <p:cBhvr>
                                        <p:cTn id="95" dur="26">
                                          <p:stCondLst>
                                            <p:cond delay="1312"/>
                                          </p:stCondLst>
                                        </p:cTn>
                                        <p:tgtEl>
                                          <p:spTgt spid="22"/>
                                        </p:tgtEl>
                                      </p:cBhvr>
                                      <p:to x="100000" y="80000"/>
                                    </p:animScale>
                                    <p:animScale>
                                      <p:cBhvr>
                                        <p:cTn id="96" dur="166" decel="50000">
                                          <p:stCondLst>
                                            <p:cond delay="1338"/>
                                          </p:stCondLst>
                                        </p:cTn>
                                        <p:tgtEl>
                                          <p:spTgt spid="22"/>
                                        </p:tgtEl>
                                      </p:cBhvr>
                                      <p:to x="100000" y="100000"/>
                                    </p:animScale>
                                    <p:animScale>
                                      <p:cBhvr>
                                        <p:cTn id="97" dur="26">
                                          <p:stCondLst>
                                            <p:cond delay="1642"/>
                                          </p:stCondLst>
                                        </p:cTn>
                                        <p:tgtEl>
                                          <p:spTgt spid="22"/>
                                        </p:tgtEl>
                                      </p:cBhvr>
                                      <p:to x="100000" y="90000"/>
                                    </p:animScale>
                                    <p:animScale>
                                      <p:cBhvr>
                                        <p:cTn id="98" dur="166" decel="50000">
                                          <p:stCondLst>
                                            <p:cond delay="1668"/>
                                          </p:stCondLst>
                                        </p:cTn>
                                        <p:tgtEl>
                                          <p:spTgt spid="22"/>
                                        </p:tgtEl>
                                      </p:cBhvr>
                                      <p:to x="100000" y="100000"/>
                                    </p:animScale>
                                    <p:animScale>
                                      <p:cBhvr>
                                        <p:cTn id="99" dur="26">
                                          <p:stCondLst>
                                            <p:cond delay="1808"/>
                                          </p:stCondLst>
                                        </p:cTn>
                                        <p:tgtEl>
                                          <p:spTgt spid="22"/>
                                        </p:tgtEl>
                                      </p:cBhvr>
                                      <p:to x="100000" y="95000"/>
                                    </p:animScale>
                                    <p:animScale>
                                      <p:cBhvr>
                                        <p:cTn id="100" dur="166" decel="50000">
                                          <p:stCondLst>
                                            <p:cond delay="1834"/>
                                          </p:stCondLst>
                                        </p:cTn>
                                        <p:tgtEl>
                                          <p:spTgt spid="22"/>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500"/>
                                        <p:tgtEl>
                                          <p:spTgt spid="2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3D9B7A-7A89-BD0A-4A52-BC1AC7F31238}"/>
              </a:ext>
            </a:extLst>
          </p:cNvPr>
          <p:cNvSpPr/>
          <p:nvPr/>
        </p:nvSpPr>
        <p:spPr>
          <a:xfrm>
            <a:off x="109182" y="122830"/>
            <a:ext cx="11900848" cy="6612340"/>
          </a:xfrm>
          <a:prstGeom prst="rect">
            <a:avLst/>
          </a:prstGeom>
          <a:solidFill>
            <a:schemeClr val="bg1"/>
          </a:solidFill>
          <a:ln>
            <a:solidFill>
              <a:schemeClr val="accent1"/>
            </a:solidFill>
          </a:ln>
          <a:effectLst>
            <a:outerShdw blurRad="50800" dist="1016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A9D8145-C10C-957A-7ADC-20A77EDE685E}"/>
              </a:ext>
            </a:extLst>
          </p:cNvPr>
          <p:cNvSpPr>
            <a:spLocks noChangeArrowheads="1"/>
          </p:cNvSpPr>
          <p:nvPr/>
        </p:nvSpPr>
        <p:spPr bwMode="auto">
          <a:xfrm>
            <a:off x="181970" y="239683"/>
            <a:ext cx="379783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dirty="0">
                <a:solidFill>
                  <a:schemeClr val="accent1"/>
                </a:solidFill>
                <a:ea typeface="Cambria Math" panose="02040503050406030204" pitchFamily="18" charset="0"/>
                <a:cs typeface="Times New Roman" panose="02020603050405020304" pitchFamily="18" charset="0"/>
              </a:rPr>
              <a:t>Example </a:t>
            </a:r>
            <a:r>
              <a:rPr lang="en-US" sz="2200" dirty="0"/>
              <a:t>Evaluate the integral.</a:t>
            </a:r>
            <a:r>
              <a:rPr lang="en-US" altLang="en-US" sz="2200" b="1" dirty="0">
                <a:solidFill>
                  <a:schemeClr val="accent1"/>
                </a:solidFill>
                <a:ea typeface="Cambria Math" panose="02040503050406030204" pitchFamily="18" charset="0"/>
                <a:cs typeface="Times New Roman" panose="02020603050405020304" pitchFamily="18" charset="0"/>
              </a:rPr>
              <a:t> </a:t>
            </a:r>
          </a:p>
        </p:txBody>
      </p:sp>
      <p:graphicFrame>
        <p:nvGraphicFramePr>
          <p:cNvPr id="3" name="Object 11">
            <a:extLst>
              <a:ext uri="{FF2B5EF4-FFF2-40B4-BE49-F238E27FC236}">
                <a16:creationId xmlns:a16="http://schemas.microsoft.com/office/drawing/2014/main" id="{16FEC29E-83B8-E5F7-EF15-76AC45DE6371}"/>
              </a:ext>
            </a:extLst>
          </p:cNvPr>
          <p:cNvGraphicFramePr>
            <a:graphicFrameLocks noChangeAspect="1"/>
          </p:cNvGraphicFramePr>
          <p:nvPr>
            <p:extLst>
              <p:ext uri="{D42A27DB-BD31-4B8C-83A1-F6EECF244321}">
                <p14:modId xmlns:p14="http://schemas.microsoft.com/office/powerpoint/2010/main" val="2782987052"/>
              </p:ext>
            </p:extLst>
          </p:nvPr>
        </p:nvGraphicFramePr>
        <p:xfrm>
          <a:off x="217530" y="1785788"/>
          <a:ext cx="1034582" cy="374704"/>
        </p:xfrm>
        <a:graphic>
          <a:graphicData uri="http://schemas.openxmlformats.org/presentationml/2006/ole">
            <mc:AlternateContent xmlns:mc="http://schemas.openxmlformats.org/markup-compatibility/2006">
              <mc:Choice xmlns:v="urn:schemas-microsoft-com:vml" Requires="v">
                <p:oleObj name="Image" r:id="rId2" imgW="393126" imgH="142917" progId="Photoshop.Image.7">
                  <p:embed/>
                </p:oleObj>
              </mc:Choice>
              <mc:Fallback>
                <p:oleObj name="Image" r:id="rId2" imgW="393126" imgH="142917" progId="Photoshop.Image.7">
                  <p:embed/>
                  <p:pic>
                    <p:nvPicPr>
                      <p:cNvPr id="3" name="Object 11">
                        <a:extLst>
                          <a:ext uri="{FF2B5EF4-FFF2-40B4-BE49-F238E27FC236}">
                            <a16:creationId xmlns:a16="http://schemas.microsoft.com/office/drawing/2014/main" id="{11CE1152-D947-F01F-41C5-D85A877E9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530" y="1785788"/>
                        <a:ext cx="1034582" cy="374704"/>
                      </a:xfrm>
                      <a:prstGeom prst="rect">
                        <a:avLst/>
                      </a:prstGeom>
                      <a:noFill/>
                      <a:ln>
                        <a:noFill/>
                      </a:ln>
                      <a:effectLst/>
                    </p:spPr>
                  </p:pic>
                </p:oleObj>
              </mc:Fallback>
            </mc:AlternateContent>
          </a:graphicData>
        </a:graphic>
      </p:graphicFrame>
      <p:graphicFrame>
        <p:nvGraphicFramePr>
          <p:cNvPr id="5" name="Object 6">
            <a:extLst>
              <a:ext uri="{FF2B5EF4-FFF2-40B4-BE49-F238E27FC236}">
                <a16:creationId xmlns:a16="http://schemas.microsoft.com/office/drawing/2014/main" id="{E28B9B3F-EB56-B2A6-5426-FB0A4CE2872C}"/>
              </a:ext>
            </a:extLst>
          </p:cNvPr>
          <p:cNvGraphicFramePr>
            <a:graphicFrameLocks noChangeAspect="1"/>
          </p:cNvGraphicFramePr>
          <p:nvPr>
            <p:extLst>
              <p:ext uri="{D42A27DB-BD31-4B8C-83A1-F6EECF244321}">
                <p14:modId xmlns:p14="http://schemas.microsoft.com/office/powerpoint/2010/main" val="3095171748"/>
              </p:ext>
            </p:extLst>
          </p:nvPr>
        </p:nvGraphicFramePr>
        <p:xfrm>
          <a:off x="576307" y="722661"/>
          <a:ext cx="2128837" cy="912812"/>
        </p:xfrm>
        <a:graphic>
          <a:graphicData uri="http://schemas.openxmlformats.org/presentationml/2006/ole">
            <mc:AlternateContent xmlns:mc="http://schemas.openxmlformats.org/markup-compatibility/2006">
              <mc:Choice xmlns:v="urn:schemas-microsoft-com:vml" Requires="v">
                <p:oleObj name="Equation" r:id="rId4" imgW="1041120" imgH="444240" progId="Equation.DSMT4">
                  <p:embed/>
                </p:oleObj>
              </mc:Choice>
              <mc:Fallback>
                <p:oleObj name="Equation" r:id="rId4" imgW="1041120" imgH="444240" progId="Equation.DSMT4">
                  <p:embed/>
                  <p:pic>
                    <p:nvPicPr>
                      <p:cNvPr id="5" name="Object 6">
                        <a:extLst>
                          <a:ext uri="{FF2B5EF4-FFF2-40B4-BE49-F238E27FC236}">
                            <a16:creationId xmlns:a16="http://schemas.microsoft.com/office/drawing/2014/main" id="{E6F5AF2E-1112-ECE6-C360-8141CF213D43}"/>
                          </a:ext>
                        </a:extLst>
                      </p:cNvPr>
                      <p:cNvPicPr>
                        <a:picLocks noChangeAspect="1" noChangeArrowheads="1"/>
                      </p:cNvPicPr>
                      <p:nvPr/>
                    </p:nvPicPr>
                    <p:blipFill>
                      <a:blip r:embed="rId5"/>
                      <a:srcRect/>
                      <a:stretch>
                        <a:fillRect/>
                      </a:stretch>
                    </p:blipFill>
                    <p:spPr bwMode="auto">
                      <a:xfrm>
                        <a:off x="576307" y="722661"/>
                        <a:ext cx="2128837" cy="912812"/>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839B7E52-5733-3BE3-3BCE-D8CE0DE4E9F8}"/>
              </a:ext>
            </a:extLst>
          </p:cNvPr>
          <p:cNvPicPr>
            <a:picLocks noChangeAspect="1"/>
          </p:cNvPicPr>
          <p:nvPr/>
        </p:nvPicPr>
        <p:blipFill>
          <a:blip r:embed="rId6"/>
          <a:stretch>
            <a:fillRect/>
          </a:stretch>
        </p:blipFill>
        <p:spPr>
          <a:xfrm>
            <a:off x="3260998" y="899417"/>
            <a:ext cx="7608488" cy="657523"/>
          </a:xfrm>
          <a:prstGeom prst="rect">
            <a:avLst/>
          </a:prstGeom>
        </p:spPr>
      </p:pic>
      <p:graphicFrame>
        <p:nvGraphicFramePr>
          <p:cNvPr id="7" name="Object 6">
            <a:extLst>
              <a:ext uri="{FF2B5EF4-FFF2-40B4-BE49-F238E27FC236}">
                <a16:creationId xmlns:a16="http://schemas.microsoft.com/office/drawing/2014/main" id="{FF9EC210-8CD9-2404-C2C3-4C3BE52E69A9}"/>
              </a:ext>
            </a:extLst>
          </p:cNvPr>
          <p:cNvGraphicFramePr>
            <a:graphicFrameLocks noChangeAspect="1"/>
          </p:cNvGraphicFramePr>
          <p:nvPr>
            <p:extLst>
              <p:ext uri="{D42A27DB-BD31-4B8C-83A1-F6EECF244321}">
                <p14:modId xmlns:p14="http://schemas.microsoft.com/office/powerpoint/2010/main" val="954979885"/>
              </p:ext>
            </p:extLst>
          </p:nvPr>
        </p:nvGraphicFramePr>
        <p:xfrm>
          <a:off x="296559" y="2168375"/>
          <a:ext cx="2128837" cy="912812"/>
        </p:xfrm>
        <a:graphic>
          <a:graphicData uri="http://schemas.openxmlformats.org/presentationml/2006/ole">
            <mc:AlternateContent xmlns:mc="http://schemas.openxmlformats.org/markup-compatibility/2006">
              <mc:Choice xmlns:v="urn:schemas-microsoft-com:vml" Requires="v">
                <p:oleObj name="Equation" r:id="rId7" imgW="1041120" imgH="444240" progId="Equation.DSMT4">
                  <p:embed/>
                </p:oleObj>
              </mc:Choice>
              <mc:Fallback>
                <p:oleObj name="Equation" r:id="rId7" imgW="1041120" imgH="444240" progId="Equation.DSMT4">
                  <p:embed/>
                  <p:pic>
                    <p:nvPicPr>
                      <p:cNvPr id="5" name="Object 6">
                        <a:extLst>
                          <a:ext uri="{FF2B5EF4-FFF2-40B4-BE49-F238E27FC236}">
                            <a16:creationId xmlns:a16="http://schemas.microsoft.com/office/drawing/2014/main" id="{E28B9B3F-EB56-B2A6-5426-FB0A4CE2872C}"/>
                          </a:ext>
                        </a:extLst>
                      </p:cNvPr>
                      <p:cNvPicPr>
                        <a:picLocks noChangeAspect="1" noChangeArrowheads="1"/>
                      </p:cNvPicPr>
                      <p:nvPr/>
                    </p:nvPicPr>
                    <p:blipFill>
                      <a:blip r:embed="rId8"/>
                      <a:srcRect/>
                      <a:stretch>
                        <a:fillRect/>
                      </a:stretch>
                    </p:blipFill>
                    <p:spPr bwMode="auto">
                      <a:xfrm>
                        <a:off x="296559" y="2168375"/>
                        <a:ext cx="2128837" cy="912812"/>
                      </a:xfrm>
                      <a:prstGeom prst="rect">
                        <a:avLst/>
                      </a:prstGeom>
                      <a:noFill/>
                      <a:ln>
                        <a:noFill/>
                      </a:ln>
                      <a:effectLst/>
                    </p:spPr>
                  </p:pic>
                </p:oleObj>
              </mc:Fallback>
            </mc:AlternateContent>
          </a:graphicData>
        </a:graphic>
      </p:graphicFrame>
      <p:graphicFrame>
        <p:nvGraphicFramePr>
          <p:cNvPr id="8" name="Object 7">
            <a:extLst>
              <a:ext uri="{FF2B5EF4-FFF2-40B4-BE49-F238E27FC236}">
                <a16:creationId xmlns:a16="http://schemas.microsoft.com/office/drawing/2014/main" id="{1799B372-5840-0365-97C1-E6A2FA4C12BB}"/>
              </a:ext>
            </a:extLst>
          </p:cNvPr>
          <p:cNvGraphicFramePr>
            <a:graphicFrameLocks noChangeAspect="1"/>
          </p:cNvGraphicFramePr>
          <p:nvPr>
            <p:extLst>
              <p:ext uri="{D42A27DB-BD31-4B8C-83A1-F6EECF244321}">
                <p14:modId xmlns:p14="http://schemas.microsoft.com/office/powerpoint/2010/main" val="1453556210"/>
              </p:ext>
            </p:extLst>
          </p:nvPr>
        </p:nvGraphicFramePr>
        <p:xfrm>
          <a:off x="244866" y="3079750"/>
          <a:ext cx="2700338" cy="1069975"/>
        </p:xfrm>
        <a:graphic>
          <a:graphicData uri="http://schemas.openxmlformats.org/presentationml/2006/ole">
            <mc:AlternateContent xmlns:mc="http://schemas.openxmlformats.org/markup-compatibility/2006">
              <mc:Choice xmlns:v="urn:schemas-microsoft-com:vml" Requires="v">
                <p:oleObj name="Equation" r:id="rId9" imgW="1320480" imgH="520560" progId="Equation.DSMT4">
                  <p:embed/>
                </p:oleObj>
              </mc:Choice>
              <mc:Fallback>
                <p:oleObj name="Equation" r:id="rId9" imgW="1320480" imgH="520560" progId="Equation.DSMT4">
                  <p:embed/>
                  <p:pic>
                    <p:nvPicPr>
                      <p:cNvPr id="7" name="Object 6">
                        <a:extLst>
                          <a:ext uri="{FF2B5EF4-FFF2-40B4-BE49-F238E27FC236}">
                            <a16:creationId xmlns:a16="http://schemas.microsoft.com/office/drawing/2014/main" id="{FF9EC210-8CD9-2404-C2C3-4C3BE52E69A9}"/>
                          </a:ext>
                        </a:extLst>
                      </p:cNvPr>
                      <p:cNvPicPr>
                        <a:picLocks noChangeAspect="1" noChangeArrowheads="1"/>
                      </p:cNvPicPr>
                      <p:nvPr/>
                    </p:nvPicPr>
                    <p:blipFill>
                      <a:blip r:embed="rId10"/>
                      <a:srcRect/>
                      <a:stretch>
                        <a:fillRect/>
                      </a:stretch>
                    </p:blipFill>
                    <p:spPr bwMode="auto">
                      <a:xfrm>
                        <a:off x="244866" y="3079750"/>
                        <a:ext cx="2700338" cy="1069975"/>
                      </a:xfrm>
                      <a:prstGeom prst="rect">
                        <a:avLst/>
                      </a:prstGeom>
                      <a:noFill/>
                      <a:ln>
                        <a:noFill/>
                      </a:ln>
                      <a:effectLst/>
                    </p:spPr>
                  </p:pic>
                </p:oleObj>
              </mc:Fallback>
            </mc:AlternateContent>
          </a:graphicData>
        </a:graphic>
      </p:graphicFrame>
      <p:graphicFrame>
        <p:nvGraphicFramePr>
          <p:cNvPr id="9" name="Object 8">
            <a:extLst>
              <a:ext uri="{FF2B5EF4-FFF2-40B4-BE49-F238E27FC236}">
                <a16:creationId xmlns:a16="http://schemas.microsoft.com/office/drawing/2014/main" id="{77851CF2-661E-2E15-58B4-E03C7951D23E}"/>
              </a:ext>
            </a:extLst>
          </p:cNvPr>
          <p:cNvGraphicFramePr>
            <a:graphicFrameLocks noChangeAspect="1"/>
          </p:cNvGraphicFramePr>
          <p:nvPr>
            <p:extLst>
              <p:ext uri="{D42A27DB-BD31-4B8C-83A1-F6EECF244321}">
                <p14:modId xmlns:p14="http://schemas.microsoft.com/office/powerpoint/2010/main" val="87016809"/>
              </p:ext>
            </p:extLst>
          </p:nvPr>
        </p:nvGraphicFramePr>
        <p:xfrm>
          <a:off x="215270" y="4298950"/>
          <a:ext cx="2620962" cy="990600"/>
        </p:xfrm>
        <a:graphic>
          <a:graphicData uri="http://schemas.openxmlformats.org/presentationml/2006/ole">
            <mc:AlternateContent xmlns:mc="http://schemas.openxmlformats.org/markup-compatibility/2006">
              <mc:Choice xmlns:v="urn:schemas-microsoft-com:vml" Requires="v">
                <p:oleObj name="Equation" r:id="rId11" imgW="1282680" imgH="482400" progId="Equation.DSMT4">
                  <p:embed/>
                </p:oleObj>
              </mc:Choice>
              <mc:Fallback>
                <p:oleObj name="Equation" r:id="rId11" imgW="1282680" imgH="482400" progId="Equation.DSMT4">
                  <p:embed/>
                  <p:pic>
                    <p:nvPicPr>
                      <p:cNvPr id="8" name="Object 7">
                        <a:extLst>
                          <a:ext uri="{FF2B5EF4-FFF2-40B4-BE49-F238E27FC236}">
                            <a16:creationId xmlns:a16="http://schemas.microsoft.com/office/drawing/2014/main" id="{1799B372-5840-0365-97C1-E6A2FA4C12BB}"/>
                          </a:ext>
                        </a:extLst>
                      </p:cNvPr>
                      <p:cNvPicPr>
                        <a:picLocks noChangeAspect="1" noChangeArrowheads="1"/>
                      </p:cNvPicPr>
                      <p:nvPr/>
                    </p:nvPicPr>
                    <p:blipFill>
                      <a:blip r:embed="rId12"/>
                      <a:srcRect/>
                      <a:stretch>
                        <a:fillRect/>
                      </a:stretch>
                    </p:blipFill>
                    <p:spPr bwMode="auto">
                      <a:xfrm>
                        <a:off x="215270" y="4298950"/>
                        <a:ext cx="2620962" cy="990600"/>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a16="http://schemas.microsoft.com/office/drawing/2014/main" id="{D8DF3DE2-15D0-E563-138A-36D82E18495E}"/>
              </a:ext>
            </a:extLst>
          </p:cNvPr>
          <p:cNvGraphicFramePr>
            <a:graphicFrameLocks noChangeAspect="1"/>
          </p:cNvGraphicFramePr>
          <p:nvPr>
            <p:extLst>
              <p:ext uri="{D42A27DB-BD31-4B8C-83A1-F6EECF244321}">
                <p14:modId xmlns:p14="http://schemas.microsoft.com/office/powerpoint/2010/main" val="320524067"/>
              </p:ext>
            </p:extLst>
          </p:nvPr>
        </p:nvGraphicFramePr>
        <p:xfrm>
          <a:off x="4054475" y="2039938"/>
          <a:ext cx="1825625" cy="744537"/>
        </p:xfrm>
        <a:graphic>
          <a:graphicData uri="http://schemas.openxmlformats.org/presentationml/2006/ole">
            <mc:AlternateContent xmlns:mc="http://schemas.openxmlformats.org/markup-compatibility/2006">
              <mc:Choice xmlns:v="urn:schemas-microsoft-com:vml" Requires="v">
                <p:oleObj name="Equation" r:id="rId13" imgW="965160" imgH="393480" progId="Equation.DSMT4">
                  <p:embed/>
                </p:oleObj>
              </mc:Choice>
              <mc:Fallback>
                <p:oleObj name="Equation" r:id="rId13" imgW="965160" imgH="393480" progId="Equation.DSMT4">
                  <p:embed/>
                  <p:pic>
                    <p:nvPicPr>
                      <p:cNvPr id="7" name="Object 2">
                        <a:extLst>
                          <a:ext uri="{FF2B5EF4-FFF2-40B4-BE49-F238E27FC236}">
                            <a16:creationId xmlns:a16="http://schemas.microsoft.com/office/drawing/2014/main" id="{2F445D78-1043-08E2-32D5-0C0016F1CC13}"/>
                          </a:ext>
                        </a:extLst>
                      </p:cNvPr>
                      <p:cNvPicPr>
                        <a:picLocks noChangeAspect="1" noChangeArrowheads="1"/>
                      </p:cNvPicPr>
                      <p:nvPr/>
                    </p:nvPicPr>
                    <p:blipFill>
                      <a:blip r:embed="rId14"/>
                      <a:srcRect/>
                      <a:stretch>
                        <a:fillRect/>
                      </a:stretch>
                    </p:blipFill>
                    <p:spPr bwMode="auto">
                      <a:xfrm>
                        <a:off x="4054475" y="2039938"/>
                        <a:ext cx="1825625"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2">
            <a:extLst>
              <a:ext uri="{FF2B5EF4-FFF2-40B4-BE49-F238E27FC236}">
                <a16:creationId xmlns:a16="http://schemas.microsoft.com/office/drawing/2014/main" id="{47905FC2-E857-9F95-D529-C5199E40CEBB}"/>
              </a:ext>
            </a:extLst>
          </p:cNvPr>
          <p:cNvGraphicFramePr>
            <a:graphicFrameLocks noChangeAspect="1"/>
          </p:cNvGraphicFramePr>
          <p:nvPr>
            <p:extLst>
              <p:ext uri="{D42A27DB-BD31-4B8C-83A1-F6EECF244321}">
                <p14:modId xmlns:p14="http://schemas.microsoft.com/office/powerpoint/2010/main" val="876025711"/>
              </p:ext>
            </p:extLst>
          </p:nvPr>
        </p:nvGraphicFramePr>
        <p:xfrm>
          <a:off x="6205538" y="2025650"/>
          <a:ext cx="2497137" cy="744538"/>
        </p:xfrm>
        <a:graphic>
          <a:graphicData uri="http://schemas.openxmlformats.org/presentationml/2006/ole">
            <mc:AlternateContent xmlns:mc="http://schemas.openxmlformats.org/markup-compatibility/2006">
              <mc:Choice xmlns:v="urn:schemas-microsoft-com:vml" Requires="v">
                <p:oleObj name="Equation" r:id="rId15" imgW="1320480" imgH="393480" progId="Equation.DSMT4">
                  <p:embed/>
                </p:oleObj>
              </mc:Choice>
              <mc:Fallback>
                <p:oleObj name="Equation" r:id="rId15" imgW="1320480" imgH="393480" progId="Equation.DSMT4">
                  <p:embed/>
                  <p:pic>
                    <p:nvPicPr>
                      <p:cNvPr id="8" name="Object 2">
                        <a:extLst>
                          <a:ext uri="{FF2B5EF4-FFF2-40B4-BE49-F238E27FC236}">
                            <a16:creationId xmlns:a16="http://schemas.microsoft.com/office/drawing/2014/main" id="{C82638F9-07CE-CE20-CEC6-3C0FBA1082B2}"/>
                          </a:ext>
                        </a:extLst>
                      </p:cNvPr>
                      <p:cNvPicPr>
                        <a:picLocks noChangeAspect="1" noChangeArrowheads="1"/>
                      </p:cNvPicPr>
                      <p:nvPr/>
                    </p:nvPicPr>
                    <p:blipFill>
                      <a:blip r:embed="rId16"/>
                      <a:srcRect/>
                      <a:stretch>
                        <a:fillRect/>
                      </a:stretch>
                    </p:blipFill>
                    <p:spPr bwMode="auto">
                      <a:xfrm>
                        <a:off x="6205538" y="2025650"/>
                        <a:ext cx="2497137"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
            <a:extLst>
              <a:ext uri="{FF2B5EF4-FFF2-40B4-BE49-F238E27FC236}">
                <a16:creationId xmlns:a16="http://schemas.microsoft.com/office/drawing/2014/main" id="{243B3F24-843E-45F2-8C73-0F3163A6797D}"/>
              </a:ext>
            </a:extLst>
          </p:cNvPr>
          <p:cNvGraphicFramePr>
            <a:graphicFrameLocks noChangeAspect="1"/>
          </p:cNvGraphicFramePr>
          <p:nvPr>
            <p:extLst>
              <p:ext uri="{D42A27DB-BD31-4B8C-83A1-F6EECF244321}">
                <p14:modId xmlns:p14="http://schemas.microsoft.com/office/powerpoint/2010/main" val="3268632249"/>
              </p:ext>
            </p:extLst>
          </p:nvPr>
        </p:nvGraphicFramePr>
        <p:xfrm>
          <a:off x="3987800" y="2959100"/>
          <a:ext cx="4656138" cy="457200"/>
        </p:xfrm>
        <a:graphic>
          <a:graphicData uri="http://schemas.openxmlformats.org/presentationml/2006/ole">
            <mc:AlternateContent xmlns:mc="http://schemas.openxmlformats.org/markup-compatibility/2006">
              <mc:Choice xmlns:v="urn:schemas-microsoft-com:vml" Requires="v">
                <p:oleObj name="Equation" r:id="rId17" imgW="2463480" imgH="241200" progId="Equation.DSMT4">
                  <p:embed/>
                </p:oleObj>
              </mc:Choice>
              <mc:Fallback>
                <p:oleObj name="Equation" r:id="rId17" imgW="2463480" imgH="241200" progId="Equation.DSMT4">
                  <p:embed/>
                  <p:pic>
                    <p:nvPicPr>
                      <p:cNvPr id="9" name="Object 2">
                        <a:extLst>
                          <a:ext uri="{FF2B5EF4-FFF2-40B4-BE49-F238E27FC236}">
                            <a16:creationId xmlns:a16="http://schemas.microsoft.com/office/drawing/2014/main" id="{6F31D77C-4F35-64D8-5495-9323CD700755}"/>
                          </a:ext>
                        </a:extLst>
                      </p:cNvPr>
                      <p:cNvPicPr>
                        <a:picLocks noChangeAspect="1" noChangeArrowheads="1"/>
                      </p:cNvPicPr>
                      <p:nvPr/>
                    </p:nvPicPr>
                    <p:blipFill>
                      <a:blip r:embed="rId18"/>
                      <a:srcRect/>
                      <a:stretch>
                        <a:fillRect/>
                      </a:stretch>
                    </p:blipFill>
                    <p:spPr bwMode="auto">
                      <a:xfrm>
                        <a:off x="3987800" y="2959100"/>
                        <a:ext cx="465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
            <a:extLst>
              <a:ext uri="{FF2B5EF4-FFF2-40B4-BE49-F238E27FC236}">
                <a16:creationId xmlns:a16="http://schemas.microsoft.com/office/drawing/2014/main" id="{AC36E5C9-E734-9BC0-163B-4CE9BCF87583}"/>
              </a:ext>
            </a:extLst>
          </p:cNvPr>
          <p:cNvGraphicFramePr>
            <a:graphicFrameLocks noChangeAspect="1"/>
          </p:cNvGraphicFramePr>
          <p:nvPr>
            <p:extLst>
              <p:ext uri="{D42A27DB-BD31-4B8C-83A1-F6EECF244321}">
                <p14:modId xmlns:p14="http://schemas.microsoft.com/office/powerpoint/2010/main" val="498269949"/>
              </p:ext>
            </p:extLst>
          </p:nvPr>
        </p:nvGraphicFramePr>
        <p:xfrm>
          <a:off x="7081838" y="3416300"/>
          <a:ext cx="1704975" cy="457200"/>
        </p:xfrm>
        <a:graphic>
          <a:graphicData uri="http://schemas.openxmlformats.org/presentationml/2006/ole">
            <mc:AlternateContent xmlns:mc="http://schemas.openxmlformats.org/markup-compatibility/2006">
              <mc:Choice xmlns:v="urn:schemas-microsoft-com:vml" Requires="v">
                <p:oleObj name="Equation" r:id="rId19" imgW="901440" imgH="241200" progId="Equation.DSMT4">
                  <p:embed/>
                </p:oleObj>
              </mc:Choice>
              <mc:Fallback>
                <p:oleObj name="Equation" r:id="rId19" imgW="901440" imgH="241200" progId="Equation.DSMT4">
                  <p:embed/>
                  <p:pic>
                    <p:nvPicPr>
                      <p:cNvPr id="10" name="Object 2">
                        <a:extLst>
                          <a:ext uri="{FF2B5EF4-FFF2-40B4-BE49-F238E27FC236}">
                            <a16:creationId xmlns:a16="http://schemas.microsoft.com/office/drawing/2014/main" id="{DFBAA61E-8067-731C-15F6-793CD9A219E4}"/>
                          </a:ext>
                        </a:extLst>
                      </p:cNvPr>
                      <p:cNvPicPr>
                        <a:picLocks noChangeAspect="1" noChangeArrowheads="1"/>
                      </p:cNvPicPr>
                      <p:nvPr/>
                    </p:nvPicPr>
                    <p:blipFill>
                      <a:blip r:embed="rId20"/>
                      <a:srcRect/>
                      <a:stretch>
                        <a:fillRect/>
                      </a:stretch>
                    </p:blipFill>
                    <p:spPr bwMode="auto">
                      <a:xfrm>
                        <a:off x="7081838" y="3416300"/>
                        <a:ext cx="1704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
            <a:extLst>
              <a:ext uri="{FF2B5EF4-FFF2-40B4-BE49-F238E27FC236}">
                <a16:creationId xmlns:a16="http://schemas.microsoft.com/office/drawing/2014/main" id="{95FCF579-3288-CB24-B125-8D40590E8E1C}"/>
              </a:ext>
            </a:extLst>
          </p:cNvPr>
          <p:cNvGraphicFramePr>
            <a:graphicFrameLocks noChangeAspect="1"/>
          </p:cNvGraphicFramePr>
          <p:nvPr>
            <p:extLst>
              <p:ext uri="{D42A27DB-BD31-4B8C-83A1-F6EECF244321}">
                <p14:modId xmlns:p14="http://schemas.microsoft.com/office/powerpoint/2010/main" val="3447089877"/>
              </p:ext>
            </p:extLst>
          </p:nvPr>
        </p:nvGraphicFramePr>
        <p:xfrm>
          <a:off x="7121538" y="3971925"/>
          <a:ext cx="1273175" cy="458788"/>
        </p:xfrm>
        <a:graphic>
          <a:graphicData uri="http://schemas.openxmlformats.org/presentationml/2006/ole">
            <mc:AlternateContent xmlns:mc="http://schemas.openxmlformats.org/markup-compatibility/2006">
              <mc:Choice xmlns:v="urn:schemas-microsoft-com:vml" Requires="v">
                <p:oleObj name="Equation" r:id="rId21" imgW="672840" imgH="241200" progId="Equation.DSMT4">
                  <p:embed/>
                </p:oleObj>
              </mc:Choice>
              <mc:Fallback>
                <p:oleObj name="Equation" r:id="rId21" imgW="672840" imgH="241200" progId="Equation.DSMT4">
                  <p:embed/>
                  <p:pic>
                    <p:nvPicPr>
                      <p:cNvPr id="11" name="Object 2">
                        <a:extLst>
                          <a:ext uri="{FF2B5EF4-FFF2-40B4-BE49-F238E27FC236}">
                            <a16:creationId xmlns:a16="http://schemas.microsoft.com/office/drawing/2014/main" id="{7DB0B6AC-7B2E-C758-2D43-43E89B190464}"/>
                          </a:ext>
                        </a:extLst>
                      </p:cNvPr>
                      <p:cNvPicPr>
                        <a:picLocks noChangeAspect="1" noChangeArrowheads="1"/>
                      </p:cNvPicPr>
                      <p:nvPr/>
                    </p:nvPicPr>
                    <p:blipFill>
                      <a:blip r:embed="rId22"/>
                      <a:srcRect/>
                      <a:stretch>
                        <a:fillRect/>
                      </a:stretch>
                    </p:blipFill>
                    <p:spPr bwMode="auto">
                      <a:xfrm>
                        <a:off x="7121538" y="3971925"/>
                        <a:ext cx="12731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a:extLst>
              <a:ext uri="{FF2B5EF4-FFF2-40B4-BE49-F238E27FC236}">
                <a16:creationId xmlns:a16="http://schemas.microsoft.com/office/drawing/2014/main" id="{E8CEE8BA-9F80-B70A-65F1-D6DB9D7C509D}"/>
              </a:ext>
            </a:extLst>
          </p:cNvPr>
          <p:cNvGraphicFramePr>
            <a:graphicFrameLocks noChangeAspect="1"/>
          </p:cNvGraphicFramePr>
          <p:nvPr>
            <p:extLst>
              <p:ext uri="{D42A27DB-BD31-4B8C-83A1-F6EECF244321}">
                <p14:modId xmlns:p14="http://schemas.microsoft.com/office/powerpoint/2010/main" val="1966360955"/>
              </p:ext>
            </p:extLst>
          </p:nvPr>
        </p:nvGraphicFramePr>
        <p:xfrm>
          <a:off x="181970" y="5463283"/>
          <a:ext cx="4957763" cy="990600"/>
        </p:xfrm>
        <a:graphic>
          <a:graphicData uri="http://schemas.openxmlformats.org/presentationml/2006/ole">
            <mc:AlternateContent xmlns:mc="http://schemas.openxmlformats.org/markup-compatibility/2006">
              <mc:Choice xmlns:v="urn:schemas-microsoft-com:vml" Requires="v">
                <p:oleObj name="Equation" r:id="rId23" imgW="2425680" imgH="482400" progId="Equation.DSMT4">
                  <p:embed/>
                </p:oleObj>
              </mc:Choice>
              <mc:Fallback>
                <p:oleObj name="Equation" r:id="rId23" imgW="2425680" imgH="482400" progId="Equation.DSMT4">
                  <p:embed/>
                  <p:pic>
                    <p:nvPicPr>
                      <p:cNvPr id="9" name="Object 8">
                        <a:extLst>
                          <a:ext uri="{FF2B5EF4-FFF2-40B4-BE49-F238E27FC236}">
                            <a16:creationId xmlns:a16="http://schemas.microsoft.com/office/drawing/2014/main" id="{77851CF2-661E-2E15-58B4-E03C7951D23E}"/>
                          </a:ext>
                        </a:extLst>
                      </p:cNvPr>
                      <p:cNvPicPr>
                        <a:picLocks noChangeAspect="1" noChangeArrowheads="1"/>
                      </p:cNvPicPr>
                      <p:nvPr/>
                    </p:nvPicPr>
                    <p:blipFill>
                      <a:blip r:embed="rId24"/>
                      <a:srcRect/>
                      <a:stretch>
                        <a:fillRect/>
                      </a:stretch>
                    </p:blipFill>
                    <p:spPr bwMode="auto">
                      <a:xfrm>
                        <a:off x="181970" y="5463283"/>
                        <a:ext cx="4957763" cy="990600"/>
                      </a:xfrm>
                      <a:prstGeom prst="rect">
                        <a:avLst/>
                      </a:prstGeom>
                      <a:noFill/>
                      <a:ln>
                        <a:noFill/>
                      </a:ln>
                      <a:effectLst/>
                    </p:spPr>
                  </p:pic>
                </p:oleObj>
              </mc:Fallback>
            </mc:AlternateContent>
          </a:graphicData>
        </a:graphic>
      </p:graphicFrame>
      <p:graphicFrame>
        <p:nvGraphicFramePr>
          <p:cNvPr id="17" name="Object 16">
            <a:extLst>
              <a:ext uri="{FF2B5EF4-FFF2-40B4-BE49-F238E27FC236}">
                <a16:creationId xmlns:a16="http://schemas.microsoft.com/office/drawing/2014/main" id="{A245218C-AF8B-31CF-A940-3D1D7C5DD195}"/>
              </a:ext>
            </a:extLst>
          </p:cNvPr>
          <p:cNvGraphicFramePr>
            <a:graphicFrameLocks noChangeAspect="1"/>
          </p:cNvGraphicFramePr>
          <p:nvPr>
            <p:extLst>
              <p:ext uri="{D42A27DB-BD31-4B8C-83A1-F6EECF244321}">
                <p14:modId xmlns:p14="http://schemas.microsoft.com/office/powerpoint/2010/main" val="3651989524"/>
              </p:ext>
            </p:extLst>
          </p:nvPr>
        </p:nvGraphicFramePr>
        <p:xfrm>
          <a:off x="5188625" y="5450758"/>
          <a:ext cx="4595812" cy="887412"/>
        </p:xfrm>
        <a:graphic>
          <a:graphicData uri="http://schemas.openxmlformats.org/presentationml/2006/ole">
            <mc:AlternateContent xmlns:mc="http://schemas.openxmlformats.org/markup-compatibility/2006">
              <mc:Choice xmlns:v="urn:schemas-microsoft-com:vml" Requires="v">
                <p:oleObj name="Equation" r:id="rId25" imgW="2247840" imgH="431640" progId="Equation.DSMT4">
                  <p:embed/>
                </p:oleObj>
              </mc:Choice>
              <mc:Fallback>
                <p:oleObj name="Equation" r:id="rId25" imgW="2247840" imgH="431640" progId="Equation.DSMT4">
                  <p:embed/>
                  <p:pic>
                    <p:nvPicPr>
                      <p:cNvPr id="16" name="Object 15">
                        <a:extLst>
                          <a:ext uri="{FF2B5EF4-FFF2-40B4-BE49-F238E27FC236}">
                            <a16:creationId xmlns:a16="http://schemas.microsoft.com/office/drawing/2014/main" id="{E8CEE8BA-9F80-B70A-65F1-D6DB9D7C509D}"/>
                          </a:ext>
                        </a:extLst>
                      </p:cNvPr>
                      <p:cNvPicPr>
                        <a:picLocks noChangeAspect="1" noChangeArrowheads="1"/>
                      </p:cNvPicPr>
                      <p:nvPr/>
                    </p:nvPicPr>
                    <p:blipFill>
                      <a:blip r:embed="rId26"/>
                      <a:srcRect/>
                      <a:stretch>
                        <a:fillRect/>
                      </a:stretch>
                    </p:blipFill>
                    <p:spPr bwMode="auto">
                      <a:xfrm>
                        <a:off x="5188625" y="5450758"/>
                        <a:ext cx="4595812" cy="887412"/>
                      </a:xfrm>
                      <a:prstGeom prst="rect">
                        <a:avLst/>
                      </a:prstGeom>
                      <a:noFill/>
                      <a:ln>
                        <a:noFill/>
                      </a:ln>
                      <a:effectLst/>
                    </p:spPr>
                  </p:pic>
                </p:oleObj>
              </mc:Fallback>
            </mc:AlternateContent>
          </a:graphicData>
        </a:graphic>
      </p:graphicFrame>
      <p:cxnSp>
        <p:nvCxnSpPr>
          <p:cNvPr id="19" name="Straight Connector 18">
            <a:extLst>
              <a:ext uri="{FF2B5EF4-FFF2-40B4-BE49-F238E27FC236}">
                <a16:creationId xmlns:a16="http://schemas.microsoft.com/office/drawing/2014/main" id="{16EA45C2-994F-3AFA-98AC-683F87F75AFF}"/>
              </a:ext>
            </a:extLst>
          </p:cNvPr>
          <p:cNvCxnSpPr/>
          <p:nvPr/>
        </p:nvCxnSpPr>
        <p:spPr>
          <a:xfrm flipH="1">
            <a:off x="5467611" y="5523978"/>
            <a:ext cx="237994" cy="6513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3F19ED-9E09-8336-2648-39CA17AA72FC}"/>
              </a:ext>
            </a:extLst>
          </p:cNvPr>
          <p:cNvCxnSpPr>
            <a:cxnSpLocks/>
          </p:cNvCxnSpPr>
          <p:nvPr/>
        </p:nvCxnSpPr>
        <p:spPr>
          <a:xfrm flipH="1">
            <a:off x="6045856" y="5965458"/>
            <a:ext cx="145932" cy="3304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D42984-3A95-B3E1-D36C-1C37D7B1170C}"/>
              </a:ext>
            </a:extLst>
          </p:cNvPr>
          <p:cNvCxnSpPr/>
          <p:nvPr/>
        </p:nvCxnSpPr>
        <p:spPr>
          <a:xfrm flipH="1">
            <a:off x="8162890" y="5549265"/>
            <a:ext cx="237994" cy="65135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6A8D962-EC38-B544-A113-C2955F578369}"/>
              </a:ext>
            </a:extLst>
          </p:cNvPr>
          <p:cNvCxnSpPr>
            <a:cxnSpLocks/>
          </p:cNvCxnSpPr>
          <p:nvPr/>
        </p:nvCxnSpPr>
        <p:spPr>
          <a:xfrm flipH="1">
            <a:off x="7110835" y="5947432"/>
            <a:ext cx="145932" cy="33043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AA19E35-C946-6087-0F31-1A680598C3E1}"/>
              </a:ext>
            </a:extLst>
          </p:cNvPr>
          <p:cNvCxnSpPr>
            <a:cxnSpLocks/>
          </p:cNvCxnSpPr>
          <p:nvPr/>
        </p:nvCxnSpPr>
        <p:spPr>
          <a:xfrm flipH="1">
            <a:off x="8946728" y="5644529"/>
            <a:ext cx="72966" cy="20988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640312-F36A-ECDB-8D05-D8BB93D1BA8B}"/>
              </a:ext>
            </a:extLst>
          </p:cNvPr>
          <p:cNvCxnSpPr>
            <a:cxnSpLocks/>
          </p:cNvCxnSpPr>
          <p:nvPr/>
        </p:nvCxnSpPr>
        <p:spPr>
          <a:xfrm flipH="1">
            <a:off x="7363326" y="5961182"/>
            <a:ext cx="656121" cy="25318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F9945A0-4124-13DE-00E6-F33C4F728D93}"/>
              </a:ext>
            </a:extLst>
          </p:cNvPr>
          <p:cNvSpPr txBox="1"/>
          <p:nvPr/>
        </p:nvSpPr>
        <p:spPr>
          <a:xfrm>
            <a:off x="6266733" y="4891726"/>
            <a:ext cx="2616118" cy="430887"/>
          </a:xfrm>
          <a:prstGeom prst="rect">
            <a:avLst/>
          </a:prstGeom>
          <a:noFill/>
        </p:spPr>
        <p:txBody>
          <a:bodyPr wrap="square">
            <a:spAutoFit/>
          </a:bodyPr>
          <a:lstStyle/>
          <a:p>
            <a:r>
              <a:rPr lang="en-US" sz="2200" dirty="0">
                <a:solidFill>
                  <a:schemeClr val="accent1"/>
                </a:solidFill>
                <a:latin typeface="Times New Roman" panose="02020603050405020304" pitchFamily="18" charset="0"/>
                <a:cs typeface="Times New Roman" panose="02020603050405020304" pitchFamily="18" charset="0"/>
              </a:rPr>
              <a:t>Getting Cancel Crazy </a:t>
            </a:r>
          </a:p>
        </p:txBody>
      </p:sp>
      <p:graphicFrame>
        <p:nvGraphicFramePr>
          <p:cNvPr id="15" name="Object 24">
            <a:extLst>
              <a:ext uri="{FF2B5EF4-FFF2-40B4-BE49-F238E27FC236}">
                <a16:creationId xmlns:a16="http://schemas.microsoft.com/office/drawing/2014/main" id="{1586FCFB-85EE-447C-65FC-775E91C182BC}"/>
              </a:ext>
            </a:extLst>
          </p:cNvPr>
          <p:cNvGraphicFramePr>
            <a:graphicFrameLocks noChangeAspect="1"/>
          </p:cNvGraphicFramePr>
          <p:nvPr>
            <p:extLst>
              <p:ext uri="{D42A27DB-BD31-4B8C-83A1-F6EECF244321}">
                <p14:modId xmlns:p14="http://schemas.microsoft.com/office/powerpoint/2010/main" val="1639703685"/>
              </p:ext>
            </p:extLst>
          </p:nvPr>
        </p:nvGraphicFramePr>
        <p:xfrm>
          <a:off x="5487924" y="416817"/>
          <a:ext cx="2247900" cy="384175"/>
        </p:xfrm>
        <a:graphic>
          <a:graphicData uri="http://schemas.openxmlformats.org/presentationml/2006/ole">
            <mc:AlternateContent xmlns:mc="http://schemas.openxmlformats.org/markup-compatibility/2006">
              <mc:Choice xmlns:v="urn:schemas-microsoft-com:vml" Requires="v">
                <p:oleObj name="Equation" r:id="rId27" imgW="1193760" imgH="203040" progId="Equation.DSMT4">
                  <p:embed/>
                </p:oleObj>
              </mc:Choice>
              <mc:Fallback>
                <p:oleObj name="Equation" r:id="rId27" imgW="1193760" imgH="203040" progId="Equation.DSMT4">
                  <p:embed/>
                  <p:pic>
                    <p:nvPicPr>
                      <p:cNvPr id="17" name="Object 24">
                        <a:extLst>
                          <a:ext uri="{FF2B5EF4-FFF2-40B4-BE49-F238E27FC236}">
                            <a16:creationId xmlns:a16="http://schemas.microsoft.com/office/drawing/2014/main" id="{319D897D-78D1-2EC0-6F9C-F9497A18A667}"/>
                          </a:ext>
                        </a:extLst>
                      </p:cNvPr>
                      <p:cNvPicPr>
                        <a:picLocks noChangeAspect="1" noChangeArrowheads="1"/>
                      </p:cNvPicPr>
                      <p:nvPr/>
                    </p:nvPicPr>
                    <p:blipFill>
                      <a:blip r:embed="rId28"/>
                      <a:srcRect/>
                      <a:stretch>
                        <a:fillRect/>
                      </a:stretch>
                    </p:blipFill>
                    <p:spPr bwMode="auto">
                      <a:xfrm>
                        <a:off x="5487924" y="416817"/>
                        <a:ext cx="2247900" cy="3841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3746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2000"/>
                                        <p:tgtEl>
                                          <p:spTgt spid="31"/>
                                        </p:tgtEl>
                                      </p:cBhvr>
                                    </p:animEffect>
                                    <p:anim calcmode="lin" valueType="num">
                                      <p:cBhvr>
                                        <p:cTn id="83" dur="2000" fill="hold"/>
                                        <p:tgtEl>
                                          <p:spTgt spid="31"/>
                                        </p:tgtEl>
                                        <p:attrNameLst>
                                          <p:attrName>ppt_w</p:attrName>
                                        </p:attrNameLst>
                                      </p:cBhvr>
                                      <p:tavLst>
                                        <p:tav tm="0" fmla="#ppt_w*sin(2.5*pi*$)">
                                          <p:val>
                                            <p:fltVal val="0"/>
                                          </p:val>
                                        </p:tav>
                                        <p:tav tm="100000">
                                          <p:val>
                                            <p:fltVal val="1"/>
                                          </p:val>
                                        </p:tav>
                                      </p:tavLst>
                                    </p:anim>
                                    <p:anim calcmode="lin" valueType="num">
                                      <p:cBhvr>
                                        <p:cTn id="84"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down)">
                                      <p:cBhvr>
                                        <p:cTn id="89" dur="580">
                                          <p:stCondLst>
                                            <p:cond delay="0"/>
                                          </p:stCondLst>
                                        </p:cTn>
                                        <p:tgtEl>
                                          <p:spTgt spid="19"/>
                                        </p:tgtEl>
                                      </p:cBhvr>
                                    </p:animEffect>
                                    <p:anim calcmode="lin" valueType="num">
                                      <p:cBhvr>
                                        <p:cTn id="9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5" dur="26">
                                          <p:stCondLst>
                                            <p:cond delay="650"/>
                                          </p:stCondLst>
                                        </p:cTn>
                                        <p:tgtEl>
                                          <p:spTgt spid="19"/>
                                        </p:tgtEl>
                                      </p:cBhvr>
                                      <p:to x="100000" y="60000"/>
                                    </p:animScale>
                                    <p:animScale>
                                      <p:cBhvr>
                                        <p:cTn id="96" dur="166" decel="50000">
                                          <p:stCondLst>
                                            <p:cond delay="676"/>
                                          </p:stCondLst>
                                        </p:cTn>
                                        <p:tgtEl>
                                          <p:spTgt spid="19"/>
                                        </p:tgtEl>
                                      </p:cBhvr>
                                      <p:to x="100000" y="100000"/>
                                    </p:animScale>
                                    <p:animScale>
                                      <p:cBhvr>
                                        <p:cTn id="97" dur="26">
                                          <p:stCondLst>
                                            <p:cond delay="1312"/>
                                          </p:stCondLst>
                                        </p:cTn>
                                        <p:tgtEl>
                                          <p:spTgt spid="19"/>
                                        </p:tgtEl>
                                      </p:cBhvr>
                                      <p:to x="100000" y="80000"/>
                                    </p:animScale>
                                    <p:animScale>
                                      <p:cBhvr>
                                        <p:cTn id="98" dur="166" decel="50000">
                                          <p:stCondLst>
                                            <p:cond delay="1338"/>
                                          </p:stCondLst>
                                        </p:cTn>
                                        <p:tgtEl>
                                          <p:spTgt spid="19"/>
                                        </p:tgtEl>
                                      </p:cBhvr>
                                      <p:to x="100000" y="100000"/>
                                    </p:animScale>
                                    <p:animScale>
                                      <p:cBhvr>
                                        <p:cTn id="99" dur="26">
                                          <p:stCondLst>
                                            <p:cond delay="1642"/>
                                          </p:stCondLst>
                                        </p:cTn>
                                        <p:tgtEl>
                                          <p:spTgt spid="19"/>
                                        </p:tgtEl>
                                      </p:cBhvr>
                                      <p:to x="100000" y="90000"/>
                                    </p:animScale>
                                    <p:animScale>
                                      <p:cBhvr>
                                        <p:cTn id="100" dur="166" decel="50000">
                                          <p:stCondLst>
                                            <p:cond delay="1668"/>
                                          </p:stCondLst>
                                        </p:cTn>
                                        <p:tgtEl>
                                          <p:spTgt spid="19"/>
                                        </p:tgtEl>
                                      </p:cBhvr>
                                      <p:to x="100000" y="100000"/>
                                    </p:animScale>
                                    <p:animScale>
                                      <p:cBhvr>
                                        <p:cTn id="101" dur="26">
                                          <p:stCondLst>
                                            <p:cond delay="1808"/>
                                          </p:stCondLst>
                                        </p:cTn>
                                        <p:tgtEl>
                                          <p:spTgt spid="19"/>
                                        </p:tgtEl>
                                      </p:cBhvr>
                                      <p:to x="100000" y="95000"/>
                                    </p:animScale>
                                    <p:animScale>
                                      <p:cBhvr>
                                        <p:cTn id="102" dur="166" decel="50000">
                                          <p:stCondLst>
                                            <p:cond delay="1834"/>
                                          </p:stCondLst>
                                        </p:cTn>
                                        <p:tgtEl>
                                          <p:spTgt spid="19"/>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nodeType="click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down)">
                                      <p:cBhvr>
                                        <p:cTn id="107" dur="580">
                                          <p:stCondLst>
                                            <p:cond delay="0"/>
                                          </p:stCondLst>
                                        </p:cTn>
                                        <p:tgtEl>
                                          <p:spTgt spid="20"/>
                                        </p:tgtEl>
                                      </p:cBhvr>
                                    </p:animEffect>
                                    <p:anim calcmode="lin" valueType="num">
                                      <p:cBhvr>
                                        <p:cTn id="10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3" dur="26">
                                          <p:stCondLst>
                                            <p:cond delay="650"/>
                                          </p:stCondLst>
                                        </p:cTn>
                                        <p:tgtEl>
                                          <p:spTgt spid="20"/>
                                        </p:tgtEl>
                                      </p:cBhvr>
                                      <p:to x="100000" y="60000"/>
                                    </p:animScale>
                                    <p:animScale>
                                      <p:cBhvr>
                                        <p:cTn id="114" dur="166" decel="50000">
                                          <p:stCondLst>
                                            <p:cond delay="676"/>
                                          </p:stCondLst>
                                        </p:cTn>
                                        <p:tgtEl>
                                          <p:spTgt spid="20"/>
                                        </p:tgtEl>
                                      </p:cBhvr>
                                      <p:to x="100000" y="100000"/>
                                    </p:animScale>
                                    <p:animScale>
                                      <p:cBhvr>
                                        <p:cTn id="115" dur="26">
                                          <p:stCondLst>
                                            <p:cond delay="1312"/>
                                          </p:stCondLst>
                                        </p:cTn>
                                        <p:tgtEl>
                                          <p:spTgt spid="20"/>
                                        </p:tgtEl>
                                      </p:cBhvr>
                                      <p:to x="100000" y="80000"/>
                                    </p:animScale>
                                    <p:animScale>
                                      <p:cBhvr>
                                        <p:cTn id="116" dur="166" decel="50000">
                                          <p:stCondLst>
                                            <p:cond delay="1338"/>
                                          </p:stCondLst>
                                        </p:cTn>
                                        <p:tgtEl>
                                          <p:spTgt spid="20"/>
                                        </p:tgtEl>
                                      </p:cBhvr>
                                      <p:to x="100000" y="100000"/>
                                    </p:animScale>
                                    <p:animScale>
                                      <p:cBhvr>
                                        <p:cTn id="117" dur="26">
                                          <p:stCondLst>
                                            <p:cond delay="1642"/>
                                          </p:stCondLst>
                                        </p:cTn>
                                        <p:tgtEl>
                                          <p:spTgt spid="20"/>
                                        </p:tgtEl>
                                      </p:cBhvr>
                                      <p:to x="100000" y="90000"/>
                                    </p:animScale>
                                    <p:animScale>
                                      <p:cBhvr>
                                        <p:cTn id="118" dur="166" decel="50000">
                                          <p:stCondLst>
                                            <p:cond delay="1668"/>
                                          </p:stCondLst>
                                        </p:cTn>
                                        <p:tgtEl>
                                          <p:spTgt spid="20"/>
                                        </p:tgtEl>
                                      </p:cBhvr>
                                      <p:to x="100000" y="100000"/>
                                    </p:animScale>
                                    <p:animScale>
                                      <p:cBhvr>
                                        <p:cTn id="119" dur="26">
                                          <p:stCondLst>
                                            <p:cond delay="1808"/>
                                          </p:stCondLst>
                                        </p:cTn>
                                        <p:tgtEl>
                                          <p:spTgt spid="20"/>
                                        </p:tgtEl>
                                      </p:cBhvr>
                                      <p:to x="100000" y="95000"/>
                                    </p:animScale>
                                    <p:animScale>
                                      <p:cBhvr>
                                        <p:cTn id="120" dur="166" decel="50000">
                                          <p:stCondLst>
                                            <p:cond delay="1834"/>
                                          </p:stCondLst>
                                        </p:cTn>
                                        <p:tgtEl>
                                          <p:spTgt spid="20"/>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26" presetClass="entr" presetSubtype="0" fill="hold" nodeType="click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wipe(down)">
                                      <p:cBhvr>
                                        <p:cTn id="125" dur="580">
                                          <p:stCondLst>
                                            <p:cond delay="0"/>
                                          </p:stCondLst>
                                        </p:cTn>
                                        <p:tgtEl>
                                          <p:spTgt spid="23"/>
                                        </p:tgtEl>
                                      </p:cBhvr>
                                    </p:animEffect>
                                    <p:anim calcmode="lin" valueType="num">
                                      <p:cBhvr>
                                        <p:cTn id="12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1" dur="26">
                                          <p:stCondLst>
                                            <p:cond delay="650"/>
                                          </p:stCondLst>
                                        </p:cTn>
                                        <p:tgtEl>
                                          <p:spTgt spid="23"/>
                                        </p:tgtEl>
                                      </p:cBhvr>
                                      <p:to x="100000" y="60000"/>
                                    </p:animScale>
                                    <p:animScale>
                                      <p:cBhvr>
                                        <p:cTn id="132" dur="166" decel="50000">
                                          <p:stCondLst>
                                            <p:cond delay="676"/>
                                          </p:stCondLst>
                                        </p:cTn>
                                        <p:tgtEl>
                                          <p:spTgt spid="23"/>
                                        </p:tgtEl>
                                      </p:cBhvr>
                                      <p:to x="100000" y="100000"/>
                                    </p:animScale>
                                    <p:animScale>
                                      <p:cBhvr>
                                        <p:cTn id="133" dur="26">
                                          <p:stCondLst>
                                            <p:cond delay="1312"/>
                                          </p:stCondLst>
                                        </p:cTn>
                                        <p:tgtEl>
                                          <p:spTgt spid="23"/>
                                        </p:tgtEl>
                                      </p:cBhvr>
                                      <p:to x="100000" y="80000"/>
                                    </p:animScale>
                                    <p:animScale>
                                      <p:cBhvr>
                                        <p:cTn id="134" dur="166" decel="50000">
                                          <p:stCondLst>
                                            <p:cond delay="1338"/>
                                          </p:stCondLst>
                                        </p:cTn>
                                        <p:tgtEl>
                                          <p:spTgt spid="23"/>
                                        </p:tgtEl>
                                      </p:cBhvr>
                                      <p:to x="100000" y="100000"/>
                                    </p:animScale>
                                    <p:animScale>
                                      <p:cBhvr>
                                        <p:cTn id="135" dur="26">
                                          <p:stCondLst>
                                            <p:cond delay="1642"/>
                                          </p:stCondLst>
                                        </p:cTn>
                                        <p:tgtEl>
                                          <p:spTgt spid="23"/>
                                        </p:tgtEl>
                                      </p:cBhvr>
                                      <p:to x="100000" y="90000"/>
                                    </p:animScale>
                                    <p:animScale>
                                      <p:cBhvr>
                                        <p:cTn id="136" dur="166" decel="50000">
                                          <p:stCondLst>
                                            <p:cond delay="1668"/>
                                          </p:stCondLst>
                                        </p:cTn>
                                        <p:tgtEl>
                                          <p:spTgt spid="23"/>
                                        </p:tgtEl>
                                      </p:cBhvr>
                                      <p:to x="100000" y="100000"/>
                                    </p:animScale>
                                    <p:animScale>
                                      <p:cBhvr>
                                        <p:cTn id="137" dur="26">
                                          <p:stCondLst>
                                            <p:cond delay="1808"/>
                                          </p:stCondLst>
                                        </p:cTn>
                                        <p:tgtEl>
                                          <p:spTgt spid="23"/>
                                        </p:tgtEl>
                                      </p:cBhvr>
                                      <p:to x="100000" y="95000"/>
                                    </p:animScale>
                                    <p:animScale>
                                      <p:cBhvr>
                                        <p:cTn id="138" dur="166" decel="50000">
                                          <p:stCondLst>
                                            <p:cond delay="1834"/>
                                          </p:stCondLst>
                                        </p:cTn>
                                        <p:tgtEl>
                                          <p:spTgt spid="23"/>
                                        </p:tgtEl>
                                      </p:cBhvr>
                                      <p:to x="100000" y="100000"/>
                                    </p:animScale>
                                  </p:childTnLst>
                                </p:cTn>
                              </p:par>
                            </p:childTnLst>
                          </p:cTn>
                        </p:par>
                      </p:childTnLst>
                    </p:cTn>
                  </p:par>
                  <p:par>
                    <p:cTn id="139" fill="hold">
                      <p:stCondLst>
                        <p:cond delay="indefinite"/>
                      </p:stCondLst>
                      <p:childTnLst>
                        <p:par>
                          <p:cTn id="140" fill="hold">
                            <p:stCondLst>
                              <p:cond delay="0"/>
                            </p:stCondLst>
                            <p:childTnLst>
                              <p:par>
                                <p:cTn id="141" presetID="26" presetClass="entr" presetSubtype="0" fill="hold" nodeType="click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wipe(down)">
                                      <p:cBhvr>
                                        <p:cTn id="143" dur="580">
                                          <p:stCondLst>
                                            <p:cond delay="0"/>
                                          </p:stCondLst>
                                        </p:cTn>
                                        <p:tgtEl>
                                          <p:spTgt spid="24"/>
                                        </p:tgtEl>
                                      </p:cBhvr>
                                    </p:animEffect>
                                    <p:anim calcmode="lin" valueType="num">
                                      <p:cBhvr>
                                        <p:cTn id="14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49" dur="26">
                                          <p:stCondLst>
                                            <p:cond delay="650"/>
                                          </p:stCondLst>
                                        </p:cTn>
                                        <p:tgtEl>
                                          <p:spTgt spid="24"/>
                                        </p:tgtEl>
                                      </p:cBhvr>
                                      <p:to x="100000" y="60000"/>
                                    </p:animScale>
                                    <p:animScale>
                                      <p:cBhvr>
                                        <p:cTn id="150" dur="166" decel="50000">
                                          <p:stCondLst>
                                            <p:cond delay="676"/>
                                          </p:stCondLst>
                                        </p:cTn>
                                        <p:tgtEl>
                                          <p:spTgt spid="24"/>
                                        </p:tgtEl>
                                      </p:cBhvr>
                                      <p:to x="100000" y="100000"/>
                                    </p:animScale>
                                    <p:animScale>
                                      <p:cBhvr>
                                        <p:cTn id="151" dur="26">
                                          <p:stCondLst>
                                            <p:cond delay="1312"/>
                                          </p:stCondLst>
                                        </p:cTn>
                                        <p:tgtEl>
                                          <p:spTgt spid="24"/>
                                        </p:tgtEl>
                                      </p:cBhvr>
                                      <p:to x="100000" y="80000"/>
                                    </p:animScale>
                                    <p:animScale>
                                      <p:cBhvr>
                                        <p:cTn id="152" dur="166" decel="50000">
                                          <p:stCondLst>
                                            <p:cond delay="1338"/>
                                          </p:stCondLst>
                                        </p:cTn>
                                        <p:tgtEl>
                                          <p:spTgt spid="24"/>
                                        </p:tgtEl>
                                      </p:cBhvr>
                                      <p:to x="100000" y="100000"/>
                                    </p:animScale>
                                    <p:animScale>
                                      <p:cBhvr>
                                        <p:cTn id="153" dur="26">
                                          <p:stCondLst>
                                            <p:cond delay="1642"/>
                                          </p:stCondLst>
                                        </p:cTn>
                                        <p:tgtEl>
                                          <p:spTgt spid="24"/>
                                        </p:tgtEl>
                                      </p:cBhvr>
                                      <p:to x="100000" y="90000"/>
                                    </p:animScale>
                                    <p:animScale>
                                      <p:cBhvr>
                                        <p:cTn id="154" dur="166" decel="50000">
                                          <p:stCondLst>
                                            <p:cond delay="1668"/>
                                          </p:stCondLst>
                                        </p:cTn>
                                        <p:tgtEl>
                                          <p:spTgt spid="24"/>
                                        </p:tgtEl>
                                      </p:cBhvr>
                                      <p:to x="100000" y="100000"/>
                                    </p:animScale>
                                    <p:animScale>
                                      <p:cBhvr>
                                        <p:cTn id="155" dur="26">
                                          <p:stCondLst>
                                            <p:cond delay="1808"/>
                                          </p:stCondLst>
                                        </p:cTn>
                                        <p:tgtEl>
                                          <p:spTgt spid="24"/>
                                        </p:tgtEl>
                                      </p:cBhvr>
                                      <p:to x="100000" y="95000"/>
                                    </p:animScale>
                                    <p:animScale>
                                      <p:cBhvr>
                                        <p:cTn id="156" dur="166" decel="50000">
                                          <p:stCondLst>
                                            <p:cond delay="1834"/>
                                          </p:stCondLst>
                                        </p:cTn>
                                        <p:tgtEl>
                                          <p:spTgt spid="24"/>
                                        </p:tgtEl>
                                      </p:cBhvr>
                                      <p:to x="100000" y="100000"/>
                                    </p:animScale>
                                  </p:childTnLst>
                                </p:cTn>
                              </p:par>
                            </p:childTnLst>
                          </p:cTn>
                        </p:par>
                      </p:childTnLst>
                    </p:cTn>
                  </p:par>
                  <p:par>
                    <p:cTn id="157" fill="hold">
                      <p:stCondLst>
                        <p:cond delay="indefinite"/>
                      </p:stCondLst>
                      <p:childTnLst>
                        <p:par>
                          <p:cTn id="158" fill="hold">
                            <p:stCondLst>
                              <p:cond delay="0"/>
                            </p:stCondLst>
                            <p:childTnLst>
                              <p:par>
                                <p:cTn id="159" presetID="26" presetClass="entr" presetSubtype="0" fill="hold" nodeType="clickEffect">
                                  <p:stCondLst>
                                    <p:cond delay="0"/>
                                  </p:stCondLst>
                                  <p:childTnLst>
                                    <p:set>
                                      <p:cBhvr>
                                        <p:cTn id="160" dur="1" fill="hold">
                                          <p:stCondLst>
                                            <p:cond delay="0"/>
                                          </p:stCondLst>
                                        </p:cTn>
                                        <p:tgtEl>
                                          <p:spTgt spid="25"/>
                                        </p:tgtEl>
                                        <p:attrNameLst>
                                          <p:attrName>style.visibility</p:attrName>
                                        </p:attrNameLst>
                                      </p:cBhvr>
                                      <p:to>
                                        <p:strVal val="visible"/>
                                      </p:to>
                                    </p:set>
                                    <p:animEffect transition="in" filter="wipe(down)">
                                      <p:cBhvr>
                                        <p:cTn id="161" dur="580">
                                          <p:stCondLst>
                                            <p:cond delay="0"/>
                                          </p:stCondLst>
                                        </p:cTn>
                                        <p:tgtEl>
                                          <p:spTgt spid="25"/>
                                        </p:tgtEl>
                                      </p:cBhvr>
                                    </p:animEffect>
                                    <p:anim calcmode="lin" valueType="num">
                                      <p:cBhvr>
                                        <p:cTn id="162"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7" dur="26">
                                          <p:stCondLst>
                                            <p:cond delay="650"/>
                                          </p:stCondLst>
                                        </p:cTn>
                                        <p:tgtEl>
                                          <p:spTgt spid="25"/>
                                        </p:tgtEl>
                                      </p:cBhvr>
                                      <p:to x="100000" y="60000"/>
                                    </p:animScale>
                                    <p:animScale>
                                      <p:cBhvr>
                                        <p:cTn id="168" dur="166" decel="50000">
                                          <p:stCondLst>
                                            <p:cond delay="676"/>
                                          </p:stCondLst>
                                        </p:cTn>
                                        <p:tgtEl>
                                          <p:spTgt spid="25"/>
                                        </p:tgtEl>
                                      </p:cBhvr>
                                      <p:to x="100000" y="100000"/>
                                    </p:animScale>
                                    <p:animScale>
                                      <p:cBhvr>
                                        <p:cTn id="169" dur="26">
                                          <p:stCondLst>
                                            <p:cond delay="1312"/>
                                          </p:stCondLst>
                                        </p:cTn>
                                        <p:tgtEl>
                                          <p:spTgt spid="25"/>
                                        </p:tgtEl>
                                      </p:cBhvr>
                                      <p:to x="100000" y="80000"/>
                                    </p:animScale>
                                    <p:animScale>
                                      <p:cBhvr>
                                        <p:cTn id="170" dur="166" decel="50000">
                                          <p:stCondLst>
                                            <p:cond delay="1338"/>
                                          </p:stCondLst>
                                        </p:cTn>
                                        <p:tgtEl>
                                          <p:spTgt spid="25"/>
                                        </p:tgtEl>
                                      </p:cBhvr>
                                      <p:to x="100000" y="100000"/>
                                    </p:animScale>
                                    <p:animScale>
                                      <p:cBhvr>
                                        <p:cTn id="171" dur="26">
                                          <p:stCondLst>
                                            <p:cond delay="1642"/>
                                          </p:stCondLst>
                                        </p:cTn>
                                        <p:tgtEl>
                                          <p:spTgt spid="25"/>
                                        </p:tgtEl>
                                      </p:cBhvr>
                                      <p:to x="100000" y="90000"/>
                                    </p:animScale>
                                    <p:animScale>
                                      <p:cBhvr>
                                        <p:cTn id="172" dur="166" decel="50000">
                                          <p:stCondLst>
                                            <p:cond delay="1668"/>
                                          </p:stCondLst>
                                        </p:cTn>
                                        <p:tgtEl>
                                          <p:spTgt spid="25"/>
                                        </p:tgtEl>
                                      </p:cBhvr>
                                      <p:to x="100000" y="100000"/>
                                    </p:animScale>
                                    <p:animScale>
                                      <p:cBhvr>
                                        <p:cTn id="173" dur="26">
                                          <p:stCondLst>
                                            <p:cond delay="1808"/>
                                          </p:stCondLst>
                                        </p:cTn>
                                        <p:tgtEl>
                                          <p:spTgt spid="25"/>
                                        </p:tgtEl>
                                      </p:cBhvr>
                                      <p:to x="100000" y="95000"/>
                                    </p:animScale>
                                    <p:animScale>
                                      <p:cBhvr>
                                        <p:cTn id="174" dur="166" decel="50000">
                                          <p:stCondLst>
                                            <p:cond delay="1834"/>
                                          </p:stCondLst>
                                        </p:cTn>
                                        <p:tgtEl>
                                          <p:spTgt spid="25"/>
                                        </p:tgtEl>
                                      </p:cBhvr>
                                      <p:to x="100000" y="100000"/>
                                    </p:animScale>
                                  </p:childTnLst>
                                </p:cTn>
                              </p:par>
                            </p:childTnLst>
                          </p:cTn>
                        </p:par>
                      </p:childTnLst>
                    </p:cTn>
                  </p:par>
                  <p:par>
                    <p:cTn id="175" fill="hold">
                      <p:stCondLst>
                        <p:cond delay="indefinite"/>
                      </p:stCondLst>
                      <p:childTnLst>
                        <p:par>
                          <p:cTn id="176" fill="hold">
                            <p:stCondLst>
                              <p:cond delay="0"/>
                            </p:stCondLst>
                            <p:childTnLst>
                              <p:par>
                                <p:cTn id="177" presetID="26" presetClass="entr" presetSubtype="0" fill="hold" nodeType="clickEffect">
                                  <p:stCondLst>
                                    <p:cond delay="0"/>
                                  </p:stCondLst>
                                  <p:childTnLst>
                                    <p:set>
                                      <p:cBhvr>
                                        <p:cTn id="178" dur="1" fill="hold">
                                          <p:stCondLst>
                                            <p:cond delay="0"/>
                                          </p:stCondLst>
                                        </p:cTn>
                                        <p:tgtEl>
                                          <p:spTgt spid="27"/>
                                        </p:tgtEl>
                                        <p:attrNameLst>
                                          <p:attrName>style.visibility</p:attrName>
                                        </p:attrNameLst>
                                      </p:cBhvr>
                                      <p:to>
                                        <p:strVal val="visible"/>
                                      </p:to>
                                    </p:set>
                                    <p:animEffect transition="in" filter="wipe(down)">
                                      <p:cBhvr>
                                        <p:cTn id="179" dur="580">
                                          <p:stCondLst>
                                            <p:cond delay="0"/>
                                          </p:stCondLst>
                                        </p:cTn>
                                        <p:tgtEl>
                                          <p:spTgt spid="27"/>
                                        </p:tgtEl>
                                      </p:cBhvr>
                                    </p:animEffect>
                                    <p:anim calcmode="lin" valueType="num">
                                      <p:cBhvr>
                                        <p:cTn id="18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85" dur="26">
                                          <p:stCondLst>
                                            <p:cond delay="650"/>
                                          </p:stCondLst>
                                        </p:cTn>
                                        <p:tgtEl>
                                          <p:spTgt spid="27"/>
                                        </p:tgtEl>
                                      </p:cBhvr>
                                      <p:to x="100000" y="60000"/>
                                    </p:animScale>
                                    <p:animScale>
                                      <p:cBhvr>
                                        <p:cTn id="186" dur="166" decel="50000">
                                          <p:stCondLst>
                                            <p:cond delay="676"/>
                                          </p:stCondLst>
                                        </p:cTn>
                                        <p:tgtEl>
                                          <p:spTgt spid="27"/>
                                        </p:tgtEl>
                                      </p:cBhvr>
                                      <p:to x="100000" y="100000"/>
                                    </p:animScale>
                                    <p:animScale>
                                      <p:cBhvr>
                                        <p:cTn id="187" dur="26">
                                          <p:stCondLst>
                                            <p:cond delay="1312"/>
                                          </p:stCondLst>
                                        </p:cTn>
                                        <p:tgtEl>
                                          <p:spTgt spid="27"/>
                                        </p:tgtEl>
                                      </p:cBhvr>
                                      <p:to x="100000" y="80000"/>
                                    </p:animScale>
                                    <p:animScale>
                                      <p:cBhvr>
                                        <p:cTn id="188" dur="166" decel="50000">
                                          <p:stCondLst>
                                            <p:cond delay="1338"/>
                                          </p:stCondLst>
                                        </p:cTn>
                                        <p:tgtEl>
                                          <p:spTgt spid="27"/>
                                        </p:tgtEl>
                                      </p:cBhvr>
                                      <p:to x="100000" y="100000"/>
                                    </p:animScale>
                                    <p:animScale>
                                      <p:cBhvr>
                                        <p:cTn id="189" dur="26">
                                          <p:stCondLst>
                                            <p:cond delay="1642"/>
                                          </p:stCondLst>
                                        </p:cTn>
                                        <p:tgtEl>
                                          <p:spTgt spid="27"/>
                                        </p:tgtEl>
                                      </p:cBhvr>
                                      <p:to x="100000" y="90000"/>
                                    </p:animScale>
                                    <p:animScale>
                                      <p:cBhvr>
                                        <p:cTn id="190" dur="166" decel="50000">
                                          <p:stCondLst>
                                            <p:cond delay="1668"/>
                                          </p:stCondLst>
                                        </p:cTn>
                                        <p:tgtEl>
                                          <p:spTgt spid="27"/>
                                        </p:tgtEl>
                                      </p:cBhvr>
                                      <p:to x="100000" y="100000"/>
                                    </p:animScale>
                                    <p:animScale>
                                      <p:cBhvr>
                                        <p:cTn id="191" dur="26">
                                          <p:stCondLst>
                                            <p:cond delay="1808"/>
                                          </p:stCondLst>
                                        </p:cTn>
                                        <p:tgtEl>
                                          <p:spTgt spid="27"/>
                                        </p:tgtEl>
                                      </p:cBhvr>
                                      <p:to x="100000" y="95000"/>
                                    </p:animScale>
                                    <p:animScale>
                                      <p:cBhvr>
                                        <p:cTn id="192"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2440</TotalTime>
  <Words>247</Words>
  <Application>Microsoft Office PowerPoint</Application>
  <PresentationFormat>Widescreen</PresentationFormat>
  <Paragraphs>21</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15</vt:i4>
      </vt:variant>
    </vt:vector>
  </HeadingPairs>
  <TitlesOfParts>
    <vt:vector size="24" baseType="lpstr">
      <vt:lpstr>Arial</vt:lpstr>
      <vt:lpstr>Calibri</vt:lpstr>
      <vt:lpstr>Calibri Light</vt:lpstr>
      <vt:lpstr>Open Sans</vt:lpstr>
      <vt:lpstr>Times New Roman</vt:lpstr>
      <vt:lpstr>Office Theme</vt:lpstr>
      <vt:lpstr>Equation</vt:lpstr>
      <vt:lpstr>Image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Bach, Gale</dc:creator>
  <cp:lastModifiedBy>Bach, Gale</cp:lastModifiedBy>
  <cp:revision>126</cp:revision>
  <dcterms:created xsi:type="dcterms:W3CDTF">2022-06-05T19:04:41Z</dcterms:created>
  <dcterms:modified xsi:type="dcterms:W3CDTF">2023-08-29T16:37:57Z</dcterms:modified>
</cp:coreProperties>
</file>