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0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4.bin"/><Relationship Id="rId39" Type="http://schemas.openxmlformats.org/officeDocument/2006/relationships/oleObject" Target="../embeddings/oleObject101.bin"/><Relationship Id="rId3" Type="http://schemas.openxmlformats.org/officeDocument/2006/relationships/image" Target="../media/image77.wmf"/><Relationship Id="rId21" Type="http://schemas.openxmlformats.org/officeDocument/2006/relationships/image" Target="../media/image86.wmf"/><Relationship Id="rId34" Type="http://schemas.openxmlformats.org/officeDocument/2006/relationships/image" Target="../media/image92.wmf"/><Relationship Id="rId42" Type="http://schemas.openxmlformats.org/officeDocument/2006/relationships/image" Target="../media/image96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oleObject" Target="../embeddings/oleObject98.bin"/><Relationship Id="rId38" Type="http://schemas.openxmlformats.org/officeDocument/2006/relationships/image" Target="../media/image94.wmf"/><Relationship Id="rId46" Type="http://schemas.openxmlformats.org/officeDocument/2006/relationships/image" Target="../media/image16.png"/><Relationship Id="rId2" Type="http://schemas.openxmlformats.org/officeDocument/2006/relationships/oleObject" Target="../embeddings/oleObject82.bin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image" Target="../media/image90.wmf"/><Relationship Id="rId41" Type="http://schemas.openxmlformats.org/officeDocument/2006/relationships/oleObject" Target="../embeddings/oleObject10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93.bin"/><Relationship Id="rId32" Type="http://schemas.openxmlformats.org/officeDocument/2006/relationships/oleObject" Target="../embeddings/oleObject97.bin"/><Relationship Id="rId37" Type="http://schemas.openxmlformats.org/officeDocument/2006/relationships/oleObject" Target="../embeddings/oleObject100.bin"/><Relationship Id="rId40" Type="http://schemas.openxmlformats.org/officeDocument/2006/relationships/image" Target="../media/image95.wmf"/><Relationship Id="rId45" Type="http://schemas.openxmlformats.org/officeDocument/2006/relationships/oleObject" Target="../embeddings/oleObject15.bin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95.bin"/><Relationship Id="rId36" Type="http://schemas.openxmlformats.org/officeDocument/2006/relationships/image" Target="../media/image93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4" Type="http://schemas.openxmlformats.org/officeDocument/2006/relationships/image" Target="../media/image97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96.bin"/><Relationship Id="rId35" Type="http://schemas.openxmlformats.org/officeDocument/2006/relationships/oleObject" Target="../embeddings/oleObject99.bin"/><Relationship Id="rId43" Type="http://schemas.openxmlformats.org/officeDocument/2006/relationships/oleObject" Target="../embeddings/oleObject10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112.bin"/><Relationship Id="rId26" Type="http://schemas.openxmlformats.org/officeDocument/2006/relationships/oleObject" Target="../embeddings/oleObject90.bin"/><Relationship Id="rId3" Type="http://schemas.openxmlformats.org/officeDocument/2006/relationships/image" Target="../media/image98.wmf"/><Relationship Id="rId21" Type="http://schemas.openxmlformats.org/officeDocument/2006/relationships/image" Target="../media/image107.wmf"/><Relationship Id="rId34" Type="http://schemas.openxmlformats.org/officeDocument/2006/relationships/oleObject" Target="../embeddings/oleObject118.bin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105.wmf"/><Relationship Id="rId25" Type="http://schemas.openxmlformats.org/officeDocument/2006/relationships/oleObject" Target="../embeddings/oleObject116.bin"/><Relationship Id="rId33" Type="http://schemas.openxmlformats.org/officeDocument/2006/relationships/image" Target="../media/image109.wmf"/><Relationship Id="rId38" Type="http://schemas.openxmlformats.org/officeDocument/2006/relationships/image" Target="../media/image113.png"/><Relationship Id="rId2" Type="http://schemas.openxmlformats.org/officeDocument/2006/relationships/oleObject" Target="../embeddings/oleObject104.bin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3.bin"/><Relationship Id="rId29" Type="http://schemas.openxmlformats.org/officeDocument/2006/relationships/image" Target="../media/image9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02.wmf"/><Relationship Id="rId24" Type="http://schemas.openxmlformats.org/officeDocument/2006/relationships/oleObject" Target="../embeddings/oleObject115.bin"/><Relationship Id="rId32" Type="http://schemas.openxmlformats.org/officeDocument/2006/relationships/oleObject" Target="../embeddings/oleObject117.bin"/><Relationship Id="rId37" Type="http://schemas.openxmlformats.org/officeDocument/2006/relationships/image" Target="../media/image112.png"/><Relationship Id="rId5" Type="http://schemas.openxmlformats.org/officeDocument/2006/relationships/image" Target="../media/image99.wmf"/><Relationship Id="rId15" Type="http://schemas.openxmlformats.org/officeDocument/2006/relationships/image" Target="../media/image104.wmf"/><Relationship Id="rId23" Type="http://schemas.openxmlformats.org/officeDocument/2006/relationships/image" Target="../media/image108.wmf"/><Relationship Id="rId28" Type="http://schemas.openxmlformats.org/officeDocument/2006/relationships/oleObject" Target="../embeddings/oleObject102.bin"/><Relationship Id="rId36" Type="http://schemas.openxmlformats.org/officeDocument/2006/relationships/image" Target="../media/image111.png"/><Relationship Id="rId10" Type="http://schemas.openxmlformats.org/officeDocument/2006/relationships/oleObject" Target="../embeddings/oleObject108.bin"/><Relationship Id="rId19" Type="http://schemas.openxmlformats.org/officeDocument/2006/relationships/image" Target="../media/image106.wmf"/><Relationship Id="rId31" Type="http://schemas.openxmlformats.org/officeDocument/2006/relationships/image" Target="../media/image97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4.bin"/><Relationship Id="rId27" Type="http://schemas.openxmlformats.org/officeDocument/2006/relationships/image" Target="../media/image85.wmf"/><Relationship Id="rId30" Type="http://schemas.openxmlformats.org/officeDocument/2006/relationships/oleObject" Target="../embeddings/oleObject103.bin"/><Relationship Id="rId35" Type="http://schemas.openxmlformats.org/officeDocument/2006/relationships/image" Target="../media/image1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3.wmf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wmf"/><Relationship Id="rId25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1.wmf"/><Relationship Id="rId3" Type="http://schemas.openxmlformats.org/officeDocument/2006/relationships/image" Target="../media/image3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3.wmf"/><Relationship Id="rId3" Type="http://schemas.openxmlformats.org/officeDocument/2006/relationships/image" Target="../media/image3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9.wmf"/><Relationship Id="rId5" Type="http://schemas.openxmlformats.org/officeDocument/2006/relationships/image" Target="../media/image17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image" Target="../media/image24.wmf"/><Relationship Id="rId21" Type="http://schemas.openxmlformats.org/officeDocument/2006/relationships/image" Target="../media/image33.wmf"/><Relationship Id="rId34" Type="http://schemas.openxmlformats.org/officeDocument/2006/relationships/oleObject" Target="../embeddings/oleObject15.bin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33" Type="http://schemas.openxmlformats.org/officeDocument/2006/relationships/image" Target="../media/image39.png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4.bin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28" Type="http://schemas.openxmlformats.org/officeDocument/2006/relationships/oleObject" Target="../embeddings/oleObject42.bin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2.wmf"/><Relationship Id="rId31" Type="http://schemas.openxmlformats.org/officeDocument/2006/relationships/image" Target="../media/image3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43.bin"/><Relationship Id="rId35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53.bin"/><Relationship Id="rId26" Type="http://schemas.openxmlformats.org/officeDocument/2006/relationships/image" Target="../media/image50.wmf"/><Relationship Id="rId3" Type="http://schemas.openxmlformats.org/officeDocument/2006/relationships/image" Target="../media/image40.wmf"/><Relationship Id="rId21" Type="http://schemas.openxmlformats.org/officeDocument/2006/relationships/image" Target="../media/image16.png"/><Relationship Id="rId34" Type="http://schemas.openxmlformats.org/officeDocument/2006/relationships/image" Target="../media/image54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47.wmf"/><Relationship Id="rId25" Type="http://schemas.openxmlformats.org/officeDocument/2006/relationships/oleObject" Target="../embeddings/oleObject56.bin"/><Relationship Id="rId33" Type="http://schemas.openxmlformats.org/officeDocument/2006/relationships/oleObject" Target="../embeddings/oleObject60.bin"/><Relationship Id="rId2" Type="http://schemas.openxmlformats.org/officeDocument/2006/relationships/oleObject" Target="../embeddings/oleObject45.bin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5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55.bin"/><Relationship Id="rId32" Type="http://schemas.openxmlformats.org/officeDocument/2006/relationships/image" Target="../media/image53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49.wmf"/><Relationship Id="rId28" Type="http://schemas.openxmlformats.org/officeDocument/2006/relationships/image" Target="../media/image51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48.png"/><Relationship Id="rId31" Type="http://schemas.openxmlformats.org/officeDocument/2006/relationships/oleObject" Target="../embeddings/oleObject5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4.bin"/><Relationship Id="rId27" Type="http://schemas.openxmlformats.org/officeDocument/2006/relationships/oleObject" Target="../embeddings/oleObject57.bin"/><Relationship Id="rId30" Type="http://schemas.openxmlformats.org/officeDocument/2006/relationships/image" Target="../media/image5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48.png"/><Relationship Id="rId18" Type="http://schemas.openxmlformats.org/officeDocument/2006/relationships/image" Target="../media/image61.wmf"/><Relationship Id="rId3" Type="http://schemas.openxmlformats.org/officeDocument/2006/relationships/image" Target="../media/image40.wmf"/><Relationship Id="rId21" Type="http://schemas.openxmlformats.org/officeDocument/2006/relationships/oleObject" Target="../embeddings/oleObject57.bin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66.bin"/><Relationship Id="rId17" Type="http://schemas.openxmlformats.org/officeDocument/2006/relationships/oleObject" Target="../embeddings/oleObject68.bin"/><Relationship Id="rId2" Type="http://schemas.openxmlformats.org/officeDocument/2006/relationships/oleObject" Target="../embeddings/oleObject61.bin"/><Relationship Id="rId16" Type="http://schemas.openxmlformats.org/officeDocument/2006/relationships/image" Target="../media/image60.png"/><Relationship Id="rId20" Type="http://schemas.openxmlformats.org/officeDocument/2006/relationships/image" Target="../media/image47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8.wmf"/><Relationship Id="rId24" Type="http://schemas.openxmlformats.org/officeDocument/2006/relationships/image" Target="../media/image54.wmf"/><Relationship Id="rId5" Type="http://schemas.openxmlformats.org/officeDocument/2006/relationships/image" Target="../media/image55.wmf"/><Relationship Id="rId15" Type="http://schemas.openxmlformats.org/officeDocument/2006/relationships/image" Target="../media/image59.png"/><Relationship Id="rId23" Type="http://schemas.openxmlformats.org/officeDocument/2006/relationships/oleObject" Target="../embeddings/oleObject60.bin"/><Relationship Id="rId10" Type="http://schemas.openxmlformats.org/officeDocument/2006/relationships/oleObject" Target="../embeddings/oleObject65.bin"/><Relationship Id="rId19" Type="http://schemas.openxmlformats.org/officeDocument/2006/relationships/oleObject" Target="../embeddings/oleObject52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67.bin"/><Relationship Id="rId22" Type="http://schemas.openxmlformats.org/officeDocument/2006/relationships/image" Target="../media/image5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9.wmf"/><Relationship Id="rId18" Type="http://schemas.openxmlformats.org/officeDocument/2006/relationships/image" Target="../media/image72.png"/><Relationship Id="rId26" Type="http://schemas.openxmlformats.org/officeDocument/2006/relationships/image" Target="../media/image75.wmf"/><Relationship Id="rId3" Type="http://schemas.openxmlformats.org/officeDocument/2006/relationships/image" Target="../media/image64.wmf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71.wmf"/><Relationship Id="rId25" Type="http://schemas.openxmlformats.org/officeDocument/2006/relationships/oleObject" Target="../embeddings/oleObject80.bin"/><Relationship Id="rId2" Type="http://schemas.openxmlformats.org/officeDocument/2006/relationships/oleObject" Target="../embeddings/oleObject70.bin"/><Relationship Id="rId16" Type="http://schemas.openxmlformats.org/officeDocument/2006/relationships/oleObject" Target="../embeddings/oleObject77.bin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8.wmf"/><Relationship Id="rId24" Type="http://schemas.openxmlformats.org/officeDocument/2006/relationships/image" Target="../media/image74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oleObject" Target="../embeddings/oleObject79.bin"/><Relationship Id="rId28" Type="http://schemas.openxmlformats.org/officeDocument/2006/relationships/image" Target="../media/image76.wmf"/><Relationship Id="rId10" Type="http://schemas.openxmlformats.org/officeDocument/2006/relationships/oleObject" Target="../embeddings/oleObject74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76.bin"/><Relationship Id="rId22" Type="http://schemas.openxmlformats.org/officeDocument/2006/relationships/image" Target="../media/image73.wmf"/><Relationship Id="rId27" Type="http://schemas.openxmlformats.org/officeDocument/2006/relationships/oleObject" Target="../embeddings/oleObject8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51C2FC-5D58-7416-DD66-FA5ED7F9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8" y="255567"/>
            <a:ext cx="10000343" cy="71059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8D56B8-625D-1C53-8B57-7F85184E7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19908"/>
              </p:ext>
            </p:extLst>
          </p:nvPr>
        </p:nvGraphicFramePr>
        <p:xfrm>
          <a:off x="457200" y="2016127"/>
          <a:ext cx="22860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865" imgH="393529" progId="Equation.DSMT4">
                  <p:embed/>
                </p:oleObj>
              </mc:Choice>
              <mc:Fallback>
                <p:oleObj name="Equation" r:id="rId3" imgW="1002865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8F83598-D4DC-61DC-80F2-7F783A5C85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16127"/>
                        <a:ext cx="22860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5CB9E836-77F7-CF58-A940-AEE046438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295402"/>
            <a:ext cx="6202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Consider the antiderivative of a rational function.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C5D2E48-8639-79AF-FB92-156A12E5D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235327"/>
            <a:ext cx="475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There are 5 cases we need to explore.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E536420-E5BD-F0D4-45A2-6D089EC4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061" y="3844926"/>
            <a:ext cx="2830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Let’s check them out.</a:t>
            </a:r>
          </a:p>
        </p:txBody>
      </p:sp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921D7C7-F6B4-50B4-7A76-53475689EF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838200"/>
          <a:ext cx="36147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500" imgH="419100" progId="Equation.DSMT4">
                  <p:embed/>
                </p:oleObj>
              </mc:Choice>
              <mc:Fallback>
                <p:oleObj name="Equation" r:id="rId2" imgW="1587500" imgH="4191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4D7E7BE-01F7-C4F9-1C4F-6B1244090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361473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B09F282-FFA5-CCF3-B650-7791C5C27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74477"/>
              </p:ext>
            </p:extLst>
          </p:nvPr>
        </p:nvGraphicFramePr>
        <p:xfrm>
          <a:off x="388938" y="2257425"/>
          <a:ext cx="16478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418918" progId="Equation.DSMT4">
                  <p:embed/>
                </p:oleObj>
              </mc:Choice>
              <mc:Fallback>
                <p:oleObj name="Equation" r:id="rId4" imgW="723586" imgH="418918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053F6BE-FBEA-D93C-0B3F-FB7486A1F9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2257425"/>
                        <a:ext cx="16478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449997-3C44-23EB-7719-EB0548B9E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925148"/>
              </p:ext>
            </p:extLst>
          </p:nvPr>
        </p:nvGraphicFramePr>
        <p:xfrm>
          <a:off x="1989138" y="2241550"/>
          <a:ext cx="19081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7836" imgH="444307" progId="Equation.DSMT4">
                  <p:embed/>
                </p:oleObj>
              </mc:Choice>
              <mc:Fallback>
                <p:oleObj name="Equation" r:id="rId6" imgW="837836" imgH="444307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6BDE86-392B-C4E9-5D23-4592D190A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2241550"/>
                        <a:ext cx="190817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6FA1604-EBD5-9490-E91A-4BCFDB2D9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279846"/>
              </p:ext>
            </p:extLst>
          </p:nvPr>
        </p:nvGraphicFramePr>
        <p:xfrm>
          <a:off x="388938" y="3359150"/>
          <a:ext cx="16478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444307" progId="Equation.DSMT4">
                  <p:embed/>
                </p:oleObj>
              </mc:Choice>
              <mc:Fallback>
                <p:oleObj name="Equation" r:id="rId8" imgW="723586" imgH="444307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3E83F35-C080-558D-5F72-AF5B07009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3359150"/>
                        <a:ext cx="16478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17ED139-C488-7098-2CED-2051837E0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758065"/>
              </p:ext>
            </p:extLst>
          </p:nvPr>
        </p:nvGraphicFramePr>
        <p:xfrm>
          <a:off x="2071688" y="3417888"/>
          <a:ext cx="66516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1973" imgH="393529" progId="Equation.DSMT4">
                  <p:embed/>
                </p:oleObj>
              </mc:Choice>
              <mc:Fallback>
                <p:oleObj name="Equation" r:id="rId10" imgW="291973" imgH="393529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AB78F0E-B538-8464-55E8-D39412C03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3417888"/>
                        <a:ext cx="665163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F57C6C8-80CC-E578-8EE6-238C9E989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888410"/>
              </p:ext>
            </p:extLst>
          </p:nvPr>
        </p:nvGraphicFramePr>
        <p:xfrm>
          <a:off x="2674938" y="3417888"/>
          <a:ext cx="13589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641" imgH="393529" progId="Equation.DSMT4">
                  <p:embed/>
                </p:oleObj>
              </mc:Choice>
              <mc:Fallback>
                <p:oleObj name="Equation" r:id="rId12" imgW="596641" imgH="393529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87ACF8F-000D-9DED-2090-46FD98D44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3417888"/>
                        <a:ext cx="13589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7F42AE3-02D5-CEB0-501C-465C66564B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40429"/>
              </p:ext>
            </p:extLst>
          </p:nvPr>
        </p:nvGraphicFramePr>
        <p:xfrm>
          <a:off x="388938" y="4451350"/>
          <a:ext cx="48847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46300" imgH="228600" progId="Equation.DSMT4">
                  <p:embed/>
                </p:oleObj>
              </mc:Choice>
              <mc:Fallback>
                <p:oleObj name="Equation" r:id="rId14" imgW="214630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7FD9EEE-BF9D-3F6C-CF0D-B4BB720D8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4451350"/>
                        <a:ext cx="48847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2">
            <a:extLst>
              <a:ext uri="{FF2B5EF4-FFF2-40B4-BE49-F238E27FC236}">
                <a16:creationId xmlns:a16="http://schemas.microsoft.com/office/drawing/2014/main" id="{030B63F7-6AF4-5667-8938-7C8E8B360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88180"/>
              </p:ext>
            </p:extLst>
          </p:nvPr>
        </p:nvGraphicFramePr>
        <p:xfrm>
          <a:off x="360363" y="5051425"/>
          <a:ext cx="13319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693" imgH="177646" progId="Equation.DSMT4">
                  <p:embed/>
                </p:oleObj>
              </mc:Choice>
              <mc:Fallback>
                <p:oleObj name="Equation" r:id="rId16" imgW="583693" imgH="177646" progId="Equation.DSMT4">
                  <p:embed/>
                  <p:pic>
                    <p:nvPicPr>
                      <p:cNvPr id="14" name="Object 22">
                        <a:extLst>
                          <a:ext uri="{FF2B5EF4-FFF2-40B4-BE49-F238E27FC236}">
                            <a16:creationId xmlns:a16="http://schemas.microsoft.com/office/drawing/2014/main" id="{050F82D2-29C2-3635-1CEF-8760209738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5051425"/>
                        <a:ext cx="13319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384C3DF-29FA-75AF-1B65-048626349E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806360"/>
              </p:ext>
            </p:extLst>
          </p:nvPr>
        </p:nvGraphicFramePr>
        <p:xfrm>
          <a:off x="693738" y="6124575"/>
          <a:ext cx="8096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5292" imgH="164957" progId="Equation.DSMT4">
                  <p:embed/>
                </p:oleObj>
              </mc:Choice>
              <mc:Fallback>
                <p:oleObj name="Equation" r:id="rId18" imgW="355292" imgH="164957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2938846-6755-FE89-5AA4-2C0FA1C587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6124575"/>
                        <a:ext cx="8096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2">
            <a:extLst>
              <a:ext uri="{FF2B5EF4-FFF2-40B4-BE49-F238E27FC236}">
                <a16:creationId xmlns:a16="http://schemas.microsoft.com/office/drawing/2014/main" id="{06753643-6E9C-627D-D065-50CF385DD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975691"/>
              </p:ext>
            </p:extLst>
          </p:nvPr>
        </p:nvGraphicFramePr>
        <p:xfrm>
          <a:off x="7115470" y="715819"/>
          <a:ext cx="26066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2504" imgH="177723" progId="Equation.DSMT4">
                  <p:embed/>
                </p:oleObj>
              </mc:Choice>
              <mc:Fallback>
                <p:oleObj name="Equation" r:id="rId20" imgW="1142504" imgH="177723" progId="Equation.DSMT4">
                  <p:embed/>
                  <p:pic>
                    <p:nvPicPr>
                      <p:cNvPr id="16" name="Object 22">
                        <a:extLst>
                          <a:ext uri="{FF2B5EF4-FFF2-40B4-BE49-F238E27FC236}">
                            <a16:creationId xmlns:a16="http://schemas.microsoft.com/office/drawing/2014/main" id="{7ABDAFFC-6229-2227-638F-26E163C656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470" y="715819"/>
                        <a:ext cx="26066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32">
            <a:extLst>
              <a:ext uri="{FF2B5EF4-FFF2-40B4-BE49-F238E27FC236}">
                <a16:creationId xmlns:a16="http://schemas.microsoft.com/office/drawing/2014/main" id="{1370DBFB-5873-D277-A52B-5854038BE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2646" y="711200"/>
            <a:ext cx="0" cy="5776912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7182891-F646-F2AD-5854-3BB1A65E9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310176"/>
              </p:ext>
            </p:extLst>
          </p:nvPr>
        </p:nvGraphicFramePr>
        <p:xfrm>
          <a:off x="7296445" y="3074844"/>
          <a:ext cx="26035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43000" imgH="203200" progId="Equation.DSMT4">
                  <p:embed/>
                </p:oleObj>
              </mc:Choice>
              <mc:Fallback>
                <p:oleObj name="Equation" r:id="rId22" imgW="1143000" imgH="203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ED4ED3E-99CF-8F70-BF68-5B08C5BD3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445" y="3074844"/>
                        <a:ext cx="26035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1864AF4-32ED-C6C3-DC4F-330B0F176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34091"/>
              </p:ext>
            </p:extLst>
          </p:nvPr>
        </p:nvGraphicFramePr>
        <p:xfrm>
          <a:off x="7672683" y="1358756"/>
          <a:ext cx="1851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447" imgH="177723" progId="Equation.DSMT4">
                  <p:embed/>
                </p:oleObj>
              </mc:Choice>
              <mc:Fallback>
                <p:oleObj name="Equation" r:id="rId24" imgW="812447" imgH="177723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C72A84D-9B61-F283-A813-5CE0FEB66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683" y="1358756"/>
                        <a:ext cx="18510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A3800EE-207F-B0C5-B76B-D17B007CB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1262"/>
              </p:ext>
            </p:extLst>
          </p:nvPr>
        </p:nvGraphicFramePr>
        <p:xfrm>
          <a:off x="7677445" y="1914381"/>
          <a:ext cx="14176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21760" imgH="177646" progId="Equation.DSMT4">
                  <p:embed/>
                </p:oleObj>
              </mc:Choice>
              <mc:Fallback>
                <p:oleObj name="Equation" r:id="rId26" imgW="621760" imgH="177646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564F3E2-E995-527B-CF05-F895F57917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445" y="1914381"/>
                        <a:ext cx="14176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2">
            <a:extLst>
              <a:ext uri="{FF2B5EF4-FFF2-40B4-BE49-F238E27FC236}">
                <a16:creationId xmlns:a16="http://schemas.microsoft.com/office/drawing/2014/main" id="{A28CDE8B-D174-6752-5898-BF5594B84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073533"/>
              </p:ext>
            </p:extLst>
          </p:nvPr>
        </p:nvGraphicFramePr>
        <p:xfrm>
          <a:off x="7137695" y="2501756"/>
          <a:ext cx="26939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80588" imgH="177723" progId="Equation.DSMT4">
                  <p:embed/>
                </p:oleObj>
              </mc:Choice>
              <mc:Fallback>
                <p:oleObj name="Equation" r:id="rId28" imgW="1180588" imgH="177723" progId="Equation.DSMT4">
                  <p:embed/>
                  <p:pic>
                    <p:nvPicPr>
                      <p:cNvPr id="21" name="Object 22">
                        <a:extLst>
                          <a:ext uri="{FF2B5EF4-FFF2-40B4-BE49-F238E27FC236}">
                            <a16:creationId xmlns:a16="http://schemas.microsoft.com/office/drawing/2014/main" id="{9ADF88A4-7838-67D1-9A75-1A2795561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695" y="2501756"/>
                        <a:ext cx="26939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7F116CE-2CCA-FBE2-D2B9-ACA189491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11478"/>
              </p:ext>
            </p:extLst>
          </p:nvPr>
        </p:nvGraphicFramePr>
        <p:xfrm>
          <a:off x="7715545" y="3659044"/>
          <a:ext cx="17653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74028" imgH="177646" progId="Equation.DSMT4">
                  <p:embed/>
                </p:oleObj>
              </mc:Choice>
              <mc:Fallback>
                <p:oleObj name="Equation" r:id="rId30" imgW="774028" imgH="177646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CE65FF3-93F7-C270-7729-DCDF5583E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545" y="3659044"/>
                        <a:ext cx="17653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D7B290C-1B81-1D54-6E35-BF4145C12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42373"/>
              </p:ext>
            </p:extLst>
          </p:nvPr>
        </p:nvGraphicFramePr>
        <p:xfrm>
          <a:off x="7709195" y="4152756"/>
          <a:ext cx="14176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21760" imgH="177646" progId="Equation.DSMT4">
                  <p:embed/>
                </p:oleObj>
              </mc:Choice>
              <mc:Fallback>
                <p:oleObj name="Equation" r:id="rId32" imgW="621760" imgH="177646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E4CBC55-FCF9-C1CC-CB61-170B5D5852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9195" y="4152756"/>
                        <a:ext cx="14176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eft Brace 19">
            <a:extLst>
              <a:ext uri="{FF2B5EF4-FFF2-40B4-BE49-F238E27FC236}">
                <a16:creationId xmlns:a16="http://schemas.microsoft.com/office/drawing/2014/main" id="{3C02B6D7-D8F5-DB58-E19A-C4F23A2654B9}"/>
              </a:ext>
            </a:extLst>
          </p:cNvPr>
          <p:cNvSpPr/>
          <p:nvPr/>
        </p:nvSpPr>
        <p:spPr>
          <a:xfrm>
            <a:off x="7509170" y="3625706"/>
            <a:ext cx="244475" cy="933450"/>
          </a:xfrm>
          <a:prstGeom prst="leftBrace">
            <a:avLst>
              <a:gd name="adj1" fmla="val 43392"/>
              <a:gd name="adj2" fmla="val 511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38AF05C-EA9F-838C-248D-FCC2AAD25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080964"/>
              </p:ext>
            </p:extLst>
          </p:nvPr>
        </p:nvGraphicFramePr>
        <p:xfrm>
          <a:off x="541338" y="5584825"/>
          <a:ext cx="10398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57002" imgH="165028" progId="Equation.DSMT4">
                  <p:embed/>
                </p:oleObj>
              </mc:Choice>
              <mc:Fallback>
                <p:oleObj name="Equation" r:id="rId33" imgW="457002" imgH="165028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BF73B5B-EA9E-912D-97B8-08A57D86E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5584825"/>
                        <a:ext cx="10398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35CBC10-EFA2-05D6-B9D1-8CBA599E8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466439"/>
              </p:ext>
            </p:extLst>
          </p:nvPr>
        </p:nvGraphicFramePr>
        <p:xfrm>
          <a:off x="7955258" y="4679806"/>
          <a:ext cx="11271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94870" imgH="177646" progId="Equation.DSMT4">
                  <p:embed/>
                </p:oleObj>
              </mc:Choice>
              <mc:Fallback>
                <p:oleObj name="Equation" r:id="rId35" imgW="494870" imgH="177646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BBDBD255-B2B6-ACDF-E996-915FC15B4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258" y="4679806"/>
                        <a:ext cx="11271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D306CB5-ACAB-61B0-3B30-87A156020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72759"/>
              </p:ext>
            </p:extLst>
          </p:nvPr>
        </p:nvGraphicFramePr>
        <p:xfrm>
          <a:off x="7144045" y="5175106"/>
          <a:ext cx="17653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74364" imgH="165028" progId="Equation.DSMT4">
                  <p:embed/>
                </p:oleObj>
              </mc:Choice>
              <mc:Fallback>
                <p:oleObj name="Equation" r:id="rId37" imgW="774364" imgH="165028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81C7728A-E072-F9A4-D40C-3B9A458EB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4045" y="5175106"/>
                        <a:ext cx="17653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E42AFF5-4DD5-F01E-2250-AF20A3A0C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330701"/>
              </p:ext>
            </p:extLst>
          </p:nvPr>
        </p:nvGraphicFramePr>
        <p:xfrm>
          <a:off x="7864770" y="5625956"/>
          <a:ext cx="10414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57002" imgH="165028" progId="Equation.DSMT4">
                  <p:embed/>
                </p:oleObj>
              </mc:Choice>
              <mc:Fallback>
                <p:oleObj name="Equation" r:id="rId39" imgW="457002" imgH="165028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217F3BB-A24B-320B-ABBF-3C74EC4760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770" y="5625956"/>
                        <a:ext cx="10414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9230003-DC82-FE38-0802-BFCF82CFA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25196"/>
              </p:ext>
            </p:extLst>
          </p:nvPr>
        </p:nvGraphicFramePr>
        <p:xfrm>
          <a:off x="8044158" y="6076806"/>
          <a:ext cx="8112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55292" imgH="164957" progId="Equation.DSMT4">
                  <p:embed/>
                </p:oleObj>
              </mc:Choice>
              <mc:Fallback>
                <p:oleObj name="Equation" r:id="rId41" imgW="355292" imgH="164957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03DB047-C2BA-A785-9B1B-32183F5E0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4158" y="6076806"/>
                        <a:ext cx="8112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E62F3C3-70F1-8331-6D94-30AD4CDB35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429506"/>
              </p:ext>
            </p:extLst>
          </p:nvPr>
        </p:nvGraphicFramePr>
        <p:xfrm>
          <a:off x="9072858" y="6076806"/>
          <a:ext cx="10429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57002" imgH="177723" progId="Equation.DSMT4">
                  <p:embed/>
                </p:oleObj>
              </mc:Choice>
              <mc:Fallback>
                <p:oleObj name="Equation" r:id="rId43" imgW="457002" imgH="177723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BF9F69E0-2AF7-AC0E-713B-6BD7071F41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2858" y="6076806"/>
                        <a:ext cx="10429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CB2DA7AF-8509-0B4D-6C96-09D05C257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5" y="391905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28" name="Object 11">
            <a:extLst>
              <a:ext uri="{FF2B5EF4-FFF2-40B4-BE49-F238E27FC236}">
                <a16:creationId xmlns:a16="http://schemas.microsoft.com/office/drawing/2014/main" id="{00EC13E3-1833-05E4-791E-176067F51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01700"/>
              </p:ext>
            </p:extLst>
          </p:nvPr>
        </p:nvGraphicFramePr>
        <p:xfrm>
          <a:off x="381000" y="1782364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5" imgW="393126" imgH="142917" progId="Photoshop.Image.7">
                  <p:embed/>
                </p:oleObj>
              </mc:Choice>
              <mc:Fallback>
                <p:oleObj name="Image" r:id="rId45" imgW="393126" imgH="142917" progId="Photoshop.Image.7">
                  <p:embed/>
                  <p:pic>
                    <p:nvPicPr>
                      <p:cNvPr id="22" name="Object 11">
                        <a:extLst>
                          <a:ext uri="{FF2B5EF4-FFF2-40B4-BE49-F238E27FC236}">
                            <a16:creationId xmlns:a16="http://schemas.microsoft.com/office/drawing/2014/main" id="{90D14E11-A0E1-E675-9751-F4266C87AE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82364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47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7A168F-27B4-E28D-6C35-2FD539145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96351"/>
              </p:ext>
            </p:extLst>
          </p:nvPr>
        </p:nvGraphicFramePr>
        <p:xfrm>
          <a:off x="2563813" y="439738"/>
          <a:ext cx="10445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431640" progId="Equation.DSMT4">
                  <p:embed/>
                </p:oleObj>
              </mc:Choice>
              <mc:Fallback>
                <p:oleObj name="Equation" r:id="rId2" imgW="457200" imgH="431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3E4A6484-90F6-65AA-DCF1-7892A4883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439738"/>
                        <a:ext cx="10445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5E5130E-322C-A8D9-F898-58837E63B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764199"/>
              </p:ext>
            </p:extLst>
          </p:nvPr>
        </p:nvGraphicFramePr>
        <p:xfrm>
          <a:off x="3540846" y="439738"/>
          <a:ext cx="18796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431640" progId="Equation.DSMT4">
                  <p:embed/>
                </p:oleObj>
              </mc:Choice>
              <mc:Fallback>
                <p:oleObj name="Equation" r:id="rId4" imgW="825480" imgH="4316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F3FD7881-580B-8A27-2A18-DD6AE14DD3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846" y="439738"/>
                        <a:ext cx="18796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C1AE86-1546-3C5B-30FE-2DB7950239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17513"/>
          <a:ext cx="222567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900" imgH="419100" progId="Equation.DSMT4">
                  <p:embed/>
                </p:oleObj>
              </mc:Choice>
              <mc:Fallback>
                <p:oleObj name="Equation" r:id="rId6" imgW="977900" imgH="4191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DCDBE80A-DF5F-55D2-A08F-E7AFE5C43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7513"/>
                        <a:ext cx="222567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EEF34E-CA99-4371-47E3-BAFB550C4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94605"/>
              </p:ext>
            </p:extLst>
          </p:nvPr>
        </p:nvGraphicFramePr>
        <p:xfrm>
          <a:off x="291233" y="2890732"/>
          <a:ext cx="1247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863" imgH="393529" progId="Equation.DSMT4">
                  <p:embed/>
                </p:oleObj>
              </mc:Choice>
              <mc:Fallback>
                <p:oleObj name="Equation" r:id="rId8" imgW="545863" imgH="393529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8B9D0C6-818E-BF60-F0FB-5644D705AE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33" y="2890732"/>
                        <a:ext cx="1247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EA59CE-6036-77D1-ADDD-9F5767113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336633"/>
              </p:ext>
            </p:extLst>
          </p:nvPr>
        </p:nvGraphicFramePr>
        <p:xfrm>
          <a:off x="1510433" y="2890732"/>
          <a:ext cx="18272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753" imgH="393529" progId="Equation.DSMT4">
                  <p:embed/>
                </p:oleObj>
              </mc:Choice>
              <mc:Fallback>
                <p:oleObj name="Equation" r:id="rId10" imgW="799753" imgH="393529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AD893A9-2318-C99B-BD8F-6C478F620A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433" y="2890732"/>
                        <a:ext cx="18272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D9AC3D1-FA29-BAD4-B459-F2EB8E303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292247"/>
              </p:ext>
            </p:extLst>
          </p:nvPr>
        </p:nvGraphicFramePr>
        <p:xfrm>
          <a:off x="3263033" y="2920895"/>
          <a:ext cx="18272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393529" progId="Equation.DSMT4">
                  <p:embed/>
                </p:oleObj>
              </mc:Choice>
              <mc:Fallback>
                <p:oleObj name="Equation" r:id="rId12" imgW="799753" imgH="393529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B9AB4813-5CB3-2CE9-1237-9B19702F2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033" y="2920895"/>
                        <a:ext cx="18272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4D8C58E-DC53-992A-4FAE-2A3ACAD98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969245"/>
              </p:ext>
            </p:extLst>
          </p:nvPr>
        </p:nvGraphicFramePr>
        <p:xfrm>
          <a:off x="278533" y="4143114"/>
          <a:ext cx="9858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13" imgH="253890" progId="Equation.DSMT4">
                  <p:embed/>
                </p:oleObj>
              </mc:Choice>
              <mc:Fallback>
                <p:oleObj name="Equation" r:id="rId14" imgW="431613" imgH="25389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17A5FD2B-E9DD-4459-57C6-747A8E7B0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33" y="4143114"/>
                        <a:ext cx="9858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27B9A94-2210-4B5C-5000-9E6E2CC8C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21376"/>
              </p:ext>
            </p:extLst>
          </p:nvPr>
        </p:nvGraphicFramePr>
        <p:xfrm>
          <a:off x="1256433" y="3990714"/>
          <a:ext cx="21463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392" imgH="393529" progId="Equation.DSMT4">
                  <p:embed/>
                </p:oleObj>
              </mc:Choice>
              <mc:Fallback>
                <p:oleObj name="Equation" r:id="rId16" imgW="939392" imgH="393529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6367CCC6-2C70-8172-D741-8D7B208AA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433" y="3990714"/>
                        <a:ext cx="21463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2CB8060-2CCD-8BA6-EEFB-6250012D8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956932"/>
              </p:ext>
            </p:extLst>
          </p:nvPr>
        </p:nvGraphicFramePr>
        <p:xfrm>
          <a:off x="3363046" y="3974839"/>
          <a:ext cx="2057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309" imgH="431613" progId="Equation.DSMT4">
                  <p:embed/>
                </p:oleObj>
              </mc:Choice>
              <mc:Fallback>
                <p:oleObj name="Equation" r:id="rId18" imgW="901309" imgH="431613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52ACBD98-9899-674A-68FE-F628BF701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046" y="3974839"/>
                        <a:ext cx="2057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9CE5B71-BF79-6BEE-85E0-9B9C94E6B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892069"/>
              </p:ext>
            </p:extLst>
          </p:nvPr>
        </p:nvGraphicFramePr>
        <p:xfrm>
          <a:off x="5402983" y="4235332"/>
          <a:ext cx="666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1847" imgH="177646" progId="Equation.DSMT4">
                  <p:embed/>
                </p:oleObj>
              </mc:Choice>
              <mc:Fallback>
                <p:oleObj name="Equation" r:id="rId20" imgW="291847" imgH="177646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FF9D09B-E4F3-86A3-BBBA-94F2779554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983" y="4235332"/>
                        <a:ext cx="666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A1522D5-3DCB-52CC-B81F-3B7CFA9FF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863087"/>
              </p:ext>
            </p:extLst>
          </p:nvPr>
        </p:nvGraphicFramePr>
        <p:xfrm>
          <a:off x="308696" y="5243096"/>
          <a:ext cx="24352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66337" imgH="355446" progId="Equation.DSMT4">
                  <p:embed/>
                </p:oleObj>
              </mc:Choice>
              <mc:Fallback>
                <p:oleObj name="Equation" r:id="rId22" imgW="1066337" imgH="355446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CD1FF3BB-7ADB-3F0C-E2CF-45A0D89BD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96" y="5243096"/>
                        <a:ext cx="2435225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5BB28D2-21B8-E25E-9927-74CA93E6E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55916"/>
              </p:ext>
            </p:extLst>
          </p:nvPr>
        </p:nvGraphicFramePr>
        <p:xfrm>
          <a:off x="2716933" y="5114508"/>
          <a:ext cx="20589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01309" imgH="431613" progId="Equation.DSMT4">
                  <p:embed/>
                </p:oleObj>
              </mc:Choice>
              <mc:Fallback>
                <p:oleObj name="Equation" r:id="rId24" imgW="901309" imgH="431613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163A0CA4-C120-DBBF-78F0-77F5ACB519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933" y="5114508"/>
                        <a:ext cx="20589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F7E0CBD-29D1-B187-F464-832AAD5716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82632"/>
              </p:ext>
            </p:extLst>
          </p:nvPr>
        </p:nvGraphicFramePr>
        <p:xfrm>
          <a:off x="4756871" y="5354221"/>
          <a:ext cx="666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91847" imgH="177646" progId="Equation.DSMT4">
                  <p:embed/>
                </p:oleObj>
              </mc:Choice>
              <mc:Fallback>
                <p:oleObj name="Equation" r:id="rId25" imgW="291847" imgH="177646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C988D6A1-2B23-3014-6620-8847A15AD0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871" y="5354221"/>
                        <a:ext cx="666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85220EC-BF00-1EE5-C8F6-B715BB925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423429"/>
              </p:ext>
            </p:extLst>
          </p:nvPr>
        </p:nvGraphicFramePr>
        <p:xfrm>
          <a:off x="6172200" y="706437"/>
          <a:ext cx="8096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55292" imgH="164957" progId="Equation.DSMT4">
                  <p:embed/>
                </p:oleObj>
              </mc:Choice>
              <mc:Fallback>
                <p:oleObj name="Equation" r:id="rId26" imgW="355292" imgH="164957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384C3DF-29FA-75AF-1B65-048626349E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06437"/>
                        <a:ext cx="8096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BECADBE-BD2D-73AE-2AD3-07CC184BC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04989"/>
              </p:ext>
            </p:extLst>
          </p:nvPr>
        </p:nvGraphicFramePr>
        <p:xfrm>
          <a:off x="7247522" y="701819"/>
          <a:ext cx="8112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55292" imgH="164957" progId="Equation.DSMT4">
                  <p:embed/>
                </p:oleObj>
              </mc:Choice>
              <mc:Fallback>
                <p:oleObj name="Equation" r:id="rId28" imgW="355292" imgH="164957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E9230003-DC82-FE38-0802-BFCF82CFA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522" y="701819"/>
                        <a:ext cx="8112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CE5091A-EA12-4204-4BDF-BF43CAC21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96812"/>
              </p:ext>
            </p:extLst>
          </p:nvPr>
        </p:nvGraphicFramePr>
        <p:xfrm>
          <a:off x="8287407" y="701385"/>
          <a:ext cx="10429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57002" imgH="177723" progId="Equation.DSMT4">
                  <p:embed/>
                </p:oleObj>
              </mc:Choice>
              <mc:Fallback>
                <p:oleObj name="Equation" r:id="rId30" imgW="457002" imgH="177723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E62F3C3-70F1-8331-6D94-30AD4CDB35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7407" y="701385"/>
                        <a:ext cx="10429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76A50BF-E434-65E5-C0D8-16A1EACCB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06364"/>
              </p:ext>
            </p:extLst>
          </p:nvPr>
        </p:nvGraphicFramePr>
        <p:xfrm>
          <a:off x="286471" y="1671196"/>
          <a:ext cx="9858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31613" imgH="431613" progId="Equation.DSMT4">
                  <p:embed/>
                </p:oleObj>
              </mc:Choice>
              <mc:Fallback>
                <p:oleObj name="Equation" r:id="rId32" imgW="431613" imgH="431613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97A168F-27B4-E28D-6C35-2FD5391456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1" y="1671196"/>
                        <a:ext cx="9858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2789F45-BA31-EBB1-076B-C5DFCE986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411328"/>
              </p:ext>
            </p:extLst>
          </p:nvPr>
        </p:nvGraphicFramePr>
        <p:xfrm>
          <a:off x="1264371" y="1671196"/>
          <a:ext cx="17637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74364" imgH="431613" progId="Equation.DSMT4">
                  <p:embed/>
                </p:oleObj>
              </mc:Choice>
              <mc:Fallback>
                <p:oleObj name="Equation" r:id="rId34" imgW="774364" imgH="431613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5E5130E-322C-A8D9-F898-58837E63B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371" y="1671196"/>
                        <a:ext cx="1763712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15E791B9-A7E3-E440-375D-F49C9149066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81" y="1520940"/>
            <a:ext cx="4412863" cy="44128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33265DA-3793-2722-EAB7-CCEC91AD3B44}"/>
              </a:ext>
            </a:extLst>
          </p:cNvPr>
          <p:cNvGrpSpPr/>
          <p:nvPr/>
        </p:nvGrpSpPr>
        <p:grpSpPr>
          <a:xfrm>
            <a:off x="9330394" y="1215014"/>
            <a:ext cx="2110792" cy="1091768"/>
            <a:chOff x="9330394" y="1215014"/>
            <a:chExt cx="2110792" cy="109176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F615A9-A495-7CCF-7211-48E6446BB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9330394" y="1215014"/>
              <a:ext cx="2110792" cy="789253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4295747-DC58-C019-B302-8BF31B936516}"/>
                </a:ext>
              </a:extLst>
            </p:cNvPr>
            <p:cNvCxnSpPr/>
            <p:nvPr/>
          </p:nvCxnSpPr>
          <p:spPr>
            <a:xfrm flipH="1">
              <a:off x="9330394" y="1745673"/>
              <a:ext cx="734933" cy="56110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CB417C-8F0B-809F-8A37-5E80CB32866A}"/>
              </a:ext>
            </a:extLst>
          </p:cNvPr>
          <p:cNvGrpSpPr/>
          <p:nvPr/>
        </p:nvGrpSpPr>
        <p:grpSpPr>
          <a:xfrm>
            <a:off x="4361003" y="2240734"/>
            <a:ext cx="4047473" cy="956795"/>
            <a:chOff x="4361003" y="2240734"/>
            <a:chExt cx="4047473" cy="95679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949C82-9FA8-ABA5-F13D-B9F80B9C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361003" y="2240734"/>
              <a:ext cx="3292125" cy="480102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6B7CADA-4F25-B236-058E-B7ABFD414DE4}"/>
                </a:ext>
              </a:extLst>
            </p:cNvPr>
            <p:cNvCxnSpPr>
              <a:cxnSpLocks/>
            </p:cNvCxnSpPr>
            <p:nvPr/>
          </p:nvCxnSpPr>
          <p:spPr>
            <a:xfrm>
              <a:off x="6325130" y="2700774"/>
              <a:ext cx="2083346" cy="496755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03B7726-A25D-0290-7022-79F367F07A3E}"/>
              </a:ext>
            </a:extLst>
          </p:cNvPr>
          <p:cNvSpPr txBox="1"/>
          <p:nvPr/>
        </p:nvSpPr>
        <p:spPr>
          <a:xfrm>
            <a:off x="7500992" y="6099139"/>
            <a:ext cx="30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each function.</a:t>
            </a:r>
          </a:p>
        </p:txBody>
      </p:sp>
    </p:spTree>
    <p:extLst>
      <p:ext uri="{BB962C8B-B14F-4D97-AF65-F5344CB8AC3E}">
        <p14:creationId xmlns:p14="http://schemas.microsoft.com/office/powerpoint/2010/main" val="193293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F807EBB-020C-11B2-0B4A-149CFF18E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87" y="366713"/>
            <a:ext cx="6019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579D5-5BEC-762D-15D5-F1B38CCC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87" y="304800"/>
            <a:ext cx="441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02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9E2BD46-B61C-4D1D-BCD5-836718C16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96406"/>
              </p:ext>
            </p:extLst>
          </p:nvPr>
        </p:nvGraphicFramePr>
        <p:xfrm>
          <a:off x="2042157" y="703263"/>
          <a:ext cx="22860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93529" progId="Equation.DSMT4">
                  <p:embed/>
                </p:oleObj>
              </mc:Choice>
              <mc:Fallback>
                <p:oleObj name="Equation" r:id="rId2" imgW="1002865" imgH="393529" progId="Equation.DSMT4">
                  <p:embed/>
                  <p:pic>
                    <p:nvPicPr>
                      <p:cNvPr id="4099" name="Object 2">
                        <a:extLst>
                          <a:ext uri="{FF2B5EF4-FFF2-40B4-BE49-F238E27FC236}">
                            <a16:creationId xmlns:a16="http://schemas.microsoft.com/office/drawing/2014/main" id="{F7A4121C-3773-6D93-F129-F1127CE777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157" y="703263"/>
                        <a:ext cx="22860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9B6ED82D-34F1-56FE-337D-DC5D5BA84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534" y="846138"/>
            <a:ext cx="675195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This would be a lot easier if we could rewrite it as two separate terms.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5BCC9C5-7B43-7CB1-FA1D-C4C731E9D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488" y="2263775"/>
          <a:ext cx="19669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444307" progId="Equation.DSMT4">
                  <p:embed/>
                </p:oleObj>
              </mc:Choice>
              <mc:Fallback>
                <p:oleObj name="Equation" r:id="rId4" imgW="863225" imgH="444307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AFB2D68-CBD1-7472-10BA-69F301B176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2263775"/>
                        <a:ext cx="196691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4B8993-8196-3343-9DA4-6FA3D16F5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2303463"/>
          <a:ext cx="20240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614" imgH="393529" progId="Equation.DSMT4">
                  <p:embed/>
                </p:oleObj>
              </mc:Choice>
              <mc:Fallback>
                <p:oleObj name="Equation" r:id="rId6" imgW="888614" imgH="39352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B00FCE3-825A-E029-15B5-04C523013D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03463"/>
                        <a:ext cx="20240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>
            <a:extLst>
              <a:ext uri="{FF2B5EF4-FFF2-40B4-BE49-F238E27FC236}">
                <a16:creationId xmlns:a16="http://schemas.microsoft.com/office/drawing/2014/main" id="{90B7D756-B079-25B4-22FE-5E1BAD550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076" y="3382963"/>
            <a:ext cx="508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Multiply by the common denominator.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7B57B73-ED99-73D4-ABD9-B73FA20E7F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325" y="3382963"/>
          <a:ext cx="38766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800" imgH="254000" progId="Equation.DSMT4">
                  <p:embed/>
                </p:oleObj>
              </mc:Choice>
              <mc:Fallback>
                <p:oleObj name="Equation" r:id="rId8" imgW="1701800" imgH="2540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7CAC7EA-627F-07CD-C4A2-26A2D4593F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3382963"/>
                        <a:ext cx="38766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id="{919485C6-A858-5B0E-6E0E-ACF1915C9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777" y="1774825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Factor the denominator.</a:t>
            </a:r>
          </a:p>
        </p:txBody>
      </p:sp>
      <p:graphicFrame>
        <p:nvGraphicFramePr>
          <p:cNvPr id="10" name="Object 19">
            <a:extLst>
              <a:ext uri="{FF2B5EF4-FFF2-40B4-BE49-F238E27FC236}">
                <a16:creationId xmlns:a16="http://schemas.microsoft.com/office/drawing/2014/main" id="{01895E09-66D5-9BB0-3737-FB6CC8495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41114"/>
              </p:ext>
            </p:extLst>
          </p:nvPr>
        </p:nvGraphicFramePr>
        <p:xfrm>
          <a:off x="240449" y="4475163"/>
          <a:ext cx="15049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113" imgH="177723" progId="Equation.DSMT4">
                  <p:embed/>
                </p:oleObj>
              </mc:Choice>
              <mc:Fallback>
                <p:oleObj name="Equation" r:id="rId10" imgW="660113" imgH="177723" progId="Equation.DSMT4">
                  <p:embed/>
                  <p:pic>
                    <p:nvPicPr>
                      <p:cNvPr id="11" name="Object 19">
                        <a:extLst>
                          <a:ext uri="{FF2B5EF4-FFF2-40B4-BE49-F238E27FC236}">
                            <a16:creationId xmlns:a16="http://schemas.microsoft.com/office/drawing/2014/main" id="{E2D216C5-4006-38AA-264B-F193E2EEE0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49" y="4475163"/>
                        <a:ext cx="15049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">
            <a:extLst>
              <a:ext uri="{FF2B5EF4-FFF2-40B4-BE49-F238E27FC236}">
                <a16:creationId xmlns:a16="http://schemas.microsoft.com/office/drawing/2014/main" id="{B286F662-5018-77D3-1ABE-97A67150E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747091"/>
              </p:ext>
            </p:extLst>
          </p:nvPr>
        </p:nvGraphicFramePr>
        <p:xfrm>
          <a:off x="240449" y="4956175"/>
          <a:ext cx="4419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05729" imgH="253890" progId="Equation.DSMT4">
                  <p:embed/>
                </p:oleObj>
              </mc:Choice>
              <mc:Fallback>
                <p:oleObj name="Equation" r:id="rId12" imgW="2005729" imgH="253890" progId="Equation.DSMT4">
                  <p:embed/>
                  <p:pic>
                    <p:nvPicPr>
                      <p:cNvPr id="12" name="Object 20">
                        <a:extLst>
                          <a:ext uri="{FF2B5EF4-FFF2-40B4-BE49-F238E27FC236}">
                            <a16:creationId xmlns:a16="http://schemas.microsoft.com/office/drawing/2014/main" id="{798BD2BA-107E-0710-A405-CC2ABC951F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49" y="4956175"/>
                        <a:ext cx="4419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>
            <a:extLst>
              <a:ext uri="{FF2B5EF4-FFF2-40B4-BE49-F238E27FC236}">
                <a16:creationId xmlns:a16="http://schemas.microsoft.com/office/drawing/2014/main" id="{537FCFB6-2173-966E-7FD0-F0492C580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140263"/>
              </p:ext>
            </p:extLst>
          </p:nvPr>
        </p:nvGraphicFramePr>
        <p:xfrm>
          <a:off x="1078649" y="5622925"/>
          <a:ext cx="13700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1760" imgH="177646" progId="Equation.DSMT4">
                  <p:embed/>
                </p:oleObj>
              </mc:Choice>
              <mc:Fallback>
                <p:oleObj name="Equation" r:id="rId14" imgW="621760" imgH="177646" progId="Equation.DSMT4">
                  <p:embed/>
                  <p:pic>
                    <p:nvPicPr>
                      <p:cNvPr id="13" name="Object 21">
                        <a:extLst>
                          <a:ext uri="{FF2B5EF4-FFF2-40B4-BE49-F238E27FC236}">
                            <a16:creationId xmlns:a16="http://schemas.microsoft.com/office/drawing/2014/main" id="{3737C0F0-D9ED-F5D6-DDC3-B55E6EBB2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649" y="5622925"/>
                        <a:ext cx="13700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2">
            <a:extLst>
              <a:ext uri="{FF2B5EF4-FFF2-40B4-BE49-F238E27FC236}">
                <a16:creationId xmlns:a16="http://schemas.microsoft.com/office/drawing/2014/main" id="{DC93188C-E628-E754-30B9-59A334207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99049"/>
              </p:ext>
            </p:extLst>
          </p:nvPr>
        </p:nvGraphicFramePr>
        <p:xfrm>
          <a:off x="1231049" y="6189663"/>
          <a:ext cx="8382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165028" progId="Equation.DSMT4">
                  <p:embed/>
                </p:oleObj>
              </mc:Choice>
              <mc:Fallback>
                <p:oleObj name="Equation" r:id="rId16" imgW="380835" imgH="165028" progId="Equation.DSMT4">
                  <p:embed/>
                  <p:pic>
                    <p:nvPicPr>
                      <p:cNvPr id="14" name="Object 22">
                        <a:extLst>
                          <a:ext uri="{FF2B5EF4-FFF2-40B4-BE49-F238E27FC236}">
                            <a16:creationId xmlns:a16="http://schemas.microsoft.com/office/drawing/2014/main" id="{5AFF4F80-04B7-CE25-DFE7-02E3DAD6F5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049" y="6189663"/>
                        <a:ext cx="8382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>
            <a:extLst>
              <a:ext uri="{FF2B5EF4-FFF2-40B4-BE49-F238E27FC236}">
                <a16:creationId xmlns:a16="http://schemas.microsoft.com/office/drawing/2014/main" id="{FDC24D89-17FD-3EC2-7409-3AAA7AA1C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34273"/>
              </p:ext>
            </p:extLst>
          </p:nvPr>
        </p:nvGraphicFramePr>
        <p:xfrm>
          <a:off x="5321382" y="4475163"/>
          <a:ext cx="1301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004" imgH="177646" progId="Equation.DSMT4">
                  <p:embed/>
                </p:oleObj>
              </mc:Choice>
              <mc:Fallback>
                <p:oleObj name="Equation" r:id="rId18" imgW="571004" imgH="177646" progId="Equation.DSMT4">
                  <p:embed/>
                  <p:pic>
                    <p:nvPicPr>
                      <p:cNvPr id="15" name="Object 23">
                        <a:extLst>
                          <a:ext uri="{FF2B5EF4-FFF2-40B4-BE49-F238E27FC236}">
                            <a16:creationId xmlns:a16="http://schemas.microsoft.com/office/drawing/2014/main" id="{ED4C239B-3562-3F5E-2857-854A4E229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82" y="4475163"/>
                        <a:ext cx="13017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>
            <a:extLst>
              <a:ext uri="{FF2B5EF4-FFF2-40B4-BE49-F238E27FC236}">
                <a16:creationId xmlns:a16="http://schemas.microsoft.com/office/drawing/2014/main" id="{4ED671C6-0038-2958-10E0-BA927514D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424971"/>
              </p:ext>
            </p:extLst>
          </p:nvPr>
        </p:nvGraphicFramePr>
        <p:xfrm>
          <a:off x="5372182" y="4956175"/>
          <a:ext cx="38877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65300" imgH="254000" progId="Equation.DSMT4">
                  <p:embed/>
                </p:oleObj>
              </mc:Choice>
              <mc:Fallback>
                <p:oleObj name="Equation" r:id="rId20" imgW="1765300" imgH="254000" progId="Equation.DSMT4">
                  <p:embed/>
                  <p:pic>
                    <p:nvPicPr>
                      <p:cNvPr id="16" name="Object 24">
                        <a:extLst>
                          <a:ext uri="{FF2B5EF4-FFF2-40B4-BE49-F238E27FC236}">
                            <a16:creationId xmlns:a16="http://schemas.microsoft.com/office/drawing/2014/main" id="{71889337-885C-2DB9-21F0-C0D67C39A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82" y="4956175"/>
                        <a:ext cx="388778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5">
            <a:extLst>
              <a:ext uri="{FF2B5EF4-FFF2-40B4-BE49-F238E27FC236}">
                <a16:creationId xmlns:a16="http://schemas.microsoft.com/office/drawing/2014/main" id="{1E90B0D3-921C-4863-5B77-097ED5595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47663"/>
              </p:ext>
            </p:extLst>
          </p:nvPr>
        </p:nvGraphicFramePr>
        <p:xfrm>
          <a:off x="6169107" y="5635625"/>
          <a:ext cx="1146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20474" imgH="165028" progId="Equation.DSMT4">
                  <p:embed/>
                </p:oleObj>
              </mc:Choice>
              <mc:Fallback>
                <p:oleObj name="Equation" r:id="rId22" imgW="520474" imgH="165028" progId="Equation.DSMT4">
                  <p:embed/>
                  <p:pic>
                    <p:nvPicPr>
                      <p:cNvPr id="17" name="Object 25">
                        <a:extLst>
                          <a:ext uri="{FF2B5EF4-FFF2-40B4-BE49-F238E27FC236}">
                            <a16:creationId xmlns:a16="http://schemas.microsoft.com/office/drawing/2014/main" id="{E197D716-3790-65AD-F530-BE18A58E8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107" y="5635625"/>
                        <a:ext cx="11461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>
            <a:extLst>
              <a:ext uri="{FF2B5EF4-FFF2-40B4-BE49-F238E27FC236}">
                <a16:creationId xmlns:a16="http://schemas.microsoft.com/office/drawing/2014/main" id="{7BB85421-1A3B-C7AC-7410-2B6A36CB0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88160"/>
              </p:ext>
            </p:extLst>
          </p:nvPr>
        </p:nvGraphicFramePr>
        <p:xfrm>
          <a:off x="6224669" y="6175375"/>
          <a:ext cx="8096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140" imgH="177723" progId="Equation.DSMT4">
                  <p:embed/>
                </p:oleObj>
              </mc:Choice>
              <mc:Fallback>
                <p:oleObj name="Equation" r:id="rId24" imgW="368140" imgH="177723" progId="Equation.DSMT4">
                  <p:embed/>
                  <p:pic>
                    <p:nvPicPr>
                      <p:cNvPr id="18" name="Object 26">
                        <a:extLst>
                          <a:ext uri="{FF2B5EF4-FFF2-40B4-BE49-F238E27FC236}">
                            <a16:creationId xmlns:a16="http://schemas.microsoft.com/office/drawing/2014/main" id="{00415D9B-7961-BAB1-2B0A-232D1F7AD1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669" y="6175375"/>
                        <a:ext cx="8096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>
            <a:extLst>
              <a:ext uri="{FF2B5EF4-FFF2-40B4-BE49-F238E27FC236}">
                <a16:creationId xmlns:a16="http://schemas.microsoft.com/office/drawing/2014/main" id="{BFFB1843-1CDB-B778-17FD-FA288DF93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001" y="4191000"/>
            <a:ext cx="0" cy="2438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740BCD74-A1F6-30AD-CF46-11C45415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49" y="39624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Clever choice for </a:t>
            </a:r>
            <a:r>
              <a:rPr lang="en-US" altLang="en-US" sz="2400" i="1">
                <a:solidFill>
                  <a:srgbClr val="0000FF"/>
                </a:solidFill>
              </a:rPr>
              <a:t>x</a:t>
            </a:r>
            <a:r>
              <a:rPr lang="en-US" altLang="en-US" sz="24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" name="Text Box 29">
            <a:extLst>
              <a:ext uri="{FF2B5EF4-FFF2-40B4-BE49-F238E27FC236}">
                <a16:creationId xmlns:a16="http://schemas.microsoft.com/office/drawing/2014/main" id="{01114136-E564-A2E8-F890-E262FAD7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487761"/>
            <a:ext cx="4898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Separate into individual fractions</a:t>
            </a:r>
          </a:p>
        </p:txBody>
      </p:sp>
      <p:graphicFrame>
        <p:nvGraphicFramePr>
          <p:cNvPr id="21" name="Object 30">
            <a:extLst>
              <a:ext uri="{FF2B5EF4-FFF2-40B4-BE49-F238E27FC236}">
                <a16:creationId xmlns:a16="http://schemas.microsoft.com/office/drawing/2014/main" id="{A5E4BFE4-A81E-23DB-9681-9AEBA4CBF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95177"/>
              </p:ext>
            </p:extLst>
          </p:nvPr>
        </p:nvGraphicFramePr>
        <p:xfrm>
          <a:off x="195945" y="206375"/>
          <a:ext cx="7924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6" imgW="3621031" imgH="219234" progId="Photoshop.Image.7">
                  <p:embed/>
                </p:oleObj>
              </mc:Choice>
              <mc:Fallback>
                <p:oleObj name="Image" r:id="rId26" imgW="3621031" imgH="219234" progId="Photoshop.Image.7">
                  <p:embed/>
                  <p:pic>
                    <p:nvPicPr>
                      <p:cNvPr id="4117" name="Object 30">
                        <a:extLst>
                          <a:ext uri="{FF2B5EF4-FFF2-40B4-BE49-F238E27FC236}">
                            <a16:creationId xmlns:a16="http://schemas.microsoft.com/office/drawing/2014/main" id="{4F3D19FE-3C29-FAD0-018A-D871F10C39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45" y="206375"/>
                        <a:ext cx="7924800" cy="479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D3A43D4-2A17-E1BC-3F61-C0E1408E1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943820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8E2830C8-7E4C-861B-B433-B90E4F179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24203"/>
              </p:ext>
            </p:extLst>
          </p:nvPr>
        </p:nvGraphicFramePr>
        <p:xfrm>
          <a:off x="217530" y="1785788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8" imgW="393126" imgH="142917" progId="Photoshop.Image.7">
                  <p:embed/>
                </p:oleObj>
              </mc:Choice>
              <mc:Fallback>
                <p:oleObj name="Image" r:id="rId28" imgW="393126" imgH="142917" progId="Photoshop.Image.7">
                  <p:embed/>
                  <p:pic>
                    <p:nvPicPr>
                      <p:cNvPr id="26" name="Object 11">
                        <a:extLst>
                          <a:ext uri="{FF2B5EF4-FFF2-40B4-BE49-F238E27FC236}">
                            <a16:creationId xmlns:a16="http://schemas.microsoft.com/office/drawing/2014/main" id="{91C4517B-199B-EF37-6732-7AEC77EF9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30" y="1785788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9" grpId="0" autoUpdateAnimBg="0"/>
      <p:bldP spid="20" grpId="0" autoUpdateAnimBg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46CF1E0-D7E6-8F26-CE84-9B3EE505AB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479550"/>
          <a:ext cx="22860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93529" progId="Equation.DSMT4">
                  <p:embed/>
                </p:oleObj>
              </mc:Choice>
              <mc:Fallback>
                <p:oleObj name="Equation" r:id="rId2" imgW="1002865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ECD91A1-89DD-3F5B-C0EF-4A4277177B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9550"/>
                        <a:ext cx="22860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5ADC218-596A-01EF-C3E9-F51CC96095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" y="2644775"/>
          <a:ext cx="29210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444500" progId="Equation.DSMT4">
                  <p:embed/>
                </p:oleObj>
              </mc:Choice>
              <mc:Fallback>
                <p:oleObj name="Equation" r:id="rId4" imgW="1282700" imgH="4445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0C590F6-C52E-C0E0-0FEF-DB0AAA8EF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644775"/>
                        <a:ext cx="29210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5BAC08B5-2072-8CC5-5A4C-5F773B3715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" y="3783013"/>
          <a:ext cx="29813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532" imgH="431613" progId="Equation.DSMT4">
                  <p:embed/>
                </p:oleObj>
              </mc:Choice>
              <mc:Fallback>
                <p:oleObj name="Equation" r:id="rId6" imgW="1307532" imgH="431613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E0E05652-AC26-E2C6-1F8B-8471B168A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783013"/>
                        <a:ext cx="29813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1">
            <a:extLst>
              <a:ext uri="{FF2B5EF4-FFF2-40B4-BE49-F238E27FC236}">
                <a16:creationId xmlns:a16="http://schemas.microsoft.com/office/drawing/2014/main" id="{0EA4A33C-C6F9-8ACB-08A8-A63FD9FA6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813" y="282575"/>
          <a:ext cx="39639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900" imgH="444500" progId="Equation.DSMT4">
                  <p:embed/>
                </p:oleObj>
              </mc:Choice>
              <mc:Fallback>
                <p:oleObj name="Equation" r:id="rId8" imgW="1739900" imgH="444500" progId="Equation.DSMT4">
                  <p:embed/>
                  <p:pic>
                    <p:nvPicPr>
                      <p:cNvPr id="9" name="Object 31">
                        <a:extLst>
                          <a:ext uri="{FF2B5EF4-FFF2-40B4-BE49-F238E27FC236}">
                            <a16:creationId xmlns:a16="http://schemas.microsoft.com/office/drawing/2014/main" id="{8FB9C6E4-A652-638D-63BA-E22AD3E692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82575"/>
                        <a:ext cx="396398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4">
            <a:extLst>
              <a:ext uri="{FF2B5EF4-FFF2-40B4-BE49-F238E27FC236}">
                <a16:creationId xmlns:a16="http://schemas.microsoft.com/office/drawing/2014/main" id="{43030F8B-3A62-11F1-E95E-60160A3C4A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892675"/>
          <a:ext cx="36750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900" imgH="393700" progId="Equation.DSMT4">
                  <p:embed/>
                </p:oleObj>
              </mc:Choice>
              <mc:Fallback>
                <p:oleObj name="Equation" r:id="rId10" imgW="1612900" imgH="393700" progId="Equation.DSMT4">
                  <p:embed/>
                  <p:pic>
                    <p:nvPicPr>
                      <p:cNvPr id="11" name="Object 34">
                        <a:extLst>
                          <a:ext uri="{FF2B5EF4-FFF2-40B4-BE49-F238E27FC236}">
                            <a16:creationId xmlns:a16="http://schemas.microsoft.com/office/drawing/2014/main" id="{C46A3D81-E902-E910-1793-E9A13CCEA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92675"/>
                        <a:ext cx="36750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4">
            <a:extLst>
              <a:ext uri="{FF2B5EF4-FFF2-40B4-BE49-F238E27FC236}">
                <a16:creationId xmlns:a16="http://schemas.microsoft.com/office/drawing/2014/main" id="{90C5BFA4-B77C-7C36-2FA8-39D5DC91F9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5715000"/>
          <a:ext cx="74660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76600" imgH="393700" progId="Equation.DSMT4">
                  <p:embed/>
                </p:oleObj>
              </mc:Choice>
              <mc:Fallback>
                <p:oleObj name="Equation" r:id="rId12" imgW="3276600" imgH="393700" progId="Equation.DSMT4">
                  <p:embed/>
                  <p:pic>
                    <p:nvPicPr>
                      <p:cNvPr id="13" name="Object 34">
                        <a:extLst>
                          <a:ext uri="{FF2B5EF4-FFF2-40B4-BE49-F238E27FC236}">
                            <a16:creationId xmlns:a16="http://schemas.microsoft.com/office/drawing/2014/main" id="{4FAB88EA-9834-6107-FB88-E76A734D2B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5715000"/>
                        <a:ext cx="746601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DE488EC-DB4B-BA70-E95D-950D65E075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479550"/>
          <a:ext cx="22860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93529" progId="Equation.DSMT4">
                  <p:embed/>
                </p:oleObj>
              </mc:Choice>
              <mc:Fallback>
                <p:oleObj name="Equation" r:id="rId2" imgW="1002865" imgH="393529" progId="Equation.DSMT4">
                  <p:embed/>
                  <p:pic>
                    <p:nvPicPr>
                      <p:cNvPr id="6147" name="Object 2">
                        <a:extLst>
                          <a:ext uri="{FF2B5EF4-FFF2-40B4-BE49-F238E27FC236}">
                            <a16:creationId xmlns:a16="http://schemas.microsoft.com/office/drawing/2014/main" id="{D9886CCC-9B89-0753-D389-396637408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9550"/>
                        <a:ext cx="22860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58A660A-C520-D7D4-8D3E-DB2EF7759E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" y="2644775"/>
          <a:ext cx="29210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444500" progId="Equation.DSMT4">
                  <p:embed/>
                </p:oleObj>
              </mc:Choice>
              <mc:Fallback>
                <p:oleObj name="Equation" r:id="rId4" imgW="1282700" imgH="444500" progId="Equation.DSMT4">
                  <p:embed/>
                  <p:pic>
                    <p:nvPicPr>
                      <p:cNvPr id="6148" name="Object 3">
                        <a:extLst>
                          <a:ext uri="{FF2B5EF4-FFF2-40B4-BE49-F238E27FC236}">
                            <a16:creationId xmlns:a16="http://schemas.microsoft.com/office/drawing/2014/main" id="{7FC4E149-B670-9737-8EF1-D81F6CFB7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644775"/>
                        <a:ext cx="29210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673B378D-BD1F-C871-F18D-8495823FE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" y="3783013"/>
          <a:ext cx="29813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532" imgH="431613" progId="Equation.DSMT4">
                  <p:embed/>
                </p:oleObj>
              </mc:Choice>
              <mc:Fallback>
                <p:oleObj name="Equation" r:id="rId6" imgW="1307532" imgH="431613" progId="Equation.DSMT4">
                  <p:embed/>
                  <p:pic>
                    <p:nvPicPr>
                      <p:cNvPr id="6149" name="Object 21">
                        <a:extLst>
                          <a:ext uri="{FF2B5EF4-FFF2-40B4-BE49-F238E27FC236}">
                            <a16:creationId xmlns:a16="http://schemas.microsoft.com/office/drawing/2014/main" id="{A3484D27-D26C-05D0-04E7-ED95B7EF8E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783013"/>
                        <a:ext cx="29813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2">
            <a:extLst>
              <a:ext uri="{FF2B5EF4-FFF2-40B4-BE49-F238E27FC236}">
                <a16:creationId xmlns:a16="http://schemas.microsoft.com/office/drawing/2014/main" id="{352D8202-9CA3-A745-B49D-8EBEE5B19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975350"/>
          <a:ext cx="37623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1000" imgH="254000" progId="Equation.DSMT4">
                  <p:embed/>
                </p:oleObj>
              </mc:Choice>
              <mc:Fallback>
                <p:oleObj name="Equation" r:id="rId8" imgW="1651000" imgH="254000" progId="Equation.DSMT4">
                  <p:embed/>
                  <p:pic>
                    <p:nvPicPr>
                      <p:cNvPr id="6" name="Object 22">
                        <a:extLst>
                          <a:ext uri="{FF2B5EF4-FFF2-40B4-BE49-F238E27FC236}">
                            <a16:creationId xmlns:a16="http://schemas.microsoft.com/office/drawing/2014/main" id="{F6D49F43-0DB9-02FB-B710-CB5770888C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975350"/>
                        <a:ext cx="37623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6">
            <a:extLst>
              <a:ext uri="{FF2B5EF4-FFF2-40B4-BE49-F238E27FC236}">
                <a16:creationId xmlns:a16="http://schemas.microsoft.com/office/drawing/2014/main" id="{A6B32511-A570-1C26-CA80-FCD43D32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538" y="2684463"/>
            <a:ext cx="3224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This technique is called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</a:rPr>
              <a:t>Partial Fractions</a:t>
            </a:r>
          </a:p>
        </p:txBody>
      </p:sp>
      <p:graphicFrame>
        <p:nvGraphicFramePr>
          <p:cNvPr id="8" name="Object 31">
            <a:extLst>
              <a:ext uri="{FF2B5EF4-FFF2-40B4-BE49-F238E27FC236}">
                <a16:creationId xmlns:a16="http://schemas.microsoft.com/office/drawing/2014/main" id="{87516BC0-7DBA-27FB-86DA-4B64146F72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813" y="282575"/>
          <a:ext cx="39639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900" imgH="444500" progId="Equation.DSMT4">
                  <p:embed/>
                </p:oleObj>
              </mc:Choice>
              <mc:Fallback>
                <p:oleObj name="Equation" r:id="rId10" imgW="1739900" imgH="444500" progId="Equation.DSMT4">
                  <p:embed/>
                  <p:pic>
                    <p:nvPicPr>
                      <p:cNvPr id="6152" name="Object 31">
                        <a:extLst>
                          <a:ext uri="{FF2B5EF4-FFF2-40B4-BE49-F238E27FC236}">
                            <a16:creationId xmlns:a16="http://schemas.microsoft.com/office/drawing/2014/main" id="{9D5DFB55-3685-4D8C-8894-3A2429979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82575"/>
                        <a:ext cx="396398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3">
            <a:extLst>
              <a:ext uri="{FF2B5EF4-FFF2-40B4-BE49-F238E27FC236}">
                <a16:creationId xmlns:a16="http://schemas.microsoft.com/office/drawing/2014/main" id="{42DFCD5D-9CBE-77DA-52C9-7B32631BA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8538" y="1600200"/>
          <a:ext cx="38782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800" imgH="355600" progId="Equation.DSMT4">
                  <p:embed/>
                </p:oleObj>
              </mc:Choice>
              <mc:Fallback>
                <p:oleObj name="Equation" r:id="rId12" imgW="1701800" imgH="355600" progId="Equation.DSMT4">
                  <p:embed/>
                  <p:pic>
                    <p:nvPicPr>
                      <p:cNvPr id="10" name="Object 33">
                        <a:extLst>
                          <a:ext uri="{FF2B5EF4-FFF2-40B4-BE49-F238E27FC236}">
                            <a16:creationId xmlns:a16="http://schemas.microsoft.com/office/drawing/2014/main" id="{C5AB4D9A-B7EC-4DC1-9572-22628A5469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1600200"/>
                        <a:ext cx="387826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4">
            <a:extLst>
              <a:ext uri="{FF2B5EF4-FFF2-40B4-BE49-F238E27FC236}">
                <a16:creationId xmlns:a16="http://schemas.microsoft.com/office/drawing/2014/main" id="{8A93DE1A-2CC0-FC02-7F39-058961C5EE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892675"/>
          <a:ext cx="36750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2900" imgH="393700" progId="Equation.DSMT4">
                  <p:embed/>
                </p:oleObj>
              </mc:Choice>
              <mc:Fallback>
                <p:oleObj name="Equation" r:id="rId14" imgW="1612900" imgH="393700" progId="Equation.DSMT4">
                  <p:embed/>
                  <p:pic>
                    <p:nvPicPr>
                      <p:cNvPr id="6154" name="Object 34">
                        <a:extLst>
                          <a:ext uri="{FF2B5EF4-FFF2-40B4-BE49-F238E27FC236}">
                            <a16:creationId xmlns:a16="http://schemas.microsoft.com/office/drawing/2014/main" id="{E74D8114-1166-79DF-08CD-0FD31478F1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92675"/>
                        <a:ext cx="36750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AutoShape 36">
            <a:extLst>
              <a:ext uri="{FF2B5EF4-FFF2-40B4-BE49-F238E27FC236}">
                <a16:creationId xmlns:a16="http://schemas.microsoft.com/office/drawing/2014/main" id="{E0264DDC-5812-870E-B9BE-319B3D2633D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43375" y="2005013"/>
            <a:ext cx="665163" cy="4259262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6481A7B-E075-FC25-30E2-686964D38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39249"/>
              </p:ext>
            </p:extLst>
          </p:nvPr>
        </p:nvGraphicFramePr>
        <p:xfrm>
          <a:off x="401389" y="2735363"/>
          <a:ext cx="12446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469696" progId="Equation.DSMT4">
                  <p:embed/>
                </p:oleObj>
              </mc:Choice>
              <mc:Fallback>
                <p:oleObj name="Equation" r:id="rId2" imgW="545863" imgH="469696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93BC8DE-3EFC-EB80-4332-AFBC132C4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89" y="2735363"/>
                        <a:ext cx="12446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21984DE9-A0BC-A1CA-40AD-BD845BDF3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4939"/>
              </p:ext>
            </p:extLst>
          </p:nvPr>
        </p:nvGraphicFramePr>
        <p:xfrm>
          <a:off x="1696789" y="2735363"/>
          <a:ext cx="25463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469900" progId="Equation.DSMT4">
                  <p:embed/>
                </p:oleObj>
              </mc:Choice>
              <mc:Fallback>
                <p:oleObj name="Equation" r:id="rId4" imgW="1117600" imgH="469900" progId="Equation.DSMT4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82E3125B-58A4-BFFD-184C-F4866DF347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789" y="2735363"/>
                        <a:ext cx="254635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FFC91B6C-9333-EE67-7C05-20348E124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29894"/>
              </p:ext>
            </p:extLst>
          </p:nvPr>
        </p:nvGraphicFramePr>
        <p:xfrm>
          <a:off x="813220" y="4060740"/>
          <a:ext cx="30384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500" imgH="254000" progId="Equation.DSMT4">
                  <p:embed/>
                </p:oleObj>
              </mc:Choice>
              <mc:Fallback>
                <p:oleObj name="Equation" r:id="rId6" imgW="1333500" imgH="254000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32C77ED1-00FA-F499-EDF0-793755A35B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220" y="4060740"/>
                        <a:ext cx="30384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7">
            <a:extLst>
              <a:ext uri="{FF2B5EF4-FFF2-40B4-BE49-F238E27FC236}">
                <a16:creationId xmlns:a16="http://schemas.microsoft.com/office/drawing/2014/main" id="{FEBF844A-AEE8-0A52-311D-A5A855450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093190"/>
              </p:ext>
            </p:extLst>
          </p:nvPr>
        </p:nvGraphicFramePr>
        <p:xfrm>
          <a:off x="6963865" y="3167272"/>
          <a:ext cx="3471862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000" imgH="558800" progId="Equation.DSMT4">
                  <p:embed/>
                </p:oleObj>
              </mc:Choice>
              <mc:Fallback>
                <p:oleObj name="Equation" r:id="rId8" imgW="1524000" imgH="558800" progId="Equation.DSMT4">
                  <p:embed/>
                  <p:pic>
                    <p:nvPicPr>
                      <p:cNvPr id="6" name="Object 17">
                        <a:extLst>
                          <a:ext uri="{FF2B5EF4-FFF2-40B4-BE49-F238E27FC236}">
                            <a16:creationId xmlns:a16="http://schemas.microsoft.com/office/drawing/2014/main" id="{8EF5DB9B-17F4-D6DA-A0BE-10663FB03D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865" y="3167272"/>
                        <a:ext cx="3471862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7">
            <a:extLst>
              <a:ext uri="{FF2B5EF4-FFF2-40B4-BE49-F238E27FC236}">
                <a16:creationId xmlns:a16="http://schemas.microsoft.com/office/drawing/2014/main" id="{03272AF0-11AE-E4BF-A5A1-BC6AF089F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41623"/>
              </p:ext>
            </p:extLst>
          </p:nvPr>
        </p:nvGraphicFramePr>
        <p:xfrm>
          <a:off x="564492" y="1179618"/>
          <a:ext cx="23161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6000" imgH="393700" progId="Equation.DSMT4">
                  <p:embed/>
                </p:oleObj>
              </mc:Choice>
              <mc:Fallback>
                <p:oleObj name="Equation" r:id="rId10" imgW="1016000" imgH="393700" progId="Equation.DSMT4">
                  <p:embed/>
                  <p:pic>
                    <p:nvPicPr>
                      <p:cNvPr id="8" name="Object 27">
                        <a:extLst>
                          <a:ext uri="{FF2B5EF4-FFF2-40B4-BE49-F238E27FC236}">
                            <a16:creationId xmlns:a16="http://schemas.microsoft.com/office/drawing/2014/main" id="{168D1293-6A0B-4D62-6D06-DB08253D07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92" y="1179618"/>
                        <a:ext cx="231616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8">
            <a:extLst>
              <a:ext uri="{FF2B5EF4-FFF2-40B4-BE49-F238E27FC236}">
                <a16:creationId xmlns:a16="http://schemas.microsoft.com/office/drawing/2014/main" id="{BB1DDE0F-F260-D094-CA04-6E0C64CAB3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117586"/>
              </p:ext>
            </p:extLst>
          </p:nvPr>
        </p:nvGraphicFramePr>
        <p:xfrm>
          <a:off x="2893991" y="1151043"/>
          <a:ext cx="2171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087" imgH="418918" progId="Equation.DSMT4">
                  <p:embed/>
                </p:oleObj>
              </mc:Choice>
              <mc:Fallback>
                <p:oleObj name="Equation" r:id="rId12" imgW="952087" imgH="418918" progId="Equation.DSMT4">
                  <p:embed/>
                  <p:pic>
                    <p:nvPicPr>
                      <p:cNvPr id="9" name="Object 28">
                        <a:extLst>
                          <a:ext uri="{FF2B5EF4-FFF2-40B4-BE49-F238E27FC236}">
                            <a16:creationId xmlns:a16="http://schemas.microsoft.com/office/drawing/2014/main" id="{A41583E7-F1A6-6F32-663A-74876598B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991" y="1151043"/>
                        <a:ext cx="21717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>
            <a:extLst>
              <a:ext uri="{FF2B5EF4-FFF2-40B4-BE49-F238E27FC236}">
                <a16:creationId xmlns:a16="http://schemas.microsoft.com/office/drawing/2014/main" id="{2DAFB4DD-2E14-0216-0E94-397939AD5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08623"/>
              </p:ext>
            </p:extLst>
          </p:nvPr>
        </p:nvGraphicFramePr>
        <p:xfrm>
          <a:off x="289422" y="4824756"/>
          <a:ext cx="15335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516" imgH="177646" progId="Equation.DSMT4">
                  <p:embed/>
                </p:oleObj>
              </mc:Choice>
              <mc:Fallback>
                <p:oleObj name="Equation" r:id="rId14" imgW="672516" imgH="177646" progId="Equation.DSMT4">
                  <p:embed/>
                  <p:pic>
                    <p:nvPicPr>
                      <p:cNvPr id="10" name="Object 29">
                        <a:extLst>
                          <a:ext uri="{FF2B5EF4-FFF2-40B4-BE49-F238E27FC236}">
                            <a16:creationId xmlns:a16="http://schemas.microsoft.com/office/drawing/2014/main" id="{2A6A86E1-BDBF-DB97-4CF7-56631C5FE4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22" y="4824756"/>
                        <a:ext cx="15335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0">
            <a:extLst>
              <a:ext uri="{FF2B5EF4-FFF2-40B4-BE49-F238E27FC236}">
                <a16:creationId xmlns:a16="http://schemas.microsoft.com/office/drawing/2014/main" id="{5F9B824E-B649-7F68-6BF3-C3FD78613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61914"/>
              </p:ext>
            </p:extLst>
          </p:nvPr>
        </p:nvGraphicFramePr>
        <p:xfrm>
          <a:off x="392113" y="5432958"/>
          <a:ext cx="36464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00200" imgH="254000" progId="Equation.DSMT4">
                  <p:embed/>
                </p:oleObj>
              </mc:Choice>
              <mc:Fallback>
                <p:oleObj name="Equation" r:id="rId16" imgW="1600200" imgH="254000" progId="Equation.DSMT4">
                  <p:embed/>
                  <p:pic>
                    <p:nvPicPr>
                      <p:cNvPr id="11" name="Object 30">
                        <a:extLst>
                          <a:ext uri="{FF2B5EF4-FFF2-40B4-BE49-F238E27FC236}">
                            <a16:creationId xmlns:a16="http://schemas.microsoft.com/office/drawing/2014/main" id="{3BCFB2C0-6525-DEB1-1D8D-4A66621FF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5432958"/>
                        <a:ext cx="364648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1">
            <a:extLst>
              <a:ext uri="{FF2B5EF4-FFF2-40B4-BE49-F238E27FC236}">
                <a16:creationId xmlns:a16="http://schemas.microsoft.com/office/drawing/2014/main" id="{CE5FF39F-039B-9BEF-9F5D-5CF064219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6186488"/>
          <a:ext cx="10429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002" imgH="177723" progId="Equation.DSMT4">
                  <p:embed/>
                </p:oleObj>
              </mc:Choice>
              <mc:Fallback>
                <p:oleObj name="Equation" r:id="rId18" imgW="457002" imgH="177723" progId="Equation.DSMT4">
                  <p:embed/>
                  <p:pic>
                    <p:nvPicPr>
                      <p:cNvPr id="12" name="Object 31">
                        <a:extLst>
                          <a:ext uri="{FF2B5EF4-FFF2-40B4-BE49-F238E27FC236}">
                            <a16:creationId xmlns:a16="http://schemas.microsoft.com/office/drawing/2014/main" id="{51D3AB64-4678-CDB7-15FA-E617256D8C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186488"/>
                        <a:ext cx="10429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32">
            <a:extLst>
              <a:ext uri="{FF2B5EF4-FFF2-40B4-BE49-F238E27FC236}">
                <a16:creationId xmlns:a16="http://schemas.microsoft.com/office/drawing/2014/main" id="{B43392D1-B03E-62E2-124E-45906B897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402" y="767821"/>
            <a:ext cx="0" cy="5776912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33">
            <a:extLst>
              <a:ext uri="{FF2B5EF4-FFF2-40B4-BE49-F238E27FC236}">
                <a16:creationId xmlns:a16="http://schemas.microsoft.com/office/drawing/2014/main" id="{EB459B3C-63AA-857F-280D-190BF5444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16843"/>
              </p:ext>
            </p:extLst>
          </p:nvPr>
        </p:nvGraphicFramePr>
        <p:xfrm>
          <a:off x="7178177" y="860958"/>
          <a:ext cx="29527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94838" imgH="177723" progId="Equation.DSMT4">
                  <p:embed/>
                </p:oleObj>
              </mc:Choice>
              <mc:Fallback>
                <p:oleObj name="Equation" r:id="rId20" imgW="1294838" imgH="177723" progId="Equation.DSMT4">
                  <p:embed/>
                  <p:pic>
                    <p:nvPicPr>
                      <p:cNvPr id="14" name="Object 33">
                        <a:extLst>
                          <a:ext uri="{FF2B5EF4-FFF2-40B4-BE49-F238E27FC236}">
                            <a16:creationId xmlns:a16="http://schemas.microsoft.com/office/drawing/2014/main" id="{2FC4E53A-D624-883C-BA30-F0DD99B418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177" y="860958"/>
                        <a:ext cx="29527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4">
            <a:extLst>
              <a:ext uri="{FF2B5EF4-FFF2-40B4-BE49-F238E27FC236}">
                <a16:creationId xmlns:a16="http://schemas.microsoft.com/office/drawing/2014/main" id="{5D143D66-2E0C-EC3C-78DD-EA3ED22BF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013338"/>
              </p:ext>
            </p:extLst>
          </p:nvPr>
        </p:nvGraphicFramePr>
        <p:xfrm>
          <a:off x="6845595" y="1420530"/>
          <a:ext cx="36179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86811" imgH="253890" progId="Equation.DSMT4">
                  <p:embed/>
                </p:oleObj>
              </mc:Choice>
              <mc:Fallback>
                <p:oleObj name="Equation" r:id="rId22" imgW="1586811" imgH="253890" progId="Equation.DSMT4">
                  <p:embed/>
                  <p:pic>
                    <p:nvPicPr>
                      <p:cNvPr id="15" name="Object 34">
                        <a:extLst>
                          <a:ext uri="{FF2B5EF4-FFF2-40B4-BE49-F238E27FC236}">
                            <a16:creationId xmlns:a16="http://schemas.microsoft.com/office/drawing/2014/main" id="{7684DBEA-716E-8DE9-8988-50FE4A93AA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595" y="1420530"/>
                        <a:ext cx="36179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5">
            <a:extLst>
              <a:ext uri="{FF2B5EF4-FFF2-40B4-BE49-F238E27FC236}">
                <a16:creationId xmlns:a16="http://schemas.microsoft.com/office/drawing/2014/main" id="{994FF29D-1491-58EF-D91D-ABA25E2D6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15316"/>
              </p:ext>
            </p:extLst>
          </p:nvPr>
        </p:nvGraphicFramePr>
        <p:xfrm>
          <a:off x="7707101" y="2655993"/>
          <a:ext cx="8699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0670" imgH="177646" progId="Equation.DSMT4">
                  <p:embed/>
                </p:oleObj>
              </mc:Choice>
              <mc:Fallback>
                <p:oleObj name="Equation" r:id="rId24" imgW="380670" imgH="177646" progId="Equation.DSMT4">
                  <p:embed/>
                  <p:pic>
                    <p:nvPicPr>
                      <p:cNvPr id="16" name="Object 35">
                        <a:extLst>
                          <a:ext uri="{FF2B5EF4-FFF2-40B4-BE49-F238E27FC236}">
                            <a16:creationId xmlns:a16="http://schemas.microsoft.com/office/drawing/2014/main" id="{CE117AC1-B73C-3BEE-8E3D-A6F7534D94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101" y="2655993"/>
                        <a:ext cx="8699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6">
            <a:extLst>
              <a:ext uri="{FF2B5EF4-FFF2-40B4-BE49-F238E27FC236}">
                <a16:creationId xmlns:a16="http://schemas.microsoft.com/office/drawing/2014/main" id="{BE620648-6309-556A-75E6-5AC11E4EB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00732"/>
              </p:ext>
            </p:extLst>
          </p:nvPr>
        </p:nvGraphicFramePr>
        <p:xfrm>
          <a:off x="7503901" y="2074968"/>
          <a:ext cx="118903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20474" imgH="165028" progId="Equation.DSMT4">
                  <p:embed/>
                </p:oleObj>
              </mc:Choice>
              <mc:Fallback>
                <p:oleObj name="Equation" r:id="rId26" imgW="520474" imgH="165028" progId="Equation.DSMT4">
                  <p:embed/>
                  <p:pic>
                    <p:nvPicPr>
                      <p:cNvPr id="17" name="Object 36">
                        <a:extLst>
                          <a:ext uri="{FF2B5EF4-FFF2-40B4-BE49-F238E27FC236}">
                            <a16:creationId xmlns:a16="http://schemas.microsoft.com/office/drawing/2014/main" id="{EC949C62-BB84-858E-2225-B2A6F77B3E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901" y="2074968"/>
                        <a:ext cx="118903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7">
            <a:extLst>
              <a:ext uri="{FF2B5EF4-FFF2-40B4-BE49-F238E27FC236}">
                <a16:creationId xmlns:a16="http://schemas.microsoft.com/office/drawing/2014/main" id="{056FCDF4-2E24-9B76-69C6-93262FA9E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149719"/>
              </p:ext>
            </p:extLst>
          </p:nvPr>
        </p:nvGraphicFramePr>
        <p:xfrm>
          <a:off x="6940052" y="4469654"/>
          <a:ext cx="41957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841500" imgH="469900" progId="Equation.DSMT4">
                  <p:embed/>
                </p:oleObj>
              </mc:Choice>
              <mc:Fallback>
                <p:oleObj name="Equation" r:id="rId28" imgW="1841500" imgH="469900" progId="Equation.DSMT4">
                  <p:embed/>
                  <p:pic>
                    <p:nvPicPr>
                      <p:cNvPr id="18" name="Object 37">
                        <a:extLst>
                          <a:ext uri="{FF2B5EF4-FFF2-40B4-BE49-F238E27FC236}">
                            <a16:creationId xmlns:a16="http://schemas.microsoft.com/office/drawing/2014/main" id="{1DF745FD-74F8-BAF4-5EB6-474240C437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052" y="4469654"/>
                        <a:ext cx="419576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8">
            <a:extLst>
              <a:ext uri="{FF2B5EF4-FFF2-40B4-BE49-F238E27FC236}">
                <a16:creationId xmlns:a16="http://schemas.microsoft.com/office/drawing/2014/main" id="{7ADF510E-F841-64E7-F03E-66FA23F65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438235"/>
              </p:ext>
            </p:extLst>
          </p:nvPr>
        </p:nvGraphicFramePr>
        <p:xfrm>
          <a:off x="6930527" y="5507247"/>
          <a:ext cx="32702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435100" imgH="393700" progId="Equation.DSMT4">
                  <p:embed/>
                </p:oleObj>
              </mc:Choice>
              <mc:Fallback>
                <p:oleObj name="Equation" r:id="rId30" imgW="1435100" imgH="393700" progId="Equation.DSMT4">
                  <p:embed/>
                  <p:pic>
                    <p:nvPicPr>
                      <p:cNvPr id="19" name="Object 38">
                        <a:extLst>
                          <a:ext uri="{FF2B5EF4-FFF2-40B4-BE49-F238E27FC236}">
                            <a16:creationId xmlns:a16="http://schemas.microsoft.com/office/drawing/2014/main" id="{81FFC60D-B67E-3059-965B-5AEC67E67E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527" y="5507247"/>
                        <a:ext cx="327025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9">
            <a:extLst>
              <a:ext uri="{FF2B5EF4-FFF2-40B4-BE49-F238E27FC236}">
                <a16:creationId xmlns:a16="http://schemas.microsoft.com/office/drawing/2014/main" id="{59C1570E-1B20-E16F-3EE2-A0B104BEE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2491"/>
              </p:ext>
            </p:extLst>
          </p:nvPr>
        </p:nvGraphicFramePr>
        <p:xfrm>
          <a:off x="228600" y="230188"/>
          <a:ext cx="800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2" imgW="3876736" imgH="210241" progId="Photoshop.Image.7">
                  <p:embed/>
                </p:oleObj>
              </mc:Choice>
              <mc:Fallback>
                <p:oleObj name="Image" r:id="rId32" imgW="3876736" imgH="210241" progId="Photoshop.Image.7">
                  <p:embed/>
                  <p:pic>
                    <p:nvPicPr>
                      <p:cNvPr id="7187" name="Object 39">
                        <a:extLst>
                          <a:ext uri="{FF2B5EF4-FFF2-40B4-BE49-F238E27FC236}">
                            <a16:creationId xmlns:a16="http://schemas.microsoft.com/office/drawing/2014/main" id="{DA3ED24C-306B-2DE1-A2CF-587459479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0188"/>
                        <a:ext cx="80010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686A3896-99AE-65BA-A1A7-5E02278E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92" y="746125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F512284D-7C74-95B7-1264-8350C8A5F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07922"/>
              </p:ext>
            </p:extLst>
          </p:nvPr>
        </p:nvGraphicFramePr>
        <p:xfrm>
          <a:off x="228600" y="2173789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4" imgW="393126" imgH="142917" progId="Photoshop.Image.7">
                  <p:embed/>
                </p:oleObj>
              </mc:Choice>
              <mc:Fallback>
                <p:oleObj name="Image" r:id="rId34" imgW="393126" imgH="142917" progId="Photoshop.Image.7">
                  <p:embed/>
                  <p:pic>
                    <p:nvPicPr>
                      <p:cNvPr id="23" name="Object 11">
                        <a:extLst>
                          <a:ext uri="{FF2B5EF4-FFF2-40B4-BE49-F238E27FC236}">
                            <a16:creationId xmlns:a16="http://schemas.microsoft.com/office/drawing/2014/main" id="{8E2830C8-7E4C-861B-B433-B90E4F1797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73789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E1833C9-D4D1-DC16-28C3-323CF2A142A9}"/>
              </a:ext>
            </a:extLst>
          </p:cNvPr>
          <p:cNvSpPr/>
          <p:nvPr/>
        </p:nvSpPr>
        <p:spPr>
          <a:xfrm>
            <a:off x="3401042" y="1658702"/>
            <a:ext cx="1124909" cy="404917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8020C53C-6C3D-EFA2-CD2E-168EE1081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383735"/>
              </p:ext>
            </p:extLst>
          </p:nvPr>
        </p:nvGraphicFramePr>
        <p:xfrm>
          <a:off x="1798552" y="667471"/>
          <a:ext cx="271938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482600" progId="Equation.DSMT4">
                  <p:embed/>
                </p:oleObj>
              </mc:Choice>
              <mc:Fallback>
                <p:oleObj name="Equation" r:id="rId2" imgW="1193800" imgH="482600" progId="Equation.DSMT4">
                  <p:embed/>
                  <p:pic>
                    <p:nvPicPr>
                      <p:cNvPr id="8195" name="Object 4">
                        <a:extLst>
                          <a:ext uri="{FF2B5EF4-FFF2-40B4-BE49-F238E27FC236}">
                            <a16:creationId xmlns:a16="http://schemas.microsoft.com/office/drawing/2014/main" id="{9F3F3734-A4D9-E5AB-061A-21C79293E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552" y="667471"/>
                        <a:ext cx="2719388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">
            <a:extLst>
              <a:ext uri="{FF2B5EF4-FFF2-40B4-BE49-F238E27FC236}">
                <a16:creationId xmlns:a16="http://schemas.microsoft.com/office/drawing/2014/main" id="{D5077E19-26E8-BEE4-CEA7-B9046681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740" y="2072409"/>
            <a:ext cx="1504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irreducible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quadratic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factor</a:t>
            </a:r>
          </a:p>
        </p:txBody>
      </p:sp>
      <p:sp>
        <p:nvSpPr>
          <p:cNvPr id="21" name="Line 6">
            <a:extLst>
              <a:ext uri="{FF2B5EF4-FFF2-40B4-BE49-F238E27FC236}">
                <a16:creationId xmlns:a16="http://schemas.microsoft.com/office/drawing/2014/main" id="{37B529E2-3686-7B3F-2637-47647C153E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5490" y="1734271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041AFF63-CBAE-5FD8-55F3-8B21C19BC3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08340" y="1734271"/>
            <a:ext cx="4572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0031E1C8-A8A9-E596-5557-E81BF6052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690" y="2269259"/>
            <a:ext cx="176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Linear factor</a:t>
            </a:r>
          </a:p>
        </p:txBody>
      </p:sp>
      <p:graphicFrame>
        <p:nvGraphicFramePr>
          <p:cNvPr id="24" name="Object 9">
            <a:extLst>
              <a:ext uri="{FF2B5EF4-FFF2-40B4-BE49-F238E27FC236}">
                <a16:creationId xmlns:a16="http://schemas.microsoft.com/office/drawing/2014/main" id="{14E4C39B-8FB1-6131-CBA9-7C87A581C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77296"/>
              </p:ext>
            </p:extLst>
          </p:nvPr>
        </p:nvGraphicFramePr>
        <p:xfrm>
          <a:off x="2398413" y="3987384"/>
          <a:ext cx="23431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254" imgH="393529" progId="Equation.DSMT4">
                  <p:embed/>
                </p:oleObj>
              </mc:Choice>
              <mc:Fallback>
                <p:oleObj name="Equation" r:id="rId4" imgW="1028254" imgH="393529" progId="Equation.DSMT4">
                  <p:embed/>
                  <p:pic>
                    <p:nvPicPr>
                      <p:cNvPr id="8" name="Object 9">
                        <a:extLst>
                          <a:ext uri="{FF2B5EF4-FFF2-40B4-BE49-F238E27FC236}">
                            <a16:creationId xmlns:a16="http://schemas.microsoft.com/office/drawing/2014/main" id="{C74901A1-B5D3-5A48-C47C-AD163A2149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413" y="3987384"/>
                        <a:ext cx="234315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10">
            <a:extLst>
              <a:ext uri="{FF2B5EF4-FFF2-40B4-BE49-F238E27FC236}">
                <a16:creationId xmlns:a16="http://schemas.microsoft.com/office/drawing/2014/main" id="{95A9291D-1EFC-93A4-0BC1-C2CED5814765}"/>
              </a:ext>
            </a:extLst>
          </p:cNvPr>
          <p:cNvSpPr>
            <a:spLocks/>
          </p:cNvSpPr>
          <p:nvPr/>
        </p:nvSpPr>
        <p:spPr bwMode="auto">
          <a:xfrm rot="16200000">
            <a:off x="3160413" y="3450809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CBC2BB5B-60F9-61ED-B87B-818CC5227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126" y="3333834"/>
            <a:ext cx="289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first degree numerator</a:t>
            </a:r>
          </a:p>
        </p:txBody>
      </p:sp>
      <p:graphicFrame>
        <p:nvGraphicFramePr>
          <p:cNvPr id="27" name="Object 12">
            <a:extLst>
              <a:ext uri="{FF2B5EF4-FFF2-40B4-BE49-F238E27FC236}">
                <a16:creationId xmlns:a16="http://schemas.microsoft.com/office/drawing/2014/main" id="{AA1BEB0F-ACC3-CC73-57DF-537EA94FA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069400"/>
              </p:ext>
            </p:extLst>
          </p:nvPr>
        </p:nvGraphicFramePr>
        <p:xfrm>
          <a:off x="245346" y="4989096"/>
          <a:ext cx="54467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0" imgH="279400" progId="Equation.DSMT4">
                  <p:embed/>
                </p:oleObj>
              </mc:Choice>
              <mc:Fallback>
                <p:oleObj name="Equation" r:id="rId6" imgW="2286000" imgH="279400" progId="Equation.DSMT4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CC3D6E17-BEB1-1CE0-B727-FFFF6D63F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46" y="4989096"/>
                        <a:ext cx="54467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1">
            <a:extLst>
              <a:ext uri="{FF2B5EF4-FFF2-40B4-BE49-F238E27FC236}">
                <a16:creationId xmlns:a16="http://schemas.microsoft.com/office/drawing/2014/main" id="{B889BD57-0E7E-C579-CFC7-A060EBC37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373591"/>
              </p:ext>
            </p:extLst>
          </p:nvPr>
        </p:nvGraphicFramePr>
        <p:xfrm>
          <a:off x="220363" y="3965159"/>
          <a:ext cx="20828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482600" progId="Equation.DSMT4">
                  <p:embed/>
                </p:oleObj>
              </mc:Choice>
              <mc:Fallback>
                <p:oleObj name="Equation" r:id="rId8" imgW="914400" imgH="482600" progId="Equation.DSMT4">
                  <p:embed/>
                  <p:pic>
                    <p:nvPicPr>
                      <p:cNvPr id="13" name="Object 21">
                        <a:extLst>
                          <a:ext uri="{FF2B5EF4-FFF2-40B4-BE49-F238E27FC236}">
                            <a16:creationId xmlns:a16="http://schemas.microsoft.com/office/drawing/2014/main" id="{DE4EB2C8-7D6C-8797-505F-A147E9311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63" y="3965159"/>
                        <a:ext cx="20828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2">
            <a:extLst>
              <a:ext uri="{FF2B5EF4-FFF2-40B4-BE49-F238E27FC236}">
                <a16:creationId xmlns:a16="http://schemas.microsoft.com/office/drawing/2014/main" id="{E2D8C977-E9BE-BDEB-BCDE-84B44D28D4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254404"/>
              </p:ext>
            </p:extLst>
          </p:nvPr>
        </p:nvGraphicFramePr>
        <p:xfrm>
          <a:off x="343771" y="5598696"/>
          <a:ext cx="12731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558" imgH="177723" progId="Equation.DSMT4">
                  <p:embed/>
                </p:oleObj>
              </mc:Choice>
              <mc:Fallback>
                <p:oleObj name="Equation" r:id="rId10" imgW="558558" imgH="177723" progId="Equation.DSMT4">
                  <p:embed/>
                  <p:pic>
                    <p:nvPicPr>
                      <p:cNvPr id="14" name="Object 22">
                        <a:extLst>
                          <a:ext uri="{FF2B5EF4-FFF2-40B4-BE49-F238E27FC236}">
                            <a16:creationId xmlns:a16="http://schemas.microsoft.com/office/drawing/2014/main" id="{B6D1FEE1-4700-200F-1526-E3CC43935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71" y="5598696"/>
                        <a:ext cx="12731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3">
            <a:extLst>
              <a:ext uri="{FF2B5EF4-FFF2-40B4-BE49-F238E27FC236}">
                <a16:creationId xmlns:a16="http://schemas.microsoft.com/office/drawing/2014/main" id="{E06D23DF-C55A-B9D5-F492-BC2376CE8D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526039"/>
              </p:ext>
            </p:extLst>
          </p:nvPr>
        </p:nvGraphicFramePr>
        <p:xfrm>
          <a:off x="216771" y="5998746"/>
          <a:ext cx="56578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74900" imgH="279400" progId="Equation.DSMT4">
                  <p:embed/>
                </p:oleObj>
              </mc:Choice>
              <mc:Fallback>
                <p:oleObj name="Equation" r:id="rId12" imgW="2374900" imgH="279400" progId="Equation.DSMT4">
                  <p:embed/>
                  <p:pic>
                    <p:nvPicPr>
                      <p:cNvPr id="15" name="Object 23">
                        <a:extLst>
                          <a:ext uri="{FF2B5EF4-FFF2-40B4-BE49-F238E27FC236}">
                            <a16:creationId xmlns:a16="http://schemas.microsoft.com/office/drawing/2014/main" id="{E3109F6D-43BB-F3EE-A868-6D63025582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71" y="5998746"/>
                        <a:ext cx="56578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4">
            <a:extLst>
              <a:ext uri="{FF2B5EF4-FFF2-40B4-BE49-F238E27FC236}">
                <a16:creationId xmlns:a16="http://schemas.microsoft.com/office/drawing/2014/main" id="{CDD13BE1-00F6-93E9-6FFC-3577D2A5DF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24394"/>
              </p:ext>
            </p:extLst>
          </p:nvPr>
        </p:nvGraphicFramePr>
        <p:xfrm>
          <a:off x="6914738" y="900806"/>
          <a:ext cx="10890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002" imgH="177723" progId="Equation.DSMT4">
                  <p:embed/>
                </p:oleObj>
              </mc:Choice>
              <mc:Fallback>
                <p:oleObj name="Equation" r:id="rId14" imgW="457002" imgH="177723" progId="Equation.DSMT4">
                  <p:embed/>
                  <p:pic>
                    <p:nvPicPr>
                      <p:cNvPr id="16" name="Object 24">
                        <a:extLst>
                          <a:ext uri="{FF2B5EF4-FFF2-40B4-BE49-F238E27FC236}">
                            <a16:creationId xmlns:a16="http://schemas.microsoft.com/office/drawing/2014/main" id="{0A2ACFC6-EB74-4C49-45AE-CA55B548C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738" y="900806"/>
                        <a:ext cx="10890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5">
            <a:extLst>
              <a:ext uri="{FF2B5EF4-FFF2-40B4-BE49-F238E27FC236}">
                <a16:creationId xmlns:a16="http://schemas.microsoft.com/office/drawing/2014/main" id="{DB83AF75-0D22-285D-AAF6-CA3C3067C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475583"/>
              </p:ext>
            </p:extLst>
          </p:nvPr>
        </p:nvGraphicFramePr>
        <p:xfrm>
          <a:off x="6880873" y="1510588"/>
          <a:ext cx="8461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138" imgH="177569" progId="Equation.DSMT4">
                  <p:embed/>
                </p:oleObj>
              </mc:Choice>
              <mc:Fallback>
                <p:oleObj name="Equation" r:id="rId16" imgW="355138" imgH="177569" progId="Equation.DSMT4">
                  <p:embed/>
                  <p:pic>
                    <p:nvPicPr>
                      <p:cNvPr id="17" name="Object 25">
                        <a:extLst>
                          <a:ext uri="{FF2B5EF4-FFF2-40B4-BE49-F238E27FC236}">
                            <a16:creationId xmlns:a16="http://schemas.microsoft.com/office/drawing/2014/main" id="{3F115767-0A57-8896-6182-4562983C4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873" y="1510588"/>
                        <a:ext cx="8461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8">
            <a:extLst>
              <a:ext uri="{FF2B5EF4-FFF2-40B4-BE49-F238E27FC236}">
                <a16:creationId xmlns:a16="http://schemas.microsoft.com/office/drawing/2014/main" id="{DB724E0B-B9C0-A5C2-4138-DD80ADF63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73829"/>
              </p:ext>
            </p:extLst>
          </p:nvPr>
        </p:nvGraphicFramePr>
        <p:xfrm>
          <a:off x="304800" y="204371"/>
          <a:ext cx="84582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8" imgW="4242465" imgH="191878" progId="Photoshop.Image.7">
                  <p:embed/>
                </p:oleObj>
              </mc:Choice>
              <mc:Fallback>
                <p:oleObj name="Image" r:id="rId18" imgW="4242465" imgH="191878" progId="Photoshop.Image.7">
                  <p:embed/>
                  <p:pic>
                    <p:nvPicPr>
                      <p:cNvPr id="8210" name="Object 28">
                        <a:extLst>
                          <a:ext uri="{FF2B5EF4-FFF2-40B4-BE49-F238E27FC236}">
                            <a16:creationId xmlns:a16="http://schemas.microsoft.com/office/drawing/2014/main" id="{871FE51A-E31F-9E9C-E28F-CF61310469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4371"/>
                        <a:ext cx="8458200" cy="382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97EADB37-4350-8C7D-ECD6-693EBABF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92" y="746125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36" name="Object 11">
            <a:extLst>
              <a:ext uri="{FF2B5EF4-FFF2-40B4-BE49-F238E27FC236}">
                <a16:creationId xmlns:a16="http://schemas.microsoft.com/office/drawing/2014/main" id="{4B094BC1-71BF-54DC-8962-6E3C6A5BA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87808"/>
              </p:ext>
            </p:extLst>
          </p:nvPr>
        </p:nvGraphicFramePr>
        <p:xfrm>
          <a:off x="259617" y="3419024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0" imgW="393126" imgH="142917" progId="Photoshop.Image.7">
                  <p:embed/>
                </p:oleObj>
              </mc:Choice>
              <mc:Fallback>
                <p:oleObj name="Image" r:id="rId20" imgW="393126" imgH="142917" progId="Photoshop.Image.7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F512284D-7C74-95B7-1264-8350C8A5F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17" y="3419024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32">
            <a:extLst>
              <a:ext uri="{FF2B5EF4-FFF2-40B4-BE49-F238E27FC236}">
                <a16:creationId xmlns:a16="http://schemas.microsoft.com/office/drawing/2014/main" id="{B1313B7D-1F45-421D-DEEF-CD18F6540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5831" y="767821"/>
            <a:ext cx="0" cy="5776912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8" name="Object 19">
            <a:extLst>
              <a:ext uri="{FF2B5EF4-FFF2-40B4-BE49-F238E27FC236}">
                <a16:creationId xmlns:a16="http://schemas.microsoft.com/office/drawing/2014/main" id="{D24E2D43-E1A5-17B3-42A0-CF910CCD7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51329"/>
              </p:ext>
            </p:extLst>
          </p:nvPr>
        </p:nvGraphicFramePr>
        <p:xfrm>
          <a:off x="6309212" y="2678314"/>
          <a:ext cx="28416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93282" imgH="177723" progId="Equation.DSMT4">
                  <p:embed/>
                </p:oleObj>
              </mc:Choice>
              <mc:Fallback>
                <p:oleObj name="Equation" r:id="rId22" imgW="1193282" imgH="177723" progId="Equation.DSMT4">
                  <p:embed/>
                  <p:pic>
                    <p:nvPicPr>
                      <p:cNvPr id="15379" name="Object 19">
                        <a:extLst>
                          <a:ext uri="{FF2B5EF4-FFF2-40B4-BE49-F238E27FC236}">
                            <a16:creationId xmlns:a16="http://schemas.microsoft.com/office/drawing/2014/main" id="{80BD668E-95B9-DFC6-AD2B-FB0FA0AE49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212" y="2678314"/>
                        <a:ext cx="28416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0">
            <a:extLst>
              <a:ext uri="{FF2B5EF4-FFF2-40B4-BE49-F238E27FC236}">
                <a16:creationId xmlns:a16="http://schemas.microsoft.com/office/drawing/2014/main" id="{B1EF212F-E0E2-E0BC-ECF4-70EC83F2B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173784"/>
              </p:ext>
            </p:extLst>
          </p:nvPr>
        </p:nvGraphicFramePr>
        <p:xfrm>
          <a:off x="6080612" y="2011564"/>
          <a:ext cx="54451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86000" imgH="279400" progId="Equation.DSMT4">
                  <p:embed/>
                </p:oleObj>
              </mc:Choice>
              <mc:Fallback>
                <p:oleObj name="Equation" r:id="rId24" imgW="2286000" imgH="279400" progId="Equation.DSMT4">
                  <p:embed/>
                  <p:pic>
                    <p:nvPicPr>
                      <p:cNvPr id="15380" name="Object 20">
                        <a:extLst>
                          <a:ext uri="{FF2B5EF4-FFF2-40B4-BE49-F238E27FC236}">
                            <a16:creationId xmlns:a16="http://schemas.microsoft.com/office/drawing/2014/main" id="{26B150D2-31B4-6F63-45EF-EB2F641ABA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612" y="2011564"/>
                        <a:ext cx="54451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3">
            <a:extLst>
              <a:ext uri="{FF2B5EF4-FFF2-40B4-BE49-F238E27FC236}">
                <a16:creationId xmlns:a16="http://schemas.microsoft.com/office/drawing/2014/main" id="{20F815AD-9C3C-9580-D18A-24D1F0A6B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216756"/>
              </p:ext>
            </p:extLst>
          </p:nvPr>
        </p:nvGraphicFramePr>
        <p:xfrm>
          <a:off x="6137762" y="3291089"/>
          <a:ext cx="5688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387600" imgH="254000" progId="Equation.DSMT4">
                  <p:embed/>
                </p:oleObj>
              </mc:Choice>
              <mc:Fallback>
                <p:oleObj name="Equation" r:id="rId25" imgW="2387600" imgH="254000" progId="Equation.DSMT4">
                  <p:embed/>
                  <p:pic>
                    <p:nvPicPr>
                      <p:cNvPr id="15383" name="Object 23">
                        <a:extLst>
                          <a:ext uri="{FF2B5EF4-FFF2-40B4-BE49-F238E27FC236}">
                            <a16:creationId xmlns:a16="http://schemas.microsoft.com/office/drawing/2014/main" id="{7C3DD366-6D4B-660A-EDC0-35990AB6AF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762" y="3291089"/>
                        <a:ext cx="56880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4">
            <a:extLst>
              <a:ext uri="{FF2B5EF4-FFF2-40B4-BE49-F238E27FC236}">
                <a16:creationId xmlns:a16="http://schemas.microsoft.com/office/drawing/2014/main" id="{40E300B4-034C-2220-A45D-44702E975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820220"/>
              </p:ext>
            </p:extLst>
          </p:nvPr>
        </p:nvGraphicFramePr>
        <p:xfrm>
          <a:off x="6918812" y="3930851"/>
          <a:ext cx="10890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57002" imgH="177723" progId="Equation.DSMT4">
                  <p:embed/>
                </p:oleObj>
              </mc:Choice>
              <mc:Fallback>
                <p:oleObj name="Equation" r:id="rId27" imgW="457002" imgH="177723" progId="Equation.DSMT4">
                  <p:embed/>
                  <p:pic>
                    <p:nvPicPr>
                      <p:cNvPr id="15384" name="Object 24">
                        <a:extLst>
                          <a:ext uri="{FF2B5EF4-FFF2-40B4-BE49-F238E27FC236}">
                            <a16:creationId xmlns:a16="http://schemas.microsoft.com/office/drawing/2014/main" id="{3C3364D3-6332-CDB2-4E77-DFA17012EF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812" y="3930851"/>
                        <a:ext cx="10890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5">
            <a:extLst>
              <a:ext uri="{FF2B5EF4-FFF2-40B4-BE49-F238E27FC236}">
                <a16:creationId xmlns:a16="http://schemas.microsoft.com/office/drawing/2014/main" id="{A69F2114-A3C3-A7C2-A453-52D95053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033484"/>
              </p:ext>
            </p:extLst>
          </p:nvPr>
        </p:nvGraphicFramePr>
        <p:xfrm>
          <a:off x="6220312" y="4556326"/>
          <a:ext cx="40513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701800" imgH="203200" progId="Equation.DSMT4">
                  <p:embed/>
                </p:oleObj>
              </mc:Choice>
              <mc:Fallback>
                <p:oleObj name="Equation" r:id="rId29" imgW="1701800" imgH="203200" progId="Equation.DSMT4">
                  <p:embed/>
                  <p:pic>
                    <p:nvPicPr>
                      <p:cNvPr id="15385" name="Object 25">
                        <a:extLst>
                          <a:ext uri="{FF2B5EF4-FFF2-40B4-BE49-F238E27FC236}">
                            <a16:creationId xmlns:a16="http://schemas.microsoft.com/office/drawing/2014/main" id="{39C5B192-BAC7-6570-21BD-D6BCF6FA4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312" y="4556326"/>
                        <a:ext cx="40513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6">
            <a:extLst>
              <a:ext uri="{FF2B5EF4-FFF2-40B4-BE49-F238E27FC236}">
                <a16:creationId xmlns:a16="http://schemas.microsoft.com/office/drawing/2014/main" id="{A50BFE72-2BA4-A95B-BD1D-47CABD373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741944"/>
              </p:ext>
            </p:extLst>
          </p:nvPr>
        </p:nvGraphicFramePr>
        <p:xfrm>
          <a:off x="6021874" y="5211964"/>
          <a:ext cx="5924775" cy="64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590800" imgH="279400" progId="Equation.DSMT4">
                  <p:embed/>
                </p:oleObj>
              </mc:Choice>
              <mc:Fallback>
                <p:oleObj name="Equation" r:id="rId31" imgW="2590800" imgH="279400" progId="Equation.DSMT4">
                  <p:embed/>
                  <p:pic>
                    <p:nvPicPr>
                      <p:cNvPr id="15386" name="Object 26">
                        <a:extLst>
                          <a:ext uri="{FF2B5EF4-FFF2-40B4-BE49-F238E27FC236}">
                            <a16:creationId xmlns:a16="http://schemas.microsoft.com/office/drawing/2014/main" id="{548EE5C7-2349-A310-DADB-E2F6378448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874" y="5211964"/>
                        <a:ext cx="5924775" cy="640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7">
            <a:extLst>
              <a:ext uri="{FF2B5EF4-FFF2-40B4-BE49-F238E27FC236}">
                <a16:creationId xmlns:a16="http://schemas.microsoft.com/office/drawing/2014/main" id="{AD0AF814-9E52-C8A8-6067-06609A26B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943502"/>
              </p:ext>
            </p:extLst>
          </p:nvPr>
        </p:nvGraphicFramePr>
        <p:xfrm>
          <a:off x="7009300" y="5977776"/>
          <a:ext cx="10588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44114" imgH="164957" progId="Equation.DSMT4">
                  <p:embed/>
                </p:oleObj>
              </mc:Choice>
              <mc:Fallback>
                <p:oleObj name="Equation" r:id="rId33" imgW="444114" imgH="164957" progId="Equation.DSMT4">
                  <p:embed/>
                  <p:pic>
                    <p:nvPicPr>
                      <p:cNvPr id="15387" name="Object 27">
                        <a:extLst>
                          <a:ext uri="{FF2B5EF4-FFF2-40B4-BE49-F238E27FC236}">
                            <a16:creationId xmlns:a16="http://schemas.microsoft.com/office/drawing/2014/main" id="{2D2D48ED-C832-63CE-EAEA-9E2F111B68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300" y="5977776"/>
                        <a:ext cx="10588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3" grpId="0" autoUpdateAnimBg="0"/>
      <p:bldP spid="25" grpId="0" animBg="1"/>
      <p:bldP spid="26" grpId="0" autoUpdateAnimBg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C207833-8ECA-D930-4D9B-611B09C67F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013" y="928688"/>
          <a:ext cx="27193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482600" progId="Equation.DSMT4">
                  <p:embed/>
                </p:oleObj>
              </mc:Choice>
              <mc:Fallback>
                <p:oleObj name="Equation" r:id="rId2" imgW="1193800" imgH="482600" progId="Equation.DSMT4">
                  <p:embed/>
                  <p:pic>
                    <p:nvPicPr>
                      <p:cNvPr id="16386" name="Object 2">
                        <a:extLst>
                          <a:ext uri="{FF2B5EF4-FFF2-40B4-BE49-F238E27FC236}">
                            <a16:creationId xmlns:a16="http://schemas.microsoft.com/office/drawing/2014/main" id="{BF321456-B9CD-F576-4CE2-63264FF34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928688"/>
                        <a:ext cx="2719387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4">
            <a:extLst>
              <a:ext uri="{FF2B5EF4-FFF2-40B4-BE49-F238E27FC236}">
                <a16:creationId xmlns:a16="http://schemas.microsoft.com/office/drawing/2014/main" id="{9A2C320D-64FD-29DB-A745-1E834A4DFA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3" y="3189288"/>
          <a:ext cx="31829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0" imgH="431800" progId="Equation.DSMT4">
                  <p:embed/>
                </p:oleObj>
              </mc:Choice>
              <mc:Fallback>
                <p:oleObj name="Equation" r:id="rId4" imgW="1397000" imgH="431800" progId="Equation.DSMT4">
                  <p:embed/>
                  <p:pic>
                    <p:nvPicPr>
                      <p:cNvPr id="16398" name="Object 14">
                        <a:extLst>
                          <a:ext uri="{FF2B5EF4-FFF2-40B4-BE49-F238E27FC236}">
                            <a16:creationId xmlns:a16="http://schemas.microsoft.com/office/drawing/2014/main" id="{AEFDEED4-DF22-2F4F-D830-3821D3FCA1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3189288"/>
                        <a:ext cx="31829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>
            <a:extLst>
              <a:ext uri="{FF2B5EF4-FFF2-40B4-BE49-F238E27FC236}">
                <a16:creationId xmlns:a16="http://schemas.microsoft.com/office/drawing/2014/main" id="{2462B066-55CC-DAF0-8B8E-C445CC7B5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563" y="2105025"/>
          <a:ext cx="32972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800" imgH="431800" progId="Equation.DSMT4">
                  <p:embed/>
                </p:oleObj>
              </mc:Choice>
              <mc:Fallback>
                <p:oleObj name="Equation" r:id="rId6" imgW="1447800" imgH="431800" progId="Equation.DSMT4">
                  <p:embed/>
                  <p:pic>
                    <p:nvPicPr>
                      <p:cNvPr id="16399" name="Object 15">
                        <a:extLst>
                          <a:ext uri="{FF2B5EF4-FFF2-40B4-BE49-F238E27FC236}">
                            <a16:creationId xmlns:a16="http://schemas.microsoft.com/office/drawing/2014/main" id="{F19A5369-5E04-8D99-6435-45A86FA392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2105025"/>
                        <a:ext cx="32972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1297720C-ABDC-2059-9B11-4BFF45A08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614623"/>
              </p:ext>
            </p:extLst>
          </p:nvPr>
        </p:nvGraphicFramePr>
        <p:xfrm>
          <a:off x="381465" y="4733883"/>
          <a:ext cx="5583237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51100" imgH="393700" progId="Equation.DSMT4">
                  <p:embed/>
                </p:oleObj>
              </mc:Choice>
              <mc:Fallback>
                <p:oleObj name="Equation" r:id="rId8" imgW="2451100" imgH="393700" progId="Equation.DSMT4">
                  <p:embed/>
                  <p:pic>
                    <p:nvPicPr>
                      <p:cNvPr id="16400" name="Object 16">
                        <a:extLst>
                          <a:ext uri="{FF2B5EF4-FFF2-40B4-BE49-F238E27FC236}">
                            <a16:creationId xmlns:a16="http://schemas.microsoft.com/office/drawing/2014/main" id="{32AA0EE3-6C67-0E28-96DA-718A8ABFF2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65" y="4733883"/>
                        <a:ext cx="5583237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id="{4974AA5B-62F5-A9E2-DC1B-1F8C0F4D1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20949"/>
              </p:ext>
            </p:extLst>
          </p:nvPr>
        </p:nvGraphicFramePr>
        <p:xfrm>
          <a:off x="388938" y="5744008"/>
          <a:ext cx="55245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25700" imgH="393700" progId="Equation.DSMT4">
                  <p:embed/>
                </p:oleObj>
              </mc:Choice>
              <mc:Fallback>
                <p:oleObj name="Equation" r:id="rId10" imgW="2425700" imgH="393700" progId="Equation.DSMT4">
                  <p:embed/>
                  <p:pic>
                    <p:nvPicPr>
                      <p:cNvPr id="16401" name="Object 17">
                        <a:extLst>
                          <a:ext uri="{FF2B5EF4-FFF2-40B4-BE49-F238E27FC236}">
                            <a16:creationId xmlns:a16="http://schemas.microsoft.com/office/drawing/2014/main" id="{EFC3B271-9AA2-0A0B-1C16-E35EB1131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744008"/>
                        <a:ext cx="55245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>
            <a:extLst>
              <a:ext uri="{FF2B5EF4-FFF2-40B4-BE49-F238E27FC236}">
                <a16:creationId xmlns:a16="http://schemas.microsoft.com/office/drawing/2014/main" id="{9B18B5A2-8D3B-CDE6-18C1-2A33DBCB82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34963"/>
          <a:ext cx="84582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4242465" imgH="191878" progId="Photoshop.Image.7">
                  <p:embed/>
                </p:oleObj>
              </mc:Choice>
              <mc:Fallback>
                <p:oleObj name="Image" r:id="rId12" imgW="4242465" imgH="191878" progId="Photoshop.Image.7">
                  <p:embed/>
                  <p:pic>
                    <p:nvPicPr>
                      <p:cNvPr id="10248" name="Object 18">
                        <a:extLst>
                          <a:ext uri="{FF2B5EF4-FFF2-40B4-BE49-F238E27FC236}">
                            <a16:creationId xmlns:a16="http://schemas.microsoft.com/office/drawing/2014/main" id="{0CF0E5CC-792C-5736-94D7-C04434976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4963"/>
                        <a:ext cx="8458200" cy="382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0">
            <a:extLst>
              <a:ext uri="{FF2B5EF4-FFF2-40B4-BE49-F238E27FC236}">
                <a16:creationId xmlns:a16="http://schemas.microsoft.com/office/drawing/2014/main" id="{71F8CB95-5D8C-81B5-485F-ED84826702F4}"/>
              </a:ext>
            </a:extLst>
          </p:cNvPr>
          <p:cNvSpPr>
            <a:spLocks/>
          </p:cNvSpPr>
          <p:nvPr/>
        </p:nvSpPr>
        <p:spPr bwMode="auto">
          <a:xfrm rot="16200000">
            <a:off x="1413067" y="4373726"/>
            <a:ext cx="228600" cy="842016"/>
          </a:xfrm>
          <a:prstGeom prst="rightBrace">
            <a:avLst>
              <a:gd name="adj1" fmla="val 36111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8EED7A35-F85C-FA9F-9E5F-31850131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190" y="4182459"/>
            <a:ext cx="1023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FF"/>
                </a:solidFill>
              </a:rPr>
              <a:t>u - </a:t>
            </a:r>
            <a:r>
              <a:rPr lang="en-US" altLang="en-US" sz="2400" dirty="0">
                <a:solidFill>
                  <a:srgbClr val="0000FF"/>
                </a:solidFill>
              </a:rPr>
              <a:t>sub</a:t>
            </a:r>
            <a:endParaRPr lang="en-US" altLang="en-US" sz="2400" i="1" dirty="0">
              <a:solidFill>
                <a:srgbClr val="0000FF"/>
              </a:solidFill>
            </a:endParaRPr>
          </a:p>
        </p:txBody>
      </p:sp>
      <p:graphicFrame>
        <p:nvGraphicFramePr>
          <p:cNvPr id="15" name="Object 19">
            <a:extLst>
              <a:ext uri="{FF2B5EF4-FFF2-40B4-BE49-F238E27FC236}">
                <a16:creationId xmlns:a16="http://schemas.microsoft.com/office/drawing/2014/main" id="{7B0E785B-CCB0-2C17-60C2-7BDCA1037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28687"/>
              </p:ext>
            </p:extLst>
          </p:nvPr>
        </p:nvGraphicFramePr>
        <p:xfrm>
          <a:off x="6690988" y="3824611"/>
          <a:ext cx="48006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2514605" imgH="676428" progId="Photoshop.Image.7">
                  <p:embed/>
                </p:oleObj>
              </mc:Choice>
              <mc:Fallback>
                <p:oleObj name="Image" r:id="rId14" imgW="2514605" imgH="676428" progId="Photoshop.Image.7">
                  <p:embed/>
                  <p:pic>
                    <p:nvPicPr>
                      <p:cNvPr id="9" name="Object 19">
                        <a:extLst>
                          <a:ext uri="{FF2B5EF4-FFF2-40B4-BE49-F238E27FC236}">
                            <a16:creationId xmlns:a16="http://schemas.microsoft.com/office/drawing/2014/main" id="{2CBCE36C-7C20-4924-3179-3D068F183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988" y="3824611"/>
                        <a:ext cx="4800600" cy="12906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13F87C0-3012-0B89-0B0F-B76177C70DDC}"/>
              </a:ext>
            </a:extLst>
          </p:cNvPr>
          <p:cNvGrpSpPr/>
          <p:nvPr/>
        </p:nvGrpSpPr>
        <p:grpSpPr>
          <a:xfrm>
            <a:off x="6689596" y="5232400"/>
            <a:ext cx="4800600" cy="1290637"/>
            <a:chOff x="6587066" y="3905044"/>
            <a:chExt cx="4800600" cy="1290637"/>
          </a:xfrm>
        </p:grpSpPr>
        <p:graphicFrame>
          <p:nvGraphicFramePr>
            <p:cNvPr id="9" name="Object 19">
              <a:extLst>
                <a:ext uri="{FF2B5EF4-FFF2-40B4-BE49-F238E27FC236}">
                  <a16:creationId xmlns:a16="http://schemas.microsoft.com/office/drawing/2014/main" id="{2CBCE36C-7C20-4924-3179-3D068F1833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8099906"/>
                </p:ext>
              </p:extLst>
            </p:nvPr>
          </p:nvGraphicFramePr>
          <p:xfrm>
            <a:off x="6587066" y="3905044"/>
            <a:ext cx="4800600" cy="129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14" imgW="2514605" imgH="676428" progId="Photoshop.Image.7">
                    <p:embed/>
                  </p:oleObj>
                </mc:Choice>
                <mc:Fallback>
                  <p:oleObj name="Image" r:id="rId14" imgW="2514605" imgH="676428" progId="Photoshop.Image.7">
                    <p:embed/>
                    <p:pic>
                      <p:nvPicPr>
                        <p:cNvPr id="16403" name="Object 19">
                          <a:extLst>
                            <a:ext uri="{FF2B5EF4-FFF2-40B4-BE49-F238E27FC236}">
                              <a16:creationId xmlns:a16="http://schemas.microsoft.com/office/drawing/2014/main" id="{4A812A27-D51A-1B59-A388-C22441C1687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7066" y="3905044"/>
                          <a:ext cx="4800600" cy="1290637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70C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798906-D1EA-EB40-4205-5F250105D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06410" y="4139347"/>
              <a:ext cx="3763190" cy="769687"/>
            </a:xfrm>
            <a:prstGeom prst="rect">
              <a:avLst/>
            </a:prstGeom>
          </p:spPr>
        </p:pic>
        <p:graphicFrame>
          <p:nvGraphicFramePr>
            <p:cNvPr id="16" name="Object 34">
              <a:extLst>
                <a:ext uri="{FF2B5EF4-FFF2-40B4-BE49-F238E27FC236}">
                  <a16:creationId xmlns:a16="http://schemas.microsoft.com/office/drawing/2014/main" id="{E533B30E-FA95-247D-89DC-40FD59999D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095178"/>
                </p:ext>
              </p:extLst>
            </p:nvPr>
          </p:nvGraphicFramePr>
          <p:xfrm>
            <a:off x="7512998" y="4214986"/>
            <a:ext cx="2901194" cy="630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815840" imgH="393480" progId="Equation.DSMT4">
                    <p:embed/>
                  </p:oleObj>
                </mc:Choice>
                <mc:Fallback>
                  <p:oleObj name="Equation" r:id="rId17" imgW="1815840" imgH="393480" progId="Equation.DSMT4">
                    <p:embed/>
                    <p:pic>
                      <p:nvPicPr>
                        <p:cNvPr id="10" name="Object 34">
                          <a:extLst>
                            <a:ext uri="{FF2B5EF4-FFF2-40B4-BE49-F238E27FC236}">
                              <a16:creationId xmlns:a16="http://schemas.microsoft.com/office/drawing/2014/main" id="{D07495DD-379A-2E0F-69F0-41EA18BE4E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2998" y="4214986"/>
                          <a:ext cx="2901194" cy="630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3C36F9B-E301-CCC6-498B-0D819B90DD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4225" y="5818146"/>
            <a:ext cx="2309320" cy="822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73AB04-87C1-34F5-4A01-9F2BBD7F6B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4316" y="5830664"/>
            <a:ext cx="1503681" cy="822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B215E1-7630-C096-668B-4197CB05B2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85808" y="5818146"/>
            <a:ext cx="1978893" cy="8228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0CB78DC-0280-1A8C-CD8D-9D34CAC8756C}"/>
              </a:ext>
            </a:extLst>
          </p:cNvPr>
          <p:cNvGrpSpPr/>
          <p:nvPr/>
        </p:nvGrpSpPr>
        <p:grpSpPr>
          <a:xfrm>
            <a:off x="5273949" y="2367493"/>
            <a:ext cx="3716586" cy="438944"/>
            <a:chOff x="5273949" y="2367493"/>
            <a:chExt cx="3716586" cy="438944"/>
          </a:xfrm>
        </p:grpSpPr>
        <p:graphicFrame>
          <p:nvGraphicFramePr>
            <p:cNvPr id="22" name="Object 25">
              <a:extLst>
                <a:ext uri="{FF2B5EF4-FFF2-40B4-BE49-F238E27FC236}">
                  <a16:creationId xmlns:a16="http://schemas.microsoft.com/office/drawing/2014/main" id="{A58FF262-CEFC-9659-1C84-A0DB83444A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313873"/>
                </p:ext>
              </p:extLst>
            </p:nvPr>
          </p:nvGraphicFramePr>
          <p:xfrm>
            <a:off x="8144398" y="2367493"/>
            <a:ext cx="84613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55138" imgH="177569" progId="Equation.DSMT4">
                    <p:embed/>
                  </p:oleObj>
                </mc:Choice>
                <mc:Fallback>
                  <p:oleObj name="Equation" r:id="rId19" imgW="355138" imgH="177569" progId="Equation.DSMT4">
                    <p:embed/>
                    <p:pic>
                      <p:nvPicPr>
                        <p:cNvPr id="32" name="Object 25">
                          <a:extLst>
                            <a:ext uri="{FF2B5EF4-FFF2-40B4-BE49-F238E27FC236}">
                              <a16:creationId xmlns:a16="http://schemas.microsoft.com/office/drawing/2014/main" id="{DB83AF75-0D22-285D-AAF6-CA3C3067C6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4398" y="2367493"/>
                          <a:ext cx="846137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4">
              <a:extLst>
                <a:ext uri="{FF2B5EF4-FFF2-40B4-BE49-F238E27FC236}">
                  <a16:creationId xmlns:a16="http://schemas.microsoft.com/office/drawing/2014/main" id="{2334D25D-3D55-A12D-C983-A90264F9EA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7305969"/>
                </p:ext>
              </p:extLst>
            </p:nvPr>
          </p:nvGraphicFramePr>
          <p:xfrm>
            <a:off x="6687069" y="2382574"/>
            <a:ext cx="108902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457002" imgH="177723" progId="Equation.DSMT4">
                    <p:embed/>
                  </p:oleObj>
                </mc:Choice>
                <mc:Fallback>
                  <p:oleObj name="Equation" r:id="rId21" imgW="457002" imgH="177723" progId="Equation.DSMT4">
                    <p:embed/>
                    <p:pic>
                      <p:nvPicPr>
                        <p:cNvPr id="41" name="Object 24">
                          <a:extLst>
                            <a:ext uri="{FF2B5EF4-FFF2-40B4-BE49-F238E27FC236}">
                              <a16:creationId xmlns:a16="http://schemas.microsoft.com/office/drawing/2014/main" id="{40E300B4-034C-2220-A45D-44702E975C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7069" y="2382574"/>
                          <a:ext cx="1089025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7">
              <a:extLst>
                <a:ext uri="{FF2B5EF4-FFF2-40B4-BE49-F238E27FC236}">
                  <a16:creationId xmlns:a16="http://schemas.microsoft.com/office/drawing/2014/main" id="{53744CA9-08D5-FCCD-B4D9-75CB1E8534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9023425"/>
                </p:ext>
              </p:extLst>
            </p:nvPr>
          </p:nvGraphicFramePr>
          <p:xfrm>
            <a:off x="5273949" y="2397656"/>
            <a:ext cx="1058862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444114" imgH="164957" progId="Equation.DSMT4">
                    <p:embed/>
                  </p:oleObj>
                </mc:Choice>
                <mc:Fallback>
                  <p:oleObj name="Equation" r:id="rId23" imgW="444114" imgH="164957" progId="Equation.DSMT4">
                    <p:embed/>
                    <p:pic>
                      <p:nvPicPr>
                        <p:cNvPr id="44" name="Object 27">
                          <a:extLst>
                            <a:ext uri="{FF2B5EF4-FFF2-40B4-BE49-F238E27FC236}">
                              <a16:creationId xmlns:a16="http://schemas.microsoft.com/office/drawing/2014/main" id="{AD0AF814-9E52-C8A8-6067-06609A26BB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3949" y="2397656"/>
                          <a:ext cx="1058862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3ADA7760-A25F-0A7E-E2B4-08A514057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48350"/>
              </p:ext>
            </p:extLst>
          </p:nvPr>
        </p:nvGraphicFramePr>
        <p:xfrm>
          <a:off x="228600" y="304800"/>
          <a:ext cx="8534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358903" imgH="198003" progId="Photoshop.Image.7">
                  <p:embed/>
                </p:oleObj>
              </mc:Choice>
              <mc:Fallback>
                <p:oleObj name="Image" r:id="rId2" imgW="3358903" imgH="198003" progId="Photoshop.Image.7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2DC5B74F-B479-880F-3E0F-4C866ED461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8534400" cy="5048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3FD034A-3142-22AE-649A-744543A7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0" y="1100305"/>
            <a:ext cx="10817145" cy="47585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FAD1491-B567-B1F4-03F0-22743673C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1138499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8858BE9F-5860-DCFB-E77E-F3AC87236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01617"/>
              </p:ext>
            </p:extLst>
          </p:nvPr>
        </p:nvGraphicFramePr>
        <p:xfrm>
          <a:off x="228600" y="3021406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93126" imgH="142917" progId="Photoshop.Image.7">
                  <p:embed/>
                </p:oleObj>
              </mc:Choice>
              <mc:Fallback>
                <p:oleObj name="Image" r:id="rId5" imgW="393126" imgH="142917" progId="Photoshop.Image.7">
                  <p:embed/>
                  <p:pic>
                    <p:nvPicPr>
                      <p:cNvPr id="36" name="Object 11">
                        <a:extLst>
                          <a:ext uri="{FF2B5EF4-FFF2-40B4-BE49-F238E27FC236}">
                            <a16:creationId xmlns:a16="http://schemas.microsoft.com/office/drawing/2014/main" id="{4B094BC1-71BF-54DC-8962-6E3C6A5BA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21406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E9E2731D-E14A-A397-0E33-1CF904395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" y="3686789"/>
            <a:ext cx="4554415" cy="10047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55976C2B-0BDB-5296-1BC5-6AD687D37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397" y="4754642"/>
            <a:ext cx="787392" cy="10047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F738A630-7C45-32F3-E9D0-2BA75935D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407" y="4775744"/>
            <a:ext cx="1292178" cy="10047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BC6573CC-6F82-6C23-DD9B-1AE2B675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952" y="4772799"/>
            <a:ext cx="2043070" cy="10047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3791141-42BF-3FB2-EF19-F06054B6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9780" y="4708587"/>
            <a:ext cx="1627457" cy="10047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5678A43F-D4E3-EBE7-1AFF-3D71209DC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488" y="4754642"/>
            <a:ext cx="1739278" cy="10047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8B863B5-B5BE-2D28-23F3-52BC0D3C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915" y="4752910"/>
            <a:ext cx="1739278" cy="10047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6716BC4-C21A-BFFC-7F29-3BD581A5A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6554"/>
              </p:ext>
            </p:extLst>
          </p:nvPr>
        </p:nvGraphicFramePr>
        <p:xfrm>
          <a:off x="502561" y="1187606"/>
          <a:ext cx="30384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419040" progId="Equation.DSMT4">
                  <p:embed/>
                </p:oleObj>
              </mc:Choice>
              <mc:Fallback>
                <p:oleObj name="Equation" r:id="rId2" imgW="1333440" imgH="419040" progId="Equation.DSMT4">
                  <p:embed/>
                  <p:pic>
                    <p:nvPicPr>
                      <p:cNvPr id="13315" name="Object 2">
                        <a:extLst>
                          <a:ext uri="{FF2B5EF4-FFF2-40B4-BE49-F238E27FC236}">
                            <a16:creationId xmlns:a16="http://schemas.microsoft.com/office/drawing/2014/main" id="{479995CA-32B7-F67C-9012-EC52DC10DE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61" y="1187606"/>
                        <a:ext cx="303847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1BB88617-1790-6FAB-436A-CE1FE9B7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796" y="1319980"/>
            <a:ext cx="7714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If the degree of the numerator is equal to or higher than the degree of the denominator</a:t>
            </a:r>
            <a:r>
              <a:rPr lang="en-US" altLang="en-US" sz="2400">
                <a:solidFill>
                  <a:srgbClr val="0000FF"/>
                </a:solidFill>
              </a:rPr>
              <a:t>, we use </a:t>
            </a:r>
            <a:r>
              <a:rPr lang="en-US" altLang="en-US" sz="2400" dirty="0">
                <a:solidFill>
                  <a:srgbClr val="0000FF"/>
                </a:solidFill>
              </a:rPr>
              <a:t>long division first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C57F89-9D90-F261-5ECE-257AC4110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299221"/>
              </p:ext>
            </p:extLst>
          </p:nvPr>
        </p:nvGraphicFramePr>
        <p:xfrm>
          <a:off x="310615" y="2713386"/>
          <a:ext cx="39639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900" imgH="330200" progId="Equation.DSMT4">
                  <p:embed/>
                </p:oleObj>
              </mc:Choice>
              <mc:Fallback>
                <p:oleObj name="Equation" r:id="rId4" imgW="1739900" imgH="330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0972D76-BCDA-556E-55B3-9557C4CAA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15" y="2713386"/>
                        <a:ext cx="39639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0168B3-68F8-E747-1261-7ACD333E0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626932"/>
              </p:ext>
            </p:extLst>
          </p:nvPr>
        </p:nvGraphicFramePr>
        <p:xfrm>
          <a:off x="3360202" y="2399061"/>
          <a:ext cx="463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2936" imgH="177569" progId="Equation.DSMT4">
                  <p:embed/>
                </p:oleObj>
              </mc:Choice>
              <mc:Fallback>
                <p:oleObj name="Equation" r:id="rId6" imgW="202936" imgH="17756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0F3C882-589B-1CEC-AB94-944ACECE27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202" y="2399061"/>
                        <a:ext cx="4635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9E3EE5A-68FD-98AD-1F0A-4B9C680B3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330667"/>
              </p:ext>
            </p:extLst>
          </p:nvPr>
        </p:nvGraphicFramePr>
        <p:xfrm>
          <a:off x="1836202" y="3389661"/>
          <a:ext cx="2057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309" imgH="203112" progId="Equation.DSMT4">
                  <p:embed/>
                </p:oleObj>
              </mc:Choice>
              <mc:Fallback>
                <p:oleObj name="Equation" r:id="rId8" imgW="901309" imgH="20311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B44AC5A-BAD8-6AFF-0E7E-6AF4536A59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202" y="3389661"/>
                        <a:ext cx="20574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7">
            <a:extLst>
              <a:ext uri="{FF2B5EF4-FFF2-40B4-BE49-F238E27FC236}">
                <a16:creationId xmlns:a16="http://schemas.microsoft.com/office/drawing/2014/main" id="{CCEA9D92-14CA-518B-7AF2-974629E88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6202" y="3846861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321E3F3-A220-EC0A-D82C-404E5D27D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525"/>
              </p:ext>
            </p:extLst>
          </p:nvPr>
        </p:nvGraphicFramePr>
        <p:xfrm>
          <a:off x="3376077" y="3923061"/>
          <a:ext cx="8985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359" imgH="177646" progId="Equation.DSMT4">
                  <p:embed/>
                </p:oleObj>
              </mc:Choice>
              <mc:Fallback>
                <p:oleObj name="Equation" r:id="rId10" imgW="393359" imgH="177646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41F4217-99BF-9320-1D3E-C430F2E51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077" y="3923061"/>
                        <a:ext cx="8985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2BD69D-4195-7DEF-ADFC-D2FE05467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025482"/>
              </p:ext>
            </p:extLst>
          </p:nvPr>
        </p:nvGraphicFramePr>
        <p:xfrm>
          <a:off x="260517" y="4218163"/>
          <a:ext cx="22891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865" imgH="393529" progId="Equation.DSMT4">
                  <p:embed/>
                </p:oleObj>
              </mc:Choice>
              <mc:Fallback>
                <p:oleObj name="Equation" r:id="rId12" imgW="1002865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54B2922-3630-3AF6-7550-9E00F70DF3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17" y="4218163"/>
                        <a:ext cx="228917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43DBD62-D178-E5B8-644F-7E8C2E1D9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03829"/>
              </p:ext>
            </p:extLst>
          </p:nvPr>
        </p:nvGraphicFramePr>
        <p:xfrm>
          <a:off x="212892" y="5494654"/>
          <a:ext cx="26384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55199" imgH="444307" progId="Equation.DSMT4">
                  <p:embed/>
                </p:oleObj>
              </mc:Choice>
              <mc:Fallback>
                <p:oleObj name="Equation" r:id="rId14" imgW="1155199" imgH="444307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0558ED3-A73F-1E0B-2C12-3DB8D9B127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92" y="5494654"/>
                        <a:ext cx="263842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1F2D348-818C-D759-44A6-DB771E618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46762"/>
              </p:ext>
            </p:extLst>
          </p:nvPr>
        </p:nvGraphicFramePr>
        <p:xfrm>
          <a:off x="2975142" y="5512117"/>
          <a:ext cx="33639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73200" imgH="444500" progId="Equation.DSMT4">
                  <p:embed/>
                </p:oleObj>
              </mc:Choice>
              <mc:Fallback>
                <p:oleObj name="Equation" r:id="rId16" imgW="1473200" imgH="4445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A2814E7-79E4-95FE-74DC-8D3CE3C27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142" y="5512117"/>
                        <a:ext cx="336391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>
            <a:extLst>
              <a:ext uri="{FF2B5EF4-FFF2-40B4-BE49-F238E27FC236}">
                <a16:creationId xmlns:a16="http://schemas.microsoft.com/office/drawing/2014/main" id="{0A54CEF4-2C41-B6F9-0B7E-E6C26FF55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95" y="4665838"/>
            <a:ext cx="3198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(From the first example)</a:t>
            </a: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43F1F092-307C-DA99-4DAF-E2A95E12A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817" y="5304154"/>
            <a:ext cx="2281238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E7A838-8CAE-9AAF-C34A-5566ED8BD0E2}"/>
              </a:ext>
            </a:extLst>
          </p:cNvPr>
          <p:cNvGrpSpPr/>
          <p:nvPr/>
        </p:nvGrpSpPr>
        <p:grpSpPr>
          <a:xfrm>
            <a:off x="251846" y="243139"/>
            <a:ext cx="6882910" cy="461665"/>
            <a:chOff x="1492250" y="243139"/>
            <a:chExt cx="6882910" cy="461665"/>
          </a:xfrm>
        </p:grpSpPr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BB4F594F-81B7-0106-C2FF-0BB8A08C7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2250" y="243139"/>
              <a:ext cx="6882910" cy="46166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accent1"/>
                  </a:solidFill>
                  <a:latin typeface="Adobe Fan Heiti Std B" panose="020B0700000000000000" pitchFamily="34" charset="-128"/>
                  <a:ea typeface="Adobe Fan Heiti Std B" panose="020B0700000000000000" pitchFamily="34" charset="-128"/>
                </a:rPr>
                <a:t>Case V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    </a:t>
              </a:r>
              <a:r>
                <a:rPr lang="en-US" altLang="en-US" sz="2400" b="1" dirty="0">
                  <a:solidFill>
                    <a:schemeClr val="accent1"/>
                  </a:solidFill>
                </a:rPr>
                <a:t>Rational Express is an Improper Fraction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264E2E8-ADCE-E67F-0048-1B5898ABC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44194" y="393749"/>
              <a:ext cx="148603" cy="152413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476AC8A-7136-C1CB-7033-A6E23396C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92" y="746125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90D14E11-A0E1-E675-9751-F4266C87A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396310"/>
              </p:ext>
            </p:extLst>
          </p:nvPr>
        </p:nvGraphicFramePr>
        <p:xfrm>
          <a:off x="245578" y="2211709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9" imgW="393126" imgH="142917" progId="Photoshop.Image.7">
                  <p:embed/>
                </p:oleObj>
              </mc:Choice>
              <mc:Fallback>
                <p:oleObj name="Image" r:id="rId19" imgW="393126" imgH="142917" progId="Photoshop.Image.7">
                  <p:embed/>
                  <p:pic>
                    <p:nvPicPr>
                      <p:cNvPr id="36" name="Object 11">
                        <a:extLst>
                          <a:ext uri="{FF2B5EF4-FFF2-40B4-BE49-F238E27FC236}">
                            <a16:creationId xmlns:a16="http://schemas.microsoft.com/office/drawing/2014/main" id="{4B094BC1-71BF-54DC-8962-6E3C6A5BA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78" y="2211709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32">
            <a:extLst>
              <a:ext uri="{FF2B5EF4-FFF2-40B4-BE49-F238E27FC236}">
                <a16:creationId xmlns:a16="http://schemas.microsoft.com/office/drawing/2014/main" id="{4098719F-EF3F-CB57-7866-3200E6411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1290" y="2211708"/>
            <a:ext cx="20749" cy="4270007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E69DC69-A888-9B9B-6AA8-27995D5E8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562074"/>
              </p:ext>
            </p:extLst>
          </p:nvPr>
        </p:nvGraphicFramePr>
        <p:xfrm>
          <a:off x="7108533" y="2460625"/>
          <a:ext cx="39433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26920" imgH="507960" progId="Equation.DSMT4">
                  <p:embed/>
                </p:oleObj>
              </mc:Choice>
              <mc:Fallback>
                <p:oleObj name="Equation" r:id="rId21" imgW="1726920" imgH="507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1F2D348-818C-D759-44A6-DB771E6187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533" y="2460625"/>
                        <a:ext cx="39433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AB91430-D262-F714-851D-DF64A6AB3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779118"/>
              </p:ext>
            </p:extLst>
          </p:nvPr>
        </p:nvGraphicFramePr>
        <p:xfrm>
          <a:off x="7189788" y="3857504"/>
          <a:ext cx="46386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31840" imgH="253800" progId="Equation.DSMT4">
                  <p:embed/>
                </p:oleObj>
              </mc:Choice>
              <mc:Fallback>
                <p:oleObj name="Equation" r:id="rId23" imgW="203184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E69DC69-A888-9B9B-6AA8-27995D5E8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3857504"/>
                        <a:ext cx="46386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55FABB9-68A1-4882-BC27-42E4BA012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84557"/>
              </p:ext>
            </p:extLst>
          </p:nvPr>
        </p:nvGraphicFramePr>
        <p:xfrm>
          <a:off x="7262813" y="4541946"/>
          <a:ext cx="44942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68480" imgH="304560" progId="Equation.DSMT4">
                  <p:embed/>
                </p:oleObj>
              </mc:Choice>
              <mc:Fallback>
                <p:oleObj name="Equation" r:id="rId25" imgW="1968480" imgH="3045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AB91430-D262-F714-851D-DF64A6AB3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4541946"/>
                        <a:ext cx="449421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59ED886-D292-C9B4-FE82-5793E4435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0244"/>
              </p:ext>
            </p:extLst>
          </p:nvPr>
        </p:nvGraphicFramePr>
        <p:xfrm>
          <a:off x="1536336" y="3451143"/>
          <a:ext cx="24622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79280" imgH="203040" progId="Equation.DSMT4">
                  <p:embed/>
                </p:oleObj>
              </mc:Choice>
              <mc:Fallback>
                <p:oleObj name="Equation" r:id="rId27" imgW="10792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9E3EE5A-68FD-98AD-1F0A-4B9C680B36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336" y="3451143"/>
                        <a:ext cx="24622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5" grpId="0" autoUpdateAnimBg="0"/>
      <p:bldP spid="16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122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Fan Heiti Std B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112</cp:revision>
  <dcterms:created xsi:type="dcterms:W3CDTF">2022-06-05T19:04:41Z</dcterms:created>
  <dcterms:modified xsi:type="dcterms:W3CDTF">2024-01-24T01:23:16Z</dcterms:modified>
</cp:coreProperties>
</file>