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8" r:id="rId10"/>
    <p:sldId id="264" r:id="rId11"/>
    <p:sldId id="296" r:id="rId12"/>
    <p:sldId id="292" r:id="rId13"/>
    <p:sldId id="294" r:id="rId14"/>
    <p:sldId id="295" r:id="rId15"/>
    <p:sldId id="265" r:id="rId16"/>
    <p:sldId id="297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5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9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hyperlink" Target="https://profiles.santarosa.edu/gale-w-bach" TargetMode="External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82.bin"/><Relationship Id="rId26" Type="http://schemas.openxmlformats.org/officeDocument/2006/relationships/oleObject" Target="../embeddings/oleObject86.bin"/><Relationship Id="rId39" Type="http://schemas.openxmlformats.org/officeDocument/2006/relationships/image" Target="../media/image122.wmf"/><Relationship Id="rId3" Type="http://schemas.openxmlformats.org/officeDocument/2006/relationships/image" Target="../media/image104.wmf"/><Relationship Id="rId21" Type="http://schemas.openxmlformats.org/officeDocument/2006/relationships/image" Target="../media/image113.wmf"/><Relationship Id="rId34" Type="http://schemas.openxmlformats.org/officeDocument/2006/relationships/oleObject" Target="../embeddings/oleObject90.bin"/><Relationship Id="rId42" Type="http://schemas.openxmlformats.org/officeDocument/2006/relationships/oleObject" Target="../embeddings/oleObject94.bin"/><Relationship Id="rId47" Type="http://schemas.openxmlformats.org/officeDocument/2006/relationships/image" Target="../media/image48.png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111.wmf"/><Relationship Id="rId25" Type="http://schemas.openxmlformats.org/officeDocument/2006/relationships/image" Target="../media/image115.wmf"/><Relationship Id="rId33" Type="http://schemas.openxmlformats.org/officeDocument/2006/relationships/image" Target="../media/image119.wmf"/><Relationship Id="rId38" Type="http://schemas.openxmlformats.org/officeDocument/2006/relationships/oleObject" Target="../embeddings/oleObject92.bin"/><Relationship Id="rId46" Type="http://schemas.openxmlformats.org/officeDocument/2006/relationships/oleObject" Target="../embeddings/oleObject34.bin"/><Relationship Id="rId2" Type="http://schemas.openxmlformats.org/officeDocument/2006/relationships/oleObject" Target="../embeddings/oleObject74.bin"/><Relationship Id="rId16" Type="http://schemas.openxmlformats.org/officeDocument/2006/relationships/oleObject" Target="../embeddings/oleObject81.bin"/><Relationship Id="rId20" Type="http://schemas.openxmlformats.org/officeDocument/2006/relationships/oleObject" Target="../embeddings/oleObject83.bin"/><Relationship Id="rId29" Type="http://schemas.openxmlformats.org/officeDocument/2006/relationships/image" Target="../media/image117.wmf"/><Relationship Id="rId41" Type="http://schemas.openxmlformats.org/officeDocument/2006/relationships/image" Target="../media/image123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108.wmf"/><Relationship Id="rId24" Type="http://schemas.openxmlformats.org/officeDocument/2006/relationships/oleObject" Target="../embeddings/oleObject85.bin"/><Relationship Id="rId32" Type="http://schemas.openxmlformats.org/officeDocument/2006/relationships/oleObject" Target="../embeddings/oleObject89.bin"/><Relationship Id="rId37" Type="http://schemas.openxmlformats.org/officeDocument/2006/relationships/image" Target="../media/image121.wmf"/><Relationship Id="rId40" Type="http://schemas.openxmlformats.org/officeDocument/2006/relationships/oleObject" Target="../embeddings/oleObject93.bin"/><Relationship Id="rId45" Type="http://schemas.openxmlformats.org/officeDocument/2006/relationships/image" Target="../media/image125.wmf"/><Relationship Id="rId5" Type="http://schemas.openxmlformats.org/officeDocument/2006/relationships/image" Target="../media/image105.wmf"/><Relationship Id="rId15" Type="http://schemas.openxmlformats.org/officeDocument/2006/relationships/image" Target="../media/image110.wmf"/><Relationship Id="rId23" Type="http://schemas.openxmlformats.org/officeDocument/2006/relationships/image" Target="../media/image114.wmf"/><Relationship Id="rId28" Type="http://schemas.openxmlformats.org/officeDocument/2006/relationships/oleObject" Target="../embeddings/oleObject87.bin"/><Relationship Id="rId36" Type="http://schemas.openxmlformats.org/officeDocument/2006/relationships/oleObject" Target="../embeddings/oleObject91.bin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112.wmf"/><Relationship Id="rId31" Type="http://schemas.openxmlformats.org/officeDocument/2006/relationships/image" Target="../media/image118.wmf"/><Relationship Id="rId44" Type="http://schemas.openxmlformats.org/officeDocument/2006/relationships/oleObject" Target="../embeddings/oleObject95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4.bin"/><Relationship Id="rId27" Type="http://schemas.openxmlformats.org/officeDocument/2006/relationships/image" Target="../media/image116.wmf"/><Relationship Id="rId30" Type="http://schemas.openxmlformats.org/officeDocument/2006/relationships/oleObject" Target="../embeddings/oleObject88.bin"/><Relationship Id="rId35" Type="http://schemas.openxmlformats.org/officeDocument/2006/relationships/image" Target="../media/image120.wmf"/><Relationship Id="rId43" Type="http://schemas.openxmlformats.org/officeDocument/2006/relationships/image" Target="../media/image1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04.bin"/><Relationship Id="rId3" Type="http://schemas.openxmlformats.org/officeDocument/2006/relationships/image" Target="../media/image126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01.bin"/><Relationship Id="rId17" Type="http://schemas.openxmlformats.org/officeDocument/2006/relationships/image" Target="../media/image16.wmf"/><Relationship Id="rId2" Type="http://schemas.openxmlformats.org/officeDocument/2006/relationships/oleObject" Target="../embeddings/oleObject96.bin"/><Relationship Id="rId16" Type="http://schemas.openxmlformats.org/officeDocument/2006/relationships/oleObject" Target="../embeddings/oleObject10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00.bin"/><Relationship Id="rId19" Type="http://schemas.openxmlformats.org/officeDocument/2006/relationships/image" Target="../media/image127.wmf"/><Relationship Id="rId4" Type="http://schemas.openxmlformats.org/officeDocument/2006/relationships/oleObject" Target="../embeddings/oleObject97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0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183.png"/><Relationship Id="rId18" Type="http://schemas.openxmlformats.org/officeDocument/2006/relationships/oleObject" Target="../embeddings/oleObject108.bin"/><Relationship Id="rId3" Type="http://schemas.openxmlformats.org/officeDocument/2006/relationships/image" Target="../media/image174.png"/><Relationship Id="rId21" Type="http://schemas.openxmlformats.org/officeDocument/2006/relationships/image" Target="../media/image137.wmf"/><Relationship Id="rId7" Type="http://schemas.openxmlformats.org/officeDocument/2006/relationships/image" Target="../media/image131.png"/><Relationship Id="rId12" Type="http://schemas.openxmlformats.org/officeDocument/2006/relationships/image" Target="../media/image182.png"/><Relationship Id="rId17" Type="http://schemas.openxmlformats.org/officeDocument/2006/relationships/image" Target="../media/image135.wmf"/><Relationship Id="rId2" Type="http://schemas.openxmlformats.org/officeDocument/2006/relationships/image" Target="../media/image173.png"/><Relationship Id="rId16" Type="http://schemas.openxmlformats.org/officeDocument/2006/relationships/oleObject" Target="../embeddings/oleObject107.bin"/><Relationship Id="rId20" Type="http://schemas.openxmlformats.org/officeDocument/2006/relationships/oleObject" Target="../embeddings/oleObject10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11" Type="http://schemas.openxmlformats.org/officeDocument/2006/relationships/image" Target="../media/image133.png"/><Relationship Id="rId5" Type="http://schemas.openxmlformats.org/officeDocument/2006/relationships/image" Target="../media/image129.png"/><Relationship Id="rId15" Type="http://schemas.openxmlformats.org/officeDocument/2006/relationships/image" Target="../media/image134.wmf"/><Relationship Id="rId10" Type="http://schemas.openxmlformats.org/officeDocument/2006/relationships/image" Target="../media/image180.png"/><Relationship Id="rId19" Type="http://schemas.openxmlformats.org/officeDocument/2006/relationships/image" Target="../media/image136.wmf"/><Relationship Id="rId4" Type="http://schemas.openxmlformats.org/officeDocument/2006/relationships/image" Target="../media/image128.png"/><Relationship Id="rId9" Type="http://schemas.openxmlformats.org/officeDocument/2006/relationships/image" Target="../media/image132.wmf"/><Relationship Id="rId14" Type="http://schemas.openxmlformats.org/officeDocument/2006/relationships/oleObject" Target="../embeddings/oleObject10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0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43.wmf"/><Relationship Id="rId18" Type="http://schemas.openxmlformats.org/officeDocument/2006/relationships/oleObject" Target="../embeddings/oleObject113.bin"/><Relationship Id="rId26" Type="http://schemas.openxmlformats.org/officeDocument/2006/relationships/oleObject" Target="../embeddings/oleObject117.bin"/><Relationship Id="rId3" Type="http://schemas.openxmlformats.org/officeDocument/2006/relationships/oleObject" Target="../embeddings/oleObject34.bin"/><Relationship Id="rId21" Type="http://schemas.openxmlformats.org/officeDocument/2006/relationships/image" Target="../media/image147.wmf"/><Relationship Id="rId7" Type="http://schemas.openxmlformats.org/officeDocument/2006/relationships/image" Target="../media/image142.png"/><Relationship Id="rId12" Type="http://schemas.openxmlformats.org/officeDocument/2006/relationships/oleObject" Target="../embeddings/oleObject110.bin"/><Relationship Id="rId17" Type="http://schemas.openxmlformats.org/officeDocument/2006/relationships/image" Target="../media/image145.wmf"/><Relationship Id="rId25" Type="http://schemas.openxmlformats.org/officeDocument/2006/relationships/image" Target="../media/image149.wmf"/><Relationship Id="rId2" Type="http://schemas.openxmlformats.org/officeDocument/2006/relationships/image" Target="../media/image1120.png"/><Relationship Id="rId16" Type="http://schemas.openxmlformats.org/officeDocument/2006/relationships/oleObject" Target="../embeddings/oleObject112.bin"/><Relationship Id="rId20" Type="http://schemas.openxmlformats.org/officeDocument/2006/relationships/oleObject" Target="../embeddings/oleObject114.bin"/><Relationship Id="rId29" Type="http://schemas.openxmlformats.org/officeDocument/2006/relationships/image" Target="../media/image15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11" Type="http://schemas.openxmlformats.org/officeDocument/2006/relationships/image" Target="../media/image1190.png"/><Relationship Id="rId24" Type="http://schemas.openxmlformats.org/officeDocument/2006/relationships/oleObject" Target="../embeddings/oleObject116.bin"/><Relationship Id="rId5" Type="http://schemas.openxmlformats.org/officeDocument/2006/relationships/image" Target="../media/image140.png"/><Relationship Id="rId15" Type="http://schemas.openxmlformats.org/officeDocument/2006/relationships/image" Target="../media/image144.wmf"/><Relationship Id="rId23" Type="http://schemas.openxmlformats.org/officeDocument/2006/relationships/image" Target="../media/image148.wmf"/><Relationship Id="rId28" Type="http://schemas.openxmlformats.org/officeDocument/2006/relationships/oleObject" Target="../embeddings/oleObject118.bin"/><Relationship Id="rId10" Type="http://schemas.openxmlformats.org/officeDocument/2006/relationships/image" Target="../media/image1180.png"/><Relationship Id="rId19" Type="http://schemas.openxmlformats.org/officeDocument/2006/relationships/image" Target="../media/image146.wmf"/><Relationship Id="rId4" Type="http://schemas.openxmlformats.org/officeDocument/2006/relationships/image" Target="../media/image48.png"/><Relationship Id="rId9" Type="http://schemas.openxmlformats.org/officeDocument/2006/relationships/image" Target="../media/image1170.png"/><Relationship Id="rId14" Type="http://schemas.openxmlformats.org/officeDocument/2006/relationships/oleObject" Target="../embeddings/oleObject111.bin"/><Relationship Id="rId22" Type="http://schemas.openxmlformats.org/officeDocument/2006/relationships/oleObject" Target="../embeddings/oleObject115.bin"/><Relationship Id="rId27" Type="http://schemas.openxmlformats.org/officeDocument/2006/relationships/image" Target="../media/image150.wmf"/><Relationship Id="rId30" Type="http://schemas.openxmlformats.org/officeDocument/2006/relationships/image" Target="../media/image13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144.wmf"/><Relationship Id="rId26" Type="http://schemas.openxmlformats.org/officeDocument/2006/relationships/image" Target="../media/image165.png"/><Relationship Id="rId39" Type="http://schemas.openxmlformats.org/officeDocument/2006/relationships/image" Target="../media/image179.png"/><Relationship Id="rId3" Type="http://schemas.openxmlformats.org/officeDocument/2006/relationships/oleObject" Target="../embeddings/oleObject34.bin"/><Relationship Id="rId21" Type="http://schemas.openxmlformats.org/officeDocument/2006/relationships/image" Target="../media/image152.png"/><Relationship Id="rId34" Type="http://schemas.openxmlformats.org/officeDocument/2006/relationships/image" Target="../media/image172.png"/><Relationship Id="rId42" Type="http://schemas.openxmlformats.org/officeDocument/2006/relationships/image" Target="../media/image185.png"/><Relationship Id="rId47" Type="http://schemas.openxmlformats.org/officeDocument/2006/relationships/image" Target="../media/image189.png"/><Relationship Id="rId50" Type="http://schemas.openxmlformats.org/officeDocument/2006/relationships/image" Target="../media/image191.png"/><Relationship Id="rId7" Type="http://schemas.openxmlformats.org/officeDocument/2006/relationships/image" Target="../media/image141.png"/><Relationship Id="rId12" Type="http://schemas.openxmlformats.org/officeDocument/2006/relationships/image" Target="../media/image147.png"/><Relationship Id="rId17" Type="http://schemas.openxmlformats.org/officeDocument/2006/relationships/oleObject" Target="../embeddings/oleObject111.bin"/><Relationship Id="rId25" Type="http://schemas.openxmlformats.org/officeDocument/2006/relationships/image" Target="../media/image156.png"/><Relationship Id="rId33" Type="http://schemas.openxmlformats.org/officeDocument/2006/relationships/image" Target="../media/image171.png"/><Relationship Id="rId38" Type="http://schemas.openxmlformats.org/officeDocument/2006/relationships/image" Target="../media/image178.png"/><Relationship Id="rId46" Type="http://schemas.openxmlformats.org/officeDocument/2006/relationships/image" Target="../media/image188.png"/><Relationship Id="rId2" Type="http://schemas.openxmlformats.org/officeDocument/2006/relationships/image" Target="../media/image143.png"/><Relationship Id="rId16" Type="http://schemas.openxmlformats.org/officeDocument/2006/relationships/image" Target="../media/image143.wmf"/><Relationship Id="rId20" Type="http://schemas.openxmlformats.org/officeDocument/2006/relationships/image" Target="../media/image96.png"/><Relationship Id="rId29" Type="http://schemas.openxmlformats.org/officeDocument/2006/relationships/image" Target="../media/image167.png"/><Relationship Id="rId41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6.png"/><Relationship Id="rId24" Type="http://schemas.openxmlformats.org/officeDocument/2006/relationships/image" Target="../media/image155.png"/><Relationship Id="rId32" Type="http://schemas.openxmlformats.org/officeDocument/2006/relationships/image" Target="../media/image170.png"/><Relationship Id="rId37" Type="http://schemas.openxmlformats.org/officeDocument/2006/relationships/image" Target="../media/image177.png"/><Relationship Id="rId40" Type="http://schemas.openxmlformats.org/officeDocument/2006/relationships/image" Target="../media/image181.png"/><Relationship Id="rId45" Type="http://schemas.openxmlformats.org/officeDocument/2006/relationships/image" Target="../media/image187.wmf"/><Relationship Id="rId5" Type="http://schemas.openxmlformats.org/officeDocument/2006/relationships/image" Target="../media/image102.png"/><Relationship Id="rId15" Type="http://schemas.openxmlformats.org/officeDocument/2006/relationships/oleObject" Target="../embeddings/oleObject110.bin"/><Relationship Id="rId23" Type="http://schemas.openxmlformats.org/officeDocument/2006/relationships/image" Target="../media/image154.png"/><Relationship Id="rId28" Type="http://schemas.openxmlformats.org/officeDocument/2006/relationships/image" Target="../media/image97.png"/><Relationship Id="rId36" Type="http://schemas.openxmlformats.org/officeDocument/2006/relationships/image" Target="../media/image176.png"/><Relationship Id="rId49" Type="http://schemas.openxmlformats.org/officeDocument/2006/relationships/image" Target="../media/image190.wmf"/><Relationship Id="rId10" Type="http://schemas.openxmlformats.org/officeDocument/2006/relationships/image" Target="../media/image145.png"/><Relationship Id="rId19" Type="http://schemas.openxmlformats.org/officeDocument/2006/relationships/image" Target="../media/image95.png"/><Relationship Id="rId31" Type="http://schemas.openxmlformats.org/officeDocument/2006/relationships/image" Target="../media/image169.png"/><Relationship Id="rId44" Type="http://schemas.openxmlformats.org/officeDocument/2006/relationships/oleObject" Target="../embeddings/oleObject119.bin"/><Relationship Id="rId4" Type="http://schemas.openxmlformats.org/officeDocument/2006/relationships/image" Target="../media/image48.png"/><Relationship Id="rId9" Type="http://schemas.openxmlformats.org/officeDocument/2006/relationships/image" Target="../media/image144.png"/><Relationship Id="rId14" Type="http://schemas.openxmlformats.org/officeDocument/2006/relationships/image" Target="../media/image143.wmf"/><Relationship Id="rId22" Type="http://schemas.openxmlformats.org/officeDocument/2006/relationships/image" Target="../media/image153.png"/><Relationship Id="rId27" Type="http://schemas.openxmlformats.org/officeDocument/2006/relationships/image" Target="../media/image166.png"/><Relationship Id="rId30" Type="http://schemas.openxmlformats.org/officeDocument/2006/relationships/image" Target="../media/image168.png"/><Relationship Id="rId35" Type="http://schemas.openxmlformats.org/officeDocument/2006/relationships/image" Target="../media/image175.png"/><Relationship Id="rId43" Type="http://schemas.openxmlformats.org/officeDocument/2006/relationships/image" Target="../media/image186.png"/><Relationship Id="rId48" Type="http://schemas.openxmlformats.org/officeDocument/2006/relationships/oleObject" Target="../embeddings/oleObject120.bin"/><Relationship Id="rId8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6.wmf"/><Relationship Id="rId2" Type="http://schemas.openxmlformats.org/officeDocument/2006/relationships/oleObject" Target="../embeddings/oleObject7.bin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2.bin"/><Relationship Id="rId3" Type="http://schemas.openxmlformats.org/officeDocument/2006/relationships/image" Target="../media/image19.png"/><Relationship Id="rId21" Type="http://schemas.openxmlformats.org/officeDocument/2006/relationships/image" Target="../media/image33.wm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1.wmf"/><Relationship Id="rId25" Type="http://schemas.openxmlformats.org/officeDocument/2006/relationships/image" Target="../media/image35.wmf"/><Relationship Id="rId2" Type="http://schemas.openxmlformats.org/officeDocument/2006/relationships/image" Target="../media/image18.png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oleObject" Target="../embeddings/oleObject21.bin"/><Relationship Id="rId5" Type="http://schemas.openxmlformats.org/officeDocument/2006/relationships/image" Target="../media/image21.png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image" Target="../media/image26.png"/><Relationship Id="rId19" Type="http://schemas.openxmlformats.org/officeDocument/2006/relationships/image" Target="../media/image32.wmf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3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31.bin"/><Relationship Id="rId3" Type="http://schemas.openxmlformats.org/officeDocument/2006/relationships/image" Target="../media/image37.wmf"/><Relationship Id="rId21" Type="http://schemas.openxmlformats.org/officeDocument/2006/relationships/image" Target="../media/image46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4.wmf"/><Relationship Id="rId25" Type="http://schemas.openxmlformats.org/officeDocument/2006/relationships/image" Target="../media/image48.png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1.w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54.wmf"/><Relationship Id="rId18" Type="http://schemas.openxmlformats.org/officeDocument/2006/relationships/image" Target="../media/image57.png"/><Relationship Id="rId3" Type="http://schemas.openxmlformats.org/officeDocument/2006/relationships/image" Target="../media/image49.wmf"/><Relationship Id="rId21" Type="http://schemas.openxmlformats.org/officeDocument/2006/relationships/oleObject" Target="../embeddings/oleObject44.bin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56.wmf"/><Relationship Id="rId2" Type="http://schemas.openxmlformats.org/officeDocument/2006/relationships/oleObject" Target="../embeddings/oleObject35.bin"/><Relationship Id="rId16" Type="http://schemas.openxmlformats.org/officeDocument/2006/relationships/oleObject" Target="../embeddings/oleObject42.bin"/><Relationship Id="rId20" Type="http://schemas.openxmlformats.org/officeDocument/2006/relationships/image" Target="../media/image58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3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1.bin"/><Relationship Id="rId22" Type="http://schemas.openxmlformats.org/officeDocument/2006/relationships/image" Target="../media/image5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69.wmf"/><Relationship Id="rId3" Type="http://schemas.openxmlformats.org/officeDocument/2006/relationships/image" Target="../media/image60.png"/><Relationship Id="rId21" Type="http://schemas.openxmlformats.org/officeDocument/2006/relationships/oleObject" Target="../embeddings/oleObject51.bin"/><Relationship Id="rId7" Type="http://schemas.openxmlformats.org/officeDocument/2006/relationships/image" Target="../media/image64.png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49.bin"/><Relationship Id="rId2" Type="http://schemas.openxmlformats.org/officeDocument/2006/relationships/image" Target="../media/image18.png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62.png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67.wmf"/><Relationship Id="rId22" Type="http://schemas.openxmlformats.org/officeDocument/2006/relationships/image" Target="../media/image7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59.bin"/><Relationship Id="rId3" Type="http://schemas.openxmlformats.org/officeDocument/2006/relationships/image" Target="../media/image72.png"/><Relationship Id="rId21" Type="http://schemas.openxmlformats.org/officeDocument/2006/relationships/image" Target="../media/image81.wmf"/><Relationship Id="rId7" Type="http://schemas.openxmlformats.org/officeDocument/2006/relationships/image" Target="../media/image74.png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79.png"/><Relationship Id="rId25" Type="http://schemas.openxmlformats.org/officeDocument/2006/relationships/image" Target="../media/image83.wmf"/><Relationship Id="rId2" Type="http://schemas.openxmlformats.org/officeDocument/2006/relationships/oleObject" Target="../embeddings/oleObject52.bin"/><Relationship Id="rId16" Type="http://schemas.openxmlformats.org/officeDocument/2006/relationships/image" Target="../media/image78.png"/><Relationship Id="rId20" Type="http://schemas.openxmlformats.org/officeDocument/2006/relationships/oleObject" Target="../embeddings/oleObject6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75.png"/><Relationship Id="rId24" Type="http://schemas.openxmlformats.org/officeDocument/2006/relationships/oleObject" Target="../embeddings/oleObject62.bin"/><Relationship Id="rId5" Type="http://schemas.openxmlformats.org/officeDocument/2006/relationships/image" Target="../media/image73.png"/><Relationship Id="rId15" Type="http://schemas.openxmlformats.org/officeDocument/2006/relationships/image" Target="../media/image77.wmf"/><Relationship Id="rId23" Type="http://schemas.openxmlformats.org/officeDocument/2006/relationships/image" Target="../media/image82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80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48.png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71.bin"/><Relationship Id="rId3" Type="http://schemas.openxmlformats.org/officeDocument/2006/relationships/image" Target="../media/image84.wmf"/><Relationship Id="rId21" Type="http://schemas.openxmlformats.org/officeDocument/2006/relationships/oleObject" Target="../embeddings/oleObject72.bin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91.wmf"/><Relationship Id="rId2" Type="http://schemas.openxmlformats.org/officeDocument/2006/relationships/oleObject" Target="../embeddings/oleObject63.bin"/><Relationship Id="rId16" Type="http://schemas.openxmlformats.org/officeDocument/2006/relationships/oleObject" Target="../embeddings/oleObject70.bin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88.wmf"/><Relationship Id="rId24" Type="http://schemas.openxmlformats.org/officeDocument/2006/relationships/image" Target="../media/image48.png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23" Type="http://schemas.openxmlformats.org/officeDocument/2006/relationships/oleObject" Target="../embeddings/oleObject34.bin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92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69.bin"/><Relationship Id="rId22" Type="http://schemas.openxmlformats.org/officeDocument/2006/relationships/image" Target="../media/image9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84.wmf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48.png"/><Relationship Id="rId15" Type="http://schemas.openxmlformats.org/officeDocument/2006/relationships/image" Target="../media/image103.wmf"/><Relationship Id="rId10" Type="http://schemas.openxmlformats.org/officeDocument/2006/relationships/image" Target="../media/image99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98.png"/><Relationship Id="rId14" Type="http://schemas.openxmlformats.org/officeDocument/2006/relationships/oleObject" Target="../embeddings/oleObject7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0D07D-6AAC-EFCA-535D-CC5E28048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182449"/>
            <a:ext cx="9617273" cy="784928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43E2495F-0CDA-988F-368E-1FCA1EB33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344" y="1262112"/>
            <a:ext cx="9460523" cy="769441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itchFamily="64" charset="0"/>
              </a:rPr>
              <a:t>In this section we use trigonometric identities to integrate certain combinations of trigonometric functions.  We start with powers of sine and cosine.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BBB37451-0E5B-F6D0-4501-7A228CCC96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753209"/>
              </p:ext>
            </p:extLst>
          </p:nvPr>
        </p:nvGraphicFramePr>
        <p:xfrm>
          <a:off x="2372141" y="2409703"/>
          <a:ext cx="21224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0948" imgH="304668" progId="Equation.DSMT4">
                  <p:embed/>
                </p:oleObj>
              </mc:Choice>
              <mc:Fallback>
                <p:oleObj name="Equation" r:id="rId3" imgW="1040948" imgH="304668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0029F414-0094-F6ED-BED6-F2F69949D4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141" y="2409703"/>
                        <a:ext cx="21224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>
            <a:extLst>
              <a:ext uri="{FF2B5EF4-FFF2-40B4-BE49-F238E27FC236}">
                <a16:creationId xmlns:a16="http://schemas.microsoft.com/office/drawing/2014/main" id="{05C12CE5-6A6F-EDA8-52C9-BE082C179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18" y="2435103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1"/>
                </a:solidFill>
              </a:rPr>
              <a:t>Even Powers</a:t>
            </a:r>
          </a:p>
        </p:txBody>
      </p:sp>
      <p:graphicFrame>
        <p:nvGraphicFramePr>
          <p:cNvPr id="12" name="Object 5">
            <a:hlinkClick r:id="rId5"/>
            <a:extLst>
              <a:ext uri="{FF2B5EF4-FFF2-40B4-BE49-F238E27FC236}">
                <a16:creationId xmlns:a16="http://schemas.microsoft.com/office/drawing/2014/main" id="{5BA45792-0011-C637-43A5-61BD5D91A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47178"/>
              </p:ext>
            </p:extLst>
          </p:nvPr>
        </p:nvGraphicFramePr>
        <p:xfrm>
          <a:off x="379828" y="3035178"/>
          <a:ext cx="64008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27400" imgH="393700" progId="Equation.DSMT4">
                  <p:embed/>
                </p:oleObj>
              </mc:Choice>
              <mc:Fallback>
                <p:oleObj name="Equation" r:id="rId6" imgW="3327400" imgH="39370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188E7DFC-DAB9-4F1D-4023-FBEE2733C7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28" y="3035178"/>
                        <a:ext cx="64008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36643777-B05B-1074-9DB0-4517C11D5E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384061"/>
              </p:ext>
            </p:extLst>
          </p:nvPr>
        </p:nvGraphicFramePr>
        <p:xfrm>
          <a:off x="532228" y="4021015"/>
          <a:ext cx="24542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6755" imgH="393529" progId="Equation.DSMT4">
                  <p:embed/>
                </p:oleObj>
              </mc:Choice>
              <mc:Fallback>
                <p:oleObj name="Equation" r:id="rId8" imgW="1256755" imgH="393529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FA682F98-93B5-C71B-8DE2-8DB6091782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28" y="4021015"/>
                        <a:ext cx="24542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id="{DF51119C-06A6-72DF-5B75-46011D77E6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944242"/>
              </p:ext>
            </p:extLst>
          </p:nvPr>
        </p:nvGraphicFramePr>
        <p:xfrm>
          <a:off x="456028" y="5116390"/>
          <a:ext cx="25955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71600" imgH="431800" progId="Equation.DSMT4">
                  <p:embed/>
                </p:oleObj>
              </mc:Choice>
              <mc:Fallback>
                <p:oleObj name="Equation" r:id="rId10" imgW="1371600" imgH="431800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47D6EB2A-4DF3-65A4-212A-67DEEF001F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28" y="5116390"/>
                        <a:ext cx="259556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>
            <a:extLst>
              <a:ext uri="{FF2B5EF4-FFF2-40B4-BE49-F238E27FC236}">
                <a16:creationId xmlns:a16="http://schemas.microsoft.com/office/drawing/2014/main" id="{1A9BBCAA-43C5-4713-423B-543635A93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066" y="3846390"/>
            <a:ext cx="4068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If the exponent is even, use the power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reducing identity.</a:t>
            </a:r>
          </a:p>
        </p:txBody>
      </p:sp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3FF9301D-3EBF-CAE8-7FD1-0E5CF1ACC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00360"/>
              </p:ext>
            </p:extLst>
          </p:nvPr>
        </p:nvGraphicFramePr>
        <p:xfrm>
          <a:off x="5104228" y="4595690"/>
          <a:ext cx="22098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29810" imgH="393529" progId="Equation.DSMT4">
                  <p:embed/>
                </p:oleObj>
              </mc:Choice>
              <mc:Fallback>
                <p:oleObj name="Equation" r:id="rId12" imgW="1129810" imgH="393529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5CA39948-B35A-5B35-FA00-AB21575AA9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4228" y="4595690"/>
                        <a:ext cx="22098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4AC3427F-E0C4-7991-885F-C72084525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656209"/>
              </p:ext>
            </p:extLst>
          </p:nvPr>
        </p:nvGraphicFramePr>
        <p:xfrm>
          <a:off x="5072478" y="5468815"/>
          <a:ext cx="21653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55700" imgH="393700" progId="Equation.DSMT4">
                  <p:embed/>
                </p:oleObj>
              </mc:Choice>
              <mc:Fallback>
                <p:oleObj name="Equation" r:id="rId14" imgW="1155700" imgH="393700" progId="Equation.DSMT4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F64623AA-5CDE-DE94-9935-DF1D3198AD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478" y="5468815"/>
                        <a:ext cx="21653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99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utoUpdateAnimBg="0"/>
      <p:bldP spid="1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B7FCCF11-826C-3317-0D31-83B409585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090761"/>
              </p:ext>
            </p:extLst>
          </p:nvPr>
        </p:nvGraphicFramePr>
        <p:xfrm>
          <a:off x="342307" y="755650"/>
          <a:ext cx="21177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0948" imgH="279279" progId="Equation.DSMT4">
                  <p:embed/>
                </p:oleObj>
              </mc:Choice>
              <mc:Fallback>
                <p:oleObj name="Equation" r:id="rId2" imgW="1040948" imgH="279279" progId="Equation.DSMT4">
                  <p:embed/>
                  <p:pic>
                    <p:nvPicPr>
                      <p:cNvPr id="7177" name="Object 9">
                        <a:extLst>
                          <a:ext uri="{FF2B5EF4-FFF2-40B4-BE49-F238E27FC236}">
                            <a16:creationId xmlns:a16="http://schemas.microsoft.com/office/drawing/2014/main" id="{936BF909-AAD6-6AF6-F532-F8624CFEB1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307" y="755650"/>
                        <a:ext cx="211772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id="{7286B973-8BB1-1F66-0FC6-0B1194C2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228600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31E86F44-234B-B5DD-B146-E59798F4D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596720"/>
              </p:ext>
            </p:extLst>
          </p:nvPr>
        </p:nvGraphicFramePr>
        <p:xfrm>
          <a:off x="374639" y="1914309"/>
          <a:ext cx="13684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08" imgH="279279" progId="Equation.DSMT4">
                  <p:embed/>
                </p:oleObj>
              </mc:Choice>
              <mc:Fallback>
                <p:oleObj name="Equation" r:id="rId4" imgW="672808" imgH="279279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105A90C3-49EE-182E-0CAB-8386D05F48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39" y="1914309"/>
                        <a:ext cx="13684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931C60E-589C-851C-D80B-973F1275C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845381"/>
              </p:ext>
            </p:extLst>
          </p:nvPr>
        </p:nvGraphicFramePr>
        <p:xfrm>
          <a:off x="1746239" y="1914309"/>
          <a:ext cx="23749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8400" imgH="279400" progId="Equation.DSMT4">
                  <p:embed/>
                </p:oleObj>
              </mc:Choice>
              <mc:Fallback>
                <p:oleObj name="Equation" r:id="rId6" imgW="1168400" imgH="279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3962B8A-E902-EF59-DC93-EBD2CC452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39" y="1914309"/>
                        <a:ext cx="23749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4351F6A-4771-EE34-F1CA-6FE8F60B43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701574"/>
              </p:ext>
            </p:extLst>
          </p:nvPr>
        </p:nvGraphicFramePr>
        <p:xfrm>
          <a:off x="1737940" y="2678258"/>
          <a:ext cx="29432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47800" imgH="279400" progId="Equation.DSMT4">
                  <p:embed/>
                </p:oleObj>
              </mc:Choice>
              <mc:Fallback>
                <p:oleObj name="Equation" r:id="rId8" imgW="1447800" imgH="279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8EA3ACF-1FCA-72E1-5894-83981F67F7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940" y="2678258"/>
                        <a:ext cx="294322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2EEE516-E81E-1202-FBD1-02C5C43D55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971785"/>
              </p:ext>
            </p:extLst>
          </p:nvPr>
        </p:nvGraphicFramePr>
        <p:xfrm>
          <a:off x="1737940" y="3533921"/>
          <a:ext cx="343376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89100" imgH="279400" progId="Equation.DSMT4">
                  <p:embed/>
                </p:oleObj>
              </mc:Choice>
              <mc:Fallback>
                <p:oleObj name="Equation" r:id="rId10" imgW="1689100" imgH="279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ED27B53-53F2-A0E6-2DBA-169190561D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940" y="3533921"/>
                        <a:ext cx="3433763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C2FADD2-069D-94DB-FF6C-5CC3E48B7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797594"/>
              </p:ext>
            </p:extLst>
          </p:nvPr>
        </p:nvGraphicFramePr>
        <p:xfrm>
          <a:off x="1737940" y="4313383"/>
          <a:ext cx="379571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66900" imgH="279400" progId="Equation.DSMT4">
                  <p:embed/>
                </p:oleObj>
              </mc:Choice>
              <mc:Fallback>
                <p:oleObj name="Equation" r:id="rId12" imgW="1866900" imgH="2794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4B69F67-6FE7-C20E-1D7F-4FB05DD9A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940" y="4313383"/>
                        <a:ext cx="379571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082FD49-9370-3536-F38A-A2317112E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842255"/>
              </p:ext>
            </p:extLst>
          </p:nvPr>
        </p:nvGraphicFramePr>
        <p:xfrm>
          <a:off x="6976703" y="493858"/>
          <a:ext cx="22209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91726" imgH="279279" progId="Equation.DSMT4">
                  <p:embed/>
                </p:oleObj>
              </mc:Choice>
              <mc:Fallback>
                <p:oleObj name="Equation" r:id="rId14" imgW="1091726" imgH="279279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1F09C3C-820E-D9F8-2784-A0C1D5EED9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6703" y="493858"/>
                        <a:ext cx="2220913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B06AB88-9E45-0989-58F6-D12F3ABC1A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135503"/>
              </p:ext>
            </p:extLst>
          </p:nvPr>
        </p:nvGraphicFramePr>
        <p:xfrm>
          <a:off x="6987816" y="1266970"/>
          <a:ext cx="18065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88614" imgH="177723" progId="Equation.DSMT4">
                  <p:embed/>
                </p:oleObj>
              </mc:Choice>
              <mc:Fallback>
                <p:oleObj name="Equation" r:id="rId16" imgW="888614" imgH="177723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58C7124-5C45-E257-5BB6-D8B707810C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7816" y="1266970"/>
                        <a:ext cx="18065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652273C-80A1-278E-88A8-B2BCA1CB93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854733"/>
              </p:ext>
            </p:extLst>
          </p:nvPr>
        </p:nvGraphicFramePr>
        <p:xfrm>
          <a:off x="9030928" y="1241570"/>
          <a:ext cx="18319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01309" imgH="203112" progId="Equation.DSMT4">
                  <p:embed/>
                </p:oleObj>
              </mc:Choice>
              <mc:Fallback>
                <p:oleObj name="Equation" r:id="rId18" imgW="901309" imgH="203112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9DA69ED-C131-0955-4C26-0AEDDC9B2D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0928" y="1241570"/>
                        <a:ext cx="18319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B500E36-8625-FE38-ACC8-B312F02AA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386381"/>
              </p:ext>
            </p:extLst>
          </p:nvPr>
        </p:nvGraphicFramePr>
        <p:xfrm>
          <a:off x="7052903" y="1840058"/>
          <a:ext cx="9556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69900" imgH="279400" progId="Equation.DSMT4">
                  <p:embed/>
                </p:oleObj>
              </mc:Choice>
              <mc:Fallback>
                <p:oleObj name="Equation" r:id="rId20" imgW="469900" imgH="279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07A251F-AAFB-133B-26B0-86EE7EFFEA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2903" y="1840058"/>
                        <a:ext cx="95567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27C78A9-DE7F-8FC1-C959-B433D0981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085180"/>
              </p:ext>
            </p:extLst>
          </p:nvPr>
        </p:nvGraphicFramePr>
        <p:xfrm>
          <a:off x="7891103" y="1654320"/>
          <a:ext cx="118745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83947" imgH="418918" progId="Equation.DSMT4">
                  <p:embed/>
                </p:oleObj>
              </mc:Choice>
              <mc:Fallback>
                <p:oleObj name="Equation" r:id="rId22" imgW="583947" imgH="418918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6ED86C2-A117-E220-095E-568606CC55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1103" y="1654320"/>
                        <a:ext cx="118745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023C77E-ABBA-016B-A06F-0F5F606CBF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350749"/>
              </p:ext>
            </p:extLst>
          </p:nvPr>
        </p:nvGraphicFramePr>
        <p:xfrm>
          <a:off x="9034103" y="1644795"/>
          <a:ext cx="16002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87400" imgH="419100" progId="Equation.DSMT4">
                  <p:embed/>
                </p:oleObj>
              </mc:Choice>
              <mc:Fallback>
                <p:oleObj name="Equation" r:id="rId24" imgW="787400" imgH="4191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A8FDB0C-7B1F-46CF-A35C-D16FE7C972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4103" y="1644795"/>
                        <a:ext cx="16002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8316B72-DAC3-E949-9A66-3F2AB1D1BE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708129"/>
              </p:ext>
            </p:extLst>
          </p:nvPr>
        </p:nvGraphicFramePr>
        <p:xfrm>
          <a:off x="7033494" y="2916383"/>
          <a:ext cx="12652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22030" imgH="279279" progId="Equation.DSMT4">
                  <p:embed/>
                </p:oleObj>
              </mc:Choice>
              <mc:Fallback>
                <p:oleObj name="Equation" r:id="rId26" imgW="622030" imgH="279279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2654A4F-0F6F-433B-9C51-041493BB1B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3494" y="2916383"/>
                        <a:ext cx="126523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7B15626-A977-DE19-6E99-6882566834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288275"/>
              </p:ext>
            </p:extLst>
          </p:nvPr>
        </p:nvGraphicFramePr>
        <p:xfrm>
          <a:off x="8246344" y="2773508"/>
          <a:ext cx="160178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87058" imgH="393529" progId="Equation.DSMT4">
                  <p:embed/>
                </p:oleObj>
              </mc:Choice>
              <mc:Fallback>
                <p:oleObj name="Equation" r:id="rId28" imgW="787058" imgH="393529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3616CAF-AECE-54D9-5C23-38FE3158E0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6344" y="2773508"/>
                        <a:ext cx="1601788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8C95DFB-EDDD-9678-2A68-8B0597D31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791320"/>
              </p:ext>
            </p:extLst>
          </p:nvPr>
        </p:nvGraphicFramePr>
        <p:xfrm>
          <a:off x="7014444" y="3643458"/>
          <a:ext cx="18319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01309" imgH="177723" progId="Equation.DSMT4">
                  <p:embed/>
                </p:oleObj>
              </mc:Choice>
              <mc:Fallback>
                <p:oleObj name="Equation" r:id="rId30" imgW="901309" imgH="177723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12D953D3-4507-09F9-8FE2-4CCF0E9AEA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444" y="3643458"/>
                        <a:ext cx="18319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D87CB44-3C2D-EE11-CEB1-32E8D45526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389958"/>
              </p:ext>
            </p:extLst>
          </p:nvPr>
        </p:nvGraphicFramePr>
        <p:xfrm>
          <a:off x="8932144" y="3643458"/>
          <a:ext cx="18827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926698" imgH="177723" progId="Equation.DSMT4">
                  <p:embed/>
                </p:oleObj>
              </mc:Choice>
              <mc:Fallback>
                <p:oleObj name="Equation" r:id="rId32" imgW="926698" imgH="177723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6E932E43-7F02-6A30-C6F7-49D32E3AE3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2144" y="3643458"/>
                        <a:ext cx="18827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3DC3448-47F0-1548-523E-0F518AB896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106686"/>
              </p:ext>
            </p:extLst>
          </p:nvPr>
        </p:nvGraphicFramePr>
        <p:xfrm>
          <a:off x="7027144" y="4451496"/>
          <a:ext cx="13430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660113" imgH="393529" progId="Equation.DSMT4">
                  <p:embed/>
                </p:oleObj>
              </mc:Choice>
              <mc:Fallback>
                <p:oleObj name="Equation" r:id="rId34" imgW="660113" imgH="393529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95913E2-567E-25A8-CFF5-5A20FAA924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144" y="4451496"/>
                        <a:ext cx="134302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0B74A9C-E248-60F1-249F-BE438B41BF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62681"/>
              </p:ext>
            </p:extLst>
          </p:nvPr>
        </p:nvGraphicFramePr>
        <p:xfrm>
          <a:off x="7014444" y="5389708"/>
          <a:ext cx="16017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787058" imgH="253890" progId="Equation.DSMT4">
                  <p:embed/>
                </p:oleObj>
              </mc:Choice>
              <mc:Fallback>
                <p:oleObj name="Equation" r:id="rId36" imgW="787058" imgH="25389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AC1B1812-15E2-95F4-0D0A-9D02513ABA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444" y="5389708"/>
                        <a:ext cx="16017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5606BB2-5CDD-5FF7-247A-F29E22E94D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493885"/>
              </p:ext>
            </p:extLst>
          </p:nvPr>
        </p:nvGraphicFramePr>
        <p:xfrm>
          <a:off x="7044607" y="6046933"/>
          <a:ext cx="20399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002865" imgH="253890" progId="Equation.DSMT4">
                  <p:embed/>
                </p:oleObj>
              </mc:Choice>
              <mc:Fallback>
                <p:oleObj name="Equation" r:id="rId38" imgW="1002865" imgH="25389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E6668480-B487-27A3-9873-3D20CA41C8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607" y="6046933"/>
                        <a:ext cx="203993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BF7C6EC-C70A-71CB-7058-2DD3478DA4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454795"/>
              </p:ext>
            </p:extLst>
          </p:nvPr>
        </p:nvGraphicFramePr>
        <p:xfrm>
          <a:off x="1737940" y="5054746"/>
          <a:ext cx="1109663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545863" imgH="418918" progId="Equation.DSMT4">
                  <p:embed/>
                </p:oleObj>
              </mc:Choice>
              <mc:Fallback>
                <p:oleObj name="Equation" r:id="rId40" imgW="545863" imgH="418918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C419998-BB22-D5E8-EEE1-605EEDA71E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940" y="5054746"/>
                        <a:ext cx="1109663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362CA12-A87B-3DCE-B90E-0F0D71846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828302"/>
              </p:ext>
            </p:extLst>
          </p:nvPr>
        </p:nvGraphicFramePr>
        <p:xfrm>
          <a:off x="2841253" y="5256358"/>
          <a:ext cx="18081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888614" imgH="253890" progId="Equation.DSMT4">
                  <p:embed/>
                </p:oleObj>
              </mc:Choice>
              <mc:Fallback>
                <p:oleObj name="Equation" r:id="rId42" imgW="888614" imgH="25389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89C37A54-767B-9D2C-3EA3-54DF3ED9EB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253" y="5256358"/>
                        <a:ext cx="1808162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162677-7704-DB03-8504-E4D5EFB84517}"/>
              </a:ext>
            </a:extLst>
          </p:cNvPr>
          <p:cNvCxnSpPr>
            <a:cxnSpLocks/>
          </p:cNvCxnSpPr>
          <p:nvPr/>
        </p:nvCxnSpPr>
        <p:spPr>
          <a:xfrm>
            <a:off x="6096002" y="470045"/>
            <a:ext cx="33338" cy="610393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D07D72-71AC-4FF9-98AD-3B248EC16E31}"/>
              </a:ext>
            </a:extLst>
          </p:cNvPr>
          <p:cNvCxnSpPr>
            <a:cxnSpLocks/>
          </p:cNvCxnSpPr>
          <p:nvPr/>
        </p:nvCxnSpPr>
        <p:spPr>
          <a:xfrm flipV="1">
            <a:off x="6096002" y="2665558"/>
            <a:ext cx="5361707" cy="1269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71475CA-7B86-1F40-E21B-0BCCCA9B8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157016"/>
              </p:ext>
            </p:extLst>
          </p:nvPr>
        </p:nvGraphicFramePr>
        <p:xfrm>
          <a:off x="8779744" y="4219721"/>
          <a:ext cx="18573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914003" imgH="177723" progId="Equation.DSMT4">
                  <p:embed/>
                </p:oleObj>
              </mc:Choice>
              <mc:Fallback>
                <p:oleObj name="Equation" r:id="rId44" imgW="914003" imgH="177723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3CC6EFE8-441D-B27F-73E4-ACBDCE6A0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9744" y="4219721"/>
                        <a:ext cx="18573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045AC58D-269A-6C05-BABD-846310C24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677833"/>
              </p:ext>
            </p:extLst>
          </p:nvPr>
        </p:nvGraphicFramePr>
        <p:xfrm>
          <a:off x="374639" y="1385530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6" imgW="393126" imgH="142917" progId="Photoshop.Image.7">
                  <p:embed/>
                </p:oleObj>
              </mc:Choice>
              <mc:Fallback>
                <p:oleObj name="Image" r:id="rId46" imgW="393126" imgH="142917" progId="Photoshop.Image.7">
                  <p:embed/>
                  <p:pic>
                    <p:nvPicPr>
                      <p:cNvPr id="20" name="Object 11">
                        <a:extLst>
                          <a:ext uri="{FF2B5EF4-FFF2-40B4-BE49-F238E27FC236}">
                            <a16:creationId xmlns:a16="http://schemas.microsoft.com/office/drawing/2014/main" id="{0E0AE741-AAF3-3074-B5BB-FF5686BF99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39" y="1385530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7C307E5E-B382-2DF7-9A78-8FD5C62919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403160"/>
              </p:ext>
            </p:extLst>
          </p:nvPr>
        </p:nvGraphicFramePr>
        <p:xfrm>
          <a:off x="436418" y="367524"/>
          <a:ext cx="69516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640" imgH="279360" progId="Equation.DSMT4">
                  <p:embed/>
                </p:oleObj>
              </mc:Choice>
              <mc:Fallback>
                <p:oleObj name="Equation" r:id="rId2" imgW="2717640" imgH="279360" progId="Equation.DSMT4">
                  <p:embed/>
                  <p:pic>
                    <p:nvPicPr>
                      <p:cNvPr id="18435" name="Object 2">
                        <a:extLst>
                          <a:ext uri="{FF2B5EF4-FFF2-40B4-BE49-F238E27FC236}">
                            <a16:creationId xmlns:a16="http://schemas.microsoft.com/office/drawing/2014/main" id="{6EA09F52-9614-F045-7B91-726FBC5849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18" y="367524"/>
                        <a:ext cx="69516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5D213E9E-12A1-C39F-6B89-7C30E65F4C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349959"/>
              </p:ext>
            </p:extLst>
          </p:nvPr>
        </p:nvGraphicFramePr>
        <p:xfrm>
          <a:off x="436418" y="1111684"/>
          <a:ext cx="28590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600" imgH="279400" progId="Equation.DSMT4">
                  <p:embed/>
                </p:oleObj>
              </mc:Choice>
              <mc:Fallback>
                <p:oleObj name="Equation" r:id="rId4" imgW="1117600" imgH="279400" progId="Equation.DSMT4">
                  <p:embed/>
                  <p:pic>
                    <p:nvPicPr>
                      <p:cNvPr id="18436" name="Object 4">
                        <a:extLst>
                          <a:ext uri="{FF2B5EF4-FFF2-40B4-BE49-F238E27FC236}">
                            <a16:creationId xmlns:a16="http://schemas.microsoft.com/office/drawing/2014/main" id="{77A1D591-2600-AC88-1C7A-63C4339418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18" y="1111684"/>
                        <a:ext cx="28590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3B8E0024-E208-886E-5F71-ECE79FE63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706554"/>
              </p:ext>
            </p:extLst>
          </p:nvPr>
        </p:nvGraphicFramePr>
        <p:xfrm>
          <a:off x="436418" y="2026084"/>
          <a:ext cx="36083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09700" imgH="279400" progId="Equation.DSMT4">
                  <p:embed/>
                </p:oleObj>
              </mc:Choice>
              <mc:Fallback>
                <p:oleObj name="Equation" r:id="rId6" imgW="1409700" imgH="279400" progId="Equation.DSMT4">
                  <p:embed/>
                  <p:pic>
                    <p:nvPicPr>
                      <p:cNvPr id="18437" name="Object 5">
                        <a:extLst>
                          <a:ext uri="{FF2B5EF4-FFF2-40B4-BE49-F238E27FC236}">
                            <a16:creationId xmlns:a16="http://schemas.microsoft.com/office/drawing/2014/main" id="{D0A8B938-814E-E820-7BC6-35827E5667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18" y="2026084"/>
                        <a:ext cx="36083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EB048F94-DD5C-5FB1-2A8A-2FA6FDDE3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956572"/>
              </p:ext>
            </p:extLst>
          </p:nvPr>
        </p:nvGraphicFramePr>
        <p:xfrm>
          <a:off x="4636943" y="2129271"/>
          <a:ext cx="22082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25" imgH="177723" progId="Equation.DSMT4">
                  <p:embed/>
                </p:oleObj>
              </mc:Choice>
              <mc:Fallback>
                <p:oleObj name="Equation" r:id="rId8" imgW="863225" imgH="177723" progId="Equation.DSMT4">
                  <p:embed/>
                  <p:pic>
                    <p:nvPicPr>
                      <p:cNvPr id="18438" name="Object 8">
                        <a:extLst>
                          <a:ext uri="{FF2B5EF4-FFF2-40B4-BE49-F238E27FC236}">
                            <a16:creationId xmlns:a16="http://schemas.microsoft.com/office/drawing/2014/main" id="{C4135863-94F8-05BA-6BF0-4431D9831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6943" y="2129271"/>
                        <a:ext cx="2208213" cy="4540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6EA41339-1D77-5D83-4E7A-F77397D664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950594"/>
              </p:ext>
            </p:extLst>
          </p:nvPr>
        </p:nvGraphicFramePr>
        <p:xfrm>
          <a:off x="436418" y="2988109"/>
          <a:ext cx="25352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170" imgH="279279" progId="Equation.DSMT4">
                  <p:embed/>
                </p:oleObj>
              </mc:Choice>
              <mc:Fallback>
                <p:oleObj name="Equation" r:id="rId10" imgW="990170" imgH="279279" progId="Equation.DSMT4">
                  <p:embed/>
                  <p:pic>
                    <p:nvPicPr>
                      <p:cNvPr id="18439" name="Object 9">
                        <a:extLst>
                          <a:ext uri="{FF2B5EF4-FFF2-40B4-BE49-F238E27FC236}">
                            <a16:creationId xmlns:a16="http://schemas.microsoft.com/office/drawing/2014/main" id="{4E447C0B-57A0-6F70-2744-6FFC12008E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18" y="2988109"/>
                        <a:ext cx="25352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>
            <a:extLst>
              <a:ext uri="{FF2B5EF4-FFF2-40B4-BE49-F238E27FC236}">
                <a16:creationId xmlns:a16="http://schemas.microsoft.com/office/drawing/2014/main" id="{DE7BC53C-E189-C348-CCC2-307F08D64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036547"/>
              </p:ext>
            </p:extLst>
          </p:nvPr>
        </p:nvGraphicFramePr>
        <p:xfrm>
          <a:off x="436418" y="3702484"/>
          <a:ext cx="224313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300" imgH="419100" progId="Equation.DSMT4">
                  <p:embed/>
                </p:oleObj>
              </mc:Choice>
              <mc:Fallback>
                <p:oleObj name="Equation" r:id="rId12" imgW="876300" imgH="419100" progId="Equation.DSMT4">
                  <p:embed/>
                  <p:pic>
                    <p:nvPicPr>
                      <p:cNvPr id="18440" name="Object 10">
                        <a:extLst>
                          <a:ext uri="{FF2B5EF4-FFF2-40B4-BE49-F238E27FC236}">
                            <a16:creationId xmlns:a16="http://schemas.microsoft.com/office/drawing/2014/main" id="{00702097-408A-F78E-D5C1-4E46A753E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18" y="3702484"/>
                        <a:ext cx="2243138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1AD2412F-9D48-3E40-9A04-93489DFC5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366374"/>
              </p:ext>
            </p:extLst>
          </p:nvPr>
        </p:nvGraphicFramePr>
        <p:xfrm>
          <a:off x="2814493" y="3705659"/>
          <a:ext cx="34131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33500" imgH="419100" progId="Equation.DSMT4">
                  <p:embed/>
                </p:oleObj>
              </mc:Choice>
              <mc:Fallback>
                <p:oleObj name="Equation" r:id="rId14" imgW="1333500" imgH="419100" progId="Equation.DSMT4">
                  <p:embed/>
                  <p:pic>
                    <p:nvPicPr>
                      <p:cNvPr id="18441" name="Object 12">
                        <a:extLst>
                          <a:ext uri="{FF2B5EF4-FFF2-40B4-BE49-F238E27FC236}">
                            <a16:creationId xmlns:a16="http://schemas.microsoft.com/office/drawing/2014/main" id="{697AE48D-6345-246D-D5D3-F2AB3BD0A0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493" y="3705659"/>
                        <a:ext cx="34131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502D7053-6E56-BDA6-C9C5-6A2BF8A0D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154155"/>
              </p:ext>
            </p:extLst>
          </p:nvPr>
        </p:nvGraphicFramePr>
        <p:xfrm>
          <a:off x="5170343" y="2740459"/>
          <a:ext cx="23717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6698" imgH="177723" progId="Equation.DSMT4">
                  <p:embed/>
                </p:oleObj>
              </mc:Choice>
              <mc:Fallback>
                <p:oleObj name="Equation" r:id="rId16" imgW="926698" imgH="177723" progId="Equation.DSMT4">
                  <p:embed/>
                  <p:pic>
                    <p:nvPicPr>
                      <p:cNvPr id="18442" name="Object 13">
                        <a:extLst>
                          <a:ext uri="{FF2B5EF4-FFF2-40B4-BE49-F238E27FC236}">
                            <a16:creationId xmlns:a16="http://schemas.microsoft.com/office/drawing/2014/main" id="{B078FAC1-9ADD-AAD6-0735-577C44D947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343" y="2740459"/>
                        <a:ext cx="2371725" cy="4540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975B27C-7A39-7F60-B24A-B58CC8A1E9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950534"/>
              </p:ext>
            </p:extLst>
          </p:nvPr>
        </p:nvGraphicFramePr>
        <p:xfrm>
          <a:off x="452293" y="5215371"/>
          <a:ext cx="56848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22500" imgH="279400" progId="Equation.DSMT4">
                  <p:embed/>
                </p:oleObj>
              </mc:Choice>
              <mc:Fallback>
                <p:oleObj name="Equation" r:id="rId18" imgW="2222500" imgH="279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6FB2F47-26C6-28D4-2747-BF425A0A0B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93" y="5215371"/>
                        <a:ext cx="56848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76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8F9CB85-0ACF-7D9D-BC91-BAF1B27D0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10188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CEC0E9-E17B-069A-68CA-7D09DE75C5EC}"/>
              </a:ext>
            </a:extLst>
          </p:cNvPr>
          <p:cNvSpPr txBox="1"/>
          <p:nvPr/>
        </p:nvSpPr>
        <p:spPr>
          <a:xfrm>
            <a:off x="143412" y="500808"/>
            <a:ext cx="6095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Prove the reduction formula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E38D8E5-38C4-1B7B-FF11-742B163621A4}"/>
                  </a:ext>
                </a:extLst>
              </p:cNvPr>
              <p:cNvSpPr txBox="1"/>
              <p:nvPr/>
            </p:nvSpPr>
            <p:spPr>
              <a:xfrm>
                <a:off x="181970" y="1814822"/>
                <a:ext cx="60951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 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≥2</m:t>
                    </m:r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is an integer.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E38D8E5-38C4-1B7B-FF11-742B16362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70" y="1814822"/>
                <a:ext cx="6095184" cy="461665"/>
              </a:xfrm>
              <a:prstGeom prst="rect">
                <a:avLst/>
              </a:prstGeom>
              <a:blipFill>
                <a:blip r:embed="rId2"/>
                <a:stretch>
                  <a:fillRect l="-160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C2198131-41CE-77BD-6F5E-E4552AA87E4A}"/>
              </a:ext>
            </a:extLst>
          </p:cNvPr>
          <p:cNvSpPr txBox="1"/>
          <p:nvPr/>
        </p:nvSpPr>
        <p:spPr>
          <a:xfrm>
            <a:off x="250604" y="2264455"/>
            <a:ext cx="962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endParaRPr lang="en-US" sz="2400" b="1" u="sng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8449F25-C1FF-E463-F2A4-256AE743DB46}"/>
                  </a:ext>
                </a:extLst>
              </p:cNvPr>
              <p:cNvSpPr txBox="1"/>
              <p:nvPr/>
            </p:nvSpPr>
            <p:spPr>
              <a:xfrm>
                <a:off x="352319" y="2703421"/>
                <a:ext cx="4630050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8449F25-C1FF-E463-F2A4-256AE743D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19" y="2703421"/>
                <a:ext cx="4630050" cy="968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E0F5F12D-8B9C-7499-425A-B2D285FE0D9A}"/>
              </a:ext>
            </a:extLst>
          </p:cNvPr>
          <p:cNvSpPr txBox="1"/>
          <p:nvPr/>
        </p:nvSpPr>
        <p:spPr>
          <a:xfrm>
            <a:off x="5267643" y="2537912"/>
            <a:ext cx="706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3E51866-7A6B-7C3D-92F3-04E9F5334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222" y="2594180"/>
            <a:ext cx="1752765" cy="39009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77080B3-7CA4-CEA3-AF81-F0E7B71E1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174" y="2594638"/>
            <a:ext cx="2030500" cy="3896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CDEC0-959A-3AB6-3DDC-3593FED93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4081" y="3036600"/>
            <a:ext cx="4271520" cy="502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EC26A8-063C-F2D6-2425-44F625137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7635" y="3111561"/>
            <a:ext cx="1781123" cy="40010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138483-793D-4CFA-0766-2531EDEC8CEE}"/>
              </a:ext>
            </a:extLst>
          </p:cNvPr>
          <p:cNvGrpSpPr/>
          <p:nvPr/>
        </p:nvGrpSpPr>
        <p:grpSpPr>
          <a:xfrm>
            <a:off x="250604" y="3898297"/>
            <a:ext cx="6140884" cy="528637"/>
            <a:chOff x="352319" y="4488417"/>
            <a:chExt cx="6140884" cy="528637"/>
          </a:xfrm>
        </p:grpSpPr>
        <p:graphicFrame>
          <p:nvGraphicFramePr>
            <p:cNvPr id="8" name="Object 4">
              <a:extLst>
                <a:ext uri="{FF2B5EF4-FFF2-40B4-BE49-F238E27FC236}">
                  <a16:creationId xmlns:a16="http://schemas.microsoft.com/office/drawing/2014/main" id="{E7CCB39A-2C96-0DF0-852B-5437B2F509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91736" y="4488417"/>
            <a:ext cx="1441450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61760" imgH="279360" progId="Equation.DSMT4">
                    <p:embed/>
                  </p:oleObj>
                </mc:Choice>
                <mc:Fallback>
                  <p:oleObj name="Equation" r:id="rId8" imgW="761760" imgH="279360" progId="Equation.DSMT4">
                    <p:embed/>
                    <p:pic>
                      <p:nvPicPr>
                        <p:cNvPr id="8" name="Object 4">
                          <a:extLst>
                            <a:ext uri="{FF2B5EF4-FFF2-40B4-BE49-F238E27FC236}">
                              <a16:creationId xmlns:a16="http://schemas.microsoft.com/office/drawing/2014/main" id="{E7CCB39A-2C96-0DF0-852B-5437B2F509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1736" y="4488417"/>
                          <a:ext cx="1441450" cy="52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30E7BF-8D04-D1A2-FA47-0D9235C843D6}"/>
                </a:ext>
              </a:extLst>
            </p:cNvPr>
            <p:cNvSpPr txBox="1"/>
            <p:nvPr/>
          </p:nvSpPr>
          <p:spPr>
            <a:xfrm>
              <a:off x="352319" y="4488417"/>
              <a:ext cx="614088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So, integration by parts gives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652947-E545-4BCF-5A42-AD94A2F1DA7B}"/>
                  </a:ext>
                </a:extLst>
              </p:cNvPr>
              <p:cNvSpPr txBox="1"/>
              <p:nvPr/>
            </p:nvSpPr>
            <p:spPr>
              <a:xfrm>
                <a:off x="498456" y="4268217"/>
                <a:ext cx="8544390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−1)∙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652947-E545-4BCF-5A42-AD94A2F1D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56" y="4268217"/>
                <a:ext cx="8544390" cy="9687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39FEACBE-B8AD-04A0-7D16-F5EAAE8F0C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778" y="5458425"/>
            <a:ext cx="4236173" cy="411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F544B5-9A4B-F018-4D80-BDEDEFD2639B}"/>
                  </a:ext>
                </a:extLst>
              </p:cNvPr>
              <p:cNvSpPr txBox="1"/>
              <p:nvPr/>
            </p:nvSpPr>
            <p:spPr>
              <a:xfrm>
                <a:off x="400878" y="5859824"/>
                <a:ext cx="9283824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−1)∙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F544B5-9A4B-F018-4D80-BDEDEFD26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78" y="5859824"/>
                <a:ext cx="9283824" cy="9687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C0FF09-4B4E-BDC7-E520-FE2A96B5BA80}"/>
                  </a:ext>
                </a:extLst>
              </p:cNvPr>
              <p:cNvSpPr txBox="1"/>
              <p:nvPr/>
            </p:nvSpPr>
            <p:spPr>
              <a:xfrm>
                <a:off x="1782733" y="927481"/>
                <a:ext cx="7676269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C0FF09-4B4E-BDC7-E520-FE2A96B5B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733" y="927481"/>
                <a:ext cx="7676269" cy="9687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CD70215-1839-3749-7B5C-FFEE2C41C89E}"/>
              </a:ext>
            </a:extLst>
          </p:cNvPr>
          <p:cNvGrpSpPr>
            <a:grpSpLocks/>
          </p:cNvGrpSpPr>
          <p:nvPr/>
        </p:nvGrpSpPr>
        <p:grpSpPr bwMode="auto">
          <a:xfrm>
            <a:off x="2607387" y="3335642"/>
            <a:ext cx="990600" cy="561975"/>
            <a:chOff x="609600" y="2616860"/>
            <a:chExt cx="990600" cy="561315"/>
          </a:xfrm>
        </p:grpSpPr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8A434925-8D50-2618-8E12-465B9C16559E}"/>
                </a:ext>
              </a:extLst>
            </p:cNvPr>
            <p:cNvSpPr/>
            <p:nvPr/>
          </p:nvSpPr>
          <p:spPr>
            <a:xfrm rot="16200000">
              <a:off x="990734" y="2235726"/>
              <a:ext cx="228332" cy="990600"/>
            </a:xfrm>
            <a:prstGeom prst="lef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9" name="Object 15">
              <a:extLst>
                <a:ext uri="{FF2B5EF4-FFF2-40B4-BE49-F238E27FC236}">
                  <a16:creationId xmlns:a16="http://schemas.microsoft.com/office/drawing/2014/main" id="{C9A3E6FC-A7F1-83A3-1E68-7D9031E012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5518" y="2895600"/>
            <a:ext cx="258763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9" name="Object 15">
                          <a:extLst>
                            <a:ext uri="{FF2B5EF4-FFF2-40B4-BE49-F238E27FC236}">
                              <a16:creationId xmlns:a16="http://schemas.microsoft.com/office/drawing/2014/main" id="{C9A3E6FC-A7F1-83A3-1E68-7D9031E012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518" y="2895600"/>
                          <a:ext cx="258763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444E71-EEC6-832B-F4C0-A71A1FECA316}"/>
              </a:ext>
            </a:extLst>
          </p:cNvPr>
          <p:cNvGrpSpPr>
            <a:grpSpLocks/>
          </p:cNvGrpSpPr>
          <p:nvPr/>
        </p:nvGrpSpPr>
        <p:grpSpPr bwMode="auto">
          <a:xfrm>
            <a:off x="3860640" y="3335338"/>
            <a:ext cx="990600" cy="601663"/>
            <a:chOff x="609600" y="2616860"/>
            <a:chExt cx="990600" cy="601663"/>
          </a:xfrm>
        </p:grpSpPr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BC80D06D-C207-A15E-331E-FB2F1DC01DCB}"/>
                </a:ext>
              </a:extLst>
            </p:cNvPr>
            <p:cNvSpPr/>
            <p:nvPr/>
          </p:nvSpPr>
          <p:spPr>
            <a:xfrm rot="16200000">
              <a:off x="990600" y="2235860"/>
              <a:ext cx="228600" cy="990600"/>
            </a:xfrm>
            <a:prstGeom prst="lef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18" name="Object 20">
              <a:extLst>
                <a:ext uri="{FF2B5EF4-FFF2-40B4-BE49-F238E27FC236}">
                  <a16:creationId xmlns:a16="http://schemas.microsoft.com/office/drawing/2014/main" id="{7F744B45-E189-E0BA-3EE7-4C50BB64AE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09638" y="2858160"/>
            <a:ext cx="388937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90335" imgH="177646" progId="Equation.DSMT4">
                    <p:embed/>
                  </p:oleObj>
                </mc:Choice>
                <mc:Fallback>
                  <p:oleObj name="Equation" r:id="rId16" imgW="190335" imgH="177646" progId="Equation.DSMT4">
                    <p:embed/>
                    <p:pic>
                      <p:nvPicPr>
                        <p:cNvPr id="18" name="Object 20">
                          <a:extLst>
                            <a:ext uri="{FF2B5EF4-FFF2-40B4-BE49-F238E27FC236}">
                              <a16:creationId xmlns:a16="http://schemas.microsoft.com/office/drawing/2014/main" id="{7F744B45-E189-E0BA-3EE7-4C50BB64AEF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638" y="2858160"/>
                          <a:ext cx="388937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58">
            <a:extLst>
              <a:ext uri="{FF2B5EF4-FFF2-40B4-BE49-F238E27FC236}">
                <a16:creationId xmlns:a16="http://schemas.microsoft.com/office/drawing/2014/main" id="{C7B88EFB-5BDF-DD42-C833-E833AF3429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3138" y="5127100"/>
          <a:ext cx="5365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469" imgH="139579" progId="Equation.DSMT4">
                  <p:embed/>
                </p:oleObj>
              </mc:Choice>
              <mc:Fallback>
                <p:oleObj name="Equation" r:id="rId18" imgW="266469" imgH="139579" progId="Equation.DSMT4">
                  <p:embed/>
                  <p:pic>
                    <p:nvPicPr>
                      <p:cNvPr id="19" name="Object 58">
                        <a:extLst>
                          <a:ext uri="{FF2B5EF4-FFF2-40B4-BE49-F238E27FC236}">
                            <a16:creationId xmlns:a16="http://schemas.microsoft.com/office/drawing/2014/main" id="{C7B88EFB-5BDF-DD42-C833-E833AF342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138" y="5127100"/>
                        <a:ext cx="5365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24">
            <a:extLst>
              <a:ext uri="{FF2B5EF4-FFF2-40B4-BE49-F238E27FC236}">
                <a16:creationId xmlns:a16="http://schemas.microsoft.com/office/drawing/2014/main" id="{25A3648C-2032-06BD-76AB-CE8DA77281FC}"/>
              </a:ext>
            </a:extLst>
          </p:cNvPr>
          <p:cNvSpPr>
            <a:spLocks/>
          </p:cNvSpPr>
          <p:nvPr/>
        </p:nvSpPr>
        <p:spPr bwMode="auto">
          <a:xfrm rot="16200000">
            <a:off x="3434297" y="3914238"/>
            <a:ext cx="228600" cy="2197124"/>
          </a:xfrm>
          <a:prstGeom prst="leftBrace">
            <a:avLst>
              <a:gd name="adj1" fmla="val 69458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" name="AutoShape 25">
            <a:extLst>
              <a:ext uri="{FF2B5EF4-FFF2-40B4-BE49-F238E27FC236}">
                <a16:creationId xmlns:a16="http://schemas.microsoft.com/office/drawing/2014/main" id="{A752DA88-C146-7160-AE0D-0E5B0D0AEE72}"/>
              </a:ext>
            </a:extLst>
          </p:cNvPr>
          <p:cNvSpPr>
            <a:spLocks/>
          </p:cNvSpPr>
          <p:nvPr/>
        </p:nvSpPr>
        <p:spPr bwMode="auto">
          <a:xfrm rot="16200000">
            <a:off x="7582666" y="3755680"/>
            <a:ext cx="228600" cy="2514239"/>
          </a:xfrm>
          <a:prstGeom prst="leftBrace">
            <a:avLst>
              <a:gd name="adj1" fmla="val 77778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22" name="Object 59">
            <a:extLst>
              <a:ext uri="{FF2B5EF4-FFF2-40B4-BE49-F238E27FC236}">
                <a16:creationId xmlns:a16="http://schemas.microsoft.com/office/drawing/2014/main" id="{71E2C913-3DA5-B62A-E653-B721B86047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74496" y="5093104"/>
          <a:ext cx="6397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17087" imgH="177569" progId="Equation.DSMT4">
                  <p:embed/>
                </p:oleObj>
              </mc:Choice>
              <mc:Fallback>
                <p:oleObj name="Equation" r:id="rId20" imgW="317087" imgH="177569" progId="Equation.DSMT4">
                  <p:embed/>
                  <p:pic>
                    <p:nvPicPr>
                      <p:cNvPr id="22" name="Object 59">
                        <a:extLst>
                          <a:ext uri="{FF2B5EF4-FFF2-40B4-BE49-F238E27FC236}">
                            <a16:creationId xmlns:a16="http://schemas.microsoft.com/office/drawing/2014/main" id="{71E2C913-3DA5-B62A-E653-B721B8604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4496" y="5093104"/>
                        <a:ext cx="63976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273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32" grpId="0"/>
      <p:bldP spid="34" grpId="0"/>
      <p:bldP spid="35" grpId="0"/>
      <p:bldP spid="37" grpId="0"/>
      <p:bldP spid="12" grpId="0"/>
      <p:bldP spid="15" grpId="0"/>
      <p:bldP spid="16" grpId="0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4C1EA1-5EB9-468F-C84F-8B6911421153}"/>
                  </a:ext>
                </a:extLst>
              </p:cNvPr>
              <p:cNvSpPr txBox="1"/>
              <p:nvPr/>
            </p:nvSpPr>
            <p:spPr>
              <a:xfrm>
                <a:off x="387721" y="194853"/>
                <a:ext cx="9283824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−1)∙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4C1EA1-5EB9-468F-C84F-8B6911421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21" y="194853"/>
                <a:ext cx="9283824" cy="968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47DE2B-B8A3-A634-ED14-3166AADD8E39}"/>
                  </a:ext>
                </a:extLst>
              </p:cNvPr>
              <p:cNvSpPr txBox="1"/>
              <p:nvPr/>
            </p:nvSpPr>
            <p:spPr>
              <a:xfrm>
                <a:off x="276985" y="1064301"/>
                <a:ext cx="8870697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−1)∙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47DE2B-B8A3-A634-ED14-3166AA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85" y="1064301"/>
                <a:ext cx="8870697" cy="968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FC748A-BB52-4FD5-2BFB-75F31CCE1A78}"/>
                  </a:ext>
                </a:extLst>
              </p:cNvPr>
              <p:cNvSpPr txBox="1"/>
              <p:nvPr/>
            </p:nvSpPr>
            <p:spPr>
              <a:xfrm>
                <a:off x="326686" y="1933749"/>
                <a:ext cx="10619189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−1)∙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−1)∙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FC748A-BB52-4FD5-2BFB-75F31CCE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86" y="1933749"/>
                <a:ext cx="10619189" cy="968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D895847-C0EF-7EBC-9D23-48F73562BE25}"/>
              </a:ext>
            </a:extLst>
          </p:cNvPr>
          <p:cNvSpPr/>
          <p:nvPr/>
        </p:nvSpPr>
        <p:spPr>
          <a:xfrm>
            <a:off x="387720" y="2009912"/>
            <a:ext cx="1532519" cy="7332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B949E0-F504-E851-8C2D-E57846040EEC}"/>
              </a:ext>
            </a:extLst>
          </p:cNvPr>
          <p:cNvSpPr/>
          <p:nvPr/>
        </p:nvSpPr>
        <p:spPr>
          <a:xfrm>
            <a:off x="8168178" y="2014172"/>
            <a:ext cx="2700060" cy="7332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674CF1-B02F-407E-6856-B2DA550249C1}"/>
                  </a:ext>
                </a:extLst>
              </p:cNvPr>
              <p:cNvSpPr txBox="1"/>
              <p:nvPr/>
            </p:nvSpPr>
            <p:spPr>
              <a:xfrm>
                <a:off x="253898" y="3325732"/>
                <a:ext cx="10589758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−1)∙</m:t>
                                  </m:r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func>
                                        <m:func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𝑑𝑥</m:t>
                                      </m:r>
                                    </m:e>
                                  </m:nary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−1)∙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674CF1-B02F-407E-6856-B2DA55024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98" y="3325732"/>
                <a:ext cx="10589758" cy="968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8F22DA2-1364-531C-9B66-EF07148F370A}"/>
              </a:ext>
            </a:extLst>
          </p:cNvPr>
          <p:cNvSpPr txBox="1"/>
          <p:nvPr/>
        </p:nvSpPr>
        <p:spPr>
          <a:xfrm>
            <a:off x="185616" y="2848784"/>
            <a:ext cx="6095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Wrap around integral!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6EC622-4692-FAEB-0A41-1A779D5AFB8B}"/>
                  </a:ext>
                </a:extLst>
              </p:cNvPr>
              <p:cNvSpPr txBox="1"/>
              <p:nvPr/>
            </p:nvSpPr>
            <p:spPr>
              <a:xfrm>
                <a:off x="235429" y="4139751"/>
                <a:ext cx="7932749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−1)∙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6EC622-4692-FAEB-0A41-1A779D5AF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29" y="4139751"/>
                <a:ext cx="7932749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729518-F847-0442-0C6A-804F69674A95}"/>
                  </a:ext>
                </a:extLst>
              </p:cNvPr>
              <p:cNvSpPr txBox="1"/>
              <p:nvPr/>
            </p:nvSpPr>
            <p:spPr>
              <a:xfrm>
                <a:off x="228322" y="5030451"/>
                <a:ext cx="7676269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729518-F847-0442-0C6A-804F69674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22" y="5030451"/>
                <a:ext cx="7676269" cy="968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EDCB09-B1B7-AF86-6AA2-388AECAC61F7}"/>
                  </a:ext>
                </a:extLst>
              </p:cNvPr>
              <p:cNvSpPr txBox="1"/>
              <p:nvPr/>
            </p:nvSpPr>
            <p:spPr>
              <a:xfrm>
                <a:off x="276984" y="5875475"/>
                <a:ext cx="1130760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equation is called a </a:t>
                </a:r>
                <a:r>
                  <a:rPr lang="en-US" sz="2400" b="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reduction formula</a:t>
                </a:r>
                <a:r>
                  <a:rPr lang="en-US" sz="24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because the exponent </a:t>
                </a:r>
                <a:r>
                  <a:rPr lang="en-US" sz="2400" b="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has been </a:t>
                </a:r>
                <a:r>
                  <a:rPr lang="en-US" sz="2400" b="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reduced</a:t>
                </a:r>
                <a:r>
                  <a:rPr lang="en-US" sz="24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to</a:t>
                </a:r>
                <a:r>
                  <a:rPr lang="en-US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and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EDCB09-B1B7-AF86-6AA2-388AECAC6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84" y="5875475"/>
                <a:ext cx="11307609" cy="830997"/>
              </a:xfrm>
              <a:prstGeom prst="rect">
                <a:avLst/>
              </a:prstGeom>
              <a:blipFill>
                <a:blip r:embed="rId8"/>
                <a:stretch>
                  <a:fillRect l="-80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956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 animBg="1"/>
      <p:bldP spid="8" grpId="0" animBg="1"/>
      <p:bldP spid="9" grpId="0"/>
      <p:bldP spid="10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03A3C2-63A4-ED4B-C637-41A3E7A8AFA9}"/>
                  </a:ext>
                </a:extLst>
              </p:cNvPr>
              <p:cNvSpPr txBox="1"/>
              <p:nvPr/>
            </p:nvSpPr>
            <p:spPr>
              <a:xfrm>
                <a:off x="248057" y="346618"/>
                <a:ext cx="7676269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nary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03A3C2-63A4-ED4B-C637-41A3E7A8A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57" y="346618"/>
                <a:ext cx="7676269" cy="968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DC7EC1-1915-6EA3-82A2-63EED3EE5A1C}"/>
                  </a:ext>
                </a:extLst>
              </p:cNvPr>
              <p:cNvSpPr txBox="1"/>
              <p:nvPr/>
            </p:nvSpPr>
            <p:spPr>
              <a:xfrm>
                <a:off x="317409" y="1248723"/>
                <a:ext cx="11056674" cy="131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reduction formula is useful because by using it repeatedly we could eventually express 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in terms of 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func>
                      </m:e>
                    </m:nary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(if </a:t>
                </a:r>
                <a:r>
                  <a:rPr lang="en-US" sz="2400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is odd) or 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endParaRPr lang="en-US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e>
                        </m:func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(if </a:t>
                </a:r>
                <a:r>
                  <a:rPr lang="en-US" sz="2400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is even).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DC7EC1-1915-6EA3-82A2-63EED3EE5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09" y="1248723"/>
                <a:ext cx="11056674" cy="1314912"/>
              </a:xfrm>
              <a:prstGeom prst="rect">
                <a:avLst/>
              </a:prstGeom>
              <a:blipFill>
                <a:blip r:embed="rId3"/>
                <a:stretch>
                  <a:fillRect l="-5127" t="-28241" b="-7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22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CBB8C-23DF-E963-87E7-CA83AC7B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70" y="1032369"/>
            <a:ext cx="7452570" cy="4980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97B584-DC52-60C7-1F30-47A0E1FEF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46767"/>
            <a:ext cx="3794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Power Reduction Formulas.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0F6CEA-F552-15F0-3C4B-315E52213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5" y="1856050"/>
            <a:ext cx="7239274" cy="82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234C00-B742-A673-A7C8-CEAB92D3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0" y="2677416"/>
            <a:ext cx="7239274" cy="82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6A0FE2-039F-6BFC-9989-4D3A5077A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0" y="3451557"/>
            <a:ext cx="7239274" cy="82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980035-A4F6-D068-DB3A-C5321C504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69" y="4336329"/>
            <a:ext cx="7790621" cy="82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9C920E-13DE-F619-F16A-723437DA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5" y="5221101"/>
            <a:ext cx="7394557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02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B29423A-4384-8F99-9A58-DD39220ED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10188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8CA207-90B1-DD64-F768-0858182F6940}"/>
                  </a:ext>
                </a:extLst>
              </p:cNvPr>
              <p:cNvSpPr txBox="1"/>
              <p:nvPr/>
            </p:nvSpPr>
            <p:spPr>
              <a:xfrm>
                <a:off x="139699" y="503552"/>
                <a:ext cx="11666081" cy="951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volume obtained by rotating the region bounded by the curves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func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about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8CA207-90B1-DD64-F768-0858182F6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99" y="503552"/>
                <a:ext cx="11666081" cy="951607"/>
              </a:xfrm>
              <a:prstGeom prst="rect">
                <a:avLst/>
              </a:prstGeom>
              <a:blipFill>
                <a:blip r:embed="rId2"/>
                <a:stretch>
                  <a:fillRect l="-836" t="-5128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26BAC0C3-BA9C-1775-0072-E00C6DDB68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767176"/>
              </p:ext>
            </p:extLst>
          </p:nvPr>
        </p:nvGraphicFramePr>
        <p:xfrm>
          <a:off x="181970" y="1385530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93126" imgH="142917" progId="Photoshop.Image.7">
                  <p:embed/>
                </p:oleObj>
              </mc:Choice>
              <mc:Fallback>
                <p:oleObj name="Image" r:id="rId3" imgW="393126" imgH="142917" progId="Photoshop.Image.7">
                  <p:embed/>
                  <p:pic>
                    <p:nvPicPr>
                      <p:cNvPr id="29" name="Object 11">
                        <a:extLst>
                          <a:ext uri="{FF2B5EF4-FFF2-40B4-BE49-F238E27FC236}">
                            <a16:creationId xmlns:a16="http://schemas.microsoft.com/office/drawing/2014/main" id="{045AC58D-269A-6C05-BABD-846310C249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385530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215A0C4-B04C-9337-8658-1EB7A9684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47" y="3078781"/>
            <a:ext cx="3165200" cy="3165200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7E0B1C41-3692-52A8-1A43-C19021BF7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48" y="3078782"/>
            <a:ext cx="3177842" cy="3177842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D5CF2183-E96A-6381-F5DC-C7134F27FC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60" y="3078780"/>
            <a:ext cx="3165201" cy="316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DA7B91-4E8D-4FE3-5CC7-B0BA2A30C1AE}"/>
                  </a:ext>
                </a:extLst>
              </p:cNvPr>
              <p:cNvSpPr txBox="1"/>
              <p:nvPr/>
            </p:nvSpPr>
            <p:spPr>
              <a:xfrm>
                <a:off x="10655282" y="4181881"/>
                <a:ext cx="127386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DA7B91-4E8D-4FE3-5CC7-B0BA2A30C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282" y="4181881"/>
                <a:ext cx="1273865" cy="338554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310E57-1AFC-9D51-7C4C-4C5145D7BF40}"/>
                  </a:ext>
                </a:extLst>
              </p:cNvPr>
              <p:cNvSpPr txBox="1"/>
              <p:nvPr/>
            </p:nvSpPr>
            <p:spPr>
              <a:xfrm>
                <a:off x="10731726" y="4793929"/>
                <a:ext cx="114134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310E57-1AFC-9D51-7C4C-4C5145D7B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726" y="4793929"/>
                <a:ext cx="1141343" cy="338554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A41271E-115B-0AF1-47C3-7AAC5D437DA3}"/>
              </a:ext>
            </a:extLst>
          </p:cNvPr>
          <p:cNvSpPr txBox="1"/>
          <p:nvPr/>
        </p:nvSpPr>
        <p:spPr>
          <a:xfrm>
            <a:off x="8018096" y="2955886"/>
            <a:ext cx="697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0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3909C3-BA53-9DDF-ED63-1E9A8E196361}"/>
                  </a:ext>
                </a:extLst>
              </p:cNvPr>
              <p:cNvSpPr txBox="1"/>
              <p:nvPr/>
            </p:nvSpPr>
            <p:spPr>
              <a:xfrm>
                <a:off x="9810370" y="2632597"/>
                <a:ext cx="757030" cy="510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3909C3-BA53-9DDF-ED63-1E9A8E196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370" y="2632597"/>
                <a:ext cx="757030" cy="510781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5337B6-AA08-9D52-83E7-874FEF82E198}"/>
                  </a:ext>
                </a:extLst>
              </p:cNvPr>
              <p:cNvSpPr txBox="1"/>
              <p:nvPr/>
            </p:nvSpPr>
            <p:spPr>
              <a:xfrm>
                <a:off x="10752311" y="3874898"/>
                <a:ext cx="77028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5337B6-AA08-9D52-83E7-874FEF82E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311" y="3874898"/>
                <a:ext cx="770282" cy="338554"/>
              </a:xfrm>
              <a:prstGeom prst="rect">
                <a:avLst/>
              </a:prstGeom>
              <a:blipFill>
                <a:blip r:embed="rId11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9D23549-1E5E-13E5-C834-0415C6089513}"/>
              </a:ext>
            </a:extLst>
          </p:cNvPr>
          <p:cNvGrpSpPr/>
          <p:nvPr/>
        </p:nvGrpSpPr>
        <p:grpSpPr>
          <a:xfrm>
            <a:off x="9248547" y="4293659"/>
            <a:ext cx="262269" cy="2060789"/>
            <a:chOff x="9385508" y="2928730"/>
            <a:chExt cx="262269" cy="206078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3F045BC-CF46-D0CF-57E6-D0ABDCB4DFD5}"/>
                </a:ext>
              </a:extLst>
            </p:cNvPr>
            <p:cNvCxnSpPr/>
            <p:nvPr/>
          </p:nvCxnSpPr>
          <p:spPr>
            <a:xfrm>
              <a:off x="9509360" y="2928730"/>
              <a:ext cx="0" cy="838824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8B303F-9EA3-06BD-B28C-57F4E47C653B}"/>
                </a:ext>
              </a:extLst>
            </p:cNvPr>
            <p:cNvSpPr txBox="1"/>
            <p:nvPr/>
          </p:nvSpPr>
          <p:spPr>
            <a:xfrm>
              <a:off x="9385508" y="4620187"/>
              <a:ext cx="2622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C0D823-75AE-12F2-515E-42E58C5EF775}"/>
              </a:ext>
            </a:extLst>
          </p:cNvPr>
          <p:cNvGrpSpPr/>
          <p:nvPr/>
        </p:nvGrpSpPr>
        <p:grpSpPr>
          <a:xfrm>
            <a:off x="9101359" y="3023863"/>
            <a:ext cx="534275" cy="2108619"/>
            <a:chOff x="9238320" y="1658934"/>
            <a:chExt cx="534275" cy="210861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17DF8AA-17C3-9B8C-4CD6-1D0BBE6BA127}"/>
                </a:ext>
              </a:extLst>
            </p:cNvPr>
            <p:cNvCxnSpPr/>
            <p:nvPr/>
          </p:nvCxnSpPr>
          <p:spPr>
            <a:xfrm>
              <a:off x="9502272" y="1665040"/>
              <a:ext cx="0" cy="838824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FD5A330-0B7B-5E0A-49F2-B4F32ED6036D}"/>
                </a:ext>
              </a:extLst>
            </p:cNvPr>
            <p:cNvSpPr/>
            <p:nvPr/>
          </p:nvSpPr>
          <p:spPr>
            <a:xfrm>
              <a:off x="9417065" y="2509969"/>
              <a:ext cx="173500" cy="406118"/>
            </a:xfrm>
            <a:prstGeom prst="ellipse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4561217-5CB8-B9A3-770F-E7B68C9DF100}"/>
                </a:ext>
              </a:extLst>
            </p:cNvPr>
            <p:cNvSpPr/>
            <p:nvPr/>
          </p:nvSpPr>
          <p:spPr>
            <a:xfrm>
              <a:off x="9238320" y="1658934"/>
              <a:ext cx="534275" cy="2108619"/>
            </a:xfrm>
            <a:prstGeom prst="ellipse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93DD91B-07C5-010F-7673-58B96DD55EDD}"/>
              </a:ext>
            </a:extLst>
          </p:cNvPr>
          <p:cNvSpPr txBox="1"/>
          <p:nvPr/>
        </p:nvSpPr>
        <p:spPr>
          <a:xfrm>
            <a:off x="7995357" y="1586084"/>
            <a:ext cx="22884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“Washer Method”</a:t>
            </a:r>
            <a:endParaRPr lang="en-US" sz="2200" dirty="0"/>
          </a:p>
        </p:txBody>
      </p:sp>
      <p:graphicFrame>
        <p:nvGraphicFramePr>
          <p:cNvPr id="34" name="Object 17">
            <a:extLst>
              <a:ext uri="{FF2B5EF4-FFF2-40B4-BE49-F238E27FC236}">
                <a16:creationId xmlns:a16="http://schemas.microsoft.com/office/drawing/2014/main" id="{E7CD21D7-596A-B17A-21B9-20707E528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481042"/>
              </p:ext>
            </p:extLst>
          </p:nvPr>
        </p:nvGraphicFramePr>
        <p:xfrm>
          <a:off x="6301277" y="2063311"/>
          <a:ext cx="5627870" cy="44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27400" imgH="330120" progId="Equation.DSMT4">
                  <p:embed/>
                </p:oleObj>
              </mc:Choice>
              <mc:Fallback>
                <p:oleObj name="Equation" r:id="rId12" imgW="4127400" imgH="330120" progId="Equation.DSMT4">
                  <p:embed/>
                  <p:pic>
                    <p:nvPicPr>
                      <p:cNvPr id="10" name="Object 17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1277" y="2063311"/>
                        <a:ext cx="5627870" cy="449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7">
            <a:extLst>
              <a:ext uri="{FF2B5EF4-FFF2-40B4-BE49-F238E27FC236}">
                <a16:creationId xmlns:a16="http://schemas.microsoft.com/office/drawing/2014/main" id="{F0100E96-5F80-3EE9-EF08-B74AD26299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744577"/>
              </p:ext>
            </p:extLst>
          </p:nvPr>
        </p:nvGraphicFramePr>
        <p:xfrm>
          <a:off x="272096" y="1835881"/>
          <a:ext cx="4463265" cy="613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00120" imgH="330120" progId="Equation.DSMT4">
                  <p:embed/>
                </p:oleObj>
              </mc:Choice>
              <mc:Fallback>
                <p:oleObj name="Equation" r:id="rId14" imgW="2400120" imgH="330120" progId="Equation.DSMT4">
                  <p:embed/>
                  <p:pic>
                    <p:nvPicPr>
                      <p:cNvPr id="34" name="Object 17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E7CD21D7-596A-B17A-21B9-20707E5287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6" y="1835881"/>
                        <a:ext cx="4463265" cy="613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7">
            <a:extLst>
              <a:ext uri="{FF2B5EF4-FFF2-40B4-BE49-F238E27FC236}">
                <a16:creationId xmlns:a16="http://schemas.microsoft.com/office/drawing/2014/main" id="{A9394B02-80C5-9222-559A-E3322FD08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862054"/>
              </p:ext>
            </p:extLst>
          </p:nvPr>
        </p:nvGraphicFramePr>
        <p:xfrm>
          <a:off x="262853" y="2523314"/>
          <a:ext cx="5995988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225600" imgH="330120" progId="Equation.DSMT4">
                  <p:embed/>
                </p:oleObj>
              </mc:Choice>
              <mc:Fallback>
                <p:oleObj name="Equation" r:id="rId16" imgW="3225600" imgH="330120" progId="Equation.DSMT4">
                  <p:embed/>
                  <p:pic>
                    <p:nvPicPr>
                      <p:cNvPr id="35" name="Object 17">
                        <a:extLst>
                          <a:ext uri="{FF2B5EF4-FFF2-40B4-BE49-F238E27FC236}">
                            <a16:creationId xmlns:a16="http://schemas.microsoft.com/office/drawing/2014/main" id="{F0100E96-5F80-3EE9-EF08-B74AD26299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53" y="2523314"/>
                        <a:ext cx="5995988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7">
            <a:extLst>
              <a:ext uri="{FF2B5EF4-FFF2-40B4-BE49-F238E27FC236}">
                <a16:creationId xmlns:a16="http://schemas.microsoft.com/office/drawing/2014/main" id="{565D58BF-2FE2-EA14-9D48-981135D038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425368"/>
              </p:ext>
            </p:extLst>
          </p:nvPr>
        </p:nvGraphicFramePr>
        <p:xfrm>
          <a:off x="227845" y="3217863"/>
          <a:ext cx="5335587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869920" imgH="330120" progId="Equation.DSMT4">
                  <p:embed/>
                </p:oleObj>
              </mc:Choice>
              <mc:Fallback>
                <p:oleObj name="Equation" r:id="rId18" imgW="2869920" imgH="330120" progId="Equation.DSMT4">
                  <p:embed/>
                  <p:pic>
                    <p:nvPicPr>
                      <p:cNvPr id="36" name="Object 17">
                        <a:extLst>
                          <a:ext uri="{FF2B5EF4-FFF2-40B4-BE49-F238E27FC236}">
                            <a16:creationId xmlns:a16="http://schemas.microsoft.com/office/drawing/2014/main" id="{A9394B02-80C5-9222-559A-E3322FD085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45" y="3217863"/>
                        <a:ext cx="5335587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7">
            <a:extLst>
              <a:ext uri="{FF2B5EF4-FFF2-40B4-BE49-F238E27FC236}">
                <a16:creationId xmlns:a16="http://schemas.microsoft.com/office/drawing/2014/main" id="{2C3FB27C-5BAF-D80A-47B8-B93BB8D33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07152"/>
              </p:ext>
            </p:extLst>
          </p:nvPr>
        </p:nvGraphicFramePr>
        <p:xfrm>
          <a:off x="1031875" y="3940175"/>
          <a:ext cx="3638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55520" imgH="228600" progId="Equation.DSMT4">
                  <p:embed/>
                </p:oleObj>
              </mc:Choice>
              <mc:Fallback>
                <p:oleObj name="Equation" r:id="rId20" imgW="1955520" imgH="228600" progId="Equation.DSMT4">
                  <p:embed/>
                  <p:pic>
                    <p:nvPicPr>
                      <p:cNvPr id="37" name="Object 17">
                        <a:extLst>
                          <a:ext uri="{FF2B5EF4-FFF2-40B4-BE49-F238E27FC236}">
                            <a16:creationId xmlns:a16="http://schemas.microsoft.com/office/drawing/2014/main" id="{565D58BF-2FE2-EA14-9D48-981135D038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3940175"/>
                        <a:ext cx="3638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7">
            <a:extLst>
              <a:ext uri="{FF2B5EF4-FFF2-40B4-BE49-F238E27FC236}">
                <a16:creationId xmlns:a16="http://schemas.microsoft.com/office/drawing/2014/main" id="{101EA256-A40D-79E7-F73D-454B0FF9E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15307"/>
              </p:ext>
            </p:extLst>
          </p:nvPr>
        </p:nvGraphicFramePr>
        <p:xfrm>
          <a:off x="233228" y="4378325"/>
          <a:ext cx="455612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50880" imgH="330120" progId="Equation.DSMT4">
                  <p:embed/>
                </p:oleObj>
              </mc:Choice>
              <mc:Fallback>
                <p:oleObj name="Equation" r:id="rId22" imgW="2450880" imgH="330120" progId="Equation.DSMT4">
                  <p:embed/>
                  <p:pic>
                    <p:nvPicPr>
                      <p:cNvPr id="37" name="Object 17">
                        <a:extLst>
                          <a:ext uri="{FF2B5EF4-FFF2-40B4-BE49-F238E27FC236}">
                            <a16:creationId xmlns:a16="http://schemas.microsoft.com/office/drawing/2014/main" id="{565D58BF-2FE2-EA14-9D48-981135D038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28" y="4378325"/>
                        <a:ext cx="455612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7">
            <a:extLst>
              <a:ext uri="{FF2B5EF4-FFF2-40B4-BE49-F238E27FC236}">
                <a16:creationId xmlns:a16="http://schemas.microsoft.com/office/drawing/2014/main" id="{3D6D1A15-80F4-2BBD-51E6-7AAA5B427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881476"/>
              </p:ext>
            </p:extLst>
          </p:nvPr>
        </p:nvGraphicFramePr>
        <p:xfrm>
          <a:off x="185149" y="4921433"/>
          <a:ext cx="427196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98600" imgH="482400" progId="Equation.DSMT4">
                  <p:embed/>
                </p:oleObj>
              </mc:Choice>
              <mc:Fallback>
                <p:oleObj name="Equation" r:id="rId24" imgW="2298600" imgH="482400" progId="Equation.DSMT4">
                  <p:embed/>
                  <p:pic>
                    <p:nvPicPr>
                      <p:cNvPr id="39" name="Object 17">
                        <a:extLst>
                          <a:ext uri="{FF2B5EF4-FFF2-40B4-BE49-F238E27FC236}">
                            <a16:creationId xmlns:a16="http://schemas.microsoft.com/office/drawing/2014/main" id="{101EA256-A40D-79E7-F73D-454B0FF9E2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49" y="4921433"/>
                        <a:ext cx="4271963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7">
            <a:extLst>
              <a:ext uri="{FF2B5EF4-FFF2-40B4-BE49-F238E27FC236}">
                <a16:creationId xmlns:a16="http://schemas.microsoft.com/office/drawing/2014/main" id="{C1857D79-5865-4311-F369-A10D5C7C4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913857"/>
              </p:ext>
            </p:extLst>
          </p:nvPr>
        </p:nvGraphicFramePr>
        <p:xfrm>
          <a:off x="199336" y="5794375"/>
          <a:ext cx="405923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84120" imgH="457200" progId="Equation.DSMT4">
                  <p:embed/>
                </p:oleObj>
              </mc:Choice>
              <mc:Fallback>
                <p:oleObj name="Equation" r:id="rId26" imgW="2184120" imgH="457200" progId="Equation.DSMT4">
                  <p:embed/>
                  <p:pic>
                    <p:nvPicPr>
                      <p:cNvPr id="40" name="Object 17">
                        <a:extLst>
                          <a:ext uri="{FF2B5EF4-FFF2-40B4-BE49-F238E27FC236}">
                            <a16:creationId xmlns:a16="http://schemas.microsoft.com/office/drawing/2014/main" id="{3D6D1A15-80F4-2BBD-51E6-7AAA5B427A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36" y="5794375"/>
                        <a:ext cx="4059238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7">
            <a:extLst>
              <a:ext uri="{FF2B5EF4-FFF2-40B4-BE49-F238E27FC236}">
                <a16:creationId xmlns:a16="http://schemas.microsoft.com/office/drawing/2014/main" id="{5E37B40E-9531-D8CF-5C74-107479484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836246"/>
              </p:ext>
            </p:extLst>
          </p:nvPr>
        </p:nvGraphicFramePr>
        <p:xfrm>
          <a:off x="4257028" y="5810992"/>
          <a:ext cx="25019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346040" imgH="431640" progId="Equation.DSMT4">
                  <p:embed/>
                </p:oleObj>
              </mc:Choice>
              <mc:Fallback>
                <p:oleObj name="Equation" r:id="rId28" imgW="1346040" imgH="431640" progId="Equation.DSMT4">
                  <p:embed/>
                  <p:pic>
                    <p:nvPicPr>
                      <p:cNvPr id="41" name="Object 17">
                        <a:extLst>
                          <a:ext uri="{FF2B5EF4-FFF2-40B4-BE49-F238E27FC236}">
                            <a16:creationId xmlns:a16="http://schemas.microsoft.com/office/drawing/2014/main" id="{C1857D79-5865-4311-F369-A10D5C7C4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028" y="5810992"/>
                        <a:ext cx="250190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28D18DD-5C1E-1032-CA41-4A863B8E4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8" y="1848305"/>
            <a:ext cx="218660" cy="65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FF98F0-20C6-3FF1-D75C-15610B32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60" y="1862524"/>
            <a:ext cx="432492" cy="65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E57E99-CAE6-440C-45FF-B53A4A3A8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44" y="1815759"/>
            <a:ext cx="2961957" cy="65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29AA03-E730-6367-2140-A10D2785B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767" y="1862524"/>
            <a:ext cx="1162304" cy="5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97303C-794C-3C35-D143-BFFFA5752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71" y="1893755"/>
            <a:ext cx="1457738" cy="5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853F1E-F805-7370-A8EC-1DC42CE08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76" y="1848305"/>
            <a:ext cx="354786" cy="65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69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  <p:bldP spid="16" grpId="0"/>
      <p:bldP spid="18" grpId="0"/>
      <p:bldP spid="20" grpId="0"/>
      <p:bldP spid="2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2CFCA6-E565-87E0-FB18-DB260278CDD7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A99E6FC-C331-6E72-6DC0-C3D4F586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10188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534EFD-F4F3-18F8-CAE9-01427A405F9C}"/>
                  </a:ext>
                </a:extLst>
              </p:cNvPr>
              <p:cNvSpPr txBox="1"/>
              <p:nvPr/>
            </p:nvSpPr>
            <p:spPr>
              <a:xfrm>
                <a:off x="139699" y="503552"/>
                <a:ext cx="11666081" cy="951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Find the volume obtained by rotating the region bounded by the curves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func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about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534EFD-F4F3-18F8-CAE9-01427A405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99" y="503552"/>
                <a:ext cx="11666081" cy="951607"/>
              </a:xfrm>
              <a:prstGeom prst="rect">
                <a:avLst/>
              </a:prstGeom>
              <a:blipFill>
                <a:blip r:embed="rId2"/>
                <a:stretch>
                  <a:fillRect t="-5128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98F3428A-5315-6915-9D67-E7B9D35485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967392"/>
              </p:ext>
            </p:extLst>
          </p:nvPr>
        </p:nvGraphicFramePr>
        <p:xfrm>
          <a:off x="181970" y="1385530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93126" imgH="142917" progId="Photoshop.Image.7">
                  <p:embed/>
                </p:oleObj>
              </mc:Choice>
              <mc:Fallback>
                <p:oleObj name="Image" r:id="rId3" imgW="393126" imgH="142917" progId="Photoshop.Image.7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26BAC0C3-BA9C-1775-0072-E00C6DDB68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385530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9C61B1F-FCFC-2E96-23AA-759F06C9D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94" y="552533"/>
            <a:ext cx="393692" cy="39369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2DAAF8E-194A-E106-2785-F4231474EE99}"/>
              </a:ext>
            </a:extLst>
          </p:cNvPr>
          <p:cNvGrpSpPr/>
          <p:nvPr/>
        </p:nvGrpSpPr>
        <p:grpSpPr>
          <a:xfrm>
            <a:off x="6301277" y="1586084"/>
            <a:ext cx="5627870" cy="4768364"/>
            <a:chOff x="6301277" y="1586084"/>
            <a:chExt cx="5627870" cy="4768364"/>
          </a:xfrm>
        </p:grpSpPr>
        <p:pic>
          <p:nvPicPr>
            <p:cNvPr id="9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81EC481E-BC5C-C3DE-F17A-372C6CF09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947" y="3078781"/>
              <a:ext cx="3165200" cy="3165200"/>
            </a:xfrm>
            <a:prstGeom prst="rect">
              <a:avLst/>
            </a:prstGeom>
          </p:spPr>
        </p:pic>
        <p:pic>
          <p:nvPicPr>
            <p:cNvPr id="10" name="Picture 9" descr="Chart&#10;&#10;Description automatically generated">
              <a:extLst>
                <a:ext uri="{FF2B5EF4-FFF2-40B4-BE49-F238E27FC236}">
                  <a16:creationId xmlns:a16="http://schemas.microsoft.com/office/drawing/2014/main" id="{09A76E29-6AE9-EBE3-EE1E-89B7431EE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948" y="3078782"/>
              <a:ext cx="3177842" cy="3177842"/>
            </a:xfrm>
            <a:prstGeom prst="rect">
              <a:avLst/>
            </a:prstGeom>
          </p:spPr>
        </p:pic>
        <p:pic>
          <p:nvPicPr>
            <p:cNvPr id="11" name="Picture 10" descr="Chart&#10;&#10;Description automatically generated">
              <a:extLst>
                <a:ext uri="{FF2B5EF4-FFF2-40B4-BE49-F238E27FC236}">
                  <a16:creationId xmlns:a16="http://schemas.microsoft.com/office/drawing/2014/main" id="{C1512C88-71FA-2C3F-5DF2-FA13854C4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160" y="3078780"/>
              <a:ext cx="3165201" cy="31652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06ABFAB-DF5F-B8FF-7280-60A6F43CAA8C}"/>
                    </a:ext>
                  </a:extLst>
                </p:cNvPr>
                <p:cNvSpPr txBox="1"/>
                <p:nvPr/>
              </p:nvSpPr>
              <p:spPr>
                <a:xfrm>
                  <a:off x="10655282" y="4181881"/>
                  <a:ext cx="1273865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06ABFAB-DF5F-B8FF-7280-60A6F43CA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5282" y="4181881"/>
                  <a:ext cx="1273865" cy="338554"/>
                </a:xfrm>
                <a:prstGeom prst="rect">
                  <a:avLst/>
                </a:prstGeom>
                <a:blipFill>
                  <a:blip r:embed="rId9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D75B59A-1E81-C89A-1E6D-05ABE1D461B4}"/>
                    </a:ext>
                  </a:extLst>
                </p:cNvPr>
                <p:cNvSpPr txBox="1"/>
                <p:nvPr/>
              </p:nvSpPr>
              <p:spPr>
                <a:xfrm>
                  <a:off x="10731726" y="4793929"/>
                  <a:ext cx="1141343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D75B59A-1E81-C89A-1E6D-05ABE1D46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1726" y="4793929"/>
                  <a:ext cx="1141343" cy="338554"/>
                </a:xfrm>
                <a:prstGeom prst="rect">
                  <a:avLst/>
                </a:prstGeom>
                <a:blipFill>
                  <a:blip r:embed="rId10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67BB90-E4A2-5A40-EED7-1E3E03106B57}"/>
                </a:ext>
              </a:extLst>
            </p:cNvPr>
            <p:cNvSpPr txBox="1"/>
            <p:nvPr/>
          </p:nvSpPr>
          <p:spPr>
            <a:xfrm>
              <a:off x="8018096" y="2955886"/>
              <a:ext cx="69739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0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n-US" sz="1600" b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= 0 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4E4E8B-F461-C323-525E-66DD2B74A6A8}"/>
                    </a:ext>
                  </a:extLst>
                </p:cNvPr>
                <p:cNvSpPr txBox="1"/>
                <p:nvPr/>
              </p:nvSpPr>
              <p:spPr>
                <a:xfrm>
                  <a:off x="9810370" y="2632597"/>
                  <a:ext cx="757030" cy="5107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4E4E8B-F461-C323-525E-66DD2B74A6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0370" y="2632597"/>
                  <a:ext cx="757030" cy="510781"/>
                </a:xfrm>
                <a:prstGeom prst="rect">
                  <a:avLst/>
                </a:prstGeom>
                <a:blipFill>
                  <a:blip r:embed="rId11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7CBF05E-0533-744E-A249-735CE68EDEA5}"/>
                    </a:ext>
                  </a:extLst>
                </p:cNvPr>
                <p:cNvSpPr txBox="1"/>
                <p:nvPr/>
              </p:nvSpPr>
              <p:spPr>
                <a:xfrm>
                  <a:off x="10752311" y="3874898"/>
                  <a:ext cx="77028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7CBF05E-0533-744E-A249-735CE68EDE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311" y="3874898"/>
                  <a:ext cx="770282" cy="338554"/>
                </a:xfrm>
                <a:prstGeom prst="rect">
                  <a:avLst/>
                </a:prstGeom>
                <a:blipFill>
                  <a:blip r:embed="rId12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13155A5-D97E-EDC0-59AE-FEFFB8D8DCEB}"/>
                </a:ext>
              </a:extLst>
            </p:cNvPr>
            <p:cNvGrpSpPr/>
            <p:nvPr/>
          </p:nvGrpSpPr>
          <p:grpSpPr>
            <a:xfrm>
              <a:off x="9248547" y="4293659"/>
              <a:ext cx="262269" cy="2060789"/>
              <a:chOff x="9385508" y="2928730"/>
              <a:chExt cx="262269" cy="2060789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42B3BEA-75E2-FC35-1D32-5ADEE6440369}"/>
                  </a:ext>
                </a:extLst>
              </p:cNvPr>
              <p:cNvCxnSpPr/>
              <p:nvPr/>
            </p:nvCxnSpPr>
            <p:spPr>
              <a:xfrm>
                <a:off x="9509360" y="2928730"/>
                <a:ext cx="0" cy="838824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B08F23-E9AA-4BBB-B131-AD55730A0831}"/>
                  </a:ext>
                </a:extLst>
              </p:cNvPr>
              <p:cNvSpPr txBox="1"/>
              <p:nvPr/>
            </p:nvSpPr>
            <p:spPr>
              <a:xfrm>
                <a:off x="9385508" y="4620187"/>
                <a:ext cx="2622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782ADEF-C26E-5B80-DF19-543CB95E9C28}"/>
                </a:ext>
              </a:extLst>
            </p:cNvPr>
            <p:cNvGrpSpPr/>
            <p:nvPr/>
          </p:nvGrpSpPr>
          <p:grpSpPr>
            <a:xfrm>
              <a:off x="9101359" y="3023863"/>
              <a:ext cx="534275" cy="2108619"/>
              <a:chOff x="9238320" y="1658934"/>
              <a:chExt cx="534275" cy="2108619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27ECA54-0BD1-13CB-1192-FDDDE8DFCCBD}"/>
                  </a:ext>
                </a:extLst>
              </p:cNvPr>
              <p:cNvCxnSpPr/>
              <p:nvPr/>
            </p:nvCxnSpPr>
            <p:spPr>
              <a:xfrm>
                <a:off x="9502272" y="1665040"/>
                <a:ext cx="0" cy="838824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5206A38-8F78-7F4C-D7E6-946A24BE9FFF}"/>
                  </a:ext>
                </a:extLst>
              </p:cNvPr>
              <p:cNvSpPr/>
              <p:nvPr/>
            </p:nvSpPr>
            <p:spPr>
              <a:xfrm>
                <a:off x="9417065" y="2509969"/>
                <a:ext cx="173500" cy="406118"/>
              </a:xfrm>
              <a:prstGeom prst="ellipse">
                <a:avLst/>
              </a:prstGeom>
              <a:noFill/>
              <a:ln w="222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5DDFECD-04A1-F3F0-AAA5-EA3F776DDF06}"/>
                  </a:ext>
                </a:extLst>
              </p:cNvPr>
              <p:cNvSpPr/>
              <p:nvPr/>
            </p:nvSpPr>
            <p:spPr>
              <a:xfrm>
                <a:off x="9238320" y="1658934"/>
                <a:ext cx="534275" cy="2108619"/>
              </a:xfrm>
              <a:prstGeom prst="ellipse">
                <a:avLst/>
              </a:prstGeom>
              <a:noFill/>
              <a:ln w="222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E05F406-CC75-3691-0C13-938A20384C36}"/>
                </a:ext>
              </a:extLst>
            </p:cNvPr>
            <p:cNvSpPr txBox="1"/>
            <p:nvPr/>
          </p:nvSpPr>
          <p:spPr>
            <a:xfrm>
              <a:off x="7995357" y="1586084"/>
              <a:ext cx="228848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“Washer Method”</a:t>
              </a:r>
              <a:endParaRPr lang="en-US" sz="2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5" name="Object 17">
                  <a:extLst>
                    <a:ext uri="{FF2B5EF4-FFF2-40B4-BE49-F238E27FC236}">
                      <a16:creationId xmlns:a16="http://schemas.microsoft.com/office/drawing/2014/main" id="{34861E80-1787-DFAE-383E-DDB22FEA612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07845941"/>
                    </p:ext>
                  </p:extLst>
                </p:nvPr>
              </p:nvGraphicFramePr>
              <p:xfrm>
                <a:off x="6301277" y="2063311"/>
                <a:ext cx="5627870" cy="44995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3" imgW="4127400" imgH="330120" progId="Equation.DSMT4">
                        <p:embed/>
                      </p:oleObj>
                    </mc:Choice>
                    <mc:Fallback>
                      <p:oleObj name="Equation" r:id="rId13" imgW="4127400" imgH="330120" progId="Equation.DSMT4">
                        <p:embed/>
                        <p:pic>
                          <p:nvPicPr>
                            <p:cNvPr id="34" name="Object 17">
                              <a:extLst>
                                <a:ext uri="{FF2B5EF4-FFF2-40B4-BE49-F238E27FC236}">
                                  <a16:creationId xmlns:a16="http://schemas.microsoft.com/office/drawing/2014/main" id="{E7CD21D7-596A-B17A-21B9-20707E5287A2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01277" y="2063311"/>
                              <a:ext cx="5627870" cy="44995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5" name="Object 17">
                  <a:extLst>
                    <a:ext uri="{FF2B5EF4-FFF2-40B4-BE49-F238E27FC236}">
                      <a16:creationId xmlns:a16="http://schemas.microsoft.com/office/drawing/2014/main" id="{34861E80-1787-DFAE-383E-DDB22FEA612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07845941"/>
                    </p:ext>
                  </p:extLst>
                </p:nvPr>
              </p:nvGraphicFramePr>
              <p:xfrm>
                <a:off x="6301277" y="2063311"/>
                <a:ext cx="5627870" cy="44995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5" imgW="4127400" imgH="330120" progId="Equation.DSMT4">
                        <p:embed/>
                      </p:oleObj>
                    </mc:Choice>
                    <mc:Fallback>
                      <p:oleObj name="Equation" r:id="rId15" imgW="4127400" imgH="330120" progId="Equation.DSMT4">
                        <p:embed/>
                        <p:pic>
                          <p:nvPicPr>
                            <p:cNvPr id="34" name="Object 17">
                              <a:extLst>
                                <a:ext uri="{FF2B5EF4-FFF2-40B4-BE49-F238E27FC236}">
                                  <a16:creationId xmlns:a16="http://schemas.microsoft.com/office/drawing/2014/main" id="{E7CD21D7-596A-B17A-21B9-20707E5287A2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01277" y="2063311"/>
                              <a:ext cx="5627870" cy="44995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27" name="Object 17">
            <a:extLst>
              <a:ext uri="{FF2B5EF4-FFF2-40B4-BE49-F238E27FC236}">
                <a16:creationId xmlns:a16="http://schemas.microsoft.com/office/drawing/2014/main" id="{8118E364-1AAD-AA61-38EE-9AE12C573A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210901"/>
              </p:ext>
            </p:extLst>
          </p:nvPr>
        </p:nvGraphicFramePr>
        <p:xfrm>
          <a:off x="272096" y="1835881"/>
          <a:ext cx="4463265" cy="613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00120" imgH="330120" progId="Equation.DSMT4">
                  <p:embed/>
                </p:oleObj>
              </mc:Choice>
              <mc:Fallback>
                <p:oleObj name="Equation" r:id="rId17" imgW="2400120" imgH="330120" progId="Equation.DSMT4">
                  <p:embed/>
                  <p:pic>
                    <p:nvPicPr>
                      <p:cNvPr id="35" name="Object 17">
                        <a:extLst>
                          <a:ext uri="{FF2B5EF4-FFF2-40B4-BE49-F238E27FC236}">
                            <a16:creationId xmlns:a16="http://schemas.microsoft.com/office/drawing/2014/main" id="{F0100E96-5F80-3EE9-EF08-B74AD26299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6" y="1835881"/>
                        <a:ext cx="4463265" cy="613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0D0BC690-90F4-5AD1-2829-3D662C09AA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2173" y="3048573"/>
            <a:ext cx="3105150" cy="2343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9BB1C6-CBC5-8EC1-9CEE-47E265194A5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2173" y="3048130"/>
            <a:ext cx="3105150" cy="234315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8E4AE00-7A05-0711-D68B-56275C0D36F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0384" y="2576517"/>
            <a:ext cx="678239" cy="31244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CB4FCB6-EE4B-87F0-4F1A-CBD6CEA65D7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31018" y="2485128"/>
            <a:ext cx="358171" cy="4724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06535DA-AA55-E1FB-EBA0-2A2EDE2699E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1711" y="3046365"/>
            <a:ext cx="3105150" cy="23431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DB233BF-AE81-D94C-E06B-7EA89DD5458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6677" y="3045543"/>
            <a:ext cx="3105150" cy="23431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AFA37ED-F9DC-EC2C-235F-53F7B04810F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75534" y="2581843"/>
            <a:ext cx="693480" cy="32768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61E0218-AD82-A37A-0C16-43EE8D9426A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07394" y="3049800"/>
            <a:ext cx="3105150" cy="23431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B39BD0A-CACB-4DB1-7B22-934AB3211D5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01250" y="3048522"/>
            <a:ext cx="3105150" cy="234315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CE82A34-A875-3B00-6B76-465FF52E66C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07855" y="3051151"/>
            <a:ext cx="3105150" cy="234315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9ECCA75-9722-CA3E-788A-8241546D8CB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7625" y="3053399"/>
            <a:ext cx="3105150" cy="23431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8DDBCB1-6AAD-6467-0BD9-8BCB8CA62C4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06522" y="3052773"/>
            <a:ext cx="3105150" cy="234315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D96522A-9992-D413-9ABB-B794F20AA4E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743750" y="2586189"/>
            <a:ext cx="701101" cy="33530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C5D5FAB-7677-3F38-004B-4FFE38A394F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09854" y="3056975"/>
            <a:ext cx="3105150" cy="234315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A1DF36A-4543-F9CA-508A-ACF0303E81B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02301" y="3044275"/>
            <a:ext cx="3105150" cy="234315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E5580B3-6CFB-A115-8E0A-94B4ECB269C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590171" y="2600843"/>
            <a:ext cx="358171" cy="32006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5536479-D003-3475-53B7-1D3098F019E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00697" y="3045739"/>
            <a:ext cx="3105150" cy="234315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DB581BC-7687-583D-5386-443478049F0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03785" y="3050144"/>
            <a:ext cx="3105150" cy="234315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49DF2C7-FE06-D43A-5DCC-772115004AF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00697" y="3049725"/>
            <a:ext cx="3105150" cy="234315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1767E9A-5F52-F32B-8212-0DF7FE0F202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085293" y="2600843"/>
            <a:ext cx="358171" cy="32006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03A3190-F02D-E1A6-12AD-A7FEB9D44C3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00040" y="3051960"/>
            <a:ext cx="3105150" cy="234315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2E3C0F9-0BB0-BAAF-C85C-6F4634C90523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98822" y="3049725"/>
            <a:ext cx="3105150" cy="234315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83BFC3A-D3EE-4BBF-5286-B8299F098789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09406" y="3052238"/>
            <a:ext cx="3105150" cy="234315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4913832-CCE1-7B2F-AE1D-2CCEF5BA871E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03929" y="3050285"/>
            <a:ext cx="3105150" cy="234315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A3D0ADE-DBFC-9202-E984-589AB08D4182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01924" y="3056692"/>
            <a:ext cx="3105150" cy="2343150"/>
          </a:xfrm>
          <a:prstGeom prst="rect">
            <a:avLst/>
          </a:prstGeom>
        </p:spPr>
      </p:pic>
      <p:graphicFrame>
        <p:nvGraphicFramePr>
          <p:cNvPr id="85" name="Object 17">
            <a:extLst>
              <a:ext uri="{FF2B5EF4-FFF2-40B4-BE49-F238E27FC236}">
                <a16:creationId xmlns:a16="http://schemas.microsoft.com/office/drawing/2014/main" id="{C2B866D2-09A4-42CB-9ECF-6D0DCD05BE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721849"/>
              </p:ext>
            </p:extLst>
          </p:nvPr>
        </p:nvGraphicFramePr>
        <p:xfrm>
          <a:off x="388938" y="5610225"/>
          <a:ext cx="2855912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536480" imgH="431640" progId="Equation.DSMT4">
                  <p:embed/>
                </p:oleObj>
              </mc:Choice>
              <mc:Fallback>
                <p:oleObj name="Equation" r:id="rId44" imgW="1536480" imgH="431640" progId="Equation.DSMT4">
                  <p:embed/>
                  <p:pic>
                    <p:nvPicPr>
                      <p:cNvPr id="42" name="Object 17">
                        <a:extLst>
                          <a:ext uri="{FF2B5EF4-FFF2-40B4-BE49-F238E27FC236}">
                            <a16:creationId xmlns:a16="http://schemas.microsoft.com/office/drawing/2014/main" id="{5E37B40E-9531-D8CF-5C74-1074794843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5610225"/>
                        <a:ext cx="2855912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" name="Picture 86">
            <a:extLst>
              <a:ext uri="{FF2B5EF4-FFF2-40B4-BE49-F238E27FC236}">
                <a16:creationId xmlns:a16="http://schemas.microsoft.com/office/drawing/2014/main" id="{980682FE-F869-7F74-672A-75876B763196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01924" y="3052021"/>
            <a:ext cx="3105150" cy="234315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FB73306-CD52-1055-6A26-901E6C1E61C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32783" y="4523151"/>
            <a:ext cx="678239" cy="312447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231A5C74-49E0-C72E-BBD5-C65C6CC2CDB6}"/>
              </a:ext>
            </a:extLst>
          </p:cNvPr>
          <p:cNvSpPr txBox="1"/>
          <p:nvPr/>
        </p:nvSpPr>
        <p:spPr>
          <a:xfrm>
            <a:off x="4921182" y="4133812"/>
            <a:ext cx="2520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Deceitful Decimal!! </a:t>
            </a:r>
          </a:p>
        </p:txBody>
      </p:sp>
      <p:pic>
        <p:nvPicPr>
          <p:cNvPr id="92" name="Picture 4" descr="Angry Face Emoji - what it means and how to use it.">
            <a:extLst>
              <a:ext uri="{FF2B5EF4-FFF2-40B4-BE49-F238E27FC236}">
                <a16:creationId xmlns:a16="http://schemas.microsoft.com/office/drawing/2014/main" id="{1A0A35B4-1AC2-941E-6ED0-FDD6E7F3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90" y="4571733"/>
            <a:ext cx="1917245" cy="107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3" name="Object 17">
            <a:extLst>
              <a:ext uri="{FF2B5EF4-FFF2-40B4-BE49-F238E27FC236}">
                <a16:creationId xmlns:a16="http://schemas.microsoft.com/office/drawing/2014/main" id="{8DC76071-8D18-E2AE-5DD5-6FEABF1708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746506"/>
              </p:ext>
            </p:extLst>
          </p:nvPr>
        </p:nvGraphicFramePr>
        <p:xfrm>
          <a:off x="3195612" y="5665967"/>
          <a:ext cx="17700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952200" imgH="279360" progId="Equation.DSMT4">
                  <p:embed/>
                </p:oleObj>
              </mc:Choice>
              <mc:Fallback>
                <p:oleObj name="Equation" r:id="rId48" imgW="952200" imgH="279360" progId="Equation.DSMT4">
                  <p:embed/>
                  <p:pic>
                    <p:nvPicPr>
                      <p:cNvPr id="85" name="Object 17">
                        <a:extLst>
                          <a:ext uri="{FF2B5EF4-FFF2-40B4-BE49-F238E27FC236}">
                            <a16:creationId xmlns:a16="http://schemas.microsoft.com/office/drawing/2014/main" id="{C2B866D2-09A4-42CB-9ECF-6D0DCD05BE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612" y="5665967"/>
                        <a:ext cx="177006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4AAA9738-B160-32DF-0003-7E673A4CF187}"/>
              </a:ext>
            </a:extLst>
          </p:cNvPr>
          <p:cNvSpPr txBox="1"/>
          <p:nvPr/>
        </p:nvSpPr>
        <p:spPr>
          <a:xfrm>
            <a:off x="2483064" y="6269634"/>
            <a:ext cx="51152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At least 3 decimal places of accuracy.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B72B56-E4C5-BF8C-3160-CE5DCF50FFB1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129654" y="4958755"/>
            <a:ext cx="701101" cy="4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1" grpId="0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32B93E0C-06BD-4F0C-B1DF-8B434DB16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969784"/>
              </p:ext>
            </p:extLst>
          </p:nvPr>
        </p:nvGraphicFramePr>
        <p:xfrm>
          <a:off x="439738" y="655320"/>
          <a:ext cx="25987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279400" progId="Equation.DSMT4">
                  <p:embed/>
                </p:oleObj>
              </mc:Choice>
              <mc:Fallback>
                <p:oleObj name="Equation" r:id="rId2" imgW="1016000" imgH="279400" progId="Equation.DSMT4">
                  <p:embed/>
                  <p:pic>
                    <p:nvPicPr>
                      <p:cNvPr id="17411" name="Object 2">
                        <a:extLst>
                          <a:ext uri="{FF2B5EF4-FFF2-40B4-BE49-F238E27FC236}">
                            <a16:creationId xmlns:a16="http://schemas.microsoft.com/office/drawing/2014/main" id="{76A61B32-551C-211A-A79D-3860CC0B35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655320"/>
                        <a:ext cx="25987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62C039E3-6709-A8C3-6ACC-771EB26A70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959000"/>
              </p:ext>
            </p:extLst>
          </p:nvPr>
        </p:nvGraphicFramePr>
        <p:xfrm>
          <a:off x="417513" y="1426845"/>
          <a:ext cx="2859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600" imgH="279400" progId="Equation.DSMT4">
                  <p:embed/>
                </p:oleObj>
              </mc:Choice>
              <mc:Fallback>
                <p:oleObj name="Equation" r:id="rId4" imgW="1117600" imgH="279400" progId="Equation.DSMT4">
                  <p:embed/>
                  <p:pic>
                    <p:nvPicPr>
                      <p:cNvPr id="17412" name="Object 4">
                        <a:extLst>
                          <a:ext uri="{FF2B5EF4-FFF2-40B4-BE49-F238E27FC236}">
                            <a16:creationId xmlns:a16="http://schemas.microsoft.com/office/drawing/2014/main" id="{3855F3EF-04E0-DD23-A6D2-6D51A536A4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426845"/>
                        <a:ext cx="285908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AE0A6141-6A10-2A61-C7B9-BC4D27006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83949"/>
              </p:ext>
            </p:extLst>
          </p:nvPr>
        </p:nvGraphicFramePr>
        <p:xfrm>
          <a:off x="371475" y="2915920"/>
          <a:ext cx="36083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09700" imgH="279400" progId="Equation.DSMT4">
                  <p:embed/>
                </p:oleObj>
              </mc:Choice>
              <mc:Fallback>
                <p:oleObj name="Equation" r:id="rId6" imgW="1409700" imgH="279400" progId="Equation.DSMT4">
                  <p:embed/>
                  <p:pic>
                    <p:nvPicPr>
                      <p:cNvPr id="17413" name="Object 5">
                        <a:extLst>
                          <a:ext uri="{FF2B5EF4-FFF2-40B4-BE49-F238E27FC236}">
                            <a16:creationId xmlns:a16="http://schemas.microsoft.com/office/drawing/2014/main" id="{8347E91C-8113-419E-9108-69F3AEA68A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2915920"/>
                        <a:ext cx="36083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170A1B2-FA35-2FE5-3A98-714817A5B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79612"/>
              </p:ext>
            </p:extLst>
          </p:nvPr>
        </p:nvGraphicFramePr>
        <p:xfrm>
          <a:off x="4572000" y="3019108"/>
          <a:ext cx="22082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25" imgH="177723" progId="Equation.DSMT4">
                  <p:embed/>
                </p:oleObj>
              </mc:Choice>
              <mc:Fallback>
                <p:oleObj name="Equation" r:id="rId8" imgW="863225" imgH="177723" progId="Equation.DSMT4">
                  <p:embed/>
                  <p:pic>
                    <p:nvPicPr>
                      <p:cNvPr id="17414" name="Object 8">
                        <a:extLst>
                          <a:ext uri="{FF2B5EF4-FFF2-40B4-BE49-F238E27FC236}">
                            <a16:creationId xmlns:a16="http://schemas.microsoft.com/office/drawing/2014/main" id="{F12C6C1A-5BDC-BF70-420C-BDE2BCF189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19108"/>
                        <a:ext cx="2208213" cy="4540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CBB0A97-4CD8-9D65-085E-6E38B3B29C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638804"/>
              </p:ext>
            </p:extLst>
          </p:nvPr>
        </p:nvGraphicFramePr>
        <p:xfrm>
          <a:off x="371475" y="3806508"/>
          <a:ext cx="25352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170" imgH="279279" progId="Equation.DSMT4">
                  <p:embed/>
                </p:oleObj>
              </mc:Choice>
              <mc:Fallback>
                <p:oleObj name="Equation" r:id="rId10" imgW="990170" imgH="279279" progId="Equation.DSMT4">
                  <p:embed/>
                  <p:pic>
                    <p:nvPicPr>
                      <p:cNvPr id="17415" name="Object 9">
                        <a:extLst>
                          <a:ext uri="{FF2B5EF4-FFF2-40B4-BE49-F238E27FC236}">
                            <a16:creationId xmlns:a16="http://schemas.microsoft.com/office/drawing/2014/main" id="{68F5020E-D886-1456-F3E9-F4AE7F21F5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3806508"/>
                        <a:ext cx="25352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6AE862A-39C8-925B-3333-962F9F2A9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448224"/>
              </p:ext>
            </p:extLst>
          </p:nvPr>
        </p:nvGraphicFramePr>
        <p:xfrm>
          <a:off x="371475" y="4520883"/>
          <a:ext cx="224313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300" imgH="419100" progId="Equation.DSMT4">
                  <p:embed/>
                </p:oleObj>
              </mc:Choice>
              <mc:Fallback>
                <p:oleObj name="Equation" r:id="rId12" imgW="876300" imgH="419100" progId="Equation.DSMT4">
                  <p:embed/>
                  <p:pic>
                    <p:nvPicPr>
                      <p:cNvPr id="17416" name="Object 10">
                        <a:extLst>
                          <a:ext uri="{FF2B5EF4-FFF2-40B4-BE49-F238E27FC236}">
                            <a16:creationId xmlns:a16="http://schemas.microsoft.com/office/drawing/2014/main" id="{5F953EC5-9417-2BD5-92C6-9AF9535973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4520883"/>
                        <a:ext cx="2243138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>
            <a:extLst>
              <a:ext uri="{FF2B5EF4-FFF2-40B4-BE49-F238E27FC236}">
                <a16:creationId xmlns:a16="http://schemas.microsoft.com/office/drawing/2014/main" id="{D36961D6-67FE-2036-DFFC-B48EFF5E73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76461"/>
              </p:ext>
            </p:extLst>
          </p:nvPr>
        </p:nvGraphicFramePr>
        <p:xfrm>
          <a:off x="371475" y="5528945"/>
          <a:ext cx="34131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33500" imgH="419100" progId="Equation.DSMT4">
                  <p:embed/>
                </p:oleObj>
              </mc:Choice>
              <mc:Fallback>
                <p:oleObj name="Equation" r:id="rId14" imgW="1333500" imgH="419100" progId="Equation.DSMT4">
                  <p:embed/>
                  <p:pic>
                    <p:nvPicPr>
                      <p:cNvPr id="17417" name="Object 12">
                        <a:extLst>
                          <a:ext uri="{FF2B5EF4-FFF2-40B4-BE49-F238E27FC236}">
                            <a16:creationId xmlns:a16="http://schemas.microsoft.com/office/drawing/2014/main" id="{F99F7067-8FDA-98D4-775D-7DB50C7E37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5528945"/>
                        <a:ext cx="34131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8A4C2F9D-9C55-4355-073C-37780CC92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498824"/>
              </p:ext>
            </p:extLst>
          </p:nvPr>
        </p:nvGraphicFramePr>
        <p:xfrm>
          <a:off x="5105400" y="3630295"/>
          <a:ext cx="23717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6698" imgH="177723" progId="Equation.DSMT4">
                  <p:embed/>
                </p:oleObj>
              </mc:Choice>
              <mc:Fallback>
                <p:oleObj name="Equation" r:id="rId16" imgW="926698" imgH="177723" progId="Equation.DSMT4">
                  <p:embed/>
                  <p:pic>
                    <p:nvPicPr>
                      <p:cNvPr id="17418" name="Object 13">
                        <a:extLst>
                          <a:ext uri="{FF2B5EF4-FFF2-40B4-BE49-F238E27FC236}">
                            <a16:creationId xmlns:a16="http://schemas.microsoft.com/office/drawing/2014/main" id="{967E5296-4F81-342A-D2A1-3177D54161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630295"/>
                        <a:ext cx="2371725" cy="4540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4">
            <a:extLst>
              <a:ext uri="{FF2B5EF4-FFF2-40B4-BE49-F238E27FC236}">
                <a16:creationId xmlns:a16="http://schemas.microsoft.com/office/drawing/2014/main" id="{D8F70B76-4CD4-051B-BAEC-B0AC573EC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198120"/>
            <a:ext cx="276393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1"/>
                </a:solidFill>
              </a:rPr>
              <a:t>Odd Powers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FDB1C6D-950C-6303-2701-45BB81829D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971487"/>
              </p:ext>
            </p:extLst>
          </p:nvPr>
        </p:nvGraphicFramePr>
        <p:xfrm>
          <a:off x="439738" y="2147570"/>
          <a:ext cx="76708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98800" imgH="228600" progId="Equation.DSMT4">
                  <p:embed/>
                </p:oleObj>
              </mc:Choice>
              <mc:Fallback>
                <p:oleObj name="Equation" r:id="rId18" imgW="309880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0F4AD8A-0E45-4C63-E696-E4C112A0E0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2147570"/>
                        <a:ext cx="76708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6">
            <a:extLst>
              <a:ext uri="{FF2B5EF4-FFF2-40B4-BE49-F238E27FC236}">
                <a16:creationId xmlns:a16="http://schemas.microsoft.com/office/drawing/2014/main" id="{526CB96C-89CD-6E14-3F49-3D0FFD194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644708"/>
            <a:ext cx="650748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If the exponent is odd use the Pythagorean Identity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and </a:t>
            </a:r>
            <a:r>
              <a:rPr lang="en-US" altLang="en-US" sz="2400" i="1" dirty="0">
                <a:solidFill>
                  <a:schemeClr val="accent1"/>
                </a:solidFill>
              </a:rPr>
              <a:t>u</a:t>
            </a:r>
            <a:r>
              <a:rPr lang="en-US" altLang="en-US" sz="2400" dirty="0">
                <a:solidFill>
                  <a:schemeClr val="accent1"/>
                </a:solidFill>
              </a:rPr>
              <a:t>-substitution.</a:t>
            </a:r>
          </a:p>
        </p:txBody>
      </p:sp>
    </p:spTree>
    <p:extLst>
      <p:ext uri="{BB962C8B-B14F-4D97-AF65-F5344CB8AC3E}">
        <p14:creationId xmlns:p14="http://schemas.microsoft.com/office/powerpoint/2010/main" val="285464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5E9A168-B299-BF3B-4A06-76583C08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89" y="216218"/>
            <a:ext cx="11679347" cy="6477000"/>
          </a:xfrm>
          <a:prstGeom prst="rect">
            <a:avLst/>
          </a:prstGeom>
          <a:ln w="15875">
            <a:solidFill>
              <a:srgbClr val="0070C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5BB603-1FE2-2282-EDBD-B6B174FD0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598"/>
            <a:ext cx="43195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D3D6FE-9E63-B431-7F54-27583B693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5360"/>
            <a:ext cx="73914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CD6448-A0F0-E242-B6E3-BE9E7DC94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661160"/>
            <a:ext cx="4967287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F9A4B62-1CFB-19E0-C6D7-9C74E268D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51760"/>
            <a:ext cx="2438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53E8D5-BC5B-F939-09AC-3DEF4B823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8036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591AFE-4B73-FD4D-EB00-87B168A8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561398"/>
            <a:ext cx="49101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021031-63DE-86C7-5CCB-C26369D45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372735"/>
            <a:ext cx="710723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46DE507-5758-F2C4-3C53-0EF31F512E9F}"/>
              </a:ext>
            </a:extLst>
          </p:cNvPr>
          <p:cNvGrpSpPr>
            <a:grpSpLocks/>
          </p:cNvGrpSpPr>
          <p:nvPr/>
        </p:nvGrpSpPr>
        <p:grpSpPr bwMode="auto">
          <a:xfrm>
            <a:off x="736600" y="6193473"/>
            <a:ext cx="5892800" cy="496887"/>
            <a:chOff x="304800" y="5867399"/>
            <a:chExt cx="5892484" cy="496915"/>
          </a:xfrm>
        </p:grpSpPr>
        <p:pic>
          <p:nvPicPr>
            <p:cNvPr id="31" name="Picture 10">
              <a:extLst>
                <a:ext uri="{FF2B5EF4-FFF2-40B4-BE49-F238E27FC236}">
                  <a16:creationId xmlns:a16="http://schemas.microsoft.com/office/drawing/2014/main" id="{917A2552-2EC4-2CB3-D0D7-929461F2B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6019800"/>
              <a:ext cx="3810000" cy="237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1">
              <a:extLst>
                <a:ext uri="{FF2B5EF4-FFF2-40B4-BE49-F238E27FC236}">
                  <a16:creationId xmlns:a16="http://schemas.microsoft.com/office/drawing/2014/main" id="{3D23B417-1B47-B4AC-DCED-95CDF001A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884" y="5867399"/>
              <a:ext cx="2057400" cy="49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1EFD667-3A3F-585D-0EF3-697594E7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1" y="2258259"/>
            <a:ext cx="34163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B81827-99B0-699F-3FED-F4571ED62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31" y="4198939"/>
            <a:ext cx="34163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347BFE8-5698-0CE1-FE5A-CAE0B5F32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52135"/>
            <a:ext cx="20447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2DE6B0-F730-E589-10B0-A6AB3B6CC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5666423"/>
            <a:ext cx="2044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4682AFF-4C33-D4A7-7316-47474E2CC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761548"/>
            <a:ext cx="70135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Object 13">
            <a:extLst>
              <a:ext uri="{FF2B5EF4-FFF2-40B4-BE49-F238E27FC236}">
                <a16:creationId xmlns:a16="http://schemas.microsoft.com/office/drawing/2014/main" id="{6EC0528C-2EF7-303D-274D-B92799044C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267253"/>
              </p:ext>
            </p:extLst>
          </p:nvPr>
        </p:nvGraphicFramePr>
        <p:xfrm>
          <a:off x="2562110" y="2419985"/>
          <a:ext cx="106045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50531" imgH="177723" progId="Equation.DSMT4">
                  <p:embed/>
                </p:oleObj>
              </mc:Choice>
              <mc:Fallback>
                <p:oleObj name="Equation" r:id="rId14" imgW="850531" imgH="177723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86647D4F-3143-A17A-A716-9D30DBBCD9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110" y="2419985"/>
                        <a:ext cx="1060450" cy="2206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3">
            <a:extLst>
              <a:ext uri="{FF2B5EF4-FFF2-40B4-BE49-F238E27FC236}">
                <a16:creationId xmlns:a16="http://schemas.microsoft.com/office/drawing/2014/main" id="{B5E0CE23-8CEA-16BD-B661-AF2BFAAF2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96849"/>
              </p:ext>
            </p:extLst>
          </p:nvPr>
        </p:nvGraphicFramePr>
        <p:xfrm>
          <a:off x="1960016" y="4488498"/>
          <a:ext cx="1122363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6698" imgH="177723" progId="Equation.DSMT4">
                  <p:embed/>
                </p:oleObj>
              </mc:Choice>
              <mc:Fallback>
                <p:oleObj name="Equation" r:id="rId16" imgW="926698" imgH="177723" progId="Equation.DSMT4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B1F19C62-68F9-CDDA-D313-4DCD8DDDA2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016" y="4488498"/>
                        <a:ext cx="1122363" cy="2143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F3C6354-19DE-A7B4-67E0-8D72BCC129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568627"/>
              </p:ext>
            </p:extLst>
          </p:nvPr>
        </p:nvGraphicFramePr>
        <p:xfrm>
          <a:off x="6938963" y="2262637"/>
          <a:ext cx="2361512" cy="60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18960" imgH="317160" progId="Equation.DSMT4">
                  <p:embed/>
                </p:oleObj>
              </mc:Choice>
              <mc:Fallback>
                <p:oleObj name="Equation" r:id="rId18" imgW="1218960" imgH="3171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6EF94ED-D0E8-687F-11A6-446A815322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963" y="2262637"/>
                        <a:ext cx="2361512" cy="602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E3DC419-F3EE-C388-A639-8342310850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198504"/>
              </p:ext>
            </p:extLst>
          </p:nvPr>
        </p:nvGraphicFramePr>
        <p:xfrm>
          <a:off x="7081838" y="4173538"/>
          <a:ext cx="23796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9720" imgH="317160" progId="Equation.DSMT4">
                  <p:embed/>
                </p:oleObj>
              </mc:Choice>
              <mc:Fallback>
                <p:oleObj name="Equation" r:id="rId20" imgW="1269720" imgH="3171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2FACAF4-2F63-3A02-48D0-074C7455B5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838" y="4173538"/>
                        <a:ext cx="23796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68FD418-8798-4CA7-2CD1-A83691CB9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655377"/>
              </p:ext>
            </p:extLst>
          </p:nvPr>
        </p:nvGraphicFramePr>
        <p:xfrm>
          <a:off x="10132259" y="381851"/>
          <a:ext cx="61436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17160" imgH="203040" progId="Equation.DSMT4">
                  <p:embed/>
                </p:oleObj>
              </mc:Choice>
              <mc:Fallback>
                <p:oleObj name="Equation" r:id="rId22" imgW="31716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F3C6354-19DE-A7B4-67E0-8D72BCC129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2259" y="381851"/>
                        <a:ext cx="61436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A81149B-1916-4C35-9ABB-801D65A42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889461"/>
              </p:ext>
            </p:extLst>
          </p:nvPr>
        </p:nvGraphicFramePr>
        <p:xfrm>
          <a:off x="10170133" y="933450"/>
          <a:ext cx="10064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20560" imgH="203040" progId="Equation.DSMT4">
                  <p:embed/>
                </p:oleObj>
              </mc:Choice>
              <mc:Fallback>
                <p:oleObj name="Equation" r:id="rId24" imgW="52056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68FD418-8798-4CA7-2CD1-A83691CB92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0133" y="933450"/>
                        <a:ext cx="100647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BE969C2-87D2-72B6-95DD-8F59118B5C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799599"/>
              </p:ext>
            </p:extLst>
          </p:nvPr>
        </p:nvGraphicFramePr>
        <p:xfrm>
          <a:off x="10168536" y="1390800"/>
          <a:ext cx="12525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47640" imgH="317160" progId="Equation.DSMT4">
                  <p:embed/>
                </p:oleObj>
              </mc:Choice>
              <mc:Fallback>
                <p:oleObj name="Equation" r:id="rId26" imgW="647640" imgH="317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A81149B-1916-4C35-9ABB-801D65A420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8536" y="1390800"/>
                        <a:ext cx="125253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DB6717C-8ACF-DA52-8393-94B75C714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91" y="1598401"/>
            <a:ext cx="1023036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7278E1-1DBD-3F7C-6CF3-8157A50D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30" y="1584695"/>
            <a:ext cx="175302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75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1E4FEBA7-7861-5AB8-3D85-36BC2C5AD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385059"/>
              </p:ext>
            </p:extLst>
          </p:nvPr>
        </p:nvGraphicFramePr>
        <p:xfrm>
          <a:off x="1864643" y="2365187"/>
          <a:ext cx="24384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032" imgH="406224" progId="Equation.DSMT4">
                  <p:embed/>
                </p:oleObj>
              </mc:Choice>
              <mc:Fallback>
                <p:oleObj name="Equation" r:id="rId2" imgW="1079032" imgH="406224" progId="Equation.DSMT4">
                  <p:embed/>
                  <p:pic>
                    <p:nvPicPr>
                      <p:cNvPr id="4" name="Object 8">
                        <a:extLst>
                          <a:ext uri="{FF2B5EF4-FFF2-40B4-BE49-F238E27FC236}">
                            <a16:creationId xmlns:a16="http://schemas.microsoft.com/office/drawing/2014/main" id="{5519DF30-8B0A-AFBB-C34A-19B76EF836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643" y="2365187"/>
                        <a:ext cx="24384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DFD3D741-068E-C9D3-87E7-C3D2C42FE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288070"/>
              </p:ext>
            </p:extLst>
          </p:nvPr>
        </p:nvGraphicFramePr>
        <p:xfrm>
          <a:off x="2093243" y="739587"/>
          <a:ext cx="2590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900" imgH="279400" progId="Equation.DSMT4">
                  <p:embed/>
                </p:oleObj>
              </mc:Choice>
              <mc:Fallback>
                <p:oleObj name="Equation" r:id="rId4" imgW="1104900" imgH="27940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790E2F6F-F8C8-B267-FB6F-4FC572794E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243" y="739587"/>
                        <a:ext cx="2590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174A306-D484-F9B5-A062-D4792B9E7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470934"/>
              </p:ext>
            </p:extLst>
          </p:nvPr>
        </p:nvGraphicFramePr>
        <p:xfrm>
          <a:off x="4898356" y="739587"/>
          <a:ext cx="37480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00200" imgH="279400" progId="Equation.DSMT4">
                  <p:embed/>
                </p:oleObj>
              </mc:Choice>
              <mc:Fallback>
                <p:oleObj name="Equation" r:id="rId6" imgW="1600200" imgH="279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51B20FE-A89C-6956-086C-3A0F8BA741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356" y="739587"/>
                        <a:ext cx="374808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2C918C4-583A-9F8D-D9DD-A5836DBD6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500045"/>
              </p:ext>
            </p:extLst>
          </p:nvPr>
        </p:nvGraphicFramePr>
        <p:xfrm>
          <a:off x="4899943" y="1349187"/>
          <a:ext cx="42037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7229" imgH="317362" progId="Equation.DSMT4">
                  <p:embed/>
                </p:oleObj>
              </mc:Choice>
              <mc:Fallback>
                <p:oleObj name="Equation" r:id="rId8" imgW="1777229" imgH="317362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FA0C5DD-3092-3A6B-0F4B-35F601474A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943" y="1349187"/>
                        <a:ext cx="42037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81A244F-D00F-3E1F-8715-27351C7C5C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062909"/>
              </p:ext>
            </p:extLst>
          </p:nvPr>
        </p:nvGraphicFramePr>
        <p:xfrm>
          <a:off x="4860256" y="2055625"/>
          <a:ext cx="462438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42257" imgH="317362" progId="Equation.DSMT4">
                  <p:embed/>
                </p:oleObj>
              </mc:Choice>
              <mc:Fallback>
                <p:oleObj name="Equation" r:id="rId10" imgW="1942257" imgH="317362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A52A32B-CB55-A6DF-3A7F-88E3AF3404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256" y="2055625"/>
                        <a:ext cx="4624387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797814B3-3753-A953-C968-7804A566D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479652"/>
              </p:ext>
            </p:extLst>
          </p:nvPr>
        </p:nvGraphicFramePr>
        <p:xfrm>
          <a:off x="4836443" y="2735075"/>
          <a:ext cx="28321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0588" imgH="317362" progId="Equation.DSMT4">
                  <p:embed/>
                </p:oleObj>
              </mc:Choice>
              <mc:Fallback>
                <p:oleObj name="Equation" r:id="rId12" imgW="1180588" imgH="317362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0035F36D-C620-054F-FBD0-DD6426CCEC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443" y="2735075"/>
                        <a:ext cx="283210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3948700D-A4EB-15A2-B680-BC72C6DC95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043233"/>
              </p:ext>
            </p:extLst>
          </p:nvPr>
        </p:nvGraphicFramePr>
        <p:xfrm>
          <a:off x="4860256" y="3558987"/>
          <a:ext cx="34813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73200" imgH="279400" progId="Equation.DSMT4">
                  <p:embed/>
                </p:oleObj>
              </mc:Choice>
              <mc:Fallback>
                <p:oleObj name="Equation" r:id="rId14" imgW="1473200" imgH="279400" progId="Equation.DSMT4">
                  <p:embed/>
                  <p:pic>
                    <p:nvPicPr>
                      <p:cNvPr id="10" name="Object 10">
                        <a:extLst>
                          <a:ext uri="{FF2B5EF4-FFF2-40B4-BE49-F238E27FC236}">
                            <a16:creationId xmlns:a16="http://schemas.microsoft.com/office/drawing/2014/main" id="{B8D514C6-AFE7-5E01-D62B-87E988D736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256" y="3558987"/>
                        <a:ext cx="34813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11102C98-C16E-D7D8-3768-FE297B81A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458937"/>
              </p:ext>
            </p:extLst>
          </p:nvPr>
        </p:nvGraphicFramePr>
        <p:xfrm>
          <a:off x="4860256" y="4244787"/>
          <a:ext cx="302418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20227" imgH="279279" progId="Equation.DSMT4">
                  <p:embed/>
                </p:oleObj>
              </mc:Choice>
              <mc:Fallback>
                <p:oleObj name="Equation" r:id="rId16" imgW="1320227" imgH="279279" progId="Equation.DSMT4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BB37BA48-699D-E25B-5F45-E44F9A81E9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256" y="4244787"/>
                        <a:ext cx="302418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>
            <a:extLst>
              <a:ext uri="{FF2B5EF4-FFF2-40B4-BE49-F238E27FC236}">
                <a16:creationId xmlns:a16="http://schemas.microsoft.com/office/drawing/2014/main" id="{ADA62B13-82A9-A827-C97C-99EA3DDFD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96098"/>
              </p:ext>
            </p:extLst>
          </p:nvPr>
        </p:nvGraphicFramePr>
        <p:xfrm>
          <a:off x="4836443" y="4930587"/>
          <a:ext cx="32766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47172" imgH="393529" progId="Equation.DSMT4">
                  <p:embed/>
                </p:oleObj>
              </mc:Choice>
              <mc:Fallback>
                <p:oleObj name="Equation" r:id="rId18" imgW="1447172" imgH="393529" progId="Equation.DSMT4">
                  <p:embed/>
                  <p:pic>
                    <p:nvPicPr>
                      <p:cNvPr id="12" name="Object 12">
                        <a:extLst>
                          <a:ext uri="{FF2B5EF4-FFF2-40B4-BE49-F238E27FC236}">
                            <a16:creationId xmlns:a16="http://schemas.microsoft.com/office/drawing/2014/main" id="{EBA27A64-62EC-589A-6D36-7FA0AEDC12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443" y="4930587"/>
                        <a:ext cx="32766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6AF10D2-B21D-7675-3623-BC4DA971F3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69349"/>
              </p:ext>
            </p:extLst>
          </p:nvPr>
        </p:nvGraphicFramePr>
        <p:xfrm>
          <a:off x="4836443" y="5783075"/>
          <a:ext cx="48006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57400" imgH="393700" progId="Equation.DSMT4">
                  <p:embed/>
                </p:oleObj>
              </mc:Choice>
              <mc:Fallback>
                <p:oleObj name="Equation" r:id="rId20" imgW="2057400" imgH="393700" progId="Equation.DSMT4">
                  <p:embed/>
                  <p:pic>
                    <p:nvPicPr>
                      <p:cNvPr id="13" name="Object 14">
                        <a:extLst>
                          <a:ext uri="{FF2B5EF4-FFF2-40B4-BE49-F238E27FC236}">
                            <a16:creationId xmlns:a16="http://schemas.microsoft.com/office/drawing/2014/main" id="{AA9E09FD-0500-51FA-1956-17A4F3922C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443" y="5783075"/>
                        <a:ext cx="48006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117DA272-F008-1A17-A2F8-AE23BAB1996E}"/>
              </a:ext>
            </a:extLst>
          </p:cNvPr>
          <p:cNvGrpSpPr/>
          <p:nvPr/>
        </p:nvGrpSpPr>
        <p:grpSpPr>
          <a:xfrm>
            <a:off x="312738" y="191126"/>
            <a:ext cx="9486529" cy="546018"/>
            <a:chOff x="312738" y="191126"/>
            <a:chExt cx="9486529" cy="546018"/>
          </a:xfrm>
        </p:grpSpPr>
        <p:sp>
          <p:nvSpPr>
            <p:cNvPr id="2" name="Text Box 2">
              <a:extLst>
                <a:ext uri="{FF2B5EF4-FFF2-40B4-BE49-F238E27FC236}">
                  <a16:creationId xmlns:a16="http://schemas.microsoft.com/office/drawing/2014/main" id="{5851124A-A06D-0ADD-1F36-B1E3D3321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738" y="206187"/>
              <a:ext cx="66928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accent1"/>
                  </a:solidFill>
                </a:rPr>
                <a:t>Example</a:t>
              </a:r>
              <a:r>
                <a:rPr lang="en-US" altLang="en-US" sz="2400" dirty="0"/>
                <a:t>  Combination of cosine and sine functions.</a:t>
              </a:r>
            </a:p>
          </p:txBody>
        </p:sp>
        <p:graphicFrame>
          <p:nvGraphicFramePr>
            <p:cNvPr id="16" name="Object 3">
              <a:extLst>
                <a:ext uri="{FF2B5EF4-FFF2-40B4-BE49-F238E27FC236}">
                  <a16:creationId xmlns:a16="http://schemas.microsoft.com/office/drawing/2014/main" id="{4E555381-1898-5051-F364-A905139A55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6009419"/>
                </p:ext>
              </p:extLst>
            </p:nvPr>
          </p:nvGraphicFramePr>
          <p:xfrm>
            <a:off x="6884018" y="191126"/>
            <a:ext cx="2915249" cy="546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460160" imgH="279360" progId="Equation.DSMT4">
                    <p:embed/>
                  </p:oleObj>
                </mc:Choice>
                <mc:Fallback>
                  <p:oleObj name="Equation" r:id="rId22" imgW="1460160" imgH="279360" progId="Equation.DSMT4">
                    <p:embed/>
                    <p:pic>
                      <p:nvPicPr>
                        <p:cNvPr id="6" name="Object 3">
                          <a:extLst>
                            <a:ext uri="{FF2B5EF4-FFF2-40B4-BE49-F238E27FC236}">
                              <a16:creationId xmlns:a16="http://schemas.microsoft.com/office/drawing/2014/main" id="{DFD3D741-068E-C9D3-87E7-C3D2C42FE5F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4018" y="191126"/>
                          <a:ext cx="2915249" cy="5460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A9C682E2-8ACF-EC6F-EB6E-A1D13F5D81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7196"/>
              </p:ext>
            </p:extLst>
          </p:nvPr>
        </p:nvGraphicFramePr>
        <p:xfrm>
          <a:off x="423128" y="872910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4" imgW="393126" imgH="142917" progId="Photoshop.Image.7">
                  <p:embed/>
                </p:oleObj>
              </mc:Choice>
              <mc:Fallback>
                <p:oleObj name="Image" r:id="rId24" imgW="393126" imgH="142917" progId="Photoshop.Image.7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id="{8541476C-0DF9-A0B3-84FD-E106DA4DE2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128" y="872910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3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D16F8C7-CD9E-763B-B1E7-0EB62D5F1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83507"/>
            <a:ext cx="1662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In summary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8926899-F51E-CFC6-B872-33FB08987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064302"/>
              </p:ext>
            </p:extLst>
          </p:nvPr>
        </p:nvGraphicFramePr>
        <p:xfrm>
          <a:off x="865188" y="552977"/>
          <a:ext cx="318611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000" imgH="279400" progId="Equation.DSMT4">
                  <p:embed/>
                </p:oleObj>
              </mc:Choice>
              <mc:Fallback>
                <p:oleObj name="Equation" r:id="rId2" imgW="1270000" imgH="279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59AE3FB-7134-9FC9-56CF-6770658C3A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552977"/>
                        <a:ext cx="3186112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00ED789-0D9E-4937-BD71-A8E3FA93B7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646411"/>
              </p:ext>
            </p:extLst>
          </p:nvPr>
        </p:nvGraphicFramePr>
        <p:xfrm>
          <a:off x="6400521" y="479251"/>
          <a:ext cx="347662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660240" progId="Equation.DSMT4">
                  <p:embed/>
                </p:oleObj>
              </mc:Choice>
              <mc:Fallback>
                <p:oleObj name="Equation" r:id="rId4" imgW="1358640" imgH="660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FE73CE1-4635-59C4-D43F-681CA2B178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521" y="479251"/>
                        <a:ext cx="3476625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6EF94ED-D0E8-687F-11A6-446A815322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247266"/>
              </p:ext>
            </p:extLst>
          </p:nvPr>
        </p:nvGraphicFramePr>
        <p:xfrm>
          <a:off x="514862" y="2731465"/>
          <a:ext cx="30273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5977" imgH="317362" progId="Equation.DSMT4">
                  <p:embed/>
                </p:oleObj>
              </mc:Choice>
              <mc:Fallback>
                <p:oleObj name="Equation" r:id="rId6" imgW="1205977" imgH="317362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9051825-04E7-4E27-56F6-04C5BAE702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62" y="2731465"/>
                        <a:ext cx="3027363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C043C14-B66F-499F-A978-1FBE1F5264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684700"/>
              </p:ext>
            </p:extLst>
          </p:nvPr>
        </p:nvGraphicFramePr>
        <p:xfrm>
          <a:off x="815593" y="4016024"/>
          <a:ext cx="31861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70000" imgH="279400" progId="Equation.DSMT4">
                  <p:embed/>
                </p:oleObj>
              </mc:Choice>
              <mc:Fallback>
                <p:oleObj name="Equation" r:id="rId8" imgW="1270000" imgH="279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7F1B18-3D1B-D8EA-88E5-99BD741C60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593" y="4016024"/>
                        <a:ext cx="318611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8EE9BB9-379D-BC01-C694-F63FA4239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9056"/>
              </p:ext>
            </p:extLst>
          </p:nvPr>
        </p:nvGraphicFramePr>
        <p:xfrm>
          <a:off x="6464020" y="4686474"/>
          <a:ext cx="334962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07880" imgH="660240" progId="Equation.DSMT4">
                  <p:embed/>
                </p:oleObj>
              </mc:Choice>
              <mc:Fallback>
                <p:oleObj name="Equation" r:id="rId10" imgW="1307880" imgH="6602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BE1C7DA-F183-A3B7-7E28-7160AF21D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020" y="4686474"/>
                        <a:ext cx="3349625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2FACAF4-2F63-3A02-48D0-074C7455B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983608"/>
              </p:ext>
            </p:extLst>
          </p:nvPr>
        </p:nvGraphicFramePr>
        <p:xfrm>
          <a:off x="483654" y="5914498"/>
          <a:ext cx="3251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94838" imgH="317362" progId="Equation.DSMT4">
                  <p:embed/>
                </p:oleObj>
              </mc:Choice>
              <mc:Fallback>
                <p:oleObj name="Equation" r:id="rId12" imgW="1294838" imgH="317362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6614D8B-D338-55CF-FF3C-6C79294FB3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54" y="5914498"/>
                        <a:ext cx="32512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3">
            <a:extLst>
              <a:ext uri="{FF2B5EF4-FFF2-40B4-BE49-F238E27FC236}">
                <a16:creationId xmlns:a16="http://schemas.microsoft.com/office/drawing/2014/main" id="{C86C4549-7A9A-B1DC-432C-807A03058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31" y="3528690"/>
            <a:ext cx="1327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Similarly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ACA4D57-2D67-F8EC-D3AB-550B04E13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36031"/>
              </p:ext>
            </p:extLst>
          </p:nvPr>
        </p:nvGraphicFramePr>
        <p:xfrm>
          <a:off x="521125" y="1249984"/>
          <a:ext cx="45243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03240" imgH="317160" progId="Equation.DSMT4">
                  <p:embed/>
                </p:oleObj>
              </mc:Choice>
              <mc:Fallback>
                <p:oleObj name="Equation" r:id="rId14" imgW="1803240" imgH="3171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8926899-F51E-CFC6-B872-33FB089873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25" y="1249984"/>
                        <a:ext cx="452437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AC3954D-15EB-09CF-0E06-82F81D6E35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353218"/>
              </p:ext>
            </p:extLst>
          </p:nvPr>
        </p:nvGraphicFramePr>
        <p:xfrm>
          <a:off x="508706" y="1989643"/>
          <a:ext cx="4938712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68480" imgH="317160" progId="Equation.DSMT4">
                  <p:embed/>
                </p:oleObj>
              </mc:Choice>
              <mc:Fallback>
                <p:oleObj name="Equation" r:id="rId16" imgW="1968480" imgH="3171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ACA4D57-2D67-F8EC-D3AB-550B04E135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06" y="1989643"/>
                        <a:ext cx="4938712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1A06A3F9-681B-60E7-569B-6FB16F5B46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63440" y="1073440"/>
            <a:ext cx="2316681" cy="6325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AD7068-2763-7F1D-0130-6E910039D7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98967" y="1680303"/>
            <a:ext cx="2316681" cy="632515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5761CC2-CB97-2844-2586-E65A811593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373114"/>
              </p:ext>
            </p:extLst>
          </p:nvPr>
        </p:nvGraphicFramePr>
        <p:xfrm>
          <a:off x="484962" y="4606032"/>
          <a:ext cx="44926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90640" imgH="317160" progId="Equation.DSMT4">
                  <p:embed/>
                </p:oleObj>
              </mc:Choice>
              <mc:Fallback>
                <p:oleObj name="Equation" r:id="rId19" imgW="1790640" imgH="3171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ACA4D57-2D67-F8EC-D3AB-550B04E135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62" y="4606032"/>
                        <a:ext cx="44926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A334D3E-6CFD-ADED-C2C9-28FEC6666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580699"/>
              </p:ext>
            </p:extLst>
          </p:nvPr>
        </p:nvGraphicFramePr>
        <p:xfrm>
          <a:off x="463419" y="5246840"/>
          <a:ext cx="50022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93680" imgH="317160" progId="Equation.DSMT4">
                  <p:embed/>
                </p:oleObj>
              </mc:Choice>
              <mc:Fallback>
                <p:oleObj name="Equation" r:id="rId21" imgW="1993680" imgH="3171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5761CC2-CB97-2844-2586-E65A811593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419" y="5246840"/>
                        <a:ext cx="500221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EFCCDD7-02FA-97BE-0BD8-BFA83628A5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63440" y="5246840"/>
            <a:ext cx="2316681" cy="6325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B2AC35-078D-85BC-ECA3-9B7EAB1E217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98967" y="5853703"/>
            <a:ext cx="2316681" cy="6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8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A1EEC-B63F-4C9E-4214-34C4EC1FE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438"/>
            <a:ext cx="11658600" cy="6451744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800D91-CBA3-4665-8255-A5E3FD6E2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800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0C191E-E665-7352-3C74-CB6C837C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931862"/>
            <a:ext cx="9189183" cy="209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EC4EF5-6699-2374-D9D2-E39272AD6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1" y="3192029"/>
            <a:ext cx="2885786" cy="31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DDA2FF-6D09-B328-40FB-0CC08B6BE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7" y="3705802"/>
            <a:ext cx="9189182" cy="203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0134C0-41E4-D770-41F4-5FA97DFE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6008983"/>
            <a:ext cx="2739014" cy="35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F3A05D-88B4-83DD-3D77-792827951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37" y="1605972"/>
            <a:ext cx="2258290" cy="75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87D535-67CB-2D45-F343-71A51F676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91" y="4404156"/>
            <a:ext cx="2528454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BE8EA06-4F2D-C2EB-65C1-DED30DE423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11023"/>
              </p:ext>
            </p:extLst>
          </p:nvPr>
        </p:nvGraphicFramePr>
        <p:xfrm>
          <a:off x="3590059" y="3159908"/>
          <a:ext cx="1446068" cy="323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01309" imgH="203112" progId="Equation.DSMT4">
                  <p:embed/>
                </p:oleObj>
              </mc:Choice>
              <mc:Fallback>
                <p:oleObj name="Equation" r:id="rId9" imgW="901309" imgH="203112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DC1324A-06F0-4718-0BEE-CD9BA05931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059" y="3159908"/>
                        <a:ext cx="1446068" cy="32385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6976B30-E373-83C0-08A6-E88CA2C29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611490"/>
              </p:ext>
            </p:extLst>
          </p:nvPr>
        </p:nvGraphicFramePr>
        <p:xfrm>
          <a:off x="3653558" y="6012015"/>
          <a:ext cx="1943678" cy="283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05977" imgH="177723" progId="Equation.DSMT4">
                  <p:embed/>
                </p:oleObj>
              </mc:Choice>
              <mc:Fallback>
                <p:oleObj name="Equation" r:id="rId11" imgW="1205977" imgH="177723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B41B996-18EE-291C-E65D-7A24FBFD86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3558" y="6012015"/>
                        <a:ext cx="1943678" cy="28361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BC7121D-7EC6-97E6-D801-C9CB94A00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27" y="1706779"/>
            <a:ext cx="3394364" cy="65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5D63B5-9BE1-44DB-CFA7-16F66F414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65" y="2451664"/>
            <a:ext cx="3900054" cy="65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DA96F3-A243-FA69-695F-D13E4AA2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5" y="4453858"/>
            <a:ext cx="4217486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43B763-8028-8ACF-3579-214A0AE3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49" y="5182586"/>
            <a:ext cx="4217486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77E970F-DA56-6786-5E41-597A56B38D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586690"/>
              </p:ext>
            </p:extLst>
          </p:nvPr>
        </p:nvGraphicFramePr>
        <p:xfrm>
          <a:off x="10350341" y="304800"/>
          <a:ext cx="4429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8600" imgH="203040" progId="Equation.DSMT4">
                  <p:embed/>
                </p:oleObj>
              </mc:Choice>
              <mc:Fallback>
                <p:oleObj name="Equation" r:id="rId13" imgW="22860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68FD418-8798-4CA7-2CD1-A83691CB92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341" y="304800"/>
                        <a:ext cx="442912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D2816E2-4D30-3AAA-09F9-AD9430191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874788"/>
              </p:ext>
            </p:extLst>
          </p:nvPr>
        </p:nvGraphicFramePr>
        <p:xfrm>
          <a:off x="10321794" y="855663"/>
          <a:ext cx="13017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2840" imgH="203040" progId="Equation.DSMT4">
                  <p:embed/>
                </p:oleObj>
              </mc:Choice>
              <mc:Fallback>
                <p:oleObj name="Equation" r:id="rId15" imgW="67284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A81149B-1916-4C35-9ABB-801D65A420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1794" y="855663"/>
                        <a:ext cx="130175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06C3D46-8014-1D90-7C0D-0F932B428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386455"/>
              </p:ext>
            </p:extLst>
          </p:nvPr>
        </p:nvGraphicFramePr>
        <p:xfrm>
          <a:off x="10356859" y="1312863"/>
          <a:ext cx="14239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36560" imgH="317160" progId="Equation.DSMT4">
                  <p:embed/>
                </p:oleObj>
              </mc:Choice>
              <mc:Fallback>
                <p:oleObj name="Equation" r:id="rId17" imgW="736560" imgH="317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BE969C2-87D2-72B6-95DD-8F59118B5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6859" y="1312863"/>
                        <a:ext cx="14239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6A61D45-DE69-D45F-AAC4-6C84FDFD36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654212"/>
              </p:ext>
            </p:extLst>
          </p:nvPr>
        </p:nvGraphicFramePr>
        <p:xfrm>
          <a:off x="8688265" y="2409438"/>
          <a:ext cx="26924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07880" imgH="317160" progId="Equation.DSMT4">
                  <p:embed/>
                </p:oleObj>
              </mc:Choice>
              <mc:Fallback>
                <p:oleObj name="Equation" r:id="rId19" imgW="1307880" imgH="3171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6EF94ED-D0E8-687F-11A6-446A815322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265" y="2409438"/>
                        <a:ext cx="26924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240E375-36CF-3DAB-B7B7-3EB7E1BAE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593193"/>
              </p:ext>
            </p:extLst>
          </p:nvPr>
        </p:nvGraphicFramePr>
        <p:xfrm>
          <a:off x="8774306" y="5110993"/>
          <a:ext cx="26130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9720" imgH="317160" progId="Equation.DSMT4">
                  <p:embed/>
                </p:oleObj>
              </mc:Choice>
              <mc:Fallback>
                <p:oleObj name="Equation" r:id="rId21" imgW="1269720" imgH="3171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6A61D45-DE69-D45F-AAC4-6C84FDFD36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4306" y="5110993"/>
                        <a:ext cx="26130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0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78AAD560-893E-EB31-F696-DE61D11D16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573011"/>
              </p:ext>
            </p:extLst>
          </p:nvPr>
        </p:nvGraphicFramePr>
        <p:xfrm>
          <a:off x="135560" y="1190625"/>
          <a:ext cx="624840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901702" imgH="2136652" progId="Photoshop.Image.7">
                  <p:embed/>
                </p:oleObj>
              </mc:Choice>
              <mc:Fallback>
                <p:oleObj name="Image" r:id="rId2" imgW="2901702" imgH="2136652" progId="Photoshop.Image.7">
                  <p:embed/>
                  <p:pic>
                    <p:nvPicPr>
                      <p:cNvPr id="10243" name="Object 6">
                        <a:extLst>
                          <a:ext uri="{FF2B5EF4-FFF2-40B4-BE49-F238E27FC236}">
                            <a16:creationId xmlns:a16="http://schemas.microsoft.com/office/drawing/2014/main" id="{779BE3C8-23E8-5C2C-8C5D-F75C792118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60" y="1190625"/>
                        <a:ext cx="6248400" cy="460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9EECC6CC-DBEA-4B3C-89C4-6F1768D3F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571330"/>
              </p:ext>
            </p:extLst>
          </p:nvPr>
        </p:nvGraphicFramePr>
        <p:xfrm>
          <a:off x="256309" y="228600"/>
          <a:ext cx="39624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846779" imgH="264952" progId="Photoshop.Image.7">
                  <p:embed/>
                </p:oleObj>
              </mc:Choice>
              <mc:Fallback>
                <p:oleObj name="Image" r:id="rId4" imgW="1846779" imgH="264952" progId="Photoshop.Image.7">
                  <p:embed/>
                  <p:pic>
                    <p:nvPicPr>
                      <p:cNvPr id="17415" name="Object 7">
                        <a:extLst>
                          <a:ext uri="{FF2B5EF4-FFF2-40B4-BE49-F238E27FC236}">
                            <a16:creationId xmlns:a16="http://schemas.microsoft.com/office/drawing/2014/main" id="{DB21C850-A700-1610-2A88-9FF1445F47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09" y="228600"/>
                        <a:ext cx="39624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A3BC0933-AAD5-C530-67AC-852F1EEA3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96592"/>
              </p:ext>
            </p:extLst>
          </p:nvPr>
        </p:nvGraphicFramePr>
        <p:xfrm>
          <a:off x="7410958" y="2350465"/>
          <a:ext cx="24384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054432" imgH="142917" progId="Photoshop.Image.7">
                  <p:embed/>
                </p:oleObj>
              </mc:Choice>
              <mc:Fallback>
                <p:oleObj name="Image" r:id="rId6" imgW="1054432" imgH="142917" progId="Photoshop.Image.7">
                  <p:embed/>
                  <p:pic>
                    <p:nvPicPr>
                      <p:cNvPr id="17417" name="Object 9">
                        <a:extLst>
                          <a:ext uri="{FF2B5EF4-FFF2-40B4-BE49-F238E27FC236}">
                            <a16:creationId xmlns:a16="http://schemas.microsoft.com/office/drawing/2014/main" id="{C1374E5D-1DE0-C30E-EB7B-E78C46E44A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958" y="2350465"/>
                        <a:ext cx="24384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E199757C-B3FA-87C9-8B82-EA408165F3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53637"/>
              </p:ext>
            </p:extLst>
          </p:nvPr>
        </p:nvGraphicFramePr>
        <p:xfrm>
          <a:off x="332509" y="762000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393126" imgH="142917" progId="Photoshop.Image.7">
                  <p:embed/>
                </p:oleObj>
              </mc:Choice>
              <mc:Fallback>
                <p:oleObj name="Image" r:id="rId8" imgW="393126" imgH="142917" progId="Photoshop.Image.7">
                  <p:embed/>
                  <p:pic>
                    <p:nvPicPr>
                      <p:cNvPr id="17419" name="Object 11">
                        <a:extLst>
                          <a:ext uri="{FF2B5EF4-FFF2-40B4-BE49-F238E27FC236}">
                            <a16:creationId xmlns:a16="http://schemas.microsoft.com/office/drawing/2014/main" id="{63E55B44-FB77-BB69-262A-9B5CFF35BB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09" y="762000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2">
            <a:extLst>
              <a:ext uri="{FF2B5EF4-FFF2-40B4-BE49-F238E27FC236}">
                <a16:creationId xmlns:a16="http://schemas.microsoft.com/office/drawing/2014/main" id="{0C9387C7-4D33-806C-0B87-DF07B78EC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60" y="1143000"/>
            <a:ext cx="1905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A5CA1AC8-D349-ECB4-8990-C1D072E79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92" y="1227240"/>
            <a:ext cx="4495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805340E-1BB0-FA62-8DF1-5616872D1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960" y="1943100"/>
            <a:ext cx="4495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62CE3074-330D-FCB5-8D59-925C0965D1E5}"/>
              </a:ext>
            </a:extLst>
          </p:cNvPr>
          <p:cNvGrpSpPr>
            <a:grpSpLocks/>
          </p:cNvGrpSpPr>
          <p:nvPr/>
        </p:nvGrpSpPr>
        <p:grpSpPr bwMode="auto">
          <a:xfrm>
            <a:off x="7395083" y="1431305"/>
            <a:ext cx="1235075" cy="803276"/>
            <a:chOff x="3926" y="1978"/>
            <a:chExt cx="778" cy="506"/>
          </a:xfrm>
        </p:grpSpPr>
        <p:graphicFrame>
          <p:nvGraphicFramePr>
            <p:cNvPr id="11" name="Object 8">
              <a:extLst>
                <a:ext uri="{FF2B5EF4-FFF2-40B4-BE49-F238E27FC236}">
                  <a16:creationId xmlns:a16="http://schemas.microsoft.com/office/drawing/2014/main" id="{F2F0AC2C-0597-51F3-3231-98D942537A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3015832"/>
                </p:ext>
              </p:extLst>
            </p:nvPr>
          </p:nvGraphicFramePr>
          <p:xfrm>
            <a:off x="3936" y="2286"/>
            <a:ext cx="768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0" imgW="530263" imgH="137160" progId="Photoshop.Image.7">
                    <p:embed/>
                  </p:oleObj>
                </mc:Choice>
                <mc:Fallback>
                  <p:oleObj name="Image" r:id="rId10" imgW="530263" imgH="137160" progId="Photoshop.Image.7">
                    <p:embed/>
                    <p:pic>
                      <p:nvPicPr>
                        <p:cNvPr id="10255" name="Object 8">
                          <a:extLst>
                            <a:ext uri="{FF2B5EF4-FFF2-40B4-BE49-F238E27FC236}">
                              <a16:creationId xmlns:a16="http://schemas.microsoft.com/office/drawing/2014/main" id="{31EB0342-D7AD-6038-F707-F375F89E4DF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2286"/>
                          <a:ext cx="768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E7023460-8F80-62F4-16D8-E0B53F5B2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6" y="1978"/>
              <a:ext cx="3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 dirty="0"/>
                <a:t>Let</a:t>
              </a:r>
            </a:p>
          </p:txBody>
        </p:sp>
      </p:grpSp>
      <p:sp>
        <p:nvSpPr>
          <p:cNvPr id="13" name="Rectangle 15">
            <a:extLst>
              <a:ext uri="{FF2B5EF4-FFF2-40B4-BE49-F238E27FC236}">
                <a16:creationId xmlns:a16="http://schemas.microsoft.com/office/drawing/2014/main" id="{58EE555C-8A6A-CA53-0145-D563407BE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760" y="2743200"/>
            <a:ext cx="3505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BA77DB2F-9C22-2146-9BBA-439331C8D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960" y="3581400"/>
            <a:ext cx="3505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1540D4A2-AB25-D111-71E5-2C86E3191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160" y="4419600"/>
            <a:ext cx="3505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B56DC0F3-D935-B367-45D1-08FB0109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360" y="5092910"/>
            <a:ext cx="4800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5069077-96DC-E55C-90B8-4141D8DAD4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0053"/>
              </p:ext>
            </p:extLst>
          </p:nvPr>
        </p:nvGraphicFramePr>
        <p:xfrm>
          <a:off x="7413192" y="798513"/>
          <a:ext cx="2450234" cy="384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95280" imgH="203040" progId="Equation.DSMT4">
                  <p:embed/>
                </p:oleObj>
              </mc:Choice>
              <mc:Fallback>
                <p:oleObj name="Equation" r:id="rId12" imgW="129528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95C3D22-B7CE-D6C8-E930-980C907D70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192" y="798513"/>
                        <a:ext cx="2450234" cy="384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0">
            <a:extLst>
              <a:ext uri="{FF2B5EF4-FFF2-40B4-BE49-F238E27FC236}">
                <a16:creationId xmlns:a16="http://schemas.microsoft.com/office/drawing/2014/main" id="{2714EB9F-D121-6C32-62AD-3493B00D9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60" y="1887909"/>
            <a:ext cx="6381468" cy="4600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C6F13E0-38CA-3F31-762A-D0B6D559A7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555155"/>
              </p:ext>
            </p:extLst>
          </p:nvPr>
        </p:nvGraphicFramePr>
        <p:xfrm>
          <a:off x="2040560" y="1993690"/>
          <a:ext cx="3965864" cy="45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95200" imgH="241200" progId="Equation.DSMT4">
                  <p:embed/>
                </p:oleObj>
              </mc:Choice>
              <mc:Fallback>
                <p:oleObj name="Equation" r:id="rId14" imgW="2095200" imgH="2412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6CB91FD9-B0D9-1FC3-0EFF-94B9AC214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560" y="1993690"/>
                        <a:ext cx="3965864" cy="456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A graph of a function&#10;&#10;Description automatically generated">
            <a:extLst>
              <a:ext uri="{FF2B5EF4-FFF2-40B4-BE49-F238E27FC236}">
                <a16:creationId xmlns:a16="http://schemas.microsoft.com/office/drawing/2014/main" id="{CD614FC9-165B-EAEC-ED9D-37B386FC1A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33" y="2941910"/>
            <a:ext cx="3643213" cy="3643213"/>
          </a:xfrm>
          <a:prstGeom prst="rect">
            <a:avLst/>
          </a:prstGeom>
        </p:spPr>
      </p:pic>
      <p:pic>
        <p:nvPicPr>
          <p:cNvPr id="27" name="Picture 26" descr="A graph of a function&#10;&#10;Description automatically generated">
            <a:extLst>
              <a:ext uri="{FF2B5EF4-FFF2-40B4-BE49-F238E27FC236}">
                <a16:creationId xmlns:a16="http://schemas.microsoft.com/office/drawing/2014/main" id="{FA1D3525-9761-F526-303A-EC6D181C6FF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33" y="2937296"/>
            <a:ext cx="3647827" cy="364782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2139214-A97C-5CA6-A85C-9D0D7C91CFD6}"/>
              </a:ext>
            </a:extLst>
          </p:cNvPr>
          <p:cNvGrpSpPr/>
          <p:nvPr/>
        </p:nvGrpSpPr>
        <p:grpSpPr>
          <a:xfrm>
            <a:off x="6273119" y="2993623"/>
            <a:ext cx="2045373" cy="482007"/>
            <a:chOff x="6250817" y="2993623"/>
            <a:chExt cx="2045373" cy="482007"/>
          </a:xfrm>
        </p:grpSpPr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0B61B19B-F045-6FAA-3BED-E7BBF4597A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2844932"/>
                </p:ext>
              </p:extLst>
            </p:nvPr>
          </p:nvGraphicFramePr>
          <p:xfrm>
            <a:off x="6686386" y="2993623"/>
            <a:ext cx="1609804" cy="3568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028520" imgH="228600" progId="Equation.DSMT4">
                    <p:embed/>
                  </p:oleObj>
                </mc:Choice>
                <mc:Fallback>
                  <p:oleObj name="Equation" r:id="rId18" imgW="1028520" imgH="22860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0B61B19B-F045-6FAA-3BED-E7BBF4597A0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6386" y="2993623"/>
                          <a:ext cx="1609804" cy="3568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6D0E4A8-0674-A556-3FDE-7EFAF0600D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0817" y="3215127"/>
              <a:ext cx="435569" cy="26050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24C6A8-111E-708A-D44B-6B09BC3D23E9}"/>
              </a:ext>
            </a:extLst>
          </p:cNvPr>
          <p:cNvGrpSpPr/>
          <p:nvPr/>
        </p:nvGrpSpPr>
        <p:grpSpPr>
          <a:xfrm>
            <a:off x="361340" y="2922134"/>
            <a:ext cx="3608032" cy="376539"/>
            <a:chOff x="361340" y="2922134"/>
            <a:chExt cx="3608032" cy="376539"/>
          </a:xfrm>
        </p:grpSpPr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6CB91FD9-B0D9-1FC3-0EFF-94B9AC2141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925016"/>
                </p:ext>
              </p:extLst>
            </p:nvPr>
          </p:nvGraphicFramePr>
          <p:xfrm>
            <a:off x="361340" y="2922134"/>
            <a:ext cx="3077914" cy="376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968480" imgH="241200" progId="Equation.DSMT4">
                    <p:embed/>
                  </p:oleObj>
                </mc:Choice>
                <mc:Fallback>
                  <p:oleObj name="Equation" r:id="rId20" imgW="1968480" imgH="24120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6CB91FD9-B0D9-1FC3-0EFF-94B9AC2141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340" y="2922134"/>
                          <a:ext cx="3077914" cy="3765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BE4653A-74C4-9A28-7E99-023AAFF0CB11}"/>
                </a:ext>
              </a:extLst>
            </p:cNvPr>
            <p:cNvCxnSpPr>
              <a:cxnSpLocks/>
            </p:cNvCxnSpPr>
            <p:nvPr/>
          </p:nvCxnSpPr>
          <p:spPr>
            <a:xfrm>
              <a:off x="3438431" y="3116826"/>
              <a:ext cx="530941" cy="135389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6B64EDB-0067-2350-6DE5-179D620CDB4E}"/>
              </a:ext>
            </a:extLst>
          </p:cNvPr>
          <p:cNvGrpSpPr/>
          <p:nvPr/>
        </p:nvGrpSpPr>
        <p:grpSpPr>
          <a:xfrm>
            <a:off x="4472716" y="2652712"/>
            <a:ext cx="3383650" cy="2250794"/>
            <a:chOff x="4472716" y="2652712"/>
            <a:chExt cx="3383650" cy="2250794"/>
          </a:xfrm>
        </p:grpSpPr>
        <p:graphicFrame>
          <p:nvGraphicFramePr>
            <p:cNvPr id="41" name="Object 40">
              <a:extLst>
                <a:ext uri="{FF2B5EF4-FFF2-40B4-BE49-F238E27FC236}">
                  <a16:creationId xmlns:a16="http://schemas.microsoft.com/office/drawing/2014/main" id="{9A28562F-AAC7-6CC7-2949-F21B585260A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1916864"/>
                </p:ext>
              </p:extLst>
            </p:nvPr>
          </p:nvGraphicFramePr>
          <p:xfrm>
            <a:off x="7657928" y="4625694"/>
            <a:ext cx="198438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26720" imgH="177480" progId="Equation.DSMT4">
                    <p:embed/>
                  </p:oleObj>
                </mc:Choice>
                <mc:Fallback>
                  <p:oleObj name="Equation" r:id="rId22" imgW="126720" imgH="17748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0B61B19B-F045-6FAA-3BED-E7BBF4597A0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7928" y="4625694"/>
                          <a:ext cx="198438" cy="27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>
              <a:extLst>
                <a:ext uri="{FF2B5EF4-FFF2-40B4-BE49-F238E27FC236}">
                  <a16:creationId xmlns:a16="http://schemas.microsoft.com/office/drawing/2014/main" id="{E6EDD672-AE28-1E0A-ACF2-D06928FAC4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0515830"/>
                </p:ext>
              </p:extLst>
            </p:nvPr>
          </p:nvGraphicFramePr>
          <p:xfrm>
            <a:off x="4472716" y="2652712"/>
            <a:ext cx="219075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39680" imgH="164880" progId="Equation.DSMT4">
                    <p:embed/>
                  </p:oleObj>
                </mc:Choice>
                <mc:Fallback>
                  <p:oleObj name="Equation" r:id="rId24" imgW="139680" imgH="16488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0B61B19B-F045-6FAA-3BED-E7BBF4597A0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2716" y="2652712"/>
                          <a:ext cx="219075" cy="25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1618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42580DF7-CC01-AAAC-AFCB-ED0BD599C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030614"/>
              </p:ext>
            </p:extLst>
          </p:nvPr>
        </p:nvGraphicFramePr>
        <p:xfrm>
          <a:off x="381000" y="546827"/>
          <a:ext cx="24542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5977" imgH="393529" progId="Equation.DSMT4">
                  <p:embed/>
                </p:oleObj>
              </mc:Choice>
              <mc:Fallback>
                <p:oleObj name="Equation" r:id="rId2" imgW="1205977" imgH="393529" progId="Equation.DSMT4">
                  <p:embed/>
                  <p:pic>
                    <p:nvPicPr>
                      <p:cNvPr id="7177" name="Object 9">
                        <a:extLst>
                          <a:ext uri="{FF2B5EF4-FFF2-40B4-BE49-F238E27FC236}">
                            <a16:creationId xmlns:a16="http://schemas.microsoft.com/office/drawing/2014/main" id="{7118C8CE-D45D-7357-4D16-DEA4D7BA7C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6827"/>
                        <a:ext cx="24542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id="{36863CCA-01B7-694C-B974-E204B52AE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117765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36029675-5FD5-2117-7A2E-D27165196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525279"/>
              </p:ext>
            </p:extLst>
          </p:nvPr>
        </p:nvGraphicFramePr>
        <p:xfrm>
          <a:off x="429777" y="1743857"/>
          <a:ext cx="48561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87520" imgH="393480" progId="Equation.DSMT4">
                  <p:embed/>
                </p:oleObj>
              </mc:Choice>
              <mc:Fallback>
                <p:oleObj name="Equation" r:id="rId4" imgW="2387520" imgH="393480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51593ECE-C613-3067-AC45-CFEBBB1336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77" y="1743857"/>
                        <a:ext cx="48561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FD3B993-8400-EEDF-48E3-C5F3DA0F8C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807032"/>
              </p:ext>
            </p:extLst>
          </p:nvPr>
        </p:nvGraphicFramePr>
        <p:xfrm>
          <a:off x="2043834" y="2694701"/>
          <a:ext cx="20653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6000" imgH="393700" progId="Equation.DSMT4">
                  <p:embed/>
                </p:oleObj>
              </mc:Choice>
              <mc:Fallback>
                <p:oleObj name="Equation" r:id="rId6" imgW="1016000" imgH="3937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ED46D36-DC64-40EB-3218-3E2BCAD77A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834" y="2694701"/>
                        <a:ext cx="206533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19A3B96-2F05-39DA-D996-74A7F9B65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069371"/>
              </p:ext>
            </p:extLst>
          </p:nvPr>
        </p:nvGraphicFramePr>
        <p:xfrm>
          <a:off x="2107334" y="3669426"/>
          <a:ext cx="1936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087" imgH="393529" progId="Equation.DSMT4">
                  <p:embed/>
                </p:oleObj>
              </mc:Choice>
              <mc:Fallback>
                <p:oleObj name="Equation" r:id="rId8" imgW="952087" imgH="393529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BA989CB-AC17-C5F3-F10A-9F7B75819B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334" y="3669426"/>
                        <a:ext cx="19367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41554D5-D9E2-54AA-A081-D539EC7A16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983245"/>
              </p:ext>
            </p:extLst>
          </p:nvPr>
        </p:nvGraphicFramePr>
        <p:xfrm>
          <a:off x="2121622" y="4617600"/>
          <a:ext cx="343693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89100" imgH="279400" progId="Equation.DSMT4">
                  <p:embed/>
                </p:oleObj>
              </mc:Choice>
              <mc:Fallback>
                <p:oleObj name="Equation" r:id="rId10" imgW="1689100" imgH="279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CC90C14-DF4B-1928-8E92-EEBAEB7247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622" y="4617600"/>
                        <a:ext cx="3436937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710C58F-44EC-7331-8268-183522863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974963"/>
              </p:ext>
            </p:extLst>
          </p:nvPr>
        </p:nvGraphicFramePr>
        <p:xfrm>
          <a:off x="2157270" y="5333858"/>
          <a:ext cx="25066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31366" imgH="177723" progId="Equation.DSMT4">
                  <p:embed/>
                </p:oleObj>
              </mc:Choice>
              <mc:Fallback>
                <p:oleObj name="Equation" r:id="rId12" imgW="1231366" imgH="177723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8E2A7FA-6539-6D77-BC6F-B159BFE0D5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270" y="5333858"/>
                        <a:ext cx="250666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289F8FB-5F8D-432C-D876-9EDCD73EAD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423775"/>
              </p:ext>
            </p:extLst>
          </p:nvPr>
        </p:nvGraphicFramePr>
        <p:xfrm>
          <a:off x="7234238" y="763733"/>
          <a:ext cx="250666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366" imgH="177723" progId="Equation.DSMT4">
                  <p:embed/>
                </p:oleObj>
              </mc:Choice>
              <mc:Fallback>
                <p:oleObj name="Equation" r:id="rId14" imgW="1231366" imgH="177723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90F410A-80EC-29EC-FFE4-084BADFAF9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763733"/>
                        <a:ext cx="2506662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C2A127A-AC9C-77FA-535A-00A5DE8E2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234061"/>
              </p:ext>
            </p:extLst>
          </p:nvPr>
        </p:nvGraphicFramePr>
        <p:xfrm>
          <a:off x="7267575" y="1271733"/>
          <a:ext cx="26098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82700" imgH="393700" progId="Equation.DSMT4">
                  <p:embed/>
                </p:oleObj>
              </mc:Choice>
              <mc:Fallback>
                <p:oleObj name="Equation" r:id="rId16" imgW="1282700" imgH="3937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1C5E1C3-B53D-078D-4B78-6F593034C8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1271733"/>
                        <a:ext cx="260985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18249C7-2390-DD71-D5FB-4744A1D7B1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456596"/>
              </p:ext>
            </p:extLst>
          </p:nvPr>
        </p:nvGraphicFramePr>
        <p:xfrm>
          <a:off x="7310438" y="2270271"/>
          <a:ext cx="186055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14400" imgH="393700" progId="Equation.DSMT4">
                  <p:embed/>
                </p:oleObj>
              </mc:Choice>
              <mc:Fallback>
                <p:oleObj name="Equation" r:id="rId18" imgW="914400" imgH="3937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B24FF5A-8D3F-788B-2A2D-1EE86AC355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38" y="2270271"/>
                        <a:ext cx="1860550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223077C-52EF-3A63-BCCF-7896F4BF9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830783"/>
            <a:ext cx="4267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96142A-F388-7C8F-CAEB-5404FF1B6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350" y="3183083"/>
            <a:ext cx="53562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Recall the half angle identities for tangent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0F7EEE0-59EE-65F1-BEE0-482BDA538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00321"/>
              </p:ext>
            </p:extLst>
          </p:nvPr>
        </p:nvGraphicFramePr>
        <p:xfrm>
          <a:off x="7362825" y="4853133"/>
          <a:ext cx="17827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76300" imgH="431800" progId="Equation.DSMT4">
                  <p:embed/>
                </p:oleObj>
              </mc:Choice>
              <mc:Fallback>
                <p:oleObj name="Equation" r:id="rId21" imgW="876300" imgH="431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1FBE7AE-1C72-B1C9-3723-271AA44548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825" y="4853133"/>
                        <a:ext cx="178276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B87F06-9AFE-CE35-830A-55107BCE1412}"/>
              </a:ext>
            </a:extLst>
          </p:cNvPr>
          <p:cNvCxnSpPr/>
          <p:nvPr/>
        </p:nvCxnSpPr>
        <p:spPr>
          <a:xfrm>
            <a:off x="6096000" y="699655"/>
            <a:ext cx="76200" cy="5715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467EDC0-4EBA-A379-B987-236834D7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559" y="5994545"/>
            <a:ext cx="100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Done?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80FC0B-92C4-E47A-AEF3-3C5F42F35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359" y="5992193"/>
            <a:ext cx="2755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If you’re a rookie!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378290-C193-4FCB-CF91-C437B0ED2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5" y="5863286"/>
            <a:ext cx="4051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Jimmy’s answer, of course!</a:t>
            </a:r>
          </a:p>
        </p:txBody>
      </p:sp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0E0AE741-AAF3-3074-B5BB-FF5686BF99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560837"/>
              </p:ext>
            </p:extLst>
          </p:nvPr>
        </p:nvGraphicFramePr>
        <p:xfrm>
          <a:off x="416201" y="1385530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3" imgW="393126" imgH="142917" progId="Photoshop.Image.7">
                  <p:embed/>
                </p:oleObj>
              </mc:Choice>
              <mc:Fallback>
                <p:oleObj name="Image" r:id="rId23" imgW="393126" imgH="142917" progId="Photoshop.Image.7">
                  <p:embed/>
                  <p:pic>
                    <p:nvPicPr>
                      <p:cNvPr id="18" name="Object 11">
                        <a:extLst>
                          <a:ext uri="{FF2B5EF4-FFF2-40B4-BE49-F238E27FC236}">
                            <a16:creationId xmlns:a16="http://schemas.microsoft.com/office/drawing/2014/main" id="{A9C682E2-8ACF-EC6F-EB6E-A1D13F5D81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01" y="1385530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34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42580DF7-CC01-AAAC-AFCB-ED0BD599C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648362"/>
              </p:ext>
            </p:extLst>
          </p:nvPr>
        </p:nvGraphicFramePr>
        <p:xfrm>
          <a:off x="856988" y="546827"/>
          <a:ext cx="24542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5977" imgH="393529" progId="Equation.DSMT4">
                  <p:embed/>
                </p:oleObj>
              </mc:Choice>
              <mc:Fallback>
                <p:oleObj name="Equation" r:id="rId2" imgW="1205977" imgH="393529" progId="Equation.DSMT4">
                  <p:embed/>
                  <p:pic>
                    <p:nvPicPr>
                      <p:cNvPr id="2" name="Object 9">
                        <a:extLst>
                          <a:ext uri="{FF2B5EF4-FFF2-40B4-BE49-F238E27FC236}">
                            <a16:creationId xmlns:a16="http://schemas.microsoft.com/office/drawing/2014/main" id="{42580DF7-CC01-AAAC-AFCB-ED0BD599CA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988" y="546827"/>
                        <a:ext cx="24542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id="{36863CCA-01B7-694C-B974-E204B52AE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117765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0E0AE741-AAF3-3074-B5BB-FF5686BF99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201" y="1385530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3126" imgH="142917" progId="Photoshop.Image.7">
                  <p:embed/>
                </p:oleObj>
              </mc:Choice>
              <mc:Fallback>
                <p:oleObj name="Image" r:id="rId4" imgW="393126" imgH="142917" progId="Photoshop.Image.7">
                  <p:embed/>
                  <p:pic>
                    <p:nvPicPr>
                      <p:cNvPr id="20" name="Object 11">
                        <a:extLst>
                          <a:ext uri="{FF2B5EF4-FFF2-40B4-BE49-F238E27FC236}">
                            <a16:creationId xmlns:a16="http://schemas.microsoft.com/office/drawing/2014/main" id="{0E0AE741-AAF3-3074-B5BB-FF5686BF99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01" y="1385530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B551A0ED-46A6-3992-8B70-F215E192B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101976"/>
            <a:ext cx="3105150" cy="2343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14B77C-6474-E7A5-3B71-4659B1DFE9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280" y="2101976"/>
            <a:ext cx="3105150" cy="2343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0B09522-CC70-248C-8A2B-79031E9D7F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173" y="2098308"/>
            <a:ext cx="3105150" cy="2343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C0136C-7E53-21BC-0313-80396BC0FB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890" y="2105446"/>
            <a:ext cx="3105150" cy="2343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C9040F2-BF88-7A2D-C60D-005F0AFBE2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585" y="2105446"/>
            <a:ext cx="3105150" cy="2343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E5F6690-36BC-535C-AA8E-8EC83A70EE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673" y="2101930"/>
            <a:ext cx="3105150" cy="23431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E52E68-D031-1FB8-0F7D-F23D7FD83E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5964" y="471853"/>
            <a:ext cx="2768086" cy="6012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9635DB-5CE5-A214-224B-767AA49D0D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698" y="750031"/>
            <a:ext cx="393692" cy="393692"/>
          </a:xfrm>
          <a:prstGeom prst="rect">
            <a:avLst/>
          </a:prstGeom>
        </p:spPr>
      </p:pic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id="{52BBC74E-1CD6-C2AF-DA7D-76D4948BD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816053"/>
              </p:ext>
            </p:extLst>
          </p:nvPr>
        </p:nvGraphicFramePr>
        <p:xfrm>
          <a:off x="933492" y="4957099"/>
          <a:ext cx="35655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52480" imgH="431640" progId="Equation.DSMT4">
                  <p:embed/>
                </p:oleObj>
              </mc:Choice>
              <mc:Fallback>
                <p:oleObj name="Equation" r:id="rId14" imgW="1752480" imgH="431640" progId="Equation.DSMT4">
                  <p:embed/>
                  <p:pic>
                    <p:nvPicPr>
                      <p:cNvPr id="2" name="Object 9">
                        <a:extLst>
                          <a:ext uri="{FF2B5EF4-FFF2-40B4-BE49-F238E27FC236}">
                            <a16:creationId xmlns:a16="http://schemas.microsoft.com/office/drawing/2014/main" id="{42580DF7-CC01-AAAC-AFCB-ED0BD599CA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92" y="4957099"/>
                        <a:ext cx="3565525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16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369</Words>
  <Application>Microsoft Office PowerPoint</Application>
  <PresentationFormat>Widescreen</PresentationFormat>
  <Paragraphs>60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Image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122</cp:revision>
  <dcterms:created xsi:type="dcterms:W3CDTF">2022-06-05T19:04:41Z</dcterms:created>
  <dcterms:modified xsi:type="dcterms:W3CDTF">2024-01-22T20:56:48Z</dcterms:modified>
</cp:coreProperties>
</file>