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79" r:id="rId7"/>
    <p:sldId id="285" r:id="rId8"/>
    <p:sldId id="286" r:id="rId9"/>
    <p:sldId id="287" r:id="rId10"/>
    <p:sldId id="288" r:id="rId11"/>
    <p:sldId id="292" r:id="rId12"/>
    <p:sldId id="291" r:id="rId13"/>
    <p:sldId id="289" r:id="rId14"/>
    <p:sldId id="290" r:id="rId15"/>
    <p:sldId id="293" r:id="rId16"/>
    <p:sldId id="294" r:id="rId17"/>
    <p:sldId id="296" r:id="rId18"/>
    <p:sldId id="295" r:id="rId19"/>
    <p:sldId id="303" r:id="rId20"/>
    <p:sldId id="300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>
        <p:scale>
          <a:sx n="96" d="100"/>
          <a:sy n="96" d="100"/>
        </p:scale>
        <p:origin x="845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s://www.geogebra.org/3d/xqeg28dv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54.bin"/><Relationship Id="rId26" Type="http://schemas.openxmlformats.org/officeDocument/2006/relationships/hyperlink" Target="https://www.geogebra.org/3d/u7hgryhw" TargetMode="External"/><Relationship Id="rId3" Type="http://schemas.openxmlformats.org/officeDocument/2006/relationships/image" Target="../media/image22.png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2" Type="http://schemas.openxmlformats.org/officeDocument/2006/relationships/image" Target="../media/image84.png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124.wmf"/><Relationship Id="rId18" Type="http://schemas.openxmlformats.org/officeDocument/2006/relationships/image" Target="../media/image127.wmf"/><Relationship Id="rId3" Type="http://schemas.openxmlformats.org/officeDocument/2006/relationships/image" Target="../media/image118.png"/><Relationship Id="rId21" Type="http://schemas.openxmlformats.org/officeDocument/2006/relationships/oleObject" Target="../embeddings/oleObject64.bin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2.bin"/><Relationship Id="rId2" Type="http://schemas.openxmlformats.org/officeDocument/2006/relationships/image" Target="../media/image117.png"/><Relationship Id="rId16" Type="http://schemas.openxmlformats.org/officeDocument/2006/relationships/image" Target="../media/image126.png"/><Relationship Id="rId20" Type="http://schemas.openxmlformats.org/officeDocument/2006/relationships/image" Target="../media/image1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23.wmf"/><Relationship Id="rId5" Type="http://schemas.openxmlformats.org/officeDocument/2006/relationships/image" Target="../media/image120.png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119.png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61.bin"/><Relationship Id="rId22" Type="http://schemas.openxmlformats.org/officeDocument/2006/relationships/image" Target="../media/image1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72.bin"/><Relationship Id="rId26" Type="http://schemas.openxmlformats.org/officeDocument/2006/relationships/image" Target="../media/image132.png"/><Relationship Id="rId39" Type="http://schemas.openxmlformats.org/officeDocument/2006/relationships/image" Target="../media/image145.wmf"/><Relationship Id="rId3" Type="http://schemas.openxmlformats.org/officeDocument/2006/relationships/image" Target="../media/image130.png"/><Relationship Id="rId21" Type="http://schemas.openxmlformats.org/officeDocument/2006/relationships/image" Target="../media/image139.wmf"/><Relationship Id="rId34" Type="http://schemas.openxmlformats.org/officeDocument/2006/relationships/image" Target="../media/image143.wmf"/><Relationship Id="rId42" Type="http://schemas.openxmlformats.org/officeDocument/2006/relationships/oleObject" Target="../embeddings/oleObject81.bin"/><Relationship Id="rId47" Type="http://schemas.openxmlformats.org/officeDocument/2006/relationships/image" Target="../media/image149.wmf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137.wmf"/><Relationship Id="rId25" Type="http://schemas.openxmlformats.org/officeDocument/2006/relationships/oleObject" Target="../embeddings/oleObject75.bin"/><Relationship Id="rId33" Type="http://schemas.openxmlformats.org/officeDocument/2006/relationships/oleObject" Target="../embeddings/oleObject77.bin"/><Relationship Id="rId38" Type="http://schemas.openxmlformats.org/officeDocument/2006/relationships/oleObject" Target="../embeddings/oleObject79.bin"/><Relationship Id="rId46" Type="http://schemas.openxmlformats.org/officeDocument/2006/relationships/oleObject" Target="../embeddings/oleObject83.bin"/><Relationship Id="rId2" Type="http://schemas.openxmlformats.org/officeDocument/2006/relationships/image" Target="../media/image22.png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image" Target="../media/image134.png"/><Relationship Id="rId41" Type="http://schemas.openxmlformats.org/officeDocument/2006/relationships/image" Target="../media/image14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34.wmf"/><Relationship Id="rId24" Type="http://schemas.openxmlformats.org/officeDocument/2006/relationships/image" Target="../media/image140.wmf"/><Relationship Id="rId32" Type="http://schemas.openxmlformats.org/officeDocument/2006/relationships/image" Target="../media/image142.png"/><Relationship Id="rId37" Type="http://schemas.openxmlformats.org/officeDocument/2006/relationships/image" Target="../media/image126.png"/><Relationship Id="rId40" Type="http://schemas.openxmlformats.org/officeDocument/2006/relationships/oleObject" Target="../embeddings/oleObject80.bin"/><Relationship Id="rId45" Type="http://schemas.openxmlformats.org/officeDocument/2006/relationships/image" Target="../media/image148.wmf"/><Relationship Id="rId5" Type="http://schemas.openxmlformats.org/officeDocument/2006/relationships/image" Target="../media/image131.wmf"/><Relationship Id="rId15" Type="http://schemas.openxmlformats.org/officeDocument/2006/relationships/image" Target="../media/image136.wmf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141.wmf"/><Relationship Id="rId36" Type="http://schemas.openxmlformats.org/officeDocument/2006/relationships/image" Target="../media/image144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138.wmf"/><Relationship Id="rId31" Type="http://schemas.openxmlformats.org/officeDocument/2006/relationships/image" Target="../media/image136.png"/><Relationship Id="rId44" Type="http://schemas.openxmlformats.org/officeDocument/2006/relationships/oleObject" Target="../embeddings/oleObject82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1300.png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135.png"/><Relationship Id="rId35" Type="http://schemas.openxmlformats.org/officeDocument/2006/relationships/oleObject" Target="../embeddings/oleObject78.bin"/><Relationship Id="rId43" Type="http://schemas.openxmlformats.org/officeDocument/2006/relationships/image" Target="../media/image1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60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90.bin"/><Relationship Id="rId2" Type="http://schemas.openxmlformats.org/officeDocument/2006/relationships/image" Target="../media/image152.png"/><Relationship Id="rId16" Type="http://schemas.openxmlformats.org/officeDocument/2006/relationships/image" Target="../media/image15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156.wmf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26" Type="http://schemas.openxmlformats.org/officeDocument/2006/relationships/image" Target="../media/image173.png"/><Relationship Id="rId39" Type="http://schemas.openxmlformats.org/officeDocument/2006/relationships/image" Target="../media/image180.png"/><Relationship Id="rId3" Type="http://schemas.openxmlformats.org/officeDocument/2006/relationships/image" Target="../media/image22.png"/><Relationship Id="rId21" Type="http://schemas.openxmlformats.org/officeDocument/2006/relationships/image" Target="../media/image170.wmf"/><Relationship Id="rId34" Type="http://schemas.openxmlformats.org/officeDocument/2006/relationships/image" Target="../media/image177.wmf"/><Relationship Id="rId42" Type="http://schemas.openxmlformats.org/officeDocument/2006/relationships/oleObject" Target="../embeddings/oleObject108.bin"/><Relationship Id="rId47" Type="http://schemas.openxmlformats.org/officeDocument/2006/relationships/oleObject" Target="../embeddings/oleObject111.bin"/><Relationship Id="rId7" Type="http://schemas.openxmlformats.org/officeDocument/2006/relationships/image" Target="../media/image163.wmf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97.bin"/><Relationship Id="rId25" Type="http://schemas.openxmlformats.org/officeDocument/2006/relationships/image" Target="../media/image172.wmf"/><Relationship Id="rId33" Type="http://schemas.openxmlformats.org/officeDocument/2006/relationships/oleObject" Target="../embeddings/oleObject105.bin"/><Relationship Id="rId38" Type="http://schemas.openxmlformats.org/officeDocument/2006/relationships/image" Target="../media/image150.png"/><Relationship Id="rId46" Type="http://schemas.openxmlformats.org/officeDocument/2006/relationships/image" Target="../media/image183.wmf"/><Relationship Id="rId2" Type="http://schemas.openxmlformats.org/officeDocument/2006/relationships/image" Target="../media/image161.png"/><Relationship Id="rId16" Type="http://schemas.openxmlformats.org/officeDocument/2006/relationships/image" Target="../media/image168.wmf"/><Relationship Id="rId20" Type="http://schemas.openxmlformats.org/officeDocument/2006/relationships/oleObject" Target="../embeddings/oleObject99.bin"/><Relationship Id="rId29" Type="http://schemas.openxmlformats.org/officeDocument/2006/relationships/oleObject" Target="../embeddings/oleObject103.bin"/><Relationship Id="rId41" Type="http://schemas.openxmlformats.org/officeDocument/2006/relationships/image" Target="../media/image1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4.bin"/><Relationship Id="rId24" Type="http://schemas.openxmlformats.org/officeDocument/2006/relationships/oleObject" Target="../embeddings/oleObject101.bin"/><Relationship Id="rId32" Type="http://schemas.openxmlformats.org/officeDocument/2006/relationships/image" Target="../media/image176.wmf"/><Relationship Id="rId37" Type="http://schemas.openxmlformats.org/officeDocument/2006/relationships/image" Target="../media/image179.png"/><Relationship Id="rId40" Type="http://schemas.openxmlformats.org/officeDocument/2006/relationships/oleObject" Target="../embeddings/oleObject107.bin"/><Relationship Id="rId45" Type="http://schemas.openxmlformats.org/officeDocument/2006/relationships/oleObject" Target="../embeddings/oleObject110.bin"/><Relationship Id="rId5" Type="http://schemas.openxmlformats.org/officeDocument/2006/relationships/image" Target="../media/image162.wmf"/><Relationship Id="rId15" Type="http://schemas.openxmlformats.org/officeDocument/2006/relationships/oleObject" Target="../embeddings/oleObject96.bin"/><Relationship Id="rId23" Type="http://schemas.openxmlformats.org/officeDocument/2006/relationships/image" Target="../media/image171.wmf"/><Relationship Id="rId28" Type="http://schemas.openxmlformats.org/officeDocument/2006/relationships/image" Target="../media/image174.wmf"/><Relationship Id="rId36" Type="http://schemas.openxmlformats.org/officeDocument/2006/relationships/image" Target="../media/image178.wmf"/><Relationship Id="rId10" Type="http://schemas.openxmlformats.org/officeDocument/2006/relationships/image" Target="../media/image165.png"/><Relationship Id="rId19" Type="http://schemas.openxmlformats.org/officeDocument/2006/relationships/image" Target="../media/image169.wmf"/><Relationship Id="rId31" Type="http://schemas.openxmlformats.org/officeDocument/2006/relationships/oleObject" Target="../embeddings/oleObject104.bin"/><Relationship Id="rId44" Type="http://schemas.openxmlformats.org/officeDocument/2006/relationships/image" Target="../media/image182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64.wmf"/><Relationship Id="rId14" Type="http://schemas.openxmlformats.org/officeDocument/2006/relationships/image" Target="../media/image167.wmf"/><Relationship Id="rId22" Type="http://schemas.openxmlformats.org/officeDocument/2006/relationships/oleObject" Target="../embeddings/oleObject100.bin"/><Relationship Id="rId27" Type="http://schemas.openxmlformats.org/officeDocument/2006/relationships/oleObject" Target="../embeddings/oleObject102.bin"/><Relationship Id="rId30" Type="http://schemas.openxmlformats.org/officeDocument/2006/relationships/image" Target="../media/image175.wmf"/><Relationship Id="rId35" Type="http://schemas.openxmlformats.org/officeDocument/2006/relationships/oleObject" Target="../embeddings/oleObject106.bin"/><Relationship Id="rId43" Type="http://schemas.openxmlformats.org/officeDocument/2006/relationships/oleObject" Target="../embeddings/oleObject109.bin"/><Relationship Id="rId48" Type="http://schemas.openxmlformats.org/officeDocument/2006/relationships/image" Target="../media/image1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93.wmf"/><Relationship Id="rId3" Type="http://schemas.openxmlformats.org/officeDocument/2006/relationships/image" Target="../media/image22.png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90.wmf"/><Relationship Id="rId17" Type="http://schemas.openxmlformats.org/officeDocument/2006/relationships/oleObject" Target="../embeddings/oleObject118.bin"/><Relationship Id="rId2" Type="http://schemas.openxmlformats.org/officeDocument/2006/relationships/image" Target="../media/image185.png"/><Relationship Id="rId16" Type="http://schemas.openxmlformats.org/officeDocument/2006/relationships/image" Target="../media/image192.wmf"/><Relationship Id="rId20" Type="http://schemas.openxmlformats.org/officeDocument/2006/relationships/image" Target="../media/image19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96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10" Type="http://schemas.openxmlformats.org/officeDocument/2006/relationships/image" Target="../media/image189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186.png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91.wmf"/><Relationship Id="rId22" Type="http://schemas.openxmlformats.org/officeDocument/2006/relationships/image" Target="../media/image19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97.wmf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202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201.wmf"/><Relationship Id="rId4" Type="http://schemas.openxmlformats.org/officeDocument/2006/relationships/image" Target="../media/image198.png"/><Relationship Id="rId9" Type="http://schemas.openxmlformats.org/officeDocument/2006/relationships/oleObject" Target="../embeddings/oleObject1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7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8.bin"/><Relationship Id="rId7" Type="http://schemas.openxmlformats.org/officeDocument/2006/relationships/hyperlink" Target="https://www.geogebra.org/3d/p4b3knnx" TargetMode="External"/><Relationship Id="rId12" Type="http://schemas.openxmlformats.org/officeDocument/2006/relationships/image" Target="../media/image13.wmf"/><Relationship Id="rId17" Type="http://schemas.openxmlformats.org/officeDocument/2006/relationships/image" Target="../media/image16.png"/><Relationship Id="rId25" Type="http://schemas.openxmlformats.org/officeDocument/2006/relationships/oleObject" Target="../embeddings/oleObject10.bin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0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198.png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22.png"/><Relationship Id="rId21" Type="http://schemas.openxmlformats.org/officeDocument/2006/relationships/image" Target="../media/image211.wmf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208.wmf"/><Relationship Id="rId17" Type="http://schemas.openxmlformats.org/officeDocument/2006/relationships/image" Target="../media/image199.wmf"/><Relationship Id="rId2" Type="http://schemas.openxmlformats.org/officeDocument/2006/relationships/image" Target="../media/image203.png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3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209.wmf"/><Relationship Id="rId23" Type="http://schemas.openxmlformats.org/officeDocument/2006/relationships/image" Target="../media/image212.wmf"/><Relationship Id="rId10" Type="http://schemas.openxmlformats.org/officeDocument/2006/relationships/image" Target="../media/image207.wmf"/><Relationship Id="rId19" Type="http://schemas.openxmlformats.org/officeDocument/2006/relationships/image" Target="../media/image210.wmf"/><Relationship Id="rId4" Type="http://schemas.openxmlformats.org/officeDocument/2006/relationships/image" Target="../media/image204.png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oleObject" Target="../embeddings/oleObject13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220.png"/><Relationship Id="rId18" Type="http://schemas.openxmlformats.org/officeDocument/2006/relationships/image" Target="../media/image223.wmf"/><Relationship Id="rId26" Type="http://schemas.openxmlformats.org/officeDocument/2006/relationships/oleObject" Target="../embeddings/oleObject144.bin"/><Relationship Id="rId3" Type="http://schemas.openxmlformats.org/officeDocument/2006/relationships/image" Target="../media/image22.png"/><Relationship Id="rId21" Type="http://schemas.openxmlformats.org/officeDocument/2006/relationships/image" Target="../media/image225.wmf"/><Relationship Id="rId34" Type="http://schemas.openxmlformats.org/officeDocument/2006/relationships/image" Target="../media/image231.wmf"/><Relationship Id="rId7" Type="http://schemas.openxmlformats.org/officeDocument/2006/relationships/image" Target="../media/image217.wmf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140.bin"/><Relationship Id="rId25" Type="http://schemas.openxmlformats.org/officeDocument/2006/relationships/image" Target="../media/image227.wmf"/><Relationship Id="rId33" Type="http://schemas.openxmlformats.org/officeDocument/2006/relationships/oleObject" Target="../embeddings/oleObject148.bin"/><Relationship Id="rId2" Type="http://schemas.openxmlformats.org/officeDocument/2006/relationships/image" Target="../media/image216.png"/><Relationship Id="rId16" Type="http://schemas.openxmlformats.org/officeDocument/2006/relationships/image" Target="../media/image222.png"/><Relationship Id="rId20" Type="http://schemas.openxmlformats.org/officeDocument/2006/relationships/oleObject" Target="../embeddings/oleObject141.bin"/><Relationship Id="rId29" Type="http://schemas.openxmlformats.org/officeDocument/2006/relationships/image" Target="../media/image22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38.bin"/><Relationship Id="rId24" Type="http://schemas.openxmlformats.org/officeDocument/2006/relationships/oleObject" Target="../embeddings/oleObject143.bin"/><Relationship Id="rId32" Type="http://schemas.openxmlformats.org/officeDocument/2006/relationships/oleObject" Target="../embeddings/oleObject147.bin"/><Relationship Id="rId37" Type="http://schemas.openxmlformats.org/officeDocument/2006/relationships/image" Target="../media/image233.wmf"/><Relationship Id="rId5" Type="http://schemas.openxmlformats.org/officeDocument/2006/relationships/image" Target="../media/image215.png"/><Relationship Id="rId15" Type="http://schemas.openxmlformats.org/officeDocument/2006/relationships/image" Target="../media/image221.wmf"/><Relationship Id="rId23" Type="http://schemas.openxmlformats.org/officeDocument/2006/relationships/image" Target="../media/image226.wmf"/><Relationship Id="rId28" Type="http://schemas.openxmlformats.org/officeDocument/2006/relationships/oleObject" Target="../embeddings/oleObject145.bin"/><Relationship Id="rId36" Type="http://schemas.openxmlformats.org/officeDocument/2006/relationships/oleObject" Target="../embeddings/oleObject149.bin"/><Relationship Id="rId10" Type="http://schemas.openxmlformats.org/officeDocument/2006/relationships/image" Target="../media/image225.png"/><Relationship Id="rId19" Type="http://schemas.openxmlformats.org/officeDocument/2006/relationships/image" Target="../media/image224.png"/><Relationship Id="rId31" Type="http://schemas.openxmlformats.org/officeDocument/2006/relationships/image" Target="../media/image230.wmf"/><Relationship Id="rId4" Type="http://schemas.openxmlformats.org/officeDocument/2006/relationships/image" Target="../media/image214.png"/><Relationship Id="rId9" Type="http://schemas.openxmlformats.org/officeDocument/2006/relationships/image" Target="../media/image218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2.bin"/><Relationship Id="rId27" Type="http://schemas.openxmlformats.org/officeDocument/2006/relationships/image" Target="../media/image228.wmf"/><Relationship Id="rId30" Type="http://schemas.openxmlformats.org/officeDocument/2006/relationships/oleObject" Target="../embeddings/oleObject146.bin"/><Relationship Id="rId35" Type="http://schemas.openxmlformats.org/officeDocument/2006/relationships/image" Target="../media/image2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9.wmf"/><Relationship Id="rId26" Type="http://schemas.openxmlformats.org/officeDocument/2006/relationships/oleObject" Target="../embeddings/oleObject21.bin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32.wmf"/><Relationship Id="rId2" Type="http://schemas.openxmlformats.org/officeDocument/2006/relationships/image" Target="../media/image21.png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4.bin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12.wmf"/><Relationship Id="rId28" Type="http://schemas.openxmlformats.org/officeDocument/2006/relationships/image" Target="../media/image34.png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7.wmf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52.wmf"/><Relationship Id="rId3" Type="http://schemas.openxmlformats.org/officeDocument/2006/relationships/image" Target="../media/image36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31.bin"/><Relationship Id="rId2" Type="http://schemas.openxmlformats.org/officeDocument/2006/relationships/image" Target="../media/image41.png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4.wmf"/><Relationship Id="rId24" Type="http://schemas.openxmlformats.org/officeDocument/2006/relationships/image" Target="../media/image51.wmf"/><Relationship Id="rId5" Type="http://schemas.openxmlformats.org/officeDocument/2006/relationships/image" Target="../media/image15.png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53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8.wmf"/><Relationship Id="rId4" Type="http://schemas.openxmlformats.org/officeDocument/2006/relationships/image" Target="../media/image38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50.png"/><Relationship Id="rId27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https://www.geogebra.org/3d/bxfdfh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5.wmf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.png"/><Relationship Id="rId9" Type="http://schemas.openxmlformats.org/officeDocument/2006/relationships/image" Target="../media/image6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79.wmf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74.png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69.png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image" Target="../media/image82.wmf"/><Relationship Id="rId10" Type="http://schemas.openxmlformats.org/officeDocument/2006/relationships/image" Target="../media/image73.png"/><Relationship Id="rId19" Type="http://schemas.openxmlformats.org/officeDocument/2006/relationships/image" Target="../media/image78.wmf"/><Relationship Id="rId4" Type="http://schemas.openxmlformats.org/officeDocument/2006/relationships/image" Target="../media/image68.wmf"/><Relationship Id="rId9" Type="http://schemas.openxmlformats.org/officeDocument/2006/relationships/image" Target="../media/image72.png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8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029E0E8-E456-D022-63E7-F60C5702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70" y="20955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5">
            <a:hlinkClick r:id="rId3"/>
            <a:extLst>
              <a:ext uri="{FF2B5EF4-FFF2-40B4-BE49-F238E27FC236}">
                <a16:creationId xmlns:a16="http://schemas.microsoft.com/office/drawing/2014/main" id="{9BB01088-ACC3-CBF4-6C44-F7790392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89" y="1200150"/>
            <a:ext cx="4514707" cy="32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hlinkClick r:id="rId3"/>
            <a:extLst>
              <a:ext uri="{FF2B5EF4-FFF2-40B4-BE49-F238E27FC236}">
                <a16:creationId xmlns:a16="http://schemas.microsoft.com/office/drawing/2014/main" id="{2B768269-F179-E21C-8868-2A093F19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3" y="1731221"/>
            <a:ext cx="3200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CFC3C0E9-8C03-74B3-6B4E-033C5452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23" y="2277321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B4532A-7137-FEAF-B612-31CD6FF7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23" y="2810721"/>
            <a:ext cx="3352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8825524-C754-2827-C937-CD5DABDD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27" y="3591589"/>
            <a:ext cx="3352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1B729-1214-A531-F252-D4BF4A1F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3" y="4750258"/>
            <a:ext cx="7391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E4EA5-C17A-8D7E-BA59-672B582A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865882"/>
            <a:ext cx="4648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9F0C4672-D737-FC49-BBAD-98AF4C452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4859"/>
              </p:ext>
            </p:extLst>
          </p:nvPr>
        </p:nvGraphicFramePr>
        <p:xfrm>
          <a:off x="1839873" y="3560209"/>
          <a:ext cx="1851784" cy="42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28600" progId="Equation.DSMT4">
                  <p:embed/>
                </p:oleObj>
              </mc:Choice>
              <mc:Fallback>
                <p:oleObj name="Equation" r:id="rId8" imgW="990360" imgH="22860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00F914E3-6753-9E03-7BED-B0FBE982A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873" y="3560209"/>
                        <a:ext cx="1851784" cy="42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65D8E45A-0983-92FC-A3B7-4E481BB51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26213"/>
              </p:ext>
            </p:extLst>
          </p:nvPr>
        </p:nvGraphicFramePr>
        <p:xfrm>
          <a:off x="9427922" y="1414029"/>
          <a:ext cx="1376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28600" progId="Equation.DSMT4">
                  <p:embed/>
                </p:oleObj>
              </mc:Choice>
              <mc:Fallback>
                <p:oleObj name="Equation" r:id="rId10" imgW="787320" imgH="2286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F0C4672-D737-FC49-BBAD-98AF4C452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922" y="1414029"/>
                        <a:ext cx="1376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3BEE3-63F6-B555-4296-F7F08ECF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8" y="572779"/>
            <a:ext cx="8510136" cy="1608709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63AC89C4-7950-AB9D-57A5-6F1EF087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8" y="2269229"/>
            <a:ext cx="954711" cy="2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1635821-A649-8640-B75D-ECCED3DEF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857002AE-1EBE-AEC0-B1DA-D5F22C803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35448"/>
              </p:ext>
            </p:extLst>
          </p:nvPr>
        </p:nvGraphicFramePr>
        <p:xfrm>
          <a:off x="316151" y="2631437"/>
          <a:ext cx="3727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253800" progId="Equation.DSMT4">
                  <p:embed/>
                </p:oleObj>
              </mc:Choice>
              <mc:Fallback>
                <p:oleObj name="Equation" r:id="rId4" imgW="2133360" imgH="2538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51" y="2631437"/>
                        <a:ext cx="3727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AD93EF44-612A-CBA0-0281-B00C93E72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33969"/>
              </p:ext>
            </p:extLst>
          </p:nvPr>
        </p:nvGraphicFramePr>
        <p:xfrm>
          <a:off x="284163" y="3028776"/>
          <a:ext cx="37925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253800" progId="Equation.DSMT4">
                  <p:embed/>
                </p:oleObj>
              </mc:Choice>
              <mc:Fallback>
                <p:oleObj name="Equation" r:id="rId6" imgW="2171520" imgH="25380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857002AE-1EBE-AEC0-B1DA-D5F22C803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3028776"/>
                        <a:ext cx="37925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3562CE-D65F-C272-FD5E-7F2A6BCD8CFA}"/>
              </a:ext>
            </a:extLst>
          </p:cNvPr>
          <p:cNvSpPr txBox="1"/>
          <p:nvPr/>
        </p:nvSpPr>
        <p:spPr>
          <a:xfrm>
            <a:off x="290751" y="3858164"/>
            <a:ext cx="807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will check to see if they intersect at a point. So, we solve the system</a:t>
            </a: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CE62E676-1324-EF4D-3245-629C0F0DE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39335"/>
              </p:ext>
            </p:extLst>
          </p:nvPr>
        </p:nvGraphicFramePr>
        <p:xfrm>
          <a:off x="284163" y="3523175"/>
          <a:ext cx="6942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74760" imgH="228600" progId="Equation.DSMT4">
                  <p:embed/>
                </p:oleObj>
              </mc:Choice>
              <mc:Fallback>
                <p:oleObj name="Equation" r:id="rId8" imgW="397476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D93EF44-612A-CBA0-0281-B00C93E72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3523175"/>
                        <a:ext cx="69421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88F3F321-B4FA-0255-5C91-856CB2805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42082"/>
              </p:ext>
            </p:extLst>
          </p:nvPr>
        </p:nvGraphicFramePr>
        <p:xfrm>
          <a:off x="316151" y="4335446"/>
          <a:ext cx="15097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57200" progId="Equation.DSMT4">
                  <p:embed/>
                </p:oleObj>
              </mc:Choice>
              <mc:Fallback>
                <p:oleObj name="Equation" r:id="rId10" imgW="863280" imgH="4572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51" y="4335446"/>
                        <a:ext cx="15097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81BF88C2-50BC-9AF2-BD88-634BBBD36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90908"/>
              </p:ext>
            </p:extLst>
          </p:nvPr>
        </p:nvGraphicFramePr>
        <p:xfrm>
          <a:off x="820125" y="5164326"/>
          <a:ext cx="9318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177480" progId="Equation.DSMT4">
                  <p:embed/>
                </p:oleObj>
              </mc:Choice>
              <mc:Fallback>
                <p:oleObj name="Equation" r:id="rId12" imgW="533160" imgH="17748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88F3F321-B4FA-0255-5C91-856CB2805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25" y="5164326"/>
                        <a:ext cx="9318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B263C156-90C8-42BB-F3B4-55A4D85DB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10708"/>
              </p:ext>
            </p:extLst>
          </p:nvPr>
        </p:nvGraphicFramePr>
        <p:xfrm>
          <a:off x="817392" y="5522139"/>
          <a:ext cx="6000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177480" progId="Equation.DSMT4">
                  <p:embed/>
                </p:oleObj>
              </mc:Choice>
              <mc:Fallback>
                <p:oleObj name="Equation" r:id="rId14" imgW="342720" imgH="177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81BF88C2-50BC-9AF2-BD88-634BBBD36E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92" y="5522139"/>
                        <a:ext cx="6000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FBF1E161-C747-3E35-812F-BEB235DF4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03577"/>
              </p:ext>
            </p:extLst>
          </p:nvPr>
        </p:nvGraphicFramePr>
        <p:xfrm>
          <a:off x="507388" y="5879951"/>
          <a:ext cx="1244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177480" progId="Equation.DSMT4">
                  <p:embed/>
                </p:oleObj>
              </mc:Choice>
              <mc:Fallback>
                <p:oleObj name="Equation" r:id="rId16" imgW="711000" imgH="17748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B263C156-90C8-42BB-F3B4-55A4D85DB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88" y="5879951"/>
                        <a:ext cx="12446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13B2943-4FA4-21EE-4E4F-CB5AE572C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33902"/>
              </p:ext>
            </p:extLst>
          </p:nvPr>
        </p:nvGraphicFramePr>
        <p:xfrm>
          <a:off x="829647" y="6286014"/>
          <a:ext cx="5111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60" imgH="177480" progId="Equation.DSMT4">
                  <p:embed/>
                </p:oleObj>
              </mc:Choice>
              <mc:Fallback>
                <p:oleObj name="Equation" r:id="rId18" imgW="29196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FBF1E161-C747-3E35-812F-BEB235DF4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47" y="6286014"/>
                        <a:ext cx="5111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D977D6-7FE0-B11E-E670-1D6495B4D046}"/>
              </a:ext>
            </a:extLst>
          </p:cNvPr>
          <p:cNvCxnSpPr>
            <a:cxnSpLocks/>
          </p:cNvCxnSpPr>
          <p:nvPr/>
        </p:nvCxnSpPr>
        <p:spPr>
          <a:xfrm flipV="1">
            <a:off x="2068234" y="4413011"/>
            <a:ext cx="0" cy="21825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C6A1FE7D-2448-C26E-75B1-841C26EE3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79174"/>
              </p:ext>
            </p:extLst>
          </p:nvPr>
        </p:nvGraphicFramePr>
        <p:xfrm>
          <a:off x="2283182" y="4391666"/>
          <a:ext cx="1685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65160" imgH="228600" progId="Equation.DSMT4">
                  <p:embed/>
                </p:oleObj>
              </mc:Choice>
              <mc:Fallback>
                <p:oleObj name="Equation" r:id="rId20" imgW="965160" imgH="22860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857002AE-1EBE-AEC0-B1DA-D5F22C803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82" y="4391666"/>
                        <a:ext cx="16859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CF3C2558-07BC-CA03-9C22-BB13E6D6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93845"/>
              </p:ext>
            </p:extLst>
          </p:nvPr>
        </p:nvGraphicFramePr>
        <p:xfrm>
          <a:off x="2267900" y="4881364"/>
          <a:ext cx="17954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520" imgH="228600" progId="Equation.DSMT4">
                  <p:embed/>
                </p:oleObj>
              </mc:Choice>
              <mc:Fallback>
                <p:oleObj name="Equation" r:id="rId22" imgW="102852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D93EF44-612A-CBA0-0281-B00C93E72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900" y="4881364"/>
                        <a:ext cx="17954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174EC58C-1EEC-8536-F070-2333F2595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35264"/>
              </p:ext>
            </p:extLst>
          </p:nvPr>
        </p:nvGraphicFramePr>
        <p:xfrm>
          <a:off x="2235631" y="5366807"/>
          <a:ext cx="5943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03440" imgH="634680" progId="Equation.DSMT4">
                  <p:embed/>
                </p:oleObj>
              </mc:Choice>
              <mc:Fallback>
                <p:oleObj name="Equation" r:id="rId24" imgW="3403440" imgH="63468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CE62E676-1324-EF4D-3245-629C0F0DE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631" y="5366807"/>
                        <a:ext cx="59436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hlinkClick r:id="rId26"/>
            <a:extLst>
              <a:ext uri="{FF2B5EF4-FFF2-40B4-BE49-F238E27FC236}">
                <a16:creationId xmlns:a16="http://schemas.microsoft.com/office/drawing/2014/main" id="{F1B551D4-934A-8E56-C540-00D1F4FF885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24368" y="1024677"/>
            <a:ext cx="3793275" cy="27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4195A6E-CDD0-BDCA-E95D-45D13029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9" y="217118"/>
            <a:ext cx="1184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676450E2-B092-9637-7F6E-CB38C93F7883}"/>
              </a:ext>
            </a:extLst>
          </p:cNvPr>
          <p:cNvGrpSpPr>
            <a:grpSpLocks/>
          </p:cNvGrpSpPr>
          <p:nvPr/>
        </p:nvGrpSpPr>
        <p:grpSpPr bwMode="auto">
          <a:xfrm>
            <a:off x="207022" y="536026"/>
            <a:ext cx="7873652" cy="762000"/>
            <a:chOff x="279748" y="3352800"/>
            <a:chExt cx="7873652" cy="76200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5A97B887-A0E3-5566-7C56-B7C71A91C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48" y="3352800"/>
              <a:ext cx="7873652" cy="430213"/>
              <a:chOff x="127348" y="3505200"/>
              <a:chExt cx="7873652" cy="430213"/>
            </a:xfrm>
          </p:grpSpPr>
          <p:pic>
            <p:nvPicPr>
              <p:cNvPr id="7" name="Picture 11">
                <a:extLst>
                  <a:ext uri="{FF2B5EF4-FFF2-40B4-BE49-F238E27FC236}">
                    <a16:creationId xmlns:a16="http://schemas.microsoft.com/office/drawing/2014/main" id="{5D7F6E18-83D4-B425-E566-99A9FC000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566490"/>
                <a:ext cx="7543800" cy="319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BA0C38-02D5-4C12-349C-D0666ACB954F}"/>
                  </a:ext>
                </a:extLst>
              </p:cNvPr>
              <p:cNvSpPr txBox="1"/>
              <p:nvPr/>
            </p:nvSpPr>
            <p:spPr>
              <a:xfrm>
                <a:off x="127348" y="3505200"/>
                <a:ext cx="388938" cy="4302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076E36F2-EAB5-ABA3-52D2-60D3B9D90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5131"/>
              <a:ext cx="4648200" cy="29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1E1F98E3-A819-D90D-A708-7E441AE0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45" y="1342573"/>
            <a:ext cx="2819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AF758E8E-7C85-BADD-3E7C-6B71F0C63C24}"/>
              </a:ext>
            </a:extLst>
          </p:cNvPr>
          <p:cNvGrpSpPr>
            <a:grpSpLocks/>
          </p:cNvGrpSpPr>
          <p:nvPr/>
        </p:nvGrpSpPr>
        <p:grpSpPr bwMode="auto">
          <a:xfrm>
            <a:off x="318369" y="3949274"/>
            <a:ext cx="5664200" cy="330200"/>
            <a:chOff x="304800" y="3352800"/>
            <a:chExt cx="5664201" cy="330852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5015D778-9177-C11B-1A2D-455E46B6D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352800"/>
              <a:ext cx="4800600" cy="33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659F4033-B607-D117-BD43-9EB1D92DD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352800"/>
              <a:ext cx="86360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12BB7AAE-ACF1-ED72-B2A6-7123BA3D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4" y="5060122"/>
            <a:ext cx="457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3">
            <a:extLst>
              <a:ext uri="{FF2B5EF4-FFF2-40B4-BE49-F238E27FC236}">
                <a16:creationId xmlns:a16="http://schemas.microsoft.com/office/drawing/2014/main" id="{10A35D79-839A-8865-9F36-7DAB7E128AC1}"/>
              </a:ext>
            </a:extLst>
          </p:cNvPr>
          <p:cNvGrpSpPr>
            <a:grpSpLocks/>
          </p:cNvGrpSpPr>
          <p:nvPr/>
        </p:nvGrpSpPr>
        <p:grpSpPr bwMode="auto">
          <a:xfrm>
            <a:off x="318369" y="5475785"/>
            <a:ext cx="4343400" cy="338138"/>
            <a:chOff x="533400" y="5181600"/>
            <a:chExt cx="4343400" cy="337756"/>
          </a:xfrm>
        </p:grpSpPr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265A8673-BC4D-0E62-0928-11DB6DC30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81600"/>
              <a:ext cx="1676400" cy="31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CEEE8371-800C-5934-24D9-F562257D4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181600"/>
              <a:ext cx="2667000" cy="33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1">
            <a:extLst>
              <a:ext uri="{FF2B5EF4-FFF2-40B4-BE49-F238E27FC236}">
                <a16:creationId xmlns:a16="http://schemas.microsoft.com/office/drawing/2014/main" id="{242A1A38-E51D-1944-FDD0-20C9F03A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99" y="5817149"/>
            <a:ext cx="3429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902C284D-88F9-71D5-E8BE-8399FFCD030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434445"/>
            <a:ext cx="8305800" cy="668338"/>
            <a:chOff x="381000" y="3886200"/>
            <a:chExt cx="8305800" cy="668972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3BC84AD9-57D5-80AB-D68E-5125CDE55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86200"/>
              <a:ext cx="8305800" cy="26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911D5CA2-7759-E0E0-EAA3-3C4BC6F67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200"/>
              <a:ext cx="2057400" cy="28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37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595B61-2D48-F3D5-E108-A8C0DD6B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265"/>
            <a:ext cx="8534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B3F5D0-4FE0-65E8-F856-E6AC9968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0265"/>
            <a:ext cx="8763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860CF88E-22D6-4F2E-D4EC-6662E9AAD34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21065"/>
            <a:ext cx="6553200" cy="400050"/>
            <a:chOff x="304800" y="3657599"/>
            <a:chExt cx="6553200" cy="400157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A0A3B3A-D576-8923-41AB-1FC70BB95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657599"/>
              <a:ext cx="2057400" cy="34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EF993AD-649B-89F8-2F19-51A74A8A3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733800"/>
              <a:ext cx="2971800" cy="32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9A19360-C5CC-6370-8E01-91085C20E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688009"/>
              <a:ext cx="1524000" cy="35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FCFCE685-C2EC-05ED-D9EA-F105194A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87803"/>
            <a:ext cx="4191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4A6C39A-2B2C-9CE4-0AE3-F7E7472C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18078"/>
            <a:ext cx="3429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FDADF87-B839-77DA-5357-731B782C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54665"/>
            <a:ext cx="3505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EBBF5D-E098-8059-4440-3E406E236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63665"/>
            <a:ext cx="7239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B4AFE-2691-E033-9519-4DFAC9F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82865"/>
            <a:ext cx="8610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16A66-F35F-32A9-B3BE-36E24021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44865"/>
            <a:ext cx="861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F9257-DE98-E908-E631-9CE2896E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54465"/>
            <a:ext cx="8610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E9B3C8-6983-DA20-7F8A-A40368FB9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68865"/>
            <a:ext cx="861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8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AE202868-6507-F83D-3434-566665E9A0D0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37995"/>
            <a:ext cx="8610600" cy="2743200"/>
            <a:chOff x="228600" y="457200"/>
            <a:chExt cx="8610600" cy="27432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42F5807-80CB-5754-6D21-A11E5C008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855506"/>
              <a:ext cx="3352800" cy="36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633ED01-6C31-0E36-4A4E-9FA46D32B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7200"/>
              <a:ext cx="1219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1781D0B-27E5-4335-B0E9-F75EC9617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03814"/>
              <a:ext cx="8610600" cy="189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1E096C5C-0044-0E48-FA3C-070B1EDE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999995"/>
            <a:ext cx="853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1A49AAA-B798-E5A3-F74F-5E625585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685795"/>
            <a:ext cx="853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B85F98F-093F-C881-314A-33849480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1" y="2350564"/>
            <a:ext cx="853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3E4493-49B5-1526-023E-B8F7E39C9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195189"/>
            <a:ext cx="2149026" cy="441112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F25B06F9-E5CA-F8FB-3736-DE7B0EEA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10284"/>
            <a:ext cx="1002570" cy="26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3BC9FA8-59C1-DD19-7963-1A2D6A93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16D2B8-B653-E694-4BF8-CE57AF736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388" y="2254227"/>
            <a:ext cx="6756200" cy="4333884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9D57E4A-975C-6142-0948-AA6B1756A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74635"/>
              </p:ext>
            </p:extLst>
          </p:nvPr>
        </p:nvGraphicFramePr>
        <p:xfrm>
          <a:off x="8127826" y="2715823"/>
          <a:ext cx="1119603" cy="36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C4A2ACA-1320-330A-C57B-84E48F2DC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7826" y="2715823"/>
                        <a:ext cx="1119603" cy="36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0F3EB768-9640-EB0C-321D-FDB4BF53D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83232"/>
              </p:ext>
            </p:extLst>
          </p:nvPr>
        </p:nvGraphicFramePr>
        <p:xfrm>
          <a:off x="9882047" y="3329278"/>
          <a:ext cx="1038505" cy="28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ABA2F780-DE4F-AAF7-7B82-DE6E98CCA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047" y="3329278"/>
                        <a:ext cx="1038505" cy="28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ABA2F780-DE4F-AAF7-7B82-DE6E98CCA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89116"/>
              </p:ext>
            </p:extLst>
          </p:nvPr>
        </p:nvGraphicFramePr>
        <p:xfrm>
          <a:off x="204906" y="2735263"/>
          <a:ext cx="2309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43" name="Object 13">
                        <a:extLst>
                          <a:ext uri="{FF2B5EF4-FFF2-40B4-BE49-F238E27FC236}">
                            <a16:creationId xmlns:a16="http://schemas.microsoft.com/office/drawing/2014/main" id="{01D8688A-F0B5-7100-AC39-67C068B72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06" y="2735263"/>
                        <a:ext cx="23098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4A2ACA-1320-330A-C57B-84E48F2DC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05576"/>
              </p:ext>
            </p:extLst>
          </p:nvPr>
        </p:nvGraphicFramePr>
        <p:xfrm>
          <a:off x="457983" y="3160713"/>
          <a:ext cx="317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15840" imgH="253800" progId="Equation.DSMT4">
                  <p:embed/>
                </p:oleObj>
              </mc:Choice>
              <mc:Fallback>
                <p:oleObj name="Equation" r:id="rId14" imgW="1815840" imgH="2538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ABA2F780-DE4F-AAF7-7B82-DE6E98CCA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83" y="3160713"/>
                        <a:ext cx="3175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805E4A7-5FE2-12CD-6930-D947E9FA3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101" y="3645964"/>
            <a:ext cx="4798037" cy="467366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60959C-E0B2-BD7D-5990-5EA632833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34863"/>
              </p:ext>
            </p:extLst>
          </p:nvPr>
        </p:nvGraphicFramePr>
        <p:xfrm>
          <a:off x="478101" y="4198531"/>
          <a:ext cx="3463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81080" imgH="203040" progId="Equation.DSMT4">
                  <p:embed/>
                </p:oleObj>
              </mc:Choice>
              <mc:Fallback>
                <p:oleObj name="Equation" r:id="rId17" imgW="19810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C4A2ACA-1320-330A-C57B-84E48F2DC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01" y="4198531"/>
                        <a:ext cx="3463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568B9AF-8059-A873-9FF1-7675C1D98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83616"/>
              </p:ext>
            </p:extLst>
          </p:nvPr>
        </p:nvGraphicFramePr>
        <p:xfrm>
          <a:off x="478101" y="4670449"/>
          <a:ext cx="2863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38000" imgH="203040" progId="Equation.DSMT4">
                  <p:embed/>
                </p:oleObj>
              </mc:Choice>
              <mc:Fallback>
                <p:oleObj name="Equation" r:id="rId19" imgW="16380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60959C-E0B2-BD7D-5990-5EA632833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01" y="4670449"/>
                        <a:ext cx="28638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9ACA6A1-3E05-323B-028F-FFC3B3C97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63727"/>
              </p:ext>
            </p:extLst>
          </p:nvPr>
        </p:nvGraphicFramePr>
        <p:xfrm>
          <a:off x="479674" y="5100638"/>
          <a:ext cx="2132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18960" imgH="203040" progId="Equation.DSMT4">
                  <p:embed/>
                </p:oleObj>
              </mc:Choice>
              <mc:Fallback>
                <p:oleObj name="Equation" r:id="rId21" imgW="12189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568B9AF-8059-A873-9FF1-7675C1D98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74" y="5100638"/>
                        <a:ext cx="2132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6B07618-7E7B-6D9E-CDB1-66683BD51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82045"/>
              </p:ext>
            </p:extLst>
          </p:nvPr>
        </p:nvGraphicFramePr>
        <p:xfrm>
          <a:off x="6086398" y="5309296"/>
          <a:ext cx="1761994" cy="2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18960" imgH="203040" progId="Equation.DSMT4">
                  <p:embed/>
                </p:oleObj>
              </mc:Choice>
              <mc:Fallback>
                <p:oleObj name="Equation" r:id="rId21" imgW="12189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9ACA6A1-3E05-323B-028F-FFC3B3C97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398" y="5309296"/>
                        <a:ext cx="1761994" cy="2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88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151E110B-DAF8-CC2F-CCF3-193A7402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0" y="696638"/>
            <a:ext cx="1002570" cy="26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ross-section of a line&#10;&#10;Description automatically generated with medium confidence">
            <a:extLst>
              <a:ext uri="{FF2B5EF4-FFF2-40B4-BE49-F238E27FC236}">
                <a16:creationId xmlns:a16="http://schemas.microsoft.com/office/drawing/2014/main" id="{DDBFE443-51F0-5FFE-D2DE-8FFE0629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1" y="232085"/>
            <a:ext cx="7650275" cy="4322263"/>
          </a:xfrm>
          <a:prstGeom prst="rect">
            <a:avLst/>
          </a:prstGeom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1F4F918D-0A30-8627-5CCD-DDC1ADCD3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85053"/>
              </p:ext>
            </p:extLst>
          </p:nvPr>
        </p:nvGraphicFramePr>
        <p:xfrm>
          <a:off x="8721079" y="2874955"/>
          <a:ext cx="787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0F3EB768-9640-EB0C-321D-FDB4BF53D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079" y="2874955"/>
                        <a:ext cx="787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87899D90-68FA-D311-8FD5-5280BEAF6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21005"/>
              </p:ext>
            </p:extLst>
          </p:nvPr>
        </p:nvGraphicFramePr>
        <p:xfrm>
          <a:off x="6670675" y="1232147"/>
          <a:ext cx="930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1F4F918D-0A30-8627-5CCD-DDC1ADCD3A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1232147"/>
                        <a:ext cx="930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AA4B28F5-698E-5ED5-9395-D5031F78C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717937"/>
              </p:ext>
            </p:extLst>
          </p:nvPr>
        </p:nvGraphicFramePr>
        <p:xfrm>
          <a:off x="7057457" y="4068755"/>
          <a:ext cx="8223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87899D90-68FA-D311-8FD5-5280BEAF6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457" y="4068755"/>
                        <a:ext cx="8223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1E865F-6A36-AD51-25F4-7AD8AD4B41D3}"/>
              </a:ext>
            </a:extLst>
          </p:cNvPr>
          <p:cNvCxnSpPr>
            <a:cxnSpLocks/>
          </p:cNvCxnSpPr>
          <p:nvPr/>
        </p:nvCxnSpPr>
        <p:spPr>
          <a:xfrm>
            <a:off x="7214461" y="1643351"/>
            <a:ext cx="1436724" cy="1352230"/>
          </a:xfrm>
          <a:prstGeom prst="line">
            <a:avLst/>
          </a:prstGeom>
          <a:ln w="25400">
            <a:solidFill>
              <a:srgbClr val="FF0000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6F4DEA-D18B-2AB0-752F-F4B59600D81C}"/>
              </a:ext>
            </a:extLst>
          </p:cNvPr>
          <p:cNvCxnSpPr>
            <a:cxnSpLocks/>
          </p:cNvCxnSpPr>
          <p:nvPr/>
        </p:nvCxnSpPr>
        <p:spPr>
          <a:xfrm flipV="1">
            <a:off x="7517969" y="2995581"/>
            <a:ext cx="1123628" cy="947720"/>
          </a:xfrm>
          <a:prstGeom prst="line">
            <a:avLst/>
          </a:prstGeom>
          <a:ln w="25400">
            <a:solidFill>
              <a:srgbClr val="FF0000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C9B18D66-7D95-CD3F-3ABD-B2F4DEFDD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29720"/>
              </p:ext>
            </p:extLst>
          </p:nvPr>
        </p:nvGraphicFramePr>
        <p:xfrm>
          <a:off x="1760364" y="2143502"/>
          <a:ext cx="15779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711000" progId="Equation.DSMT4">
                  <p:embed/>
                </p:oleObj>
              </mc:Choice>
              <mc:Fallback>
                <p:oleObj name="Equation" r:id="rId10" imgW="901440" imgH="7110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BAFEF727-8573-B115-B599-64B00D5F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364" y="2143502"/>
                        <a:ext cx="15779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36DF82E5-5D85-A083-A323-790B1A691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21343"/>
              </p:ext>
            </p:extLst>
          </p:nvPr>
        </p:nvGraphicFramePr>
        <p:xfrm>
          <a:off x="1760364" y="3494890"/>
          <a:ext cx="35782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44440" imgH="457200" progId="Equation.DSMT4">
                  <p:embed/>
                </p:oleObj>
              </mc:Choice>
              <mc:Fallback>
                <p:oleObj name="Equation" r:id="rId12" imgW="2044440" imgH="4572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D7D11CF5-6990-5E4D-D351-FD02EE57A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364" y="3494890"/>
                        <a:ext cx="35782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4E3E305F-7213-FAE7-CEBB-241B2F4DC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36682"/>
              </p:ext>
            </p:extLst>
          </p:nvPr>
        </p:nvGraphicFramePr>
        <p:xfrm>
          <a:off x="1747777" y="4354011"/>
          <a:ext cx="1844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203040" progId="Equation.DSMT4">
                  <p:embed/>
                </p:oleObj>
              </mc:Choice>
              <mc:Fallback>
                <p:oleObj name="Equation" r:id="rId14" imgW="105408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DC616D28-90E9-6E8E-C2CD-9D0C3BDA0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777" y="4354011"/>
                        <a:ext cx="18446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02EE61-51C1-9328-4418-B5016EA48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65113"/>
              </p:ext>
            </p:extLst>
          </p:nvPr>
        </p:nvGraphicFramePr>
        <p:xfrm>
          <a:off x="1745683" y="4733424"/>
          <a:ext cx="1422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53800" progId="Equation.DSMT4">
                  <p:embed/>
                </p:oleObj>
              </mc:Choice>
              <mc:Fallback>
                <p:oleObj name="Equation" r:id="rId16" imgW="812520" imgH="2538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46901F3B-A63C-D12A-60B4-482D8FEAC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683" y="4733424"/>
                        <a:ext cx="1422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382296FC-E986-EC37-85C0-3F076AE9C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98557"/>
              </p:ext>
            </p:extLst>
          </p:nvPr>
        </p:nvGraphicFramePr>
        <p:xfrm>
          <a:off x="539750" y="1114885"/>
          <a:ext cx="25558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60160" imgH="203040" progId="Equation.DSMT4">
                  <p:embed/>
                </p:oleObj>
              </mc:Choice>
              <mc:Fallback>
                <p:oleObj name="Equation" r:id="rId18" imgW="1460160" imgH="20304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D1C3154C-5B53-0F77-E7E0-56B8331F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14885"/>
                        <a:ext cx="25558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EF00539F-D909-87B9-D011-0848823F8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77517"/>
              </p:ext>
            </p:extLst>
          </p:nvPr>
        </p:nvGraphicFramePr>
        <p:xfrm>
          <a:off x="3262082" y="1159950"/>
          <a:ext cx="3333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7FC6D34A-6D64-7B42-654D-8D4C188F03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082" y="1159950"/>
                        <a:ext cx="3333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6DD19-54DC-9BCF-421F-79054BCA2755}"/>
                  </a:ext>
                </a:extLst>
              </p:cNvPr>
              <p:cNvSpPr txBox="1"/>
              <p:nvPr/>
            </p:nvSpPr>
            <p:spPr>
              <a:xfrm>
                <a:off x="3750795" y="1083308"/>
                <a:ext cx="1843903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2,−4,4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6DD19-54DC-9BCF-421F-79054BCA2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95" y="1083308"/>
                <a:ext cx="1843903" cy="3818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03665484-B2ED-2089-FD64-06CC83AD8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57635"/>
              </p:ext>
            </p:extLst>
          </p:nvPr>
        </p:nvGraphicFramePr>
        <p:xfrm>
          <a:off x="584200" y="1656223"/>
          <a:ext cx="24669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09400" imgH="203040" progId="Equation.DSMT4">
                  <p:embed/>
                </p:oleObj>
              </mc:Choice>
              <mc:Fallback>
                <p:oleObj name="Equation" r:id="rId23" imgW="1409400" imgH="20304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3A214BC-11C6-834E-6F99-E0A131D6F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656223"/>
                        <a:ext cx="24669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61D853F1-63C6-A47A-1631-A7CE02E36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49819"/>
              </p:ext>
            </p:extLst>
          </p:nvPr>
        </p:nvGraphicFramePr>
        <p:xfrm>
          <a:off x="3262082" y="1700463"/>
          <a:ext cx="3333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04930278-8DA9-89FB-39AC-6A3780826C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082" y="1700463"/>
                        <a:ext cx="3333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C43E03-3366-9335-3FC5-14CBB62AEA17}"/>
                  </a:ext>
                </a:extLst>
              </p:cNvPr>
              <p:cNvSpPr txBox="1"/>
              <p:nvPr/>
            </p:nvSpPr>
            <p:spPr>
              <a:xfrm>
                <a:off x="3750795" y="1623821"/>
                <a:ext cx="2088072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4,−1,−2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C43E03-3366-9335-3FC5-14CBB62AE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95" y="1623821"/>
                <a:ext cx="2088072" cy="3818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F539986-87D4-F81D-20BA-F10B45F02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2320"/>
              </p:ext>
            </p:extLst>
          </p:nvPr>
        </p:nvGraphicFramePr>
        <p:xfrm>
          <a:off x="153988" y="1094248"/>
          <a:ext cx="3111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203040" progId="Equation.DSMT4">
                  <p:embed/>
                </p:oleObj>
              </mc:Choice>
              <mc:Fallback>
                <p:oleObj name="Equation" r:id="rId27" imgW="17748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C26B682-599C-6C5B-0350-E03F5ECBD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094248"/>
                        <a:ext cx="3111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37621-A531-D0E7-DDF7-78A083D54442}"/>
                  </a:ext>
                </a:extLst>
              </p:cNvPr>
              <p:cNvSpPr txBox="1"/>
              <p:nvPr/>
            </p:nvSpPr>
            <p:spPr>
              <a:xfrm>
                <a:off x="470933" y="2521564"/>
                <a:ext cx="1436724" cy="43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37621-A531-D0E7-DDF7-78A083D5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3" y="2521564"/>
                <a:ext cx="1436724" cy="43947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33B85B-1337-80DF-A8F5-DF051453AD77}"/>
                  </a:ext>
                </a:extLst>
              </p:cNvPr>
              <p:cNvSpPr txBox="1"/>
              <p:nvPr/>
            </p:nvSpPr>
            <p:spPr>
              <a:xfrm>
                <a:off x="7214461" y="2103573"/>
                <a:ext cx="590448" cy="387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33B85B-1337-80DF-A8F5-DF051453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461" y="2103573"/>
                <a:ext cx="590448" cy="38741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32100C-0C36-1D39-D9C5-4ED4F6087C67}"/>
                  </a:ext>
                </a:extLst>
              </p:cNvPr>
              <p:cNvSpPr txBox="1"/>
              <p:nvPr/>
            </p:nvSpPr>
            <p:spPr>
              <a:xfrm>
                <a:off x="8041370" y="3344375"/>
                <a:ext cx="600227" cy="387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32100C-0C36-1D39-D9C5-4ED4F608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70" y="3344375"/>
                <a:ext cx="600227" cy="38741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D40E804-8835-5721-BC56-1D68D1BF5E1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1870" y="236968"/>
            <a:ext cx="7903129" cy="36448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E8D6D9-2386-F698-04F9-FF81CA0F3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48464"/>
              </p:ext>
            </p:extLst>
          </p:nvPr>
        </p:nvGraphicFramePr>
        <p:xfrm>
          <a:off x="1755756" y="5221748"/>
          <a:ext cx="1444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25480" imgH="253800" progId="Equation.DSMT4">
                  <p:embed/>
                </p:oleObj>
              </mc:Choice>
              <mc:Fallback>
                <p:oleObj name="Equation" r:id="rId33" imgW="8254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602EE61-51C1-9328-4418-B5016EA48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56" y="5221748"/>
                        <a:ext cx="1444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0FAB65-EA58-F8B4-F2C2-50323E2FE780}"/>
              </a:ext>
            </a:extLst>
          </p:cNvPr>
          <p:cNvCxnSpPr>
            <a:cxnSpLocks/>
          </p:cNvCxnSpPr>
          <p:nvPr/>
        </p:nvCxnSpPr>
        <p:spPr>
          <a:xfrm flipH="1">
            <a:off x="8651185" y="2059270"/>
            <a:ext cx="829295" cy="917343"/>
          </a:xfrm>
          <a:prstGeom prst="line">
            <a:avLst/>
          </a:prstGeom>
          <a:ln w="317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C12C69F3-C91C-76B3-0BAB-270FCABCE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91343"/>
              </p:ext>
            </p:extLst>
          </p:nvPr>
        </p:nvGraphicFramePr>
        <p:xfrm>
          <a:off x="9308320" y="1670232"/>
          <a:ext cx="1333500" cy="39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38080" imgH="253800" progId="Equation.DSMT4">
                  <p:embed/>
                </p:oleObj>
              </mc:Choice>
              <mc:Fallback>
                <p:oleObj name="Equation" r:id="rId35" imgW="838080" imgH="25380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5C0F05B8-6481-CBCE-48B7-CDD8655BE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8320" y="1670232"/>
                        <a:ext cx="1333500" cy="398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0EFDDD83-4574-4C05-F15D-BBACB40DD8A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84002" y="4772613"/>
            <a:ext cx="4798037" cy="46736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A160D3-8608-4F41-CF02-F5ECB328E0F4}"/>
              </a:ext>
            </a:extLst>
          </p:cNvPr>
          <p:cNvCxnSpPr>
            <a:cxnSpLocks/>
          </p:cNvCxnSpPr>
          <p:nvPr/>
        </p:nvCxnSpPr>
        <p:spPr>
          <a:xfrm flipV="1">
            <a:off x="4536931" y="4481558"/>
            <a:ext cx="0" cy="192170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4EFAC23-4DC5-90F1-F2A7-0B8BD5CF3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69142"/>
              </p:ext>
            </p:extLst>
          </p:nvPr>
        </p:nvGraphicFramePr>
        <p:xfrm>
          <a:off x="4841957" y="5299250"/>
          <a:ext cx="3463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981080" imgH="203040" progId="Equation.DSMT4">
                  <p:embed/>
                </p:oleObj>
              </mc:Choice>
              <mc:Fallback>
                <p:oleObj name="Equation" r:id="rId38" imgW="19810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60959C-E0B2-BD7D-5990-5EA632833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957" y="5299250"/>
                        <a:ext cx="3463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958F0FE5-5ACA-CEA5-5D29-2F117369B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85879"/>
              </p:ext>
            </p:extLst>
          </p:nvPr>
        </p:nvGraphicFramePr>
        <p:xfrm>
          <a:off x="1166935" y="5734522"/>
          <a:ext cx="8667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95000" imgH="177480" progId="Equation.DSMT4">
                  <p:embed/>
                </p:oleObj>
              </mc:Choice>
              <mc:Fallback>
                <p:oleObj name="Equation" r:id="rId40" imgW="495000" imgH="17748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5C0F05B8-6481-CBCE-48B7-CDD8655BE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935" y="5734522"/>
                        <a:ext cx="8667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FEB3180-04C0-F39E-EB3A-1FD2FBCFE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7391"/>
              </p:ext>
            </p:extLst>
          </p:nvPr>
        </p:nvGraphicFramePr>
        <p:xfrm>
          <a:off x="2040927" y="5710698"/>
          <a:ext cx="977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58720" imgH="253800" progId="Equation.DSMT4">
                  <p:embed/>
                </p:oleObj>
              </mc:Choice>
              <mc:Fallback>
                <p:oleObj name="Equation" r:id="rId42" imgW="55872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DE8D6D9-2386-F698-04F9-FF81CA0F3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927" y="5710698"/>
                        <a:ext cx="9779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BE9C980-1783-FBE2-C7CC-0D72A3E57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4904"/>
              </p:ext>
            </p:extLst>
          </p:nvPr>
        </p:nvGraphicFramePr>
        <p:xfrm>
          <a:off x="4838178" y="5729910"/>
          <a:ext cx="32178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841400" imgH="203040" progId="Equation.DSMT4">
                  <p:embed/>
                </p:oleObj>
              </mc:Choice>
              <mc:Fallback>
                <p:oleObj name="Equation" r:id="rId44" imgW="184140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568B9AF-8059-A873-9FF1-7675C1D98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78" y="5729910"/>
                        <a:ext cx="32178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E2FCD14-9EED-A64D-8697-BE4ADE75A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78485"/>
              </p:ext>
            </p:extLst>
          </p:nvPr>
        </p:nvGraphicFramePr>
        <p:xfrm>
          <a:off x="4839561" y="6131492"/>
          <a:ext cx="2374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58640" imgH="203040" progId="Equation.DSMT4">
                  <p:embed/>
                </p:oleObj>
              </mc:Choice>
              <mc:Fallback>
                <p:oleObj name="Equation" r:id="rId46" imgW="1358640" imgH="203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BE9C980-1783-FBE2-C7CC-0D72A3E57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561" y="6131492"/>
                        <a:ext cx="2374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37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3366C4C-909D-F43A-A7E2-42BD2441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5" y="1014421"/>
            <a:ext cx="5223655" cy="24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C429A-0EA8-9E26-F15A-4963E467E0C2}"/>
              </a:ext>
            </a:extLst>
          </p:cNvPr>
          <p:cNvSpPr txBox="1"/>
          <p:nvPr/>
        </p:nvSpPr>
        <p:spPr>
          <a:xfrm>
            <a:off x="260791" y="232777"/>
            <a:ext cx="2505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Planes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F1C7651-9EC1-4841-7B37-3FCC2EB5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05" y="3927175"/>
            <a:ext cx="2196277" cy="7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3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B8B6A-9804-60E7-4480-8ECD2986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591823"/>
            <a:ext cx="9186963" cy="1471402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396AE055-9F79-595F-492D-DCBEB5C7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217844"/>
            <a:ext cx="985501" cy="2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BC8B128-DE98-6CD3-D9BD-25DBA6A7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82614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D9848-C261-37F8-A84C-AA46C578C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74" y="2440031"/>
            <a:ext cx="4532243" cy="4096597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4D6AA7D-DBFF-1F0D-605F-45BD0A26B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08626"/>
              </p:ext>
            </p:extLst>
          </p:nvPr>
        </p:nvGraphicFramePr>
        <p:xfrm>
          <a:off x="259660" y="2551113"/>
          <a:ext cx="2178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53800" progId="Equation.DSMT4">
                  <p:embed/>
                </p:oleObj>
              </mc:Choice>
              <mc:Fallback>
                <p:oleObj name="Equation" r:id="rId5" imgW="124452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FEB3180-04C0-F39E-EB3A-1FD2FBCFE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60" y="2551113"/>
                        <a:ext cx="21780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B7D148-2446-1F39-FC8B-1E4D1B892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5505"/>
              </p:ext>
            </p:extLst>
          </p:nvPr>
        </p:nvGraphicFramePr>
        <p:xfrm>
          <a:off x="2571030" y="2541007"/>
          <a:ext cx="1822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253800" progId="Equation.DSMT4">
                  <p:embed/>
                </p:oleObj>
              </mc:Choice>
              <mc:Fallback>
                <p:oleObj name="Equation" r:id="rId7" imgW="104112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D6AA7D-DBFF-1F0D-605F-45BD0A26B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030" y="2541007"/>
                        <a:ext cx="18224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37F341-611A-FB8B-B4B3-2643D4BEC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13705"/>
              </p:ext>
            </p:extLst>
          </p:nvPr>
        </p:nvGraphicFramePr>
        <p:xfrm>
          <a:off x="314982" y="3042444"/>
          <a:ext cx="17049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444240" progId="Equation.DSMT4">
                  <p:embed/>
                </p:oleObj>
              </mc:Choice>
              <mc:Fallback>
                <p:oleObj name="Equation" r:id="rId9" imgW="9777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82" y="3042444"/>
                        <a:ext cx="170497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56295CA-76EA-78C0-5F9A-C3DEA2EA2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94608"/>
              </p:ext>
            </p:extLst>
          </p:nvPr>
        </p:nvGraphicFramePr>
        <p:xfrm>
          <a:off x="305757" y="3875668"/>
          <a:ext cx="29892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14320" imgH="419040" progId="Equation.DSMT4">
                  <p:embed/>
                </p:oleObj>
              </mc:Choice>
              <mc:Fallback>
                <p:oleObj name="Equation" r:id="rId11" imgW="171432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37F341-611A-FB8B-B4B3-2643D4BEC8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7" y="3875668"/>
                        <a:ext cx="298926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DF5CB66-A345-EBCB-C43F-CF952C74F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1229"/>
              </p:ext>
            </p:extLst>
          </p:nvPr>
        </p:nvGraphicFramePr>
        <p:xfrm>
          <a:off x="305757" y="4664442"/>
          <a:ext cx="10620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56295CA-76EA-78C0-5F9A-C3DEA2EA2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7" y="4664442"/>
                        <a:ext cx="106203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1D0862-BAC7-751A-FBD3-9EAF289CF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880025"/>
              </p:ext>
            </p:extLst>
          </p:nvPr>
        </p:nvGraphicFramePr>
        <p:xfrm>
          <a:off x="499989" y="5378291"/>
          <a:ext cx="15049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DF5CB66-A345-EBCB-C43F-CF952C74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9" y="5378291"/>
                        <a:ext cx="15049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F4E8BC6-879E-9E3B-8607-065265164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14933"/>
              </p:ext>
            </p:extLst>
          </p:nvPr>
        </p:nvGraphicFramePr>
        <p:xfrm>
          <a:off x="525325" y="6176402"/>
          <a:ext cx="12842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36560" imgH="203040" progId="Equation.DSMT4">
                  <p:embed/>
                </p:oleObj>
              </mc:Choice>
              <mc:Fallback>
                <p:oleObj name="Equation" r:id="rId17" imgW="7365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11D0862-BAC7-751A-FBD3-9EAF289CF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5" y="6176402"/>
                        <a:ext cx="128428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07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1A86B-4E09-8F86-835C-CC3CA263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8" y="225903"/>
            <a:ext cx="9585850" cy="371586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6D06BAB3-F026-81C6-B420-48A1CC47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658577"/>
            <a:ext cx="985501" cy="2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8CC4F9D0-9A8E-71C7-10BE-4B1E1BDBB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77153"/>
              </p:ext>
            </p:extLst>
          </p:nvPr>
        </p:nvGraphicFramePr>
        <p:xfrm>
          <a:off x="479257" y="2114547"/>
          <a:ext cx="12430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457200" progId="Equation.DSMT4">
                  <p:embed/>
                </p:oleObj>
              </mc:Choice>
              <mc:Fallback>
                <p:oleObj name="Equation" r:id="rId4" imgW="711000" imgH="4572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88F3F321-B4FA-0255-5C91-856CB2805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57" y="2114547"/>
                        <a:ext cx="12430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DB29A0-9D4A-1063-F99E-F7E3E134D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1339"/>
              </p:ext>
            </p:extLst>
          </p:nvPr>
        </p:nvGraphicFramePr>
        <p:xfrm>
          <a:off x="179538" y="1000125"/>
          <a:ext cx="7867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203040" progId="Equation.DSMT4">
                  <p:embed/>
                </p:oleObj>
              </mc:Choice>
              <mc:Fallback>
                <p:oleObj name="Equation" r:id="rId6" imgW="44956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D6AA7D-DBFF-1F0D-605F-45BD0A26B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38" y="1000125"/>
                        <a:ext cx="7867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CBE13A0C-E121-1A0E-1FB1-2F557F835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87833"/>
              </p:ext>
            </p:extLst>
          </p:nvPr>
        </p:nvGraphicFramePr>
        <p:xfrm>
          <a:off x="179538" y="1790777"/>
          <a:ext cx="10223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35" name="Object 13">
                        <a:extLst>
                          <a:ext uri="{FF2B5EF4-FFF2-40B4-BE49-F238E27FC236}">
                            <a16:creationId xmlns:a16="http://schemas.microsoft.com/office/drawing/2014/main" id="{958F0FE5-5ACA-CEA5-5D29-2F117369B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38" y="1790777"/>
                        <a:ext cx="10223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8BDF2B3-60F5-9D19-E93F-94BAE3B31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38" y="1411320"/>
            <a:ext cx="3775401" cy="274191"/>
          </a:xfrm>
          <a:prstGeom prst="rect">
            <a:avLst/>
          </a:prstGeom>
        </p:spPr>
      </p:pic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E28C9637-5DC3-53B9-030D-6B3A3B02B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58908"/>
              </p:ext>
            </p:extLst>
          </p:nvPr>
        </p:nvGraphicFramePr>
        <p:xfrm>
          <a:off x="247334" y="2540195"/>
          <a:ext cx="3111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CBE13A0C-E121-1A0E-1FB1-2F557F835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4" y="2540195"/>
                        <a:ext cx="3111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80F8F5C8-5E3A-B45F-C02E-7BF41483A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89053"/>
              </p:ext>
            </p:extLst>
          </p:nvPr>
        </p:nvGraphicFramePr>
        <p:xfrm>
          <a:off x="624169" y="2988998"/>
          <a:ext cx="711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CBE13A0C-E121-1A0E-1FB1-2F557F835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69" y="2988998"/>
                        <a:ext cx="711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2E1922F5-A514-8C5A-0A66-6DA672D36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23517"/>
              </p:ext>
            </p:extLst>
          </p:nvPr>
        </p:nvGraphicFramePr>
        <p:xfrm>
          <a:off x="738057" y="3327874"/>
          <a:ext cx="644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393480" progId="Equation.DSMT4">
                  <p:embed/>
                </p:oleObj>
              </mc:Choice>
              <mc:Fallback>
                <p:oleObj name="Equation" r:id="rId15" imgW="368280" imgH="39348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80F8F5C8-5E3A-B45F-C02E-7BF41483AA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57" y="3327874"/>
                        <a:ext cx="6445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83D19B-B7D7-ACA4-732F-B4E6BB2A320D}"/>
              </a:ext>
            </a:extLst>
          </p:cNvPr>
          <p:cNvCxnSpPr>
            <a:cxnSpLocks/>
          </p:cNvCxnSpPr>
          <p:nvPr/>
        </p:nvCxnSpPr>
        <p:spPr>
          <a:xfrm flipV="1">
            <a:off x="2063669" y="2158657"/>
            <a:ext cx="0" cy="18518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A14E03B7-3CFC-7615-D1B8-882A5DCB5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14830"/>
              </p:ext>
            </p:extLst>
          </p:nvPr>
        </p:nvGraphicFramePr>
        <p:xfrm>
          <a:off x="2450569" y="2164339"/>
          <a:ext cx="12430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1000" imgH="457200" progId="Equation.DSMT4">
                  <p:embed/>
                </p:oleObj>
              </mc:Choice>
              <mc:Fallback>
                <p:oleObj name="Equation" r:id="rId17" imgW="711000" imgH="4572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8CC4F9D0-9A8E-71C7-10BE-4B1E1BDBB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569" y="2164339"/>
                        <a:ext cx="12430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0D0176F2-7D9B-B35F-36CC-B70F1C28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33360"/>
              </p:ext>
            </p:extLst>
          </p:nvPr>
        </p:nvGraphicFramePr>
        <p:xfrm>
          <a:off x="2080244" y="2197519"/>
          <a:ext cx="444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164880" progId="Equation.DSMT4">
                  <p:embed/>
                </p:oleObj>
              </mc:Choice>
              <mc:Fallback>
                <p:oleObj name="Equation" r:id="rId18" imgW="253800" imgH="16488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C477FDC-F329-58D7-D1DB-6393AEF98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244" y="2197519"/>
                        <a:ext cx="4445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7A96D28F-D03D-C2E5-989D-F5CA1BDCF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64660"/>
              </p:ext>
            </p:extLst>
          </p:nvPr>
        </p:nvGraphicFramePr>
        <p:xfrm>
          <a:off x="2667746" y="2998315"/>
          <a:ext cx="889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203040" progId="Equation.DSMT4">
                  <p:embed/>
                </p:oleObj>
              </mc:Choice>
              <mc:Fallback>
                <p:oleObj name="Equation" r:id="rId20" imgW="50796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80F8F5C8-5E3A-B45F-C02E-7BF41483AA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746" y="2998315"/>
                        <a:ext cx="8890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46EFC3AD-1E40-C2AA-525C-FE4A69E2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97015"/>
              </p:ext>
            </p:extLst>
          </p:nvPr>
        </p:nvGraphicFramePr>
        <p:xfrm>
          <a:off x="2759953" y="3344738"/>
          <a:ext cx="844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2E1922F5-A514-8C5A-0A66-6DA672D36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953" y="3344738"/>
                        <a:ext cx="8445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4A6124-9D6F-82B3-C412-571F75EAB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21300"/>
              </p:ext>
            </p:extLst>
          </p:nvPr>
        </p:nvGraphicFramePr>
        <p:xfrm>
          <a:off x="247334" y="3852526"/>
          <a:ext cx="61785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530520" imgH="431640" progId="Equation.DSMT4">
                  <p:embed/>
                </p:oleObj>
              </mc:Choice>
              <mc:Fallback>
                <p:oleObj name="Equation" r:id="rId24" imgW="353052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DB29A0-9D4A-1063-F99E-F7E3E134D3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4" y="3852526"/>
                        <a:ext cx="617855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21F865C0-A807-2A77-D68D-FD39AC747FD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61392" y="1469820"/>
            <a:ext cx="4848379" cy="4297672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B67F4DC-E3A8-F99E-1980-9137592C8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33138"/>
              </p:ext>
            </p:extLst>
          </p:nvPr>
        </p:nvGraphicFramePr>
        <p:xfrm>
          <a:off x="8128711" y="3430243"/>
          <a:ext cx="947028" cy="57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98400" imgH="431640" progId="Equation.DSMT4">
                  <p:embed/>
                </p:oleObj>
              </mc:Choice>
              <mc:Fallback>
                <p:oleObj name="Equation" r:id="rId27" imgW="6984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74A6124-9D6F-82B3-C412-571F75EA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711" y="3430243"/>
                        <a:ext cx="947028" cy="579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1A7119C-FD32-E294-8982-75E827708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89154"/>
              </p:ext>
            </p:extLst>
          </p:nvPr>
        </p:nvGraphicFramePr>
        <p:xfrm>
          <a:off x="282229" y="4422565"/>
          <a:ext cx="2689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36480" imgH="177480" progId="Equation.DSMT4">
                  <p:embed/>
                </p:oleObj>
              </mc:Choice>
              <mc:Fallback>
                <p:oleObj name="Equation" r:id="rId29" imgW="15364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74A6124-9D6F-82B3-C412-571F75EA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29" y="4422565"/>
                        <a:ext cx="2689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3E61F09-8742-7B3A-ED7A-84D8C2D42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66554"/>
              </p:ext>
            </p:extLst>
          </p:nvPr>
        </p:nvGraphicFramePr>
        <p:xfrm>
          <a:off x="280493" y="5438007"/>
          <a:ext cx="11779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72840" imgH="228600" progId="Equation.DSMT4">
                  <p:embed/>
                </p:oleObj>
              </mc:Choice>
              <mc:Fallback>
                <p:oleObj name="Equation" r:id="rId31" imgW="67284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1A7119C-FD32-E294-8982-75E827708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93" y="5438007"/>
                        <a:ext cx="11779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3F77E0B9-591B-2C0D-DC20-A1D2368A1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27861"/>
              </p:ext>
            </p:extLst>
          </p:nvPr>
        </p:nvGraphicFramePr>
        <p:xfrm>
          <a:off x="1442171" y="5037080"/>
          <a:ext cx="14446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25480" imgH="711000" progId="Equation.DSMT4">
                  <p:embed/>
                </p:oleObj>
              </mc:Choice>
              <mc:Fallback>
                <p:oleObj name="Equation" r:id="rId33" imgW="825480" imgH="7110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C9B18D66-7D95-CD3F-3ABD-B2F4DEFDD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171" y="5037080"/>
                        <a:ext cx="14446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19E43C4-FB44-038C-6CF8-9B748ECA1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91373"/>
              </p:ext>
            </p:extLst>
          </p:nvPr>
        </p:nvGraphicFramePr>
        <p:xfrm>
          <a:off x="2929784" y="5400829"/>
          <a:ext cx="11557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60240" imgH="253800" progId="Equation.DSMT4">
                  <p:embed/>
                </p:oleObj>
              </mc:Choice>
              <mc:Fallback>
                <p:oleObj name="Equation" r:id="rId35" imgW="6602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0B7D148-2446-1F39-FC8B-1E4D1B892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84" y="5400829"/>
                        <a:ext cx="11557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D5A934-0624-BF6C-2565-E4FD3EBCC393}"/>
              </a:ext>
            </a:extLst>
          </p:cNvPr>
          <p:cNvCxnSpPr>
            <a:cxnSpLocks/>
          </p:cNvCxnSpPr>
          <p:nvPr/>
        </p:nvCxnSpPr>
        <p:spPr>
          <a:xfrm flipV="1">
            <a:off x="4401827" y="4687234"/>
            <a:ext cx="0" cy="18518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2E13CF46-BC13-805A-CCD1-B096DAA291A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13635" y="1352194"/>
            <a:ext cx="4896136" cy="4691647"/>
          </a:xfrm>
          <a:prstGeom prst="rect">
            <a:avLst/>
          </a:prstGeom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id="{281284BE-EAD2-9F58-43C2-D6987FF0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11" y="1376300"/>
            <a:ext cx="5223655" cy="24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5BB0F-FB64-FB2A-222F-D1E091401839}"/>
              </a:ext>
            </a:extLst>
          </p:cNvPr>
          <p:cNvCxnSpPr>
            <a:cxnSpLocks/>
          </p:cNvCxnSpPr>
          <p:nvPr/>
        </p:nvCxnSpPr>
        <p:spPr>
          <a:xfrm flipH="1">
            <a:off x="9488400" y="2825945"/>
            <a:ext cx="1039278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877286B5-B4A0-A3FC-415E-6C570F98484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829734" y="4795139"/>
            <a:ext cx="2657377" cy="587353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BADA762-02E9-0DC9-601A-14E8ACEE0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70394"/>
              </p:ext>
            </p:extLst>
          </p:nvPr>
        </p:nvGraphicFramePr>
        <p:xfrm>
          <a:off x="5291485" y="5452969"/>
          <a:ext cx="195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17440" imgH="571320" progId="Equation.DSMT4">
                  <p:embed/>
                </p:oleObj>
              </mc:Choice>
              <mc:Fallback>
                <p:oleObj name="Equation" r:id="rId40" imgW="1117440" imgH="5713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74A6124-9D6F-82B3-C412-571F75EA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485" y="5452969"/>
                        <a:ext cx="1955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232C59D-8B8B-A86D-B501-4D53AF909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99036"/>
              </p:ext>
            </p:extLst>
          </p:nvPr>
        </p:nvGraphicFramePr>
        <p:xfrm>
          <a:off x="9928965" y="2389218"/>
          <a:ext cx="1293221" cy="43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72840" imgH="228600" progId="Equation.DSMT4">
                  <p:embed/>
                </p:oleObj>
              </mc:Choice>
              <mc:Fallback>
                <p:oleObj name="Equation" r:id="rId42" imgW="6728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3E61F09-8742-7B3A-ED7A-84D8C2D42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8965" y="2389218"/>
                        <a:ext cx="1293221" cy="43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E6E0745-EB0A-58BC-BD29-791EDC2A7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61105"/>
              </p:ext>
            </p:extLst>
          </p:nvPr>
        </p:nvGraphicFramePr>
        <p:xfrm>
          <a:off x="8947913" y="3839388"/>
          <a:ext cx="2204132" cy="6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523880" imgH="431640" progId="Equation.DSMT4">
                  <p:embed/>
                </p:oleObj>
              </mc:Choice>
              <mc:Fallback>
                <p:oleObj name="Equation" r:id="rId43" imgW="1523880" imgH="431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BADA762-02E9-0DC9-601A-14E8ACEE0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913" y="3839388"/>
                        <a:ext cx="2204132" cy="616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F556D-DFF1-9DD2-35F6-153F2D1AE194}"/>
              </a:ext>
            </a:extLst>
          </p:cNvPr>
          <p:cNvCxnSpPr>
            <a:cxnSpLocks/>
          </p:cNvCxnSpPr>
          <p:nvPr/>
        </p:nvCxnSpPr>
        <p:spPr>
          <a:xfrm flipH="1">
            <a:off x="6496224" y="3733498"/>
            <a:ext cx="4022720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C8D43DE-77A3-894F-7D5A-C27A0FB8E88F}"/>
              </a:ext>
            </a:extLst>
          </p:cNvPr>
          <p:cNvSpPr/>
          <p:nvPr/>
        </p:nvSpPr>
        <p:spPr>
          <a:xfrm>
            <a:off x="7554021" y="3682222"/>
            <a:ext cx="112360" cy="112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BE728F6-940E-CFBB-C278-7C0C4C36A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73851"/>
              </p:ext>
            </p:extLst>
          </p:nvPr>
        </p:nvGraphicFramePr>
        <p:xfrm>
          <a:off x="7069392" y="3905727"/>
          <a:ext cx="918388" cy="56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98400" imgH="431640" progId="Equation.DSMT4">
                  <p:embed/>
                </p:oleObj>
              </mc:Choice>
              <mc:Fallback>
                <p:oleObj name="Equation" r:id="rId45" imgW="6984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74A6124-9D6F-82B3-C412-571F75EA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392" y="3905727"/>
                        <a:ext cx="918388" cy="56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F211680-BF64-9779-F963-E2EA7CE38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94079"/>
              </p:ext>
            </p:extLst>
          </p:nvPr>
        </p:nvGraphicFramePr>
        <p:xfrm>
          <a:off x="7834954" y="3310665"/>
          <a:ext cx="1232477" cy="40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74360" imgH="253800" progId="Equation.DSMT4">
                  <p:embed/>
                </p:oleObj>
              </mc:Choice>
              <mc:Fallback>
                <p:oleObj name="Equation" r:id="rId47" imgW="7743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19E43C4-FB44-038C-6CF8-9B748ECA1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954" y="3310665"/>
                        <a:ext cx="1232477" cy="40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33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E4517-D047-4EEC-1C8C-DBDB5EA9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6" y="638343"/>
            <a:ext cx="7510429" cy="971461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94ACF84E-DAF0-CB14-8F14-E2462795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6" y="157036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BB780498-0BC3-0823-29D4-CF9F48BD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3F394-545C-E085-A2AE-04820C2BC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366" y="1849445"/>
            <a:ext cx="4378164" cy="399717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7C423F8-850A-44B1-418D-30E72C8C1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58045"/>
              </p:ext>
            </p:extLst>
          </p:nvPr>
        </p:nvGraphicFramePr>
        <p:xfrm>
          <a:off x="10108055" y="2685524"/>
          <a:ext cx="2667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19E43C4-FB44-038C-6CF8-9B748ECA1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8055" y="2685524"/>
                        <a:ext cx="2667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A53844F-E1D9-01C6-DEDB-29AE63F4B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70320"/>
              </p:ext>
            </p:extLst>
          </p:nvPr>
        </p:nvGraphicFramePr>
        <p:xfrm>
          <a:off x="269630" y="1898081"/>
          <a:ext cx="27336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19E43C4-FB44-038C-6CF8-9B748ECA1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30" y="1898081"/>
                        <a:ext cx="27336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58A9054-6A79-C2A8-CE0A-14FF8F603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99557"/>
              </p:ext>
            </p:extLst>
          </p:nvPr>
        </p:nvGraphicFramePr>
        <p:xfrm>
          <a:off x="305195" y="2791566"/>
          <a:ext cx="2155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560" imgH="177480" progId="Equation.DSMT4">
                  <p:embed/>
                </p:oleObj>
              </mc:Choice>
              <mc:Fallback>
                <p:oleObj name="Equation" r:id="rId9" imgW="12315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A53844F-E1D9-01C6-DEDB-29AE63F4B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95" y="2791566"/>
                        <a:ext cx="2155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30113D-22C8-7AE0-938E-A647C9C2A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47539"/>
              </p:ext>
            </p:extLst>
          </p:nvPr>
        </p:nvGraphicFramePr>
        <p:xfrm>
          <a:off x="269630" y="3220453"/>
          <a:ext cx="666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58A9054-6A79-C2A8-CE0A-14FF8F603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30" y="3220453"/>
                        <a:ext cx="6667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B59A99-FED7-C380-E2B0-763729525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19743"/>
              </p:ext>
            </p:extLst>
          </p:nvPr>
        </p:nvGraphicFramePr>
        <p:xfrm>
          <a:off x="347663" y="3704217"/>
          <a:ext cx="511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130113D-22C8-7AE0-938E-A647C9C2A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704217"/>
                        <a:ext cx="5111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F25058B-6914-3A1C-F583-6CC1438B0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39051"/>
              </p:ext>
            </p:extLst>
          </p:nvPr>
        </p:nvGraphicFramePr>
        <p:xfrm>
          <a:off x="305195" y="4187981"/>
          <a:ext cx="1311276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9160" imgH="177480" progId="Equation.DSMT4">
                  <p:embed/>
                </p:oleObj>
              </mc:Choice>
              <mc:Fallback>
                <p:oleObj name="Equation" r:id="rId15" imgW="7491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B59A99-FED7-C380-E2B0-763729525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95" y="4187981"/>
                        <a:ext cx="1311276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82E5FE7-8BC7-FA5F-5CFE-D26C8E8E2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94570"/>
              </p:ext>
            </p:extLst>
          </p:nvPr>
        </p:nvGraphicFramePr>
        <p:xfrm>
          <a:off x="280978" y="4609381"/>
          <a:ext cx="1333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760" imgH="203040" progId="Equation.DSMT4">
                  <p:embed/>
                </p:oleObj>
              </mc:Choice>
              <mc:Fallback>
                <p:oleObj name="Equation" r:id="rId17" imgW="7617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F25058B-6914-3A1C-F583-6CC1438B0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78" y="4609381"/>
                        <a:ext cx="1333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3C94022-1EC5-B9F9-3CD7-051D38FAB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90473"/>
              </p:ext>
            </p:extLst>
          </p:nvPr>
        </p:nvGraphicFramePr>
        <p:xfrm>
          <a:off x="314315" y="5101323"/>
          <a:ext cx="1266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600" imgH="203040" progId="Equation.DSMT4">
                  <p:embed/>
                </p:oleObj>
              </mc:Choice>
              <mc:Fallback>
                <p:oleObj name="Equation" r:id="rId19" imgW="72360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82E5FE7-8BC7-FA5F-5CFE-D26C8E8E2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15" y="5101323"/>
                        <a:ext cx="12668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6CC040-1328-4F68-EE07-A362910A5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54741"/>
              </p:ext>
            </p:extLst>
          </p:nvPr>
        </p:nvGraphicFramePr>
        <p:xfrm>
          <a:off x="280978" y="5593265"/>
          <a:ext cx="2955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88760" imgH="203040" progId="Equation.DSMT4">
                  <p:embed/>
                </p:oleObj>
              </mc:Choice>
              <mc:Fallback>
                <p:oleObj name="Equation" r:id="rId21" imgW="16887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A53844F-E1D9-01C6-DEDB-29AE63F4B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78" y="5593265"/>
                        <a:ext cx="2955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69732C4-D28C-F93A-40FE-01C383EA6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697642"/>
              </p:ext>
            </p:extLst>
          </p:nvPr>
        </p:nvGraphicFramePr>
        <p:xfrm>
          <a:off x="10324145" y="2680472"/>
          <a:ext cx="822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800" imgH="203040" progId="Equation.DSMT4">
                  <p:embed/>
                </p:oleObj>
              </mc:Choice>
              <mc:Fallback>
                <p:oleObj name="Equation" r:id="rId23" imgW="4698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46CC040-1328-4F68-EE07-A362910A5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4145" y="2680472"/>
                        <a:ext cx="822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12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3206806C-E6F0-EDFF-718C-C945C5EAC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50834"/>
              </p:ext>
            </p:extLst>
          </p:nvPr>
        </p:nvGraphicFramePr>
        <p:xfrm>
          <a:off x="614751" y="692956"/>
          <a:ext cx="1079658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72120" imgH="685800" progId="Equation.DSMT4">
                  <p:embed/>
                </p:oleObj>
              </mc:Choice>
              <mc:Fallback>
                <p:oleObj name="Equation" r:id="rId2" imgW="6972120" imgH="68580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2C32541B-71DE-5EDD-AE96-458762144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51" y="692956"/>
                        <a:ext cx="10796588" cy="1055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7CD1EC8-40DE-DD58-AB1B-ABF7EF919BD8}"/>
              </a:ext>
            </a:extLst>
          </p:cNvPr>
          <p:cNvSpPr/>
          <p:nvPr/>
        </p:nvSpPr>
        <p:spPr>
          <a:xfrm>
            <a:off x="169863" y="76200"/>
            <a:ext cx="41790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 point to a plane. 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28353F-8E5F-CDD5-D372-9FDB0224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223" y="1934513"/>
            <a:ext cx="5996985" cy="44561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D09D47-B402-92B1-4379-0815618D9709}"/>
              </a:ext>
            </a:extLst>
          </p:cNvPr>
          <p:cNvCxnSpPr>
            <a:cxnSpLocks/>
          </p:cNvCxnSpPr>
          <p:nvPr/>
        </p:nvCxnSpPr>
        <p:spPr>
          <a:xfrm flipH="1">
            <a:off x="6121338" y="3333078"/>
            <a:ext cx="954600" cy="13582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BDEE8E38-CB70-3CBF-8555-42CCC6018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58821"/>
              </p:ext>
            </p:extLst>
          </p:nvPr>
        </p:nvGraphicFramePr>
        <p:xfrm>
          <a:off x="6278203" y="3728142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06CBF98B-95AE-EDC2-9FB4-C3721CA52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203" y="3728142"/>
                        <a:ext cx="288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5B8FE-2781-4522-AC2D-E663918EF679}"/>
              </a:ext>
            </a:extLst>
          </p:cNvPr>
          <p:cNvGrpSpPr/>
          <p:nvPr/>
        </p:nvGrpSpPr>
        <p:grpSpPr>
          <a:xfrm>
            <a:off x="6204407" y="4574635"/>
            <a:ext cx="123641" cy="200263"/>
            <a:chOff x="9207423" y="2983521"/>
            <a:chExt cx="123641" cy="20026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450EF8-D828-D749-037B-A26C39B1F362}"/>
                </a:ext>
              </a:extLst>
            </p:cNvPr>
            <p:cNvCxnSpPr>
              <a:cxnSpLocks/>
            </p:cNvCxnSpPr>
            <p:nvPr/>
          </p:nvCxnSpPr>
          <p:spPr>
            <a:xfrm>
              <a:off x="9207423" y="2983521"/>
              <a:ext cx="123641" cy="7849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654BF4-8335-A99E-010A-C40A36658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1222" y="3055857"/>
              <a:ext cx="79994" cy="1279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F2F015E-A7C0-614D-29C7-8AB716130A8C}"/>
              </a:ext>
            </a:extLst>
          </p:cNvPr>
          <p:cNvSpPr/>
          <p:nvPr/>
        </p:nvSpPr>
        <p:spPr>
          <a:xfrm>
            <a:off x="6056510" y="4663140"/>
            <a:ext cx="103873" cy="1038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CEB65C7C-7261-BA93-282C-829B2DCA2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47926"/>
              </p:ext>
            </p:extLst>
          </p:nvPr>
        </p:nvGraphicFramePr>
        <p:xfrm>
          <a:off x="7231372" y="3082254"/>
          <a:ext cx="1266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2357AAB6-7B0C-E8D7-9741-D4CFD7449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372" y="3082254"/>
                        <a:ext cx="12668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852D4CC6-FEF1-1AB4-9279-09ED0AE63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24214"/>
              </p:ext>
            </p:extLst>
          </p:nvPr>
        </p:nvGraphicFramePr>
        <p:xfrm>
          <a:off x="3562220" y="2793329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BDEE8E38-CB70-3CBF-8555-42CCC6018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20" y="2793329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>
            <a:extLst>
              <a:ext uri="{FF2B5EF4-FFF2-40B4-BE49-F238E27FC236}">
                <a16:creationId xmlns:a16="http://schemas.microsoft.com/office/drawing/2014/main" id="{3E7B73F9-530E-80A1-4895-FDEDD6D4D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77423"/>
              </p:ext>
            </p:extLst>
          </p:nvPr>
        </p:nvGraphicFramePr>
        <p:xfrm>
          <a:off x="1520999" y="3597947"/>
          <a:ext cx="2089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203040" progId="Equation.DSMT4">
                  <p:embed/>
                </p:oleObj>
              </mc:Choice>
              <mc:Fallback>
                <p:oleObj name="Equation" r:id="rId11" imgW="1193760" imgH="203040" progId="Equation.DSMT4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852D4CC6-FEF1-1AB4-9279-09ED0AE638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999" y="3597947"/>
                        <a:ext cx="20891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79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50D4A-C67B-E90E-C637-27F43772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2356"/>
            <a:ext cx="2876842" cy="19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72F8D4B-B8AE-F7E7-1D21-18BF2BC9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4" y="265039"/>
            <a:ext cx="3737054" cy="27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2B82CA2-A6BD-6147-FD02-E4CF93E8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" y="4520668"/>
            <a:ext cx="7620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8E0DA44-ADB8-06BA-445A-88560B05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28" y="6424081"/>
            <a:ext cx="24384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D29168EA-D101-B8B2-F8D0-9452604D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628" y="5358868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D658F93-5033-56F2-403F-58CE7BF4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428" y="5358868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BBEBF-822B-61C0-FF0C-4A8003CD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628" y="5358868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56BA0C0-13C5-35B9-8A32-7593731D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028" y="5892268"/>
            <a:ext cx="4419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4DA625A-71C4-5FB4-95C1-69A1DA83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8" y="589226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F1DE7EC-C63C-62AA-ECC5-999C01A5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19766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F6ED5DF0-D9A2-9005-FB8C-D71FDB6FF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0214" y="3785808"/>
            <a:ext cx="3345275" cy="2871759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731ED2FE-238C-F6C5-EB07-6E369507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3390516"/>
            <a:ext cx="1498543" cy="2834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E6C90AC6-7BC8-4B95-2E50-CBCCC826E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2709"/>
              </p:ext>
            </p:extLst>
          </p:nvPr>
        </p:nvGraphicFramePr>
        <p:xfrm>
          <a:off x="8680498" y="4731707"/>
          <a:ext cx="481560" cy="22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03040" progId="Equation.DSMT4">
                  <p:embed/>
                </p:oleObj>
              </mc:Choice>
              <mc:Fallback>
                <p:oleObj name="Equation" r:id="rId9" imgW="444240" imgH="203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98" y="4731707"/>
                        <a:ext cx="481560" cy="220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55D06EF1-5229-ED61-CE9B-FAC36CEA2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96926"/>
              </p:ext>
            </p:extLst>
          </p:nvPr>
        </p:nvGraphicFramePr>
        <p:xfrm>
          <a:off x="10381114" y="6289634"/>
          <a:ext cx="850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253800" progId="Equation.DSMT4">
                  <p:embed/>
                </p:oleObj>
              </mc:Choice>
              <mc:Fallback>
                <p:oleObj name="Equation" r:id="rId11" imgW="787320" imgH="25380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E6C90AC6-7BC8-4B95-2E50-CBCCC826E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1114" y="6289634"/>
                        <a:ext cx="8509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B116F389-F50E-B0AF-696D-4AAA85D04D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6608" y="3781450"/>
            <a:ext cx="3345275" cy="2919942"/>
          </a:xfrm>
          <a:prstGeom prst="rect">
            <a:avLst/>
          </a:prstGeom>
        </p:spPr>
      </p:pic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089FDB6B-BBDA-9904-2CFC-8EFE97B9F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82844"/>
              </p:ext>
            </p:extLst>
          </p:nvPr>
        </p:nvGraphicFramePr>
        <p:xfrm>
          <a:off x="8750820" y="4770509"/>
          <a:ext cx="481560" cy="22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03040" progId="Equation.DSMT4">
                  <p:embed/>
                </p:oleObj>
              </mc:Choice>
              <mc:Fallback>
                <p:oleObj name="Equation" r:id="rId14" imgW="444240" imgH="20304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E6C90AC6-7BC8-4B95-2E50-CBCCC826E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820" y="4770509"/>
                        <a:ext cx="481560" cy="220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449D8531-D461-6E49-FB86-8B0D1F6CB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73987"/>
              </p:ext>
            </p:extLst>
          </p:nvPr>
        </p:nvGraphicFramePr>
        <p:xfrm>
          <a:off x="10283534" y="6168411"/>
          <a:ext cx="850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53800" progId="Equation.DSMT4">
                  <p:embed/>
                </p:oleObj>
              </mc:Choice>
              <mc:Fallback>
                <p:oleObj name="Equation" r:id="rId15" imgW="787320" imgH="25380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55D06EF1-5229-ED61-CE9B-FAC36CEA2C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534" y="6168411"/>
                        <a:ext cx="8509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>
            <a:extLst>
              <a:ext uri="{FF2B5EF4-FFF2-40B4-BE49-F238E27FC236}">
                <a16:creationId xmlns:a16="http://schemas.microsoft.com/office/drawing/2014/main" id="{A6CB5BF6-3E57-ECAE-20CD-9C618D58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" y="2591412"/>
            <a:ext cx="3238226" cy="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2D087502-8882-D349-32FE-015F522A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5" y="3087232"/>
            <a:ext cx="4518824" cy="3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99174B9-0315-B2F6-1353-BF6EDF88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4" y="3368128"/>
            <a:ext cx="83058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093F781C-7762-4894-DA5D-14FBBC4A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41" y="3272247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EADC227A-56C9-3484-627E-9EA6EEB3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26" y="3253137"/>
            <a:ext cx="109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00DD3772-925A-0B3A-CB81-227D528C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81" y="4254791"/>
            <a:ext cx="1742244" cy="1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48E2450C-1ADB-971B-FFCE-D5401C35B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18155"/>
              </p:ext>
            </p:extLst>
          </p:nvPr>
        </p:nvGraphicFramePr>
        <p:xfrm>
          <a:off x="5267128" y="6392331"/>
          <a:ext cx="7715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177480" progId="Equation.DSMT4">
                  <p:embed/>
                </p:oleObj>
              </mc:Choice>
              <mc:Fallback>
                <p:oleObj name="Equation" r:id="rId19" imgW="533160" imgH="17748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C6A1FE7D-2448-C26E-75B1-841C26EE3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128" y="6392331"/>
                        <a:ext cx="77152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7034D65E-36FE-8448-0295-3521A0E11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909688"/>
              </p:ext>
            </p:extLst>
          </p:nvPr>
        </p:nvGraphicFramePr>
        <p:xfrm>
          <a:off x="6133425" y="6381978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96880" imgH="203040" progId="Equation.DSMT4">
                  <p:embed/>
                </p:oleObj>
              </mc:Choice>
              <mc:Fallback>
                <p:oleObj name="Equation" r:id="rId21" imgW="596880" imgH="20304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48E2450C-1ADB-971B-FFCE-D5401C35B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425" y="6381978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95F14A3D-66B2-066A-CC3D-E52A6296E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24495"/>
              </p:ext>
            </p:extLst>
          </p:nvPr>
        </p:nvGraphicFramePr>
        <p:xfrm>
          <a:off x="7139216" y="6391275"/>
          <a:ext cx="8636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96880" imgH="177480" progId="Equation.DSMT4">
                  <p:embed/>
                </p:oleObj>
              </mc:Choice>
              <mc:Fallback>
                <p:oleObj name="Equation" r:id="rId23" imgW="596880" imgH="1774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7034D65E-36FE-8448-0295-3521A0E11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216" y="6391275"/>
                        <a:ext cx="86360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00F914E3-6753-9E03-7BED-B0FBE982A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68080"/>
              </p:ext>
            </p:extLst>
          </p:nvPr>
        </p:nvGraphicFramePr>
        <p:xfrm>
          <a:off x="1530641" y="1806379"/>
          <a:ext cx="1574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90360" imgH="228600" progId="Equation.DSMT4">
                  <p:embed/>
                </p:oleObj>
              </mc:Choice>
              <mc:Fallback>
                <p:oleObj name="Equation" r:id="rId25" imgW="990360" imgH="22860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48E2450C-1ADB-971B-FFCE-D5401C35B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641" y="1806379"/>
                        <a:ext cx="1574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9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6D0F9-FD05-1E7B-BE29-C0B122957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4" y="536579"/>
            <a:ext cx="8568230" cy="34836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6023A40E-68D7-0C6B-F717-EA318892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6275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511EA79-B9A6-C29E-D6B1-16D2D60F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9513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74814-20A6-E2EC-6289-F2134286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8" y="1513387"/>
            <a:ext cx="3156170" cy="7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4CEC75C3-C1D7-A857-6118-88F96CFDA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913125"/>
              </p:ext>
            </p:extLst>
          </p:nvPr>
        </p:nvGraphicFramePr>
        <p:xfrm>
          <a:off x="296058" y="2443326"/>
          <a:ext cx="3289301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495000" progId="Equation.DSMT4">
                  <p:embed/>
                </p:oleObj>
              </mc:Choice>
              <mc:Fallback>
                <p:oleObj name="Equation" r:id="rId5" imgW="1879560" imgH="4950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58" y="2443326"/>
                        <a:ext cx="3289301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9D4014E8-BA9C-EF0D-017E-56D6D52C3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28831"/>
              </p:ext>
            </p:extLst>
          </p:nvPr>
        </p:nvGraphicFramePr>
        <p:xfrm>
          <a:off x="296058" y="3429000"/>
          <a:ext cx="20002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444240" progId="Equation.DSMT4">
                  <p:embed/>
                </p:oleObj>
              </mc:Choice>
              <mc:Fallback>
                <p:oleObj name="Equation" r:id="rId7" imgW="1143000" imgH="4442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4CEC75C3-C1D7-A857-6118-88F96CFDA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58" y="3429000"/>
                        <a:ext cx="20002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A5627F59-3F3E-7F2A-2E73-8DA5040B6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67140"/>
              </p:ext>
            </p:extLst>
          </p:nvPr>
        </p:nvGraphicFramePr>
        <p:xfrm>
          <a:off x="321132" y="4372473"/>
          <a:ext cx="10445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419040" progId="Equation.DSMT4">
                  <p:embed/>
                </p:oleObj>
              </mc:Choice>
              <mc:Fallback>
                <p:oleObj name="Equation" r:id="rId9" imgW="596880" imgH="4190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9D4014E8-BA9C-EF0D-017E-56D6D52C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2" y="4372473"/>
                        <a:ext cx="10445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7411C2A9-2422-8F2D-DE79-503A65B16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9690"/>
              </p:ext>
            </p:extLst>
          </p:nvPr>
        </p:nvGraphicFramePr>
        <p:xfrm>
          <a:off x="287825" y="5271495"/>
          <a:ext cx="17780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431640" progId="Equation.DSMT4">
                  <p:embed/>
                </p:oleObj>
              </mc:Choice>
              <mc:Fallback>
                <p:oleObj name="Equation" r:id="rId11" imgW="1015920" imgH="4316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A5627F59-3F3E-7F2A-2E73-8DA5040B6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25" y="5271495"/>
                        <a:ext cx="17780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E0732A4-AF6A-D6D3-ED8A-94EB76699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9308" y="1432556"/>
            <a:ext cx="5996985" cy="445612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824004-ED94-858A-563D-21014EC11953}"/>
              </a:ext>
            </a:extLst>
          </p:cNvPr>
          <p:cNvCxnSpPr>
            <a:cxnSpLocks/>
          </p:cNvCxnSpPr>
          <p:nvPr/>
        </p:nvCxnSpPr>
        <p:spPr>
          <a:xfrm flipH="1">
            <a:off x="8100423" y="2831121"/>
            <a:ext cx="954600" cy="13582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7AC472E0-430B-856F-0458-439888125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06751"/>
              </p:ext>
            </p:extLst>
          </p:nvPr>
        </p:nvGraphicFramePr>
        <p:xfrm>
          <a:off x="9171440" y="2645957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03040" progId="Equation.DSMT4">
                  <p:embed/>
                </p:oleObj>
              </mc:Choice>
              <mc:Fallback>
                <p:oleObj name="Equation" r:id="rId14" imgW="660240" imgH="2030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A5627F59-3F3E-7F2A-2E73-8DA5040B6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1440" y="2645957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06CBF98B-95AE-EDC2-9FB4-C3721CA52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69763"/>
              </p:ext>
            </p:extLst>
          </p:nvPr>
        </p:nvGraphicFramePr>
        <p:xfrm>
          <a:off x="8257288" y="3226185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A5627F59-3F3E-7F2A-2E73-8DA5040B6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288" y="3226185"/>
                        <a:ext cx="288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03D35-C042-1A86-0892-186750D94F93}"/>
              </a:ext>
            </a:extLst>
          </p:cNvPr>
          <p:cNvGrpSpPr/>
          <p:nvPr/>
        </p:nvGrpSpPr>
        <p:grpSpPr>
          <a:xfrm>
            <a:off x="8183492" y="4072678"/>
            <a:ext cx="123641" cy="200263"/>
            <a:chOff x="9207423" y="2983521"/>
            <a:chExt cx="123641" cy="20026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569738-9A99-10B4-8557-AE58FB8BA05D}"/>
                </a:ext>
              </a:extLst>
            </p:cNvPr>
            <p:cNvCxnSpPr>
              <a:cxnSpLocks/>
            </p:cNvCxnSpPr>
            <p:nvPr/>
          </p:nvCxnSpPr>
          <p:spPr>
            <a:xfrm>
              <a:off x="9207423" y="2983521"/>
              <a:ext cx="123641" cy="7849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3928BD-F998-B799-2375-4A684FF53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1222" y="3055857"/>
              <a:ext cx="79994" cy="1279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157F76E-C29D-42BC-464F-7705893B9652}"/>
              </a:ext>
            </a:extLst>
          </p:cNvPr>
          <p:cNvSpPr/>
          <p:nvPr/>
        </p:nvSpPr>
        <p:spPr>
          <a:xfrm>
            <a:off x="8035595" y="4161183"/>
            <a:ext cx="103873" cy="1038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A0C257F2-733C-9759-A7E7-6A8FD8266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796112"/>
              </p:ext>
            </p:extLst>
          </p:nvPr>
        </p:nvGraphicFramePr>
        <p:xfrm>
          <a:off x="5217535" y="1432556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203040" progId="Equation.DSMT4">
                  <p:embed/>
                </p:oleObj>
              </mc:Choice>
              <mc:Fallback>
                <p:oleObj name="Equation" r:id="rId18" imgW="1143000" imgH="2030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9D4014E8-BA9C-EF0D-017E-56D6D52C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535" y="1432556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2357AAB6-7B0C-E8D7-9741-D4CFD7449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16446"/>
              </p:ext>
            </p:extLst>
          </p:nvPr>
        </p:nvGraphicFramePr>
        <p:xfrm>
          <a:off x="10327140" y="2623732"/>
          <a:ext cx="1289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228600" progId="Equation.DSMT4">
                  <p:embed/>
                </p:oleObj>
              </mc:Choice>
              <mc:Fallback>
                <p:oleObj name="Equation" r:id="rId20" imgW="736560" imgH="22860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7AC472E0-430B-856F-0458-439888125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140" y="2623732"/>
                        <a:ext cx="1289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B574519-3BFD-1801-8F67-548B99E7B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33968"/>
              </p:ext>
            </p:extLst>
          </p:nvPr>
        </p:nvGraphicFramePr>
        <p:xfrm>
          <a:off x="7295895" y="1379965"/>
          <a:ext cx="2022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55600" imgH="253800" progId="Equation.DSMT4">
                  <p:embed/>
                </p:oleObj>
              </mc:Choice>
              <mc:Fallback>
                <p:oleObj name="Equation" r:id="rId22" imgW="1155600" imgH="2538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2357AAB6-7B0C-E8D7-9741-D4CFD7449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895" y="1379965"/>
                        <a:ext cx="2022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12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2C32541B-71DE-5EDD-AE96-458762144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97355"/>
              </p:ext>
            </p:extLst>
          </p:nvPr>
        </p:nvGraphicFramePr>
        <p:xfrm>
          <a:off x="2037490" y="1043064"/>
          <a:ext cx="727392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720" imgH="1104840" progId="Equation.DSMT4">
                  <p:embed/>
                </p:oleObj>
              </mc:Choice>
              <mc:Fallback>
                <p:oleObj name="Equation" r:id="rId2" imgW="4698720" imgH="11048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96B2B28E-8339-7C93-3CA7-620231B0B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490" y="1043064"/>
                        <a:ext cx="7273925" cy="170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4">
            <a:extLst>
              <a:ext uri="{FF2B5EF4-FFF2-40B4-BE49-F238E27FC236}">
                <a16:creationId xmlns:a16="http://schemas.microsoft.com/office/drawing/2014/main" id="{2E2493D3-F7B7-854F-CF27-B259481D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307" y="3450276"/>
            <a:ext cx="76218" cy="7620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11CD9B6-D76E-B7CC-7198-E25C3670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376" y="4631489"/>
            <a:ext cx="76218" cy="7620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BF2EEB-8B47-5609-4758-E24BA34C5031}"/>
              </a:ext>
            </a:extLst>
          </p:cNvPr>
          <p:cNvGrpSpPr/>
          <p:nvPr/>
        </p:nvGrpSpPr>
        <p:grpSpPr>
          <a:xfrm>
            <a:off x="4213970" y="3511118"/>
            <a:ext cx="1306875" cy="1136837"/>
            <a:chOff x="3808479" y="1254243"/>
            <a:chExt cx="1306875" cy="1136837"/>
          </a:xfrm>
        </p:grpSpPr>
        <p:cxnSp>
          <p:nvCxnSpPr>
            <p:cNvPr id="9" name="Straight Arrow Connector 11">
              <a:extLst>
                <a:ext uri="{FF2B5EF4-FFF2-40B4-BE49-F238E27FC236}">
                  <a16:creationId xmlns:a16="http://schemas.microsoft.com/office/drawing/2014/main" id="{B8C5CE12-66C7-EB1C-7E3C-43C93A918E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8479" y="1254243"/>
              <a:ext cx="1306875" cy="1136837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alpha val="98822"/>
                </a:schemeClr>
              </a:solidFill>
              <a:round/>
              <a:headEnd/>
              <a:tailEnd type="triangle" w="med" len="med"/>
            </a:ln>
          </p:spPr>
        </p:cxnSp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CFB38D50-55B5-2004-0F6D-CB9F97A33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132" y="1359599"/>
              <a:ext cx="339945" cy="42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0F986D-CC3C-872B-6515-76B16ED5BB4D}"/>
              </a:ext>
            </a:extLst>
          </p:cNvPr>
          <p:cNvGrpSpPr/>
          <p:nvPr/>
        </p:nvGrpSpPr>
        <p:grpSpPr>
          <a:xfrm>
            <a:off x="3157537" y="3259948"/>
            <a:ext cx="5876925" cy="1836738"/>
            <a:chOff x="2752046" y="1003073"/>
            <a:chExt cx="5876925" cy="18367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05F3B2-8C5A-AA73-6C22-20CED98CDFE9}"/>
                </a:ext>
              </a:extLst>
            </p:cNvPr>
            <p:cNvSpPr txBox="1"/>
            <p:nvPr/>
          </p:nvSpPr>
          <p:spPr bwMode="auto">
            <a:xfrm>
              <a:off x="3556909" y="2439761"/>
              <a:ext cx="37147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031E0-CD71-EE78-3537-48CEEF8FAAA2}"/>
                </a:ext>
              </a:extLst>
            </p:cNvPr>
            <p:cNvSpPr txBox="1"/>
            <p:nvPr/>
          </p:nvSpPr>
          <p:spPr bwMode="auto">
            <a:xfrm>
              <a:off x="5203146" y="1003073"/>
              <a:ext cx="3429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646D322A-A48B-357C-55C8-3B7238D222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2046" y="2412718"/>
              <a:ext cx="5563943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A45A83-630D-A6DD-9816-EA8C7BA517AE}"/>
                </a:ext>
              </a:extLst>
            </p:cNvPr>
            <p:cNvSpPr txBox="1"/>
            <p:nvPr/>
          </p:nvSpPr>
          <p:spPr bwMode="auto">
            <a:xfrm>
              <a:off x="8373384" y="2250848"/>
              <a:ext cx="25558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pic>
        <p:nvPicPr>
          <p:cNvPr id="15" name="Picture 16">
            <a:extLst>
              <a:ext uri="{FF2B5EF4-FFF2-40B4-BE49-F238E27FC236}">
                <a16:creationId xmlns:a16="http://schemas.microsoft.com/office/drawing/2014/main" id="{6CB18D4E-8138-D8DC-07C7-0ABF77B6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22" y="4707697"/>
            <a:ext cx="167695" cy="2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E2F128-FD8E-0E73-E880-938472A39DC4}"/>
              </a:ext>
            </a:extLst>
          </p:cNvPr>
          <p:cNvSpPr txBox="1"/>
          <p:nvPr/>
        </p:nvSpPr>
        <p:spPr>
          <a:xfrm>
            <a:off x="269196" y="240854"/>
            <a:ext cx="5105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 point to a line.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7D39D2-CD0D-5575-799F-D0E44242C32B}"/>
              </a:ext>
            </a:extLst>
          </p:cNvPr>
          <p:cNvGrpSpPr/>
          <p:nvPr/>
        </p:nvGrpSpPr>
        <p:grpSpPr>
          <a:xfrm>
            <a:off x="5353779" y="3526484"/>
            <a:ext cx="504096" cy="1135369"/>
            <a:chOff x="4948288" y="1269609"/>
            <a:chExt cx="504096" cy="1135369"/>
          </a:xfrm>
        </p:grpSpPr>
        <p:cxnSp>
          <p:nvCxnSpPr>
            <p:cNvPr id="8" name="Straight Connector 8">
              <a:extLst>
                <a:ext uri="{FF2B5EF4-FFF2-40B4-BE49-F238E27FC236}">
                  <a16:creationId xmlns:a16="http://schemas.microsoft.com/office/drawing/2014/main" id="{96D81610-BD69-A66F-80A6-6FF93D59AF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141128" y="1269609"/>
              <a:ext cx="11162" cy="1116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67325-E302-9227-AAEC-89A7817CC69D}"/>
                </a:ext>
              </a:extLst>
            </p:cNvPr>
            <p:cNvSpPr txBox="1"/>
            <p:nvPr/>
          </p:nvSpPr>
          <p:spPr bwMode="auto">
            <a:xfrm>
              <a:off x="5139646" y="1641248"/>
              <a:ext cx="31273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B2F2EE-458E-BA1F-7BEB-F14B4AD91E86}"/>
                </a:ext>
              </a:extLst>
            </p:cNvPr>
            <p:cNvGrpSpPr/>
            <p:nvPr/>
          </p:nvGrpSpPr>
          <p:grpSpPr>
            <a:xfrm>
              <a:off x="4948288" y="2210804"/>
              <a:ext cx="194241" cy="194174"/>
              <a:chOff x="4915398" y="2210804"/>
              <a:chExt cx="194241" cy="19417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B66E3E8-2761-D193-BE28-4F0957F81093}"/>
                  </a:ext>
                </a:extLst>
              </p:cNvPr>
              <p:cNvCxnSpPr/>
              <p:nvPr/>
            </p:nvCxnSpPr>
            <p:spPr>
              <a:xfrm>
                <a:off x="4915466" y="2213702"/>
                <a:ext cx="19417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010D0A-3327-8A64-EAAB-9EDB27930B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18311" y="2307891"/>
                <a:ext cx="19417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46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B53D7-7B62-953D-F0DE-73200834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548086"/>
            <a:ext cx="10216126" cy="645033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A3DD0F2-7237-E77C-1B6B-F57DCB2D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31820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F7ED6EF-6C59-8912-02C6-EF253A90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1088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2BEB6A74-FB86-EF6A-078D-6A9953887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983" y="1467232"/>
            <a:ext cx="76218" cy="7620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AFD59-D7B3-CDA9-3884-990E7649B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623" y="2653632"/>
            <a:ext cx="76218" cy="7620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CCE0CCF-DA56-6287-8111-ADD5F0C8603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86574" y="1543440"/>
            <a:ext cx="11162" cy="1116166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AE8B74-B625-72D9-365E-D113DDC9DA7C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V="1">
            <a:off x="6962082" y="1532279"/>
            <a:ext cx="1308063" cy="1132513"/>
          </a:xfrm>
          <a:prstGeom prst="straightConnector1">
            <a:avLst/>
          </a:prstGeom>
          <a:noFill/>
          <a:ln w="12700" algn="ctr">
            <a:solidFill>
              <a:schemeClr val="tx1">
                <a:alpha val="98822"/>
              </a:schemeClr>
            </a:solidFill>
            <a:round/>
            <a:headEnd/>
            <a:tailEnd type="triangle" w="med" len="med"/>
          </a:ln>
        </p:spPr>
      </p:cxnSp>
      <p:pic>
        <p:nvPicPr>
          <p:cNvPr id="13" name="Picture 13">
            <a:extLst>
              <a:ext uri="{FF2B5EF4-FFF2-40B4-BE49-F238E27FC236}">
                <a16:creationId xmlns:a16="http://schemas.microsoft.com/office/drawing/2014/main" id="{89FE1E59-AED5-FB72-C4A7-F486D3B5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68" y="1618375"/>
            <a:ext cx="339945" cy="4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5B4E73-1F2A-1336-8B58-5FE4AC30B19F}"/>
              </a:ext>
            </a:extLst>
          </p:cNvPr>
          <p:cNvSpPr txBox="1"/>
          <p:nvPr/>
        </p:nvSpPr>
        <p:spPr bwMode="auto">
          <a:xfrm>
            <a:off x="6713962" y="2697710"/>
            <a:ext cx="371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A7E18-C73F-3A5B-C6A2-827E065D59FB}"/>
              </a:ext>
            </a:extLst>
          </p:cNvPr>
          <p:cNvSpPr txBox="1"/>
          <p:nvPr/>
        </p:nvSpPr>
        <p:spPr bwMode="auto">
          <a:xfrm>
            <a:off x="8297092" y="1305280"/>
            <a:ext cx="11657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B1D31-7F90-1DBE-8F28-33F58EB54ADE}"/>
              </a:ext>
            </a:extLst>
          </p:cNvPr>
          <p:cNvSpPr txBox="1"/>
          <p:nvPr/>
        </p:nvSpPr>
        <p:spPr bwMode="auto">
          <a:xfrm>
            <a:off x="8270145" y="1855656"/>
            <a:ext cx="312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22E47F-F067-7F08-B191-9007173D6BBE}"/>
              </a:ext>
            </a:extLst>
          </p:cNvPr>
          <p:cNvGrpSpPr/>
          <p:nvPr/>
        </p:nvGrpSpPr>
        <p:grpSpPr>
          <a:xfrm>
            <a:off x="5889123" y="2528259"/>
            <a:ext cx="5876925" cy="400050"/>
            <a:chOff x="5896213" y="2524679"/>
            <a:chExt cx="5876925" cy="400050"/>
          </a:xfrm>
        </p:grpSpPr>
        <p:cxnSp>
          <p:nvCxnSpPr>
            <p:cNvPr id="8" name="Straight Arrow Connector 3">
              <a:extLst>
                <a:ext uri="{FF2B5EF4-FFF2-40B4-BE49-F238E27FC236}">
                  <a16:creationId xmlns:a16="http://schemas.microsoft.com/office/drawing/2014/main" id="{D20A785A-1870-7E6A-AB71-FDE3F48FC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96213" y="2686549"/>
              <a:ext cx="5563943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DD470-8065-C8DD-5698-4E3FD1D452A4}"/>
                </a:ext>
              </a:extLst>
            </p:cNvPr>
            <p:cNvSpPr txBox="1"/>
            <p:nvPr/>
          </p:nvSpPr>
          <p:spPr bwMode="auto">
            <a:xfrm>
              <a:off x="11517551" y="2524679"/>
              <a:ext cx="25558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pic>
        <p:nvPicPr>
          <p:cNvPr id="18" name="Picture 16">
            <a:extLst>
              <a:ext uri="{FF2B5EF4-FFF2-40B4-BE49-F238E27FC236}">
                <a16:creationId xmlns:a16="http://schemas.microsoft.com/office/drawing/2014/main" id="{C6B9158F-D0F8-5E2C-5E51-CCBD8D3B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13" y="2387214"/>
            <a:ext cx="167695" cy="2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FA85349F-8487-6977-CA6A-D3A4EBAB1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4990"/>
              </p:ext>
            </p:extLst>
          </p:nvPr>
        </p:nvGraphicFramePr>
        <p:xfrm>
          <a:off x="242275" y="1705390"/>
          <a:ext cx="1155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7AC472E0-430B-856F-0458-439888125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75" y="1705390"/>
                        <a:ext cx="11557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9D656916-C223-D028-2F8A-41176CE9F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94902"/>
              </p:ext>
            </p:extLst>
          </p:nvPr>
        </p:nvGraphicFramePr>
        <p:xfrm>
          <a:off x="7037236" y="2742160"/>
          <a:ext cx="9556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03040" progId="Equation.DSMT4">
                  <p:embed/>
                </p:oleObj>
              </mc:Choice>
              <mc:Fallback>
                <p:oleObj name="Equation" r:id="rId8" imgW="545760" imgH="203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FA85349F-8487-6977-CA6A-D3A4EBAB1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236" y="2742160"/>
                        <a:ext cx="9556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A6E8E4-CFB0-C611-6BE8-11199F077DA5}"/>
                  </a:ext>
                </a:extLst>
              </p:cNvPr>
              <p:cNvSpPr txBox="1"/>
              <p:nvPr/>
            </p:nvSpPr>
            <p:spPr>
              <a:xfrm>
                <a:off x="60981" y="2533571"/>
                <a:ext cx="2179756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𝑄𝑃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5,−1,3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A6E8E4-CFB0-C611-6BE8-11199F07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1" y="2533571"/>
                <a:ext cx="2179756" cy="474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E16BABA5-0DEB-0E72-FD19-5CA1532C1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52298"/>
              </p:ext>
            </p:extLst>
          </p:nvPr>
        </p:nvGraphicFramePr>
        <p:xfrm>
          <a:off x="254000" y="3079750"/>
          <a:ext cx="1400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53800" progId="Equation.DSMT4">
                  <p:embed/>
                </p:oleObj>
              </mc:Choice>
              <mc:Fallback>
                <p:oleObj name="Equation" r:id="rId11" imgW="799920" imgH="2538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FA85349F-8487-6977-CA6A-D3A4EBAB1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079750"/>
                        <a:ext cx="14001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AFDF9402-B5E4-A0F4-3261-8DB53C596E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286" y="3561326"/>
            <a:ext cx="1393389" cy="1174374"/>
          </a:xfrm>
          <a:prstGeom prst="rect">
            <a:avLst/>
          </a:prstGeom>
        </p:spPr>
      </p:pic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549D8107-A0A4-8281-4D3F-ED5349018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09469"/>
              </p:ext>
            </p:extLst>
          </p:nvPr>
        </p:nvGraphicFramePr>
        <p:xfrm>
          <a:off x="1150859" y="4871781"/>
          <a:ext cx="14446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711000" progId="Equation.DSMT4">
                  <p:embed/>
                </p:oleObj>
              </mc:Choice>
              <mc:Fallback>
                <p:oleObj name="Equation" r:id="rId14" imgW="825480" imgH="71100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3F77E0B9-591B-2C0D-DC20-A1D2368A1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859" y="4871781"/>
                        <a:ext cx="14446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55DE1895-01A2-E2E2-F3B6-0A5F0DC27C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25876" y="3486015"/>
            <a:ext cx="854044" cy="701649"/>
          </a:xfrm>
          <a:prstGeom prst="rect">
            <a:avLst/>
          </a:prstGeom>
        </p:spPr>
      </p:pic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21428448-2DF1-9A22-CE79-F97578B80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14157"/>
              </p:ext>
            </p:extLst>
          </p:nvPr>
        </p:nvGraphicFramePr>
        <p:xfrm>
          <a:off x="2595484" y="5267861"/>
          <a:ext cx="13112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253800" progId="Equation.DSMT4">
                  <p:embed/>
                </p:oleObj>
              </mc:Choice>
              <mc:Fallback>
                <p:oleObj name="Equation" r:id="rId17" imgW="749160" imgH="2538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E16BABA5-0DEB-0E72-FD19-5CA1532C1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484" y="5267861"/>
                        <a:ext cx="13112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6D47B7B6-E83E-4448-BDA3-3933E21D19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2062" y="5197889"/>
            <a:ext cx="758797" cy="44130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C85479-156E-2216-C410-3592B55E7BD7}"/>
              </a:ext>
            </a:extLst>
          </p:cNvPr>
          <p:cNvCxnSpPr>
            <a:cxnSpLocks/>
          </p:cNvCxnSpPr>
          <p:nvPr/>
        </p:nvCxnSpPr>
        <p:spPr>
          <a:xfrm flipV="1">
            <a:off x="4199640" y="3429000"/>
            <a:ext cx="0" cy="308901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DB7672A8-8F71-BD54-D6AE-5AD408B3C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58648"/>
              </p:ext>
            </p:extLst>
          </p:nvPr>
        </p:nvGraphicFramePr>
        <p:xfrm>
          <a:off x="5528121" y="3623332"/>
          <a:ext cx="1711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77760" imgH="228600" progId="Equation.DSMT4">
                  <p:embed/>
                </p:oleObj>
              </mc:Choice>
              <mc:Fallback>
                <p:oleObj name="Equation" r:id="rId20" imgW="977760" imgH="2286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9D4014E8-BA9C-EF0D-017E-56D6D52C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121" y="3623332"/>
                        <a:ext cx="1711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>
            <a:extLst>
              <a:ext uri="{FF2B5EF4-FFF2-40B4-BE49-F238E27FC236}">
                <a16:creationId xmlns:a16="http://schemas.microsoft.com/office/drawing/2014/main" id="{AAD35202-8F0F-B83D-C8ED-541432A53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000320"/>
              </p:ext>
            </p:extLst>
          </p:nvPr>
        </p:nvGraphicFramePr>
        <p:xfrm>
          <a:off x="5528121" y="4187140"/>
          <a:ext cx="8667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228600" progId="Equation.DSMT4">
                  <p:embed/>
                </p:oleObj>
              </mc:Choice>
              <mc:Fallback>
                <p:oleObj name="Equation" r:id="rId22" imgW="495000" imgH="228600" progId="Equation.DSMT4">
                  <p:embed/>
                  <p:pic>
                    <p:nvPicPr>
                      <p:cNvPr id="38" name="Object 13">
                        <a:extLst>
                          <a:ext uri="{FF2B5EF4-FFF2-40B4-BE49-F238E27FC236}">
                            <a16:creationId xmlns:a16="http://schemas.microsoft.com/office/drawing/2014/main" id="{DB7672A8-8F71-BD54-D6AE-5AD408B3C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121" y="4187140"/>
                        <a:ext cx="8667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B9D6D040-10D3-3229-CB38-525916D91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29728"/>
              </p:ext>
            </p:extLst>
          </p:nvPr>
        </p:nvGraphicFramePr>
        <p:xfrm>
          <a:off x="4602032" y="4701336"/>
          <a:ext cx="17557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960" imgH="266400" progId="Equation.DSMT4">
                  <p:embed/>
                </p:oleObj>
              </mc:Choice>
              <mc:Fallback>
                <p:oleObj name="Equation" r:id="rId24" imgW="1002960" imgH="2664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E16BABA5-0DEB-0E72-FD19-5CA1532C1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032" y="4701336"/>
                        <a:ext cx="17557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0FFEE5D5-E79F-0191-D8CC-C8AF1ABFB4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2611" y="5290589"/>
            <a:ext cx="1393389" cy="1174374"/>
          </a:xfrm>
          <a:prstGeom prst="rect">
            <a:avLst/>
          </a:prstGeom>
        </p:spPr>
      </p:pic>
      <p:graphicFrame>
        <p:nvGraphicFramePr>
          <p:cNvPr id="42" name="Object 13">
            <a:extLst>
              <a:ext uri="{FF2B5EF4-FFF2-40B4-BE49-F238E27FC236}">
                <a16:creationId xmlns:a16="http://schemas.microsoft.com/office/drawing/2014/main" id="{7E593868-C942-9957-1925-DA8467EF0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63994"/>
              </p:ext>
            </p:extLst>
          </p:nvPr>
        </p:nvGraphicFramePr>
        <p:xfrm>
          <a:off x="6133574" y="5607049"/>
          <a:ext cx="911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457200" progId="Equation.DSMT4">
                  <p:embed/>
                </p:oleObj>
              </mc:Choice>
              <mc:Fallback>
                <p:oleObj name="Equation" r:id="rId26" imgW="520560" imgH="457200" progId="Equation.DSMT4">
                  <p:embed/>
                  <p:pic>
                    <p:nvPicPr>
                      <p:cNvPr id="39" name="Object 13">
                        <a:extLst>
                          <a:ext uri="{FF2B5EF4-FFF2-40B4-BE49-F238E27FC236}">
                            <a16:creationId xmlns:a16="http://schemas.microsoft.com/office/drawing/2014/main" id="{AAD35202-8F0F-B83D-C8ED-541432A53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574" y="5607049"/>
                        <a:ext cx="9112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6E530723-01B6-1DAC-EB74-20DFF59CB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89109"/>
              </p:ext>
            </p:extLst>
          </p:nvPr>
        </p:nvGraphicFramePr>
        <p:xfrm>
          <a:off x="6390060" y="4687107"/>
          <a:ext cx="755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1640" imgH="228600" progId="Equation.DSMT4">
                  <p:embed/>
                </p:oleObj>
              </mc:Choice>
              <mc:Fallback>
                <p:oleObj name="Equation" r:id="rId28" imgW="431640" imgH="2286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B9D6D040-10D3-3229-CB38-525916D91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060" y="4687107"/>
                        <a:ext cx="7556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>
            <a:extLst>
              <a:ext uri="{FF2B5EF4-FFF2-40B4-BE49-F238E27FC236}">
                <a16:creationId xmlns:a16="http://schemas.microsoft.com/office/drawing/2014/main" id="{B3AF73D3-84D8-BF83-C403-0C8BFAB5A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97082"/>
              </p:ext>
            </p:extLst>
          </p:nvPr>
        </p:nvGraphicFramePr>
        <p:xfrm>
          <a:off x="6989068" y="5807074"/>
          <a:ext cx="1222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98400" imgH="228600" progId="Equation.DSMT4">
                  <p:embed/>
                </p:oleObj>
              </mc:Choice>
              <mc:Fallback>
                <p:oleObj name="Equation" r:id="rId30" imgW="698400" imgH="228600" progId="Equation.DSMT4">
                  <p:embed/>
                  <p:pic>
                    <p:nvPicPr>
                      <p:cNvPr id="42" name="Object 13">
                        <a:extLst>
                          <a:ext uri="{FF2B5EF4-FFF2-40B4-BE49-F238E27FC236}">
                            <a16:creationId xmlns:a16="http://schemas.microsoft.com/office/drawing/2014/main" id="{7E593868-C942-9957-1925-DA8467EF0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068" y="5807074"/>
                        <a:ext cx="1222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3">
            <a:extLst>
              <a:ext uri="{FF2B5EF4-FFF2-40B4-BE49-F238E27FC236}">
                <a16:creationId xmlns:a16="http://schemas.microsoft.com/office/drawing/2014/main" id="{62CBD3FC-B97E-4803-1467-E3D1E0A4E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4808"/>
              </p:ext>
            </p:extLst>
          </p:nvPr>
        </p:nvGraphicFramePr>
        <p:xfrm>
          <a:off x="8502651" y="1822806"/>
          <a:ext cx="1222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98400" imgH="228600" progId="Equation.DSMT4">
                  <p:embed/>
                </p:oleObj>
              </mc:Choice>
              <mc:Fallback>
                <p:oleObj name="Equation" r:id="rId32" imgW="698400" imgH="228600" progId="Equation.DSMT4">
                  <p:embed/>
                  <p:pic>
                    <p:nvPicPr>
                      <p:cNvPr id="44" name="Object 13">
                        <a:extLst>
                          <a:ext uri="{FF2B5EF4-FFF2-40B4-BE49-F238E27FC236}">
                            <a16:creationId xmlns:a16="http://schemas.microsoft.com/office/drawing/2014/main" id="{B3AF73D3-84D8-BF83-C403-0C8BFAB5A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651" y="1822806"/>
                        <a:ext cx="1222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2C4F6913-7FB0-9E6B-C45F-B3A59B7B8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9679"/>
              </p:ext>
            </p:extLst>
          </p:nvPr>
        </p:nvGraphicFramePr>
        <p:xfrm>
          <a:off x="8529547" y="2711320"/>
          <a:ext cx="275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74640" imgH="253800" progId="Equation.DSMT4">
                  <p:embed/>
                </p:oleObj>
              </mc:Choice>
              <mc:Fallback>
                <p:oleObj name="Equation" r:id="rId33" imgW="1574640" imgH="2538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E16BABA5-0DEB-0E72-FD19-5CA1532C1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547" y="2711320"/>
                        <a:ext cx="275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700216F-4B39-16E7-FB0F-E6484DF6E24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687671" y="541142"/>
            <a:ext cx="1344818" cy="441998"/>
          </a:xfrm>
          <a:prstGeom prst="rect">
            <a:avLst/>
          </a:prstGeom>
        </p:spPr>
      </p:pic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AE26BCEC-B646-E319-2411-8CCE6E316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68817"/>
              </p:ext>
            </p:extLst>
          </p:nvPr>
        </p:nvGraphicFramePr>
        <p:xfrm>
          <a:off x="3801964" y="573417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60240" imgH="203040" progId="Equation.DSMT4">
                  <p:embed/>
                </p:oleObj>
              </mc:Choice>
              <mc:Fallback>
                <p:oleObj name="Equation" r:id="rId36" imgW="660240" imgH="203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FA85349F-8487-6977-CA6A-D3A4EBAB1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964" y="573417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7E39CFA9-33C1-1129-A304-B5BB4D4BEC3A}"/>
              </a:ext>
            </a:extLst>
          </p:cNvPr>
          <p:cNvSpPr/>
          <p:nvPr/>
        </p:nvSpPr>
        <p:spPr>
          <a:xfrm>
            <a:off x="780328" y="3097760"/>
            <a:ext cx="126225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542A01-F6E1-E434-DB7A-F71E03C11B96}"/>
              </a:ext>
            </a:extLst>
          </p:cNvPr>
          <p:cNvSpPr/>
          <p:nvPr/>
        </p:nvSpPr>
        <p:spPr>
          <a:xfrm>
            <a:off x="9840379" y="2727411"/>
            <a:ext cx="126225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F73F1B-6754-3D31-BC49-AD1B8BE9DB4B}"/>
              </a:ext>
            </a:extLst>
          </p:cNvPr>
          <p:cNvSpPr/>
          <p:nvPr/>
        </p:nvSpPr>
        <p:spPr>
          <a:xfrm>
            <a:off x="982646" y="3095925"/>
            <a:ext cx="317833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B674C0-DFEE-7606-7871-84DF2320192F}"/>
              </a:ext>
            </a:extLst>
          </p:cNvPr>
          <p:cNvSpPr/>
          <p:nvPr/>
        </p:nvSpPr>
        <p:spPr>
          <a:xfrm>
            <a:off x="10118926" y="2723533"/>
            <a:ext cx="317833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066FD5-2F18-CBD0-4443-FD2AE04F41BF}"/>
              </a:ext>
            </a:extLst>
          </p:cNvPr>
          <p:cNvSpPr/>
          <p:nvPr/>
        </p:nvSpPr>
        <p:spPr>
          <a:xfrm>
            <a:off x="1349593" y="3111226"/>
            <a:ext cx="194727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80F912-81A4-9F39-8B2A-C9D70183DD1B}"/>
              </a:ext>
            </a:extLst>
          </p:cNvPr>
          <p:cNvSpPr/>
          <p:nvPr/>
        </p:nvSpPr>
        <p:spPr>
          <a:xfrm>
            <a:off x="10876031" y="2723533"/>
            <a:ext cx="194727" cy="3815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2C1BA1-53AD-48DD-D389-32D7B44A6574}"/>
              </a:ext>
            </a:extLst>
          </p:cNvPr>
          <p:cNvGrpSpPr/>
          <p:nvPr/>
        </p:nvGrpSpPr>
        <p:grpSpPr>
          <a:xfrm>
            <a:off x="8092333" y="2504971"/>
            <a:ext cx="194241" cy="194174"/>
            <a:chOff x="6752475" y="1637741"/>
            <a:chExt cx="235032" cy="23495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6AC4DF2-A640-AFA6-4970-26925FBB580E}"/>
                </a:ext>
              </a:extLst>
            </p:cNvPr>
            <p:cNvCxnSpPr/>
            <p:nvPr/>
          </p:nvCxnSpPr>
          <p:spPr>
            <a:xfrm>
              <a:off x="6752557" y="1641248"/>
              <a:ext cx="2349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ED63B8-789D-C6E1-F3A2-B6C18FC230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35000" y="1755216"/>
              <a:ext cx="2349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841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4" grpId="0"/>
      <p:bldP spid="15" grpId="0"/>
      <p:bldP spid="16" grpId="0"/>
      <p:bldP spid="25" grpId="0"/>
      <p:bldP spid="24" grpId="0" animBg="1"/>
      <p:bldP spid="26" grpId="0" animBg="1"/>
      <p:bldP spid="28" grpId="0" animBg="1"/>
      <p:bldP spid="31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DA2AFDF-424F-F697-1652-5D4EC972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22830"/>
            <a:ext cx="109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E495C-8197-9224-9E66-881DC456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548460"/>
            <a:ext cx="8199073" cy="846398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70AC5D2B-A9D5-AAF7-FC97-C19FE69F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454645"/>
            <a:ext cx="903469" cy="2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AF8250B1-677B-8E0D-FCFF-A8E45491D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45777"/>
              </p:ext>
            </p:extLst>
          </p:nvPr>
        </p:nvGraphicFramePr>
        <p:xfrm>
          <a:off x="580848" y="2150697"/>
          <a:ext cx="9048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177480" progId="Equation.DSMT4">
                  <p:embed/>
                </p:oleObj>
              </mc:Choice>
              <mc:Fallback>
                <p:oleObj name="Equation" r:id="rId4" imgW="571320" imgH="17748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48" y="2150697"/>
                        <a:ext cx="9048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E16E5A49-AFA4-7BD6-7CA5-874258FC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1" y="1815835"/>
            <a:ext cx="2772381" cy="2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001FA04A-FC92-DC90-55D4-4B067D41C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29127"/>
              </p:ext>
            </p:extLst>
          </p:nvPr>
        </p:nvGraphicFramePr>
        <p:xfrm>
          <a:off x="594972" y="2491396"/>
          <a:ext cx="2813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253800" progId="Equation.DSMT4">
                  <p:embed/>
                </p:oleObj>
              </mc:Choice>
              <mc:Fallback>
                <p:oleObj name="Equation" r:id="rId7" imgW="1777680" imgH="2538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AF8250B1-677B-8E0D-FCFF-A8E45491D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72" y="2491396"/>
                        <a:ext cx="2813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790A891A-7200-65DC-D6F1-4D542C2FE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120589"/>
              </p:ext>
            </p:extLst>
          </p:nvPr>
        </p:nvGraphicFramePr>
        <p:xfrm>
          <a:off x="601512" y="2928552"/>
          <a:ext cx="1246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001FA04A-FC92-DC90-55D4-4B067D41C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12" y="2928552"/>
                        <a:ext cx="1246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415DE132-91CE-72E0-63C5-75AE7859B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50196"/>
              </p:ext>
            </p:extLst>
          </p:nvPr>
        </p:nvGraphicFramePr>
        <p:xfrm>
          <a:off x="546791" y="3331777"/>
          <a:ext cx="39989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27200" imgH="482400" progId="Equation.DSMT4">
                  <p:embed/>
                </p:oleObj>
              </mc:Choice>
              <mc:Fallback>
                <p:oleObj name="Equation" r:id="rId11" imgW="2527200" imgH="4824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790A891A-7200-65DC-D6F1-4D542C2FE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91" y="3331777"/>
                        <a:ext cx="39989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CEFF6019-2897-628A-B7A7-A9E2E557B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74361"/>
              </p:ext>
            </p:extLst>
          </p:nvPr>
        </p:nvGraphicFramePr>
        <p:xfrm>
          <a:off x="523526" y="4156684"/>
          <a:ext cx="1004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680" imgH="177480" progId="Equation.DSMT4">
                  <p:embed/>
                </p:oleObj>
              </mc:Choice>
              <mc:Fallback>
                <p:oleObj name="Equation" r:id="rId13" imgW="634680" imgH="177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AF8250B1-677B-8E0D-FCFF-A8E45491D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26" y="4156684"/>
                        <a:ext cx="1004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EAFFB8B-2534-72F1-D2C1-1B78037A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91945"/>
              </p:ext>
            </p:extLst>
          </p:nvPr>
        </p:nvGraphicFramePr>
        <p:xfrm>
          <a:off x="579377" y="4496409"/>
          <a:ext cx="31543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93680" imgH="253800" progId="Equation.DSMT4">
                  <p:embed/>
                </p:oleObj>
              </mc:Choice>
              <mc:Fallback>
                <p:oleObj name="Equation" r:id="rId15" imgW="199368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001FA04A-FC92-DC90-55D4-4B067D41C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77" y="4496409"/>
                        <a:ext cx="31543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5F24C2E-72F2-FC8D-DC1F-23D0EB4A8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35719"/>
              </p:ext>
            </p:extLst>
          </p:nvPr>
        </p:nvGraphicFramePr>
        <p:xfrm>
          <a:off x="567455" y="4934132"/>
          <a:ext cx="1246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320" imgH="253800" progId="Equation.DSMT4">
                  <p:embed/>
                </p:oleObj>
              </mc:Choice>
              <mc:Fallback>
                <p:oleObj name="Equation" r:id="rId17" imgW="787320" imgH="2538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790A891A-7200-65DC-D6F1-4D542C2FE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5" y="4934132"/>
                        <a:ext cx="1246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54E631DC-F00B-0575-990D-25CD0DC4C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19473"/>
              </p:ext>
            </p:extLst>
          </p:nvPr>
        </p:nvGraphicFramePr>
        <p:xfrm>
          <a:off x="503564" y="5337784"/>
          <a:ext cx="40179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9800" imgH="482400" progId="Equation.DSMT4">
                  <p:embed/>
                </p:oleObj>
              </mc:Choice>
              <mc:Fallback>
                <p:oleObj name="Equation" r:id="rId19" imgW="2539800" imgH="4824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415DE132-91CE-72E0-63C5-75AE7859BB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64" y="5337784"/>
                        <a:ext cx="40179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ADF108B-D7C2-7182-AA04-DE48AF4DF99B}"/>
              </a:ext>
            </a:extLst>
          </p:cNvPr>
          <p:cNvGrpSpPr/>
          <p:nvPr/>
        </p:nvGrpSpPr>
        <p:grpSpPr>
          <a:xfrm>
            <a:off x="6524573" y="971659"/>
            <a:ext cx="4401523" cy="3477510"/>
            <a:chOff x="6576914" y="1004003"/>
            <a:chExt cx="4401523" cy="34775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B75392-6A22-FD0C-F735-9D96BDB68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576914" y="1004003"/>
              <a:ext cx="4401523" cy="3477510"/>
            </a:xfrm>
            <a:prstGeom prst="rect">
              <a:avLst/>
            </a:prstGeom>
          </p:spPr>
        </p:pic>
        <p:graphicFrame>
          <p:nvGraphicFramePr>
            <p:cNvPr id="19" name="Object 13">
              <a:extLst>
                <a:ext uri="{FF2B5EF4-FFF2-40B4-BE49-F238E27FC236}">
                  <a16:creationId xmlns:a16="http://schemas.microsoft.com/office/drawing/2014/main" id="{53AE15FC-275E-69B1-1736-E859937628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8446154"/>
                </p:ext>
              </p:extLst>
            </p:nvPr>
          </p:nvGraphicFramePr>
          <p:xfrm>
            <a:off x="7711431" y="2135277"/>
            <a:ext cx="481560" cy="220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444240" imgH="203040" progId="Equation.DSMT4">
                    <p:embed/>
                  </p:oleObj>
                </mc:Choice>
                <mc:Fallback>
                  <p:oleObj name="Equation" r:id="rId22" imgW="444240" imgH="203040" progId="Equation.DSMT4">
                    <p:embed/>
                    <p:pic>
                      <p:nvPicPr>
                        <p:cNvPr id="24" name="Object 13">
                          <a:extLst>
                            <a:ext uri="{FF2B5EF4-FFF2-40B4-BE49-F238E27FC236}">
                              <a16:creationId xmlns:a16="http://schemas.microsoft.com/office/drawing/2014/main" id="{089FDB6B-BBDA-9904-2CFC-8EFE97B9F0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431" y="2135277"/>
                          <a:ext cx="481560" cy="220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FB7BD725-A890-CB21-FFB6-D36F998DA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91123"/>
              </p:ext>
            </p:extLst>
          </p:nvPr>
        </p:nvGraphicFramePr>
        <p:xfrm>
          <a:off x="9742435" y="4141788"/>
          <a:ext cx="605415" cy="2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720" imgH="203040" progId="Equation.DSMT4">
                  <p:embed/>
                </p:oleObj>
              </mc:Choice>
              <mc:Fallback>
                <p:oleObj name="Equation" r:id="rId24" imgW="55872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415DE132-91CE-72E0-63C5-75AE7859BB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2435" y="4141788"/>
                        <a:ext cx="605415" cy="221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27D96419-BFFC-AFB3-665E-AD813A563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91737"/>
              </p:ext>
            </p:extLst>
          </p:nvPr>
        </p:nvGraphicFramePr>
        <p:xfrm>
          <a:off x="6895414" y="1343779"/>
          <a:ext cx="605415" cy="2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58720" imgH="203040" progId="Equation.DSMT4">
                  <p:embed/>
                </p:oleObj>
              </mc:Choice>
              <mc:Fallback>
                <p:oleObj name="Equation" r:id="rId26" imgW="558720" imgH="20304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FB7BD725-A890-CB21-FFB6-D36F998DA3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414" y="1343779"/>
                        <a:ext cx="605415" cy="221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141234-5C26-2C20-68E4-23D5E04B41B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3730" y="1784734"/>
            <a:ext cx="343061" cy="2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22669AF-CD1E-361A-407C-1A8FB19F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43949"/>
            <a:ext cx="9200606" cy="6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CF357-0EC1-C6D2-D592-21269F904580}"/>
              </a:ext>
            </a:extLst>
          </p:cNvPr>
          <p:cNvSpPr txBox="1"/>
          <p:nvPr/>
        </p:nvSpPr>
        <p:spPr>
          <a:xfrm>
            <a:off x="6262653" y="475364"/>
            <a:ext cx="392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called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vector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3E86D-F0DA-40E3-BA1B-8A047B29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0" y="1004927"/>
            <a:ext cx="2736594" cy="342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0A916-4E48-63EA-E061-46B79492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5" y="1468234"/>
            <a:ext cx="3763322" cy="64907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62E9BCA-1521-A29D-B29B-185C3D47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0" y="3825578"/>
            <a:ext cx="3326400" cy="3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03E94CE-40E5-3EE6-A8A1-01432F1A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7" y="4452631"/>
            <a:ext cx="2662520" cy="6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34FC7C2-D753-3A6F-DF63-A42387DE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26618"/>
            <a:ext cx="33337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FB73B46-AFAC-B1A5-DD63-6C67A65A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4" y="2921613"/>
            <a:ext cx="4556343" cy="3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AD9A280-0120-1A6B-6644-C5C1BE7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1" y="3348121"/>
            <a:ext cx="6732396" cy="30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E7B332-7A13-D15A-E486-E7035A57AB42}"/>
              </a:ext>
            </a:extLst>
          </p:cNvPr>
          <p:cNvGrpSpPr/>
          <p:nvPr/>
        </p:nvGrpSpPr>
        <p:grpSpPr>
          <a:xfrm>
            <a:off x="181970" y="97203"/>
            <a:ext cx="9275294" cy="1054015"/>
            <a:chOff x="181970" y="64313"/>
            <a:chExt cx="9275294" cy="1054015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7ACD6134-711F-A4AF-0BCD-914670E5F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91496"/>
              <a:ext cx="9228664" cy="62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8BA28CD6-16CB-3DD4-4850-508D10CA8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64313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63BAAF-F2FD-7013-4CF1-45BEF60D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0" y="1274643"/>
            <a:ext cx="2736594" cy="34207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A032114-CA95-A73C-F3CA-C23E7098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5294"/>
            <a:ext cx="3326400" cy="3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C56ED46-6740-6A08-F6AF-6EEFF815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0" y="2596334"/>
            <a:ext cx="33337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1E427E61-7954-2D90-7AC1-390D82B00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50590"/>
              </p:ext>
            </p:extLst>
          </p:nvPr>
        </p:nvGraphicFramePr>
        <p:xfrm>
          <a:off x="256610" y="1703388"/>
          <a:ext cx="27130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001FA04A-FC92-DC90-55D4-4B067D41C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0" y="1703388"/>
                        <a:ext cx="27130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D4D18BFB-B1AE-AA4E-FC3F-31ED56756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53623"/>
              </p:ext>
            </p:extLst>
          </p:nvPr>
        </p:nvGraphicFramePr>
        <p:xfrm>
          <a:off x="244475" y="2149475"/>
          <a:ext cx="2692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53800" progId="Equation.DSMT4">
                  <p:embed/>
                </p:oleObj>
              </mc:Choice>
              <mc:Fallback>
                <p:oleObj name="Equation" r:id="rId8" imgW="170172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1E427E61-7954-2D90-7AC1-390D82B00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149475"/>
                        <a:ext cx="2692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9B7317D6-A688-10D9-DB16-92C6815D4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93062"/>
              </p:ext>
            </p:extLst>
          </p:nvPr>
        </p:nvGraphicFramePr>
        <p:xfrm>
          <a:off x="353678" y="3032089"/>
          <a:ext cx="10858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77480" progId="Equation.DSMT4">
                  <p:embed/>
                </p:oleObj>
              </mc:Choice>
              <mc:Fallback>
                <p:oleObj name="Equation" r:id="rId10" imgW="685800" imgH="177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D4D18BFB-B1AE-AA4E-FC3F-31ED56756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78" y="3032089"/>
                        <a:ext cx="10858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7F9AAF96-6374-C48A-29A6-6D1D1DDCC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41391"/>
              </p:ext>
            </p:extLst>
          </p:nvPr>
        </p:nvGraphicFramePr>
        <p:xfrm>
          <a:off x="363538" y="3397308"/>
          <a:ext cx="863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9B7317D6-A688-10D9-DB16-92C6815D4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97308"/>
                        <a:ext cx="863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6519A16-A9B3-B08A-686F-F64109974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04547"/>
              </p:ext>
            </p:extLst>
          </p:nvPr>
        </p:nvGraphicFramePr>
        <p:xfrm>
          <a:off x="353678" y="3771510"/>
          <a:ext cx="1044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7F9AAF96-6374-C48A-29A6-6D1D1DDCC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78" y="3771510"/>
                        <a:ext cx="1044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BF19E09E-C5F8-3148-F917-F4898A876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18363"/>
              </p:ext>
            </p:extLst>
          </p:nvPr>
        </p:nvGraphicFramePr>
        <p:xfrm>
          <a:off x="357995" y="4563368"/>
          <a:ext cx="5635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393480" progId="Equation.DSMT4">
                  <p:embed/>
                </p:oleObj>
              </mc:Choice>
              <mc:Fallback>
                <p:oleObj name="Equation" r:id="rId16" imgW="355320" imgH="39348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9B7317D6-A688-10D9-DB16-92C6815D4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95" y="4563368"/>
                        <a:ext cx="5635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A993B057-EACC-569D-06BB-12CDA1A81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01203"/>
              </p:ext>
            </p:extLst>
          </p:nvPr>
        </p:nvGraphicFramePr>
        <p:xfrm>
          <a:off x="908401" y="4576258"/>
          <a:ext cx="7635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393480" progId="Equation.DSMT4">
                  <p:embed/>
                </p:oleObj>
              </mc:Choice>
              <mc:Fallback>
                <p:oleObj name="Equation" r:id="rId18" imgW="482400" imgH="39348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BF19E09E-C5F8-3148-F917-F4898A876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401" y="4576258"/>
                        <a:ext cx="7635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EB7315BC-F08C-C092-E922-B6FA8510D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87740"/>
              </p:ext>
            </p:extLst>
          </p:nvPr>
        </p:nvGraphicFramePr>
        <p:xfrm>
          <a:off x="1687886" y="4582836"/>
          <a:ext cx="842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A993B057-EACC-569D-06BB-12CDA1A81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886" y="4582836"/>
                        <a:ext cx="8429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85572E0-5719-D916-3808-D0EC1999E4C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05406" y="1668087"/>
            <a:ext cx="7083706" cy="4456832"/>
          </a:xfrm>
          <a:prstGeom prst="rect">
            <a:avLst/>
          </a:prstGeom>
        </p:spPr>
      </p:pic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CAE03413-2BD3-5B70-0F9E-99B0D93CE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434717"/>
              </p:ext>
            </p:extLst>
          </p:nvPr>
        </p:nvGraphicFramePr>
        <p:xfrm>
          <a:off x="9847001" y="1854003"/>
          <a:ext cx="783722" cy="30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47640" imgH="253800" progId="Equation.DSMT4">
                  <p:embed/>
                </p:oleObj>
              </mc:Choice>
              <mc:Fallback>
                <p:oleObj name="Equation" r:id="rId23" imgW="64764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1E427E61-7954-2D90-7AC1-390D82B00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7001" y="1854003"/>
                        <a:ext cx="783722" cy="30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9EF1EAC2-5F36-6129-F85F-AB0D1AFF0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04327"/>
              </p:ext>
            </p:extLst>
          </p:nvPr>
        </p:nvGraphicFramePr>
        <p:xfrm>
          <a:off x="4548986" y="5966643"/>
          <a:ext cx="962119" cy="31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74360" imgH="253800" progId="Equation.DSMT4">
                  <p:embed/>
                </p:oleObj>
              </mc:Choice>
              <mc:Fallback>
                <p:oleObj name="Equation" r:id="rId25" imgW="774360" imgH="2538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1E427E61-7954-2D90-7AC1-390D82B00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986" y="5966643"/>
                        <a:ext cx="962119" cy="316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9C613706-07F9-1341-143D-692AD2076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99416"/>
              </p:ext>
            </p:extLst>
          </p:nvPr>
        </p:nvGraphicFramePr>
        <p:xfrm>
          <a:off x="8887237" y="2944898"/>
          <a:ext cx="23018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01720" imgH="253800" progId="Equation.DSMT4">
                  <p:embed/>
                </p:oleObj>
              </mc:Choice>
              <mc:Fallback>
                <p:oleObj name="Equation" r:id="rId27" imgW="1701720" imgH="2538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D4D18BFB-B1AE-AA4E-FC3F-31ED56756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237" y="2944898"/>
                        <a:ext cx="23018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2E892-8569-84C7-13F6-81DBC759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601686"/>
            <a:ext cx="8729560" cy="94175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07198DD-A873-9E07-50D3-671A3253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31854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53B7273-8853-0582-CC5B-03086525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576821"/>
            <a:ext cx="8528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60038EA8-0B32-42EB-D207-F28DD353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881621"/>
            <a:ext cx="853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E62BB3C-FB11-5EEF-6EBA-EF4F1110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70" y="2567421"/>
            <a:ext cx="5867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A6D08C7-D155-0C65-B909-65D3287B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325322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31B4A85-1A0A-9FB2-2867-FE37052B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386282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CF9D7-6469-FA97-5B56-FDBC05E8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439622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60E76D6-80AA-6636-CF8D-49F47A8F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770" y="4929621"/>
            <a:ext cx="1066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462190F-597B-96D6-C533-E812A299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570" y="4929621"/>
            <a:ext cx="1066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9D504-4B39-97B6-0BA8-38AF9766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170" y="4929621"/>
            <a:ext cx="1066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A3A0DE04-6867-11F6-613F-5F418166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620" y="3581503"/>
            <a:ext cx="3924917" cy="29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7EE5ED5-7B89-6D2C-B89C-5AC1BF28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29697"/>
            <a:ext cx="8686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AD1F8D0B-4E59-6D01-F9DE-1A023A14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370" y="763097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0EF8490-C53B-E32F-F247-0853A493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525097"/>
            <a:ext cx="830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F2BEA-EB50-149A-E506-BE3881644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370" y="2590772"/>
            <a:ext cx="5249577" cy="4037531"/>
          </a:xfrm>
          <a:prstGeom prst="rect">
            <a:avLst/>
          </a:prstGeom>
        </p:spPr>
      </p:pic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94212D6A-EDEA-65E6-4F30-357622C9E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22062"/>
              </p:ext>
            </p:extLst>
          </p:nvPr>
        </p:nvGraphicFramePr>
        <p:xfrm>
          <a:off x="4525370" y="5694168"/>
          <a:ext cx="730593" cy="47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DSMT4">
                  <p:embed/>
                </p:oleObj>
              </mc:Choice>
              <mc:Fallback>
                <p:oleObj name="Equation" r:id="rId4" imgW="660240" imgH="4316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370" y="5694168"/>
                        <a:ext cx="730593" cy="47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7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EAA1C89-A858-6180-CAEA-49AF5E17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32210"/>
            <a:ext cx="8686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655E55ED-7B7E-560F-432C-D646504D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970" y="1246610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5F7EB27-A7A9-E864-1E81-376AF3E6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570" y="124661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2F7BD0-7BB7-3731-BFEB-F25E9DFC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570" y="124661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FC2F407-93E2-D729-0B00-2999F52E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161010"/>
            <a:ext cx="7620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02F83-0584-ABF8-0C6F-E6761E5B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77061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CE45F-22B1-BCBD-E115-4EA94511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482801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C84E4E-87EB-0C49-F7AE-FE71D006C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770" y="581861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47DCF-F5DB-97F5-9DEB-86A09FBF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970" y="581861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FE4D4-70BD-E1B0-1DE4-CB23D50C8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570" y="581861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EA3E7D-5E92-D95A-ED9A-94F191DB8E38}"/>
              </a:ext>
            </a:extLst>
          </p:cNvPr>
          <p:cNvGrpSpPr/>
          <p:nvPr/>
        </p:nvGrpSpPr>
        <p:grpSpPr>
          <a:xfrm>
            <a:off x="4449170" y="2645198"/>
            <a:ext cx="2895600" cy="2106612"/>
            <a:chOff x="4449170" y="2645198"/>
            <a:chExt cx="2895600" cy="2106612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D5A4C69F-6B0D-8061-30D3-0E8E123D4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170" y="2645198"/>
              <a:ext cx="2895600" cy="210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E332D-8DD7-B2B5-2932-17E20B0A0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0285" y="3302230"/>
              <a:ext cx="815212" cy="3422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C5858A-9A4F-A62A-4F55-E58A4D62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6073" y="3644444"/>
              <a:ext cx="162817" cy="255159"/>
            </a:xfrm>
            <a:prstGeom prst="rect">
              <a:avLst/>
            </a:prstGeom>
          </p:spPr>
        </p:pic>
        <p:graphicFrame>
          <p:nvGraphicFramePr>
            <p:cNvPr id="18" name="Object 13">
              <a:extLst>
                <a:ext uri="{FF2B5EF4-FFF2-40B4-BE49-F238E27FC236}">
                  <a16:creationId xmlns:a16="http://schemas.microsoft.com/office/drawing/2014/main" id="{735BFF41-2198-46D8-5DBE-50D73BC8AD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0754156"/>
                </p:ext>
              </p:extLst>
            </p:nvPr>
          </p:nvGraphicFramePr>
          <p:xfrm>
            <a:off x="5900708" y="3583656"/>
            <a:ext cx="175526" cy="315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228600" progId="Equation.DSMT4">
                    <p:embed/>
                  </p:oleObj>
                </mc:Choice>
                <mc:Fallback>
                  <p:oleObj name="Equation" r:id="rId8" imgW="126720" imgH="228600" progId="Equation.DSMT4">
                    <p:embed/>
                    <p:pic>
                      <p:nvPicPr>
                        <p:cNvPr id="16" name="Object 13">
                          <a:extLst>
                            <a:ext uri="{FF2B5EF4-FFF2-40B4-BE49-F238E27FC236}">
                              <a16:creationId xmlns:a16="http://schemas.microsoft.com/office/drawing/2014/main" id="{4C28F0D2-B960-518F-3C77-2B897C23B6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0708" y="3583656"/>
                          <a:ext cx="175526" cy="315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3">
              <a:extLst>
                <a:ext uri="{FF2B5EF4-FFF2-40B4-BE49-F238E27FC236}">
                  <a16:creationId xmlns:a16="http://schemas.microsoft.com/office/drawing/2014/main" id="{965CAE55-ED1E-8E24-40AA-2B119859E9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83126"/>
                </p:ext>
              </p:extLst>
            </p:nvPr>
          </p:nvGraphicFramePr>
          <p:xfrm>
            <a:off x="6509026" y="3262197"/>
            <a:ext cx="835744" cy="25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36560" imgH="228600" progId="Equation.DSMT4">
                    <p:embed/>
                  </p:oleObj>
                </mc:Choice>
                <mc:Fallback>
                  <p:oleObj name="Equation" r:id="rId10" imgW="736560" imgH="228600" progId="Equation.DSMT4">
                    <p:embed/>
                    <p:pic>
                      <p:nvPicPr>
                        <p:cNvPr id="19" name="Object 13">
                          <a:extLst>
                            <a:ext uri="{FF2B5EF4-FFF2-40B4-BE49-F238E27FC236}">
                              <a16:creationId xmlns:a16="http://schemas.microsoft.com/office/drawing/2014/main" id="{F3D3BD96-4078-2DE1-3B9E-BD77768474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9026" y="3262197"/>
                          <a:ext cx="835744" cy="258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270248-CBFD-C98F-9B20-5EA2681F6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747907">
              <a:off x="5765585" y="3152772"/>
              <a:ext cx="473875" cy="153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46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1894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9B1CC02-9815-3CE7-114C-658F316E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3" y="261355"/>
            <a:ext cx="8534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EC8099-FAFB-9739-356B-12246BE954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79950"/>
              </p:ext>
            </p:extLst>
          </p:nvPr>
        </p:nvGraphicFramePr>
        <p:xfrm>
          <a:off x="283506" y="2163751"/>
          <a:ext cx="6778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29100" imgH="254000" progId="Equation.DSMT4">
                  <p:embed/>
                </p:oleObj>
              </mc:Choice>
              <mc:Fallback>
                <p:oleObj name="Equation" r:id="rId3" imgW="4229100" imgH="254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48D3A82-AC28-A0FD-BA0B-5092D56737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06" y="2163751"/>
                        <a:ext cx="67786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BB96BA-7E19-6707-514D-B3779D6F1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2667000"/>
            <a:ext cx="11200852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1E18F86-DC4D-73FB-B761-C63A9920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04" y="3155918"/>
            <a:ext cx="9094763" cy="321632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3C847DB8-5B64-93C5-EBFC-A6263514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69618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BBD2A635-53B9-45F4-14A6-0DEF1F72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" y="3536757"/>
            <a:ext cx="891147" cy="2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65994C-4400-8F55-75DA-EE8D23F3F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04" y="3886650"/>
            <a:ext cx="3214952" cy="4000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3BECA4-3E8D-8E2E-BC4C-D23BCCC52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0197" y="3589521"/>
            <a:ext cx="4093939" cy="29951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46EFA1-9FB6-95D8-F466-E7C61F17F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1995" y="4887014"/>
            <a:ext cx="711535" cy="2193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B60AC6-2B93-92D3-DC88-1EC97C8C3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280" y="3615670"/>
            <a:ext cx="817917" cy="23101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EAB413-7573-4AC0-148E-25C200524C32}"/>
              </a:ext>
            </a:extLst>
          </p:cNvPr>
          <p:cNvCxnSpPr>
            <a:cxnSpLocks/>
          </p:cNvCxnSpPr>
          <p:nvPr/>
        </p:nvCxnSpPr>
        <p:spPr>
          <a:xfrm>
            <a:off x="7400925" y="3727739"/>
            <a:ext cx="1124816" cy="12547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9120B81-74A6-67E6-6C3C-B2919A7F4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5626" y="3936668"/>
            <a:ext cx="900083" cy="286007"/>
          </a:xfrm>
          <a:prstGeom prst="rect">
            <a:avLst/>
          </a:prstGeom>
        </p:spPr>
      </p:pic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154F08A2-DC70-D5E6-7068-D8A161708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52205"/>
              </p:ext>
            </p:extLst>
          </p:nvPr>
        </p:nvGraphicFramePr>
        <p:xfrm>
          <a:off x="293688" y="4324350"/>
          <a:ext cx="1331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53800" progId="Equation.DSMT4">
                  <p:embed/>
                </p:oleObj>
              </mc:Choice>
              <mc:Fallback>
                <p:oleObj name="Equation" r:id="rId12" imgW="761760" imgH="2538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324350"/>
                        <a:ext cx="13319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>
            <a:extLst>
              <a:ext uri="{FF2B5EF4-FFF2-40B4-BE49-F238E27FC236}">
                <a16:creationId xmlns:a16="http://schemas.microsoft.com/office/drawing/2014/main" id="{F883EE26-3F72-4C10-6F87-FE14B5B84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96797"/>
              </p:ext>
            </p:extLst>
          </p:nvPr>
        </p:nvGraphicFramePr>
        <p:xfrm>
          <a:off x="1782763" y="4332288"/>
          <a:ext cx="1976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154F08A2-DC70-D5E6-7068-D8A161708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332288"/>
                        <a:ext cx="19764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>
            <a:extLst>
              <a:ext uri="{FF2B5EF4-FFF2-40B4-BE49-F238E27FC236}">
                <a16:creationId xmlns:a16="http://schemas.microsoft.com/office/drawing/2014/main" id="{5AF7068E-1283-7ADD-769D-C2D9B2511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36444"/>
              </p:ext>
            </p:extLst>
          </p:nvPr>
        </p:nvGraphicFramePr>
        <p:xfrm>
          <a:off x="293688" y="4830262"/>
          <a:ext cx="2862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8000" imgH="228600" progId="Equation.DSMT4">
                  <p:embed/>
                </p:oleObj>
              </mc:Choice>
              <mc:Fallback>
                <p:oleObj name="Equation" r:id="rId16" imgW="1638000" imgH="2286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154F08A2-DC70-D5E6-7068-D8A161708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830262"/>
                        <a:ext cx="28622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01D8688A-F0B5-7100-AC39-67C068B72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68517"/>
              </p:ext>
            </p:extLst>
          </p:nvPr>
        </p:nvGraphicFramePr>
        <p:xfrm>
          <a:off x="307181" y="5230312"/>
          <a:ext cx="2463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09400" imgH="253800" progId="Equation.DSMT4">
                  <p:embed/>
                </p:oleObj>
              </mc:Choice>
              <mc:Fallback>
                <p:oleObj name="Equation" r:id="rId18" imgW="1409400" imgH="253800" progId="Equation.DSMT4">
                  <p:embed/>
                  <p:pic>
                    <p:nvPicPr>
                      <p:cNvPr id="42" name="Object 13">
                        <a:extLst>
                          <a:ext uri="{FF2B5EF4-FFF2-40B4-BE49-F238E27FC236}">
                            <a16:creationId xmlns:a16="http://schemas.microsoft.com/office/drawing/2014/main" id="{5AF7068E-1283-7ADD-769D-C2D9B2511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" y="5230312"/>
                        <a:ext cx="2463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>
            <a:extLst>
              <a:ext uri="{FF2B5EF4-FFF2-40B4-BE49-F238E27FC236}">
                <a16:creationId xmlns:a16="http://schemas.microsoft.com/office/drawing/2014/main" id="{1D716719-4ED7-E1D4-DA58-C3EA696B4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8587"/>
              </p:ext>
            </p:extLst>
          </p:nvPr>
        </p:nvGraphicFramePr>
        <p:xfrm>
          <a:off x="2783580" y="5219754"/>
          <a:ext cx="1020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253800" progId="Equation.DSMT4">
                  <p:embed/>
                </p:oleObj>
              </mc:Choice>
              <mc:Fallback>
                <p:oleObj name="Equation" r:id="rId20" imgW="583920" imgH="253800" progId="Equation.DSMT4">
                  <p:embed/>
                  <p:pic>
                    <p:nvPicPr>
                      <p:cNvPr id="43" name="Object 13">
                        <a:extLst>
                          <a:ext uri="{FF2B5EF4-FFF2-40B4-BE49-F238E27FC236}">
                            <a16:creationId xmlns:a16="http://schemas.microsoft.com/office/drawing/2014/main" id="{01D8688A-F0B5-7100-AC39-67C068B72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580" y="5219754"/>
                        <a:ext cx="1020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3">
            <a:extLst>
              <a:ext uri="{FF2B5EF4-FFF2-40B4-BE49-F238E27FC236}">
                <a16:creationId xmlns:a16="http://schemas.microsoft.com/office/drawing/2014/main" id="{D5F5E424-821D-D7C3-A73C-FABB60E11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136324"/>
              </p:ext>
            </p:extLst>
          </p:nvPr>
        </p:nvGraphicFramePr>
        <p:xfrm>
          <a:off x="313307" y="5752268"/>
          <a:ext cx="2863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38000" imgH="253800" progId="Equation.DSMT4">
                  <p:embed/>
                </p:oleObj>
              </mc:Choice>
              <mc:Fallback>
                <p:oleObj name="Equation" r:id="rId22" imgW="1638000" imgH="2538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154F08A2-DC70-D5E6-7068-D8A161708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7" y="5752268"/>
                        <a:ext cx="28638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8E020392-0B98-2A84-8A01-8ADB778E67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8196" y="5853255"/>
            <a:ext cx="902008" cy="28661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29DAA4-3351-4630-E52D-7C56B5B5CF97}"/>
              </a:ext>
            </a:extLst>
          </p:cNvPr>
          <p:cNvCxnSpPr>
            <a:cxnSpLocks/>
          </p:cNvCxnSpPr>
          <p:nvPr/>
        </p:nvCxnSpPr>
        <p:spPr>
          <a:xfrm>
            <a:off x="9064407" y="4414829"/>
            <a:ext cx="1124816" cy="1254702"/>
          </a:xfrm>
          <a:prstGeom prst="line">
            <a:avLst/>
          </a:prstGeom>
          <a:ln w="25400">
            <a:solidFill>
              <a:srgbClr val="FF0000"/>
            </a:solidFill>
            <a:headEnd type="stealth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C4932538-CFBD-7CE9-F09F-1EF84E695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80536"/>
              </p:ext>
            </p:extLst>
          </p:nvPr>
        </p:nvGraphicFramePr>
        <p:xfrm>
          <a:off x="8847393" y="4066734"/>
          <a:ext cx="1019158" cy="3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253800" progId="Equation.DSMT4">
                  <p:embed/>
                </p:oleObj>
              </mc:Choice>
              <mc:Fallback>
                <p:oleObj name="Equation" r:id="rId24" imgW="711000" imgH="253800" progId="Equation.DSMT4">
                  <p:embed/>
                  <p:pic>
                    <p:nvPicPr>
                      <p:cNvPr id="44" name="Object 13">
                        <a:extLst>
                          <a:ext uri="{FF2B5EF4-FFF2-40B4-BE49-F238E27FC236}">
                            <a16:creationId xmlns:a16="http://schemas.microsoft.com/office/drawing/2014/main" id="{1D716719-4ED7-E1D4-DA58-C3EA696B4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7393" y="4066734"/>
                        <a:ext cx="1019158" cy="3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>
            <a:extLst>
              <a:ext uri="{FF2B5EF4-FFF2-40B4-BE49-F238E27FC236}">
                <a16:creationId xmlns:a16="http://schemas.microsoft.com/office/drawing/2014/main" id="{CAE4AD3B-3B38-0E16-0E63-6B34C4D4D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30240"/>
              </p:ext>
            </p:extLst>
          </p:nvPr>
        </p:nvGraphicFramePr>
        <p:xfrm>
          <a:off x="5730657" y="4286700"/>
          <a:ext cx="2161583" cy="33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38000" imgH="253800" progId="Equation.DSMT4">
                  <p:embed/>
                </p:oleObj>
              </mc:Choice>
              <mc:Fallback>
                <p:oleObj name="Equation" r:id="rId26" imgW="1638000" imgH="253800" progId="Equation.DSMT4">
                  <p:embed/>
                  <p:pic>
                    <p:nvPicPr>
                      <p:cNvPr id="45" name="Object 13">
                        <a:extLst>
                          <a:ext uri="{FF2B5EF4-FFF2-40B4-BE49-F238E27FC236}">
                            <a16:creationId xmlns:a16="http://schemas.microsoft.com/office/drawing/2014/main" id="{D5F5E424-821D-D7C3-A73C-FABB60E11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657" y="4286700"/>
                        <a:ext cx="2161583" cy="33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>
            <a:extLst>
              <a:ext uri="{FF2B5EF4-FFF2-40B4-BE49-F238E27FC236}">
                <a16:creationId xmlns:a16="http://schemas.microsoft.com/office/drawing/2014/main" id="{0BB64BC0-276A-B1AE-7A9E-3F575F625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83232"/>
              </p:ext>
            </p:extLst>
          </p:nvPr>
        </p:nvGraphicFramePr>
        <p:xfrm>
          <a:off x="8818650" y="4828936"/>
          <a:ext cx="222336" cy="3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2280" imgH="228600" progId="Equation.DSMT4">
                  <p:embed/>
                </p:oleObj>
              </mc:Choice>
              <mc:Fallback>
                <p:oleObj name="Equation" r:id="rId27" imgW="152280" imgH="2286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154F08A2-DC70-D5E6-7068-D8A161708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650" y="4828936"/>
                        <a:ext cx="222336" cy="3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>
            <a:extLst>
              <a:ext uri="{FF2B5EF4-FFF2-40B4-BE49-F238E27FC236}">
                <a16:creationId xmlns:a16="http://schemas.microsoft.com/office/drawing/2014/main" id="{C5B7A95B-B765-BE61-2A04-D40556916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243771"/>
              </p:ext>
            </p:extLst>
          </p:nvPr>
        </p:nvGraphicFramePr>
        <p:xfrm>
          <a:off x="8542338" y="4197350"/>
          <a:ext cx="1857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228600" progId="Equation.DSMT4">
                  <p:embed/>
                </p:oleObj>
              </mc:Choice>
              <mc:Fallback>
                <p:oleObj name="Equation" r:id="rId29" imgW="126720" imgH="228600" progId="Equation.DSMT4">
                  <p:embed/>
                  <p:pic>
                    <p:nvPicPr>
                      <p:cNvPr id="50" name="Object 13">
                        <a:extLst>
                          <a:ext uri="{FF2B5EF4-FFF2-40B4-BE49-F238E27FC236}">
                            <a16:creationId xmlns:a16="http://schemas.microsoft.com/office/drawing/2014/main" id="{0BB64BC0-276A-B1AE-7A9E-3F575F625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2338" y="4197350"/>
                        <a:ext cx="18573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A475632F-5AA0-F059-FCD2-CA257AE0B1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410" y="4638913"/>
            <a:ext cx="717606" cy="2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85</Words>
  <Application>Microsoft Office PowerPoint</Application>
  <PresentationFormat>Widescreen</PresentationFormat>
  <Paragraphs>31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140</cp:revision>
  <dcterms:created xsi:type="dcterms:W3CDTF">2022-06-05T19:04:41Z</dcterms:created>
  <dcterms:modified xsi:type="dcterms:W3CDTF">2024-05-08T17:29:44Z</dcterms:modified>
</cp:coreProperties>
</file>