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87" r:id="rId7"/>
    <p:sldId id="282" r:id="rId8"/>
    <p:sldId id="279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1.png"/><Relationship Id="rId7" Type="http://schemas.openxmlformats.org/officeDocument/2006/relationships/image" Target="../media/image96.png"/><Relationship Id="rId12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7.png"/><Relationship Id="rId5" Type="http://schemas.openxmlformats.org/officeDocument/2006/relationships/image" Target="../media/image103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5.png"/><Relationship Id="rId7" Type="http://schemas.openxmlformats.org/officeDocument/2006/relationships/hyperlink" Target="https://www.geogebra.org/m/fWaJTfAn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04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1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7.png"/><Relationship Id="rId10" Type="http://schemas.openxmlformats.org/officeDocument/2006/relationships/image" Target="../media/image130.emf"/><Relationship Id="rId4" Type="http://schemas.openxmlformats.org/officeDocument/2006/relationships/image" Target="../media/image12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wmf"/><Relationship Id="rId11" Type="http://schemas.openxmlformats.org/officeDocument/2006/relationships/image" Target="../media/image139.png"/><Relationship Id="rId5" Type="http://schemas.openxmlformats.org/officeDocument/2006/relationships/oleObject" Target="../embeddings/oleObject9.bin"/><Relationship Id="rId10" Type="http://schemas.openxmlformats.org/officeDocument/2006/relationships/hyperlink" Target="https://www.geogebra.org/3d/rsjmvv9s" TargetMode="External"/><Relationship Id="rId4" Type="http://schemas.openxmlformats.org/officeDocument/2006/relationships/image" Target="../media/image135.png"/><Relationship Id="rId9" Type="http://schemas.openxmlformats.org/officeDocument/2006/relationships/image" Target="../media/image1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9.png"/><Relationship Id="rId18" Type="http://schemas.openxmlformats.org/officeDocument/2006/relationships/image" Target="../media/image61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380.png"/><Relationship Id="rId17" Type="http://schemas.openxmlformats.org/officeDocument/2006/relationships/image" Target="../media/image42.png"/><Relationship Id="rId25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370.png"/><Relationship Id="rId24" Type="http://schemas.openxmlformats.org/officeDocument/2006/relationships/image" Target="../media/image44.png"/><Relationship Id="rId5" Type="http://schemas.openxmlformats.org/officeDocument/2006/relationships/image" Target="../media/image48.png"/><Relationship Id="rId15" Type="http://schemas.openxmlformats.org/officeDocument/2006/relationships/image" Target="../media/image41.png"/><Relationship Id="rId23" Type="http://schemas.openxmlformats.org/officeDocument/2006/relationships/image" Target="../media/image43.png"/><Relationship Id="rId10" Type="http://schemas.openxmlformats.org/officeDocument/2006/relationships/image" Target="../media/image36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40.png"/><Relationship Id="rId22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66.png"/><Relationship Id="rId21" Type="http://schemas.openxmlformats.org/officeDocument/2006/relationships/image" Target="../media/image57.png"/><Relationship Id="rId7" Type="http://schemas.openxmlformats.org/officeDocument/2006/relationships/image" Target="../media/image4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60.png"/><Relationship Id="rId16" Type="http://schemas.openxmlformats.org/officeDocument/2006/relationships/image" Target="../media/image79.png"/><Relationship Id="rId20" Type="http://schemas.openxmlformats.org/officeDocument/2006/relationships/image" Target="../media/image5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55.png"/><Relationship Id="rId24" Type="http://schemas.openxmlformats.org/officeDocument/2006/relationships/image" Target="../media/image87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59.png"/><Relationship Id="rId19" Type="http://schemas.openxmlformats.org/officeDocument/2006/relationships/image" Target="../media/image82.png"/><Relationship Id="rId4" Type="http://schemas.openxmlformats.org/officeDocument/2006/relationships/image" Target="../media/image68.png"/><Relationship Id="rId9" Type="http://schemas.openxmlformats.org/officeDocument/2006/relationships/image" Target="../media/image54.png"/><Relationship Id="rId14" Type="http://schemas.openxmlformats.org/officeDocument/2006/relationships/image" Target="../media/image77.png"/><Relationship Id="rId22" Type="http://schemas.openxmlformats.org/officeDocument/2006/relationships/image" Target="../media/image58.png"/><Relationship Id="rId27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88.png"/><Relationship Id="rId3" Type="http://schemas.openxmlformats.org/officeDocument/2006/relationships/hyperlink" Target="https://www.geogebra.org/3d/fvnnuuqw" TargetMode="External"/><Relationship Id="rId7" Type="http://schemas.openxmlformats.org/officeDocument/2006/relationships/image" Target="../media/image83.png"/><Relationship Id="rId12" Type="http://schemas.openxmlformats.org/officeDocument/2006/relationships/image" Target="../media/image85.wmf"/><Relationship Id="rId17" Type="http://schemas.openxmlformats.org/officeDocument/2006/relationships/hyperlink" Target="https://www.geogebra.org/3d/n8dyxewb" TargetMode="External"/><Relationship Id="rId2" Type="http://schemas.openxmlformats.org/officeDocument/2006/relationships/image" Target="../media/image71.png"/><Relationship Id="rId16" Type="http://schemas.openxmlformats.org/officeDocument/2006/relationships/image" Target="../media/image8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3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19" Type="http://schemas.openxmlformats.org/officeDocument/2006/relationships/image" Target="../media/image38.png"/><Relationship Id="rId4" Type="http://schemas.openxmlformats.org/officeDocument/2006/relationships/image" Target="../media/image7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73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2DF1C1C-D1CA-5EA4-DF07-7BA3C620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60350"/>
            <a:ext cx="7162800" cy="7127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A1DCB3A9-B271-994D-B2A8-5452F8BE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913"/>
            <a:ext cx="4953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3BC53678-58A6-2766-6470-8444504EE33B}"/>
              </a:ext>
            </a:extLst>
          </p:cNvPr>
          <p:cNvGrpSpPr>
            <a:grpSpLocks/>
          </p:cNvGrpSpPr>
          <p:nvPr/>
        </p:nvGrpSpPr>
        <p:grpSpPr bwMode="auto">
          <a:xfrm>
            <a:off x="4260251" y="1434940"/>
            <a:ext cx="4250307" cy="4246027"/>
            <a:chOff x="2743200" y="1655555"/>
            <a:chExt cx="3757342" cy="3795657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1CD37F9F-834C-FEDC-5E71-8C63D91C8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981200"/>
              <a:ext cx="3470011" cy="34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4E69B0-B4FF-F3A1-1B12-A614648D7F25}"/>
                </a:ext>
              </a:extLst>
            </p:cNvPr>
            <p:cNvSpPr txBox="1"/>
            <p:nvPr/>
          </p:nvSpPr>
          <p:spPr>
            <a:xfrm>
              <a:off x="6213211" y="3585317"/>
              <a:ext cx="287331" cy="369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855DE2-2D94-9D46-983E-47ABCBC2D4DB}"/>
                </a:ext>
              </a:extLst>
            </p:cNvPr>
            <p:cNvSpPr txBox="1"/>
            <p:nvPr/>
          </p:nvSpPr>
          <p:spPr>
            <a:xfrm>
              <a:off x="4261783" y="1655555"/>
              <a:ext cx="287330" cy="369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pic>
        <p:nvPicPr>
          <p:cNvPr id="9" name="Picture 12">
            <a:extLst>
              <a:ext uri="{FF2B5EF4-FFF2-40B4-BE49-F238E27FC236}">
                <a16:creationId xmlns:a16="http://schemas.microsoft.com/office/drawing/2014/main" id="{E1B673EE-EE4A-1B11-9422-A28B76FB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51" y="1941163"/>
            <a:ext cx="1309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3D64C2C-0714-5562-65B2-091ABB13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53" y="3153154"/>
            <a:ext cx="1238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B97F81D-E0DE-5BDC-BD2C-9DA81576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4682217"/>
            <a:ext cx="480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658D0078-2794-4396-EA72-3474DFAE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5417862"/>
            <a:ext cx="5181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00A7DA49-687E-619A-FD4C-0AF5AA88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70" y="5964783"/>
            <a:ext cx="1498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4896CA2-458B-31F9-18CB-757F7754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4" y="3032778"/>
            <a:ext cx="1828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ED4EC94-8269-2625-4731-742ABB707DBD}"/>
              </a:ext>
            </a:extLst>
          </p:cNvPr>
          <p:cNvGrpSpPr>
            <a:grpSpLocks/>
          </p:cNvGrpSpPr>
          <p:nvPr/>
        </p:nvGrpSpPr>
        <p:grpSpPr bwMode="auto">
          <a:xfrm>
            <a:off x="258170" y="357963"/>
            <a:ext cx="6781800" cy="354013"/>
            <a:chOff x="533400" y="533399"/>
            <a:chExt cx="6781800" cy="35339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12F6984-98DB-E720-A09C-AE65176F5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3399"/>
              <a:ext cx="3505200" cy="3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C3E0F3-B64F-B854-4093-B91AA1842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33400"/>
              <a:ext cx="3657600" cy="35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779F8137-CA8C-168B-8D33-9DD0F4CF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70" y="1653363"/>
            <a:ext cx="2895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87CF908-9B42-396D-6D36-3B828BEC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3185670"/>
            <a:ext cx="2895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C34A57-E34D-1B98-BF69-7311201A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70" y="3104707"/>
            <a:ext cx="1371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94E4403-C6F3-D3AA-8A5B-423A0905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0" y="3104707"/>
            <a:ext cx="1371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5A54A-1603-747F-90E1-B6543F8B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70" y="310947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>
            <a:extLst>
              <a:ext uri="{FF2B5EF4-FFF2-40B4-BE49-F238E27FC236}">
                <a16:creationId xmlns:a16="http://schemas.microsoft.com/office/drawing/2014/main" id="{EC694CCF-689F-BD66-F2F1-457899832293}"/>
              </a:ext>
            </a:extLst>
          </p:cNvPr>
          <p:cNvGrpSpPr>
            <a:grpSpLocks/>
          </p:cNvGrpSpPr>
          <p:nvPr/>
        </p:nvGrpSpPr>
        <p:grpSpPr bwMode="auto">
          <a:xfrm>
            <a:off x="1477370" y="815163"/>
            <a:ext cx="5943600" cy="762000"/>
            <a:chOff x="1447800" y="1143000"/>
            <a:chExt cx="6324600" cy="83240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D773E05-6EEF-813A-16EE-31188EDCF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3000"/>
              <a:ext cx="6324600" cy="83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76A3955D-5EEC-B042-9009-4CEEB14DC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371600"/>
              <a:ext cx="228600" cy="31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1">
            <a:extLst>
              <a:ext uri="{FF2B5EF4-FFF2-40B4-BE49-F238E27FC236}">
                <a16:creationId xmlns:a16="http://schemas.microsoft.com/office/drawing/2014/main" id="{2A049BE9-8E71-92D4-0DCA-CBBDC6C9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3913963"/>
            <a:ext cx="914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153501E-C45E-419C-0D02-B0F0CD2A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70" y="3837763"/>
            <a:ext cx="518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98F01158-6771-CA37-3515-B73151A1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4936313"/>
            <a:ext cx="1143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1AD04017-BE06-1840-44B4-C0BD0645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70" y="4783913"/>
            <a:ext cx="2971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4AF434BA-A6D5-3F09-C593-55884CD0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5688602"/>
            <a:ext cx="9674411" cy="6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81222B35-E4F2-D3F6-C276-83BA829D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470" y="815163"/>
            <a:ext cx="35941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8F27C21-B4B2-8164-05CB-9DC49131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70" y="3710763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D8BBE6C-D3AD-5DA4-4757-81932C0AF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770" y="3710763"/>
            <a:ext cx="3657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54FBF5A-2D9C-F11B-F9B2-77836791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70" y="4244163"/>
            <a:ext cx="3657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E821B51D-3471-41DD-0C9F-78FA6229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900" y="1729563"/>
            <a:ext cx="627706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EFE111-D9B3-55D3-ACF6-FF83DC85E4E9}"/>
              </a:ext>
            </a:extLst>
          </p:cNvPr>
          <p:cNvSpPr/>
          <p:nvPr/>
        </p:nvSpPr>
        <p:spPr>
          <a:xfrm>
            <a:off x="2741023" y="4861925"/>
            <a:ext cx="2099779" cy="44568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D9B61B2-9CB9-2158-B41B-EA492414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" y="264042"/>
            <a:ext cx="8534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FD56457D-CF4F-01CE-74F6-17F7693DA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2" y="645042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792E924-90FF-3333-9DB2-E3FC4269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632" y="645042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5A2B8FA-038F-AA4B-E447-724D8B31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32" y="645042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8D20E47-B1E3-F89C-4A41-480FDC9E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832" y="645042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2A0D296-3AEE-6A6E-8C72-1E34238C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832" y="645042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D2CCB0-9CEC-E515-4B08-5B6E445C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2" y="1178442"/>
            <a:ext cx="8534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F139594-C181-6320-DCF4-5455642E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32" y="1254642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F2CA38C4-ACA9-C361-D872-9B3913CA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2" y="1249880"/>
            <a:ext cx="1371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EEDAF4A-5F6E-0A0D-085F-3FE5CEAF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32" y="1253055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B4674F0-11FD-E648-2925-8E74383C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" y="2016642"/>
            <a:ext cx="8153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3F7290AE-E732-2824-8EA3-F863138D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232" y="2016642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902E8-42E2-51F1-D884-679F7D5B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632" y="2016642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D0E8BF-A2C5-A455-D686-F16B4422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832" y="2016642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2AE305-A062-A9D2-7AEC-6FA4ED95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2" y="2778642"/>
            <a:ext cx="1600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0CED8-1B0B-CAAE-B106-E551D81C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2" y="3159642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D36B5-1BDB-3B89-DB17-4559967E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032" y="3159642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65109-3EE3-11BC-53F5-BA720C214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632" y="3235842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>
            <a:hlinkClick r:id="rId7"/>
            <a:extLst>
              <a:ext uri="{FF2B5EF4-FFF2-40B4-BE49-F238E27FC236}">
                <a16:creationId xmlns:a16="http://schemas.microsoft.com/office/drawing/2014/main" id="{04603401-8354-8552-9718-49DB23419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488" y="193469"/>
            <a:ext cx="3390199" cy="31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39D48E6-E2D6-4A5E-E962-73E94D76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8" y="745700"/>
            <a:ext cx="3584659" cy="3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BA560DBB-3E03-EECD-6C7C-735FC4BD0FE7}"/>
              </a:ext>
            </a:extLst>
          </p:cNvPr>
          <p:cNvGrpSpPr>
            <a:grpSpLocks/>
          </p:cNvGrpSpPr>
          <p:nvPr/>
        </p:nvGrpSpPr>
        <p:grpSpPr bwMode="auto">
          <a:xfrm>
            <a:off x="425008" y="1202900"/>
            <a:ext cx="6997767" cy="356758"/>
            <a:chOff x="685800" y="3576714"/>
            <a:chExt cx="6629400" cy="3094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A44019-457D-BE3A-D8C5-A920A9648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581400"/>
              <a:ext cx="1600200" cy="26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F545BC-D58A-143D-0749-DDC6A39DB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954" y="3576714"/>
              <a:ext cx="5032246" cy="30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AB7FDC32-E022-B38B-80B0-F63A48D6055A}"/>
              </a:ext>
            </a:extLst>
          </p:cNvPr>
          <p:cNvGrpSpPr>
            <a:grpSpLocks/>
          </p:cNvGrpSpPr>
          <p:nvPr/>
        </p:nvGrpSpPr>
        <p:grpSpPr bwMode="auto">
          <a:xfrm>
            <a:off x="348809" y="4860500"/>
            <a:ext cx="9142370" cy="1002418"/>
            <a:chOff x="304800" y="4419599"/>
            <a:chExt cx="8305800" cy="882137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BD30E422-4E31-6FEB-9899-E54DA5E8B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419599"/>
              <a:ext cx="8305800" cy="59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9A025B6-82C8-A1AC-9266-6408C9A3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029200"/>
              <a:ext cx="2971800" cy="27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2">
            <a:extLst>
              <a:ext uri="{FF2B5EF4-FFF2-40B4-BE49-F238E27FC236}">
                <a16:creationId xmlns:a16="http://schemas.microsoft.com/office/drawing/2014/main" id="{9E0D6AC3-811D-E27B-A57C-E75CAB9B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98" y="6047134"/>
            <a:ext cx="228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651BAB5-1C9F-EEC3-F172-EC1EC238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" y="250115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B75A67-81EC-F9CD-C46D-CA1549AEE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337" y="1702005"/>
            <a:ext cx="2542837" cy="2914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D5034F-2B22-53AA-5E63-F1CE53351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696" y="1797133"/>
            <a:ext cx="2938803" cy="27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E82AB18-B187-351A-8044-4F51AB6A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8" y="156221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692FE7B-F200-F13B-EA1E-D6F40CDC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36" y="713197"/>
            <a:ext cx="38211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2EABCC-A328-BCC1-592E-DA9398D6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8" y="1270173"/>
            <a:ext cx="8610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A7DC0C-1C0E-E4A7-5B14-C76CC9CC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76" y="2658173"/>
            <a:ext cx="29178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907D034-E51C-6867-9689-C4699501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8" y="3982076"/>
            <a:ext cx="37338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A1335AC-D3C3-4DA9-DBA2-582B0DBE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68" y="4405127"/>
            <a:ext cx="8534400" cy="2205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72F48961-CE51-07BE-8488-C7FDD96BA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488" y="4628964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56FBDBE-28D8-4E02-1E22-F400D937F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68" y="5543364"/>
            <a:ext cx="2819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C873667-9D26-C25E-8B2B-80E9FAE8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68" y="5543364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D30EF-A2E6-C096-90B5-206015F14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68" y="5390964"/>
            <a:ext cx="106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152C8-1AEB-EF38-FE63-040271D9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68" y="5467164"/>
            <a:ext cx="533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5F6FF-3570-7100-F2B1-AE16B0D24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203" y="5463635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2583F56-CB8C-FAC7-214A-94E92F94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661" y="549685"/>
            <a:ext cx="161448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827B03C-492A-B88E-FA53-C1454CFD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336" y="533810"/>
            <a:ext cx="1928812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1D9FC82-721C-962B-3E06-34E12145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776" y="2566098"/>
            <a:ext cx="83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6BDEE3-2A0D-F07C-2EF4-6717EE229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052" y="2634950"/>
            <a:ext cx="1219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BCD145-4FCB-32E2-C60D-8B8206E13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851" y="1624677"/>
            <a:ext cx="2311670" cy="2649140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209E1DB-6A94-EA18-3FBC-9B4D76942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86654"/>
              </p:ext>
            </p:extLst>
          </p:nvPr>
        </p:nvGraphicFramePr>
        <p:xfrm>
          <a:off x="7220260" y="4628366"/>
          <a:ext cx="773398" cy="58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7473" imgH="299065" progId="Equation.DSMT4">
                  <p:embed/>
                </p:oleObj>
              </mc:Choice>
              <mc:Fallback>
                <p:oleObj name="Equation" r:id="rId9" imgW="397473" imgH="2990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0260" y="4628366"/>
                        <a:ext cx="773398" cy="581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41B2F9-DD46-A126-1832-E40B4931F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34308"/>
              </p:ext>
            </p:extLst>
          </p:nvPr>
        </p:nvGraphicFramePr>
        <p:xfrm>
          <a:off x="8856138" y="5656090"/>
          <a:ext cx="677496" cy="41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7789" imgH="211750" progId="Equation.DSMT4">
                  <p:embed/>
                </p:oleObj>
              </mc:Choice>
              <mc:Fallback>
                <p:oleObj name="Equation" r:id="rId11" imgW="347789" imgH="211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56138" y="5656090"/>
                        <a:ext cx="677496" cy="41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36DF341-56E9-383A-4041-834F0716F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07459"/>
              </p:ext>
            </p:extLst>
          </p:nvPr>
        </p:nvGraphicFramePr>
        <p:xfrm>
          <a:off x="4402768" y="2669285"/>
          <a:ext cx="7731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2922" imgH="582234" progId="Equation.DSMT4">
                  <p:embed/>
                </p:oleObj>
              </mc:Choice>
              <mc:Fallback>
                <p:oleObj name="Equation" r:id="rId13" imgW="772922" imgH="5822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02768" y="2669285"/>
                        <a:ext cx="77311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11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255AF350-33A1-24BD-C763-F16BB785B7F7}"/>
              </a:ext>
            </a:extLst>
          </p:cNvPr>
          <p:cNvGrpSpPr>
            <a:grpSpLocks/>
          </p:cNvGrpSpPr>
          <p:nvPr/>
        </p:nvGrpSpPr>
        <p:grpSpPr bwMode="auto">
          <a:xfrm>
            <a:off x="169914" y="220377"/>
            <a:ext cx="8382000" cy="665163"/>
            <a:chOff x="304800" y="457200"/>
            <a:chExt cx="8382000" cy="66458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3205C53-C0A2-EE97-7340-D24F97357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57200"/>
              <a:ext cx="8382000" cy="32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A6831E-4BF7-08B0-A3BA-1EB79A3E6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838200"/>
              <a:ext cx="1600200" cy="28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92F679-3E69-D4A9-E793-A4C0A61C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8577"/>
            <a:ext cx="8763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4EB3BFB1-0AEE-D10F-ABD6-26FBCA6A7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70" y="1058577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5C238CC-CA4C-A881-A1CE-8DCEE042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770" y="1058577"/>
            <a:ext cx="2286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937F23-EC3C-EEF6-B072-2E0C1C74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570" y="982377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71C96A5-BAF8-B30E-9444-729CF454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970" y="982377"/>
            <a:ext cx="3429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0C5908B-B91B-3D55-1475-C6B3E02C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0" y="1744377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0C76D-D97B-30C1-FFE5-DFFC5CF9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770" y="1668177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55E942E-606E-A298-46E4-77F8A3B8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70" y="1591977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E81A23C-6CFC-9973-65FF-6B31BDF42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70" y="1668177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519750C-4D12-2736-688D-E711F772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430177"/>
            <a:ext cx="876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E192ED3-D23D-ABC3-3D91-DCB22F25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0" y="3155356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DA32E-319C-CB7D-76B6-1A21B676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970" y="3039777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53727-78A3-9CE6-9AEF-FB0DA3CD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570" y="3039777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CC2E7E-556A-D16F-AFA9-021B22EF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756" y="2820177"/>
            <a:ext cx="2286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4363AB8-9B91-69A0-51C5-79E355FA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50" y="188627"/>
            <a:ext cx="1134139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312EF1E9-ECE6-F1F6-0F8B-2468F8C7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8" y="13667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D9ED28D7-4B8B-5379-10AF-959FE208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494385"/>
              </p:ext>
            </p:extLst>
          </p:nvPr>
        </p:nvGraphicFramePr>
        <p:xfrm>
          <a:off x="1705970" y="3250768"/>
          <a:ext cx="4445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139680" progId="Equation.DSMT4">
                  <p:embed/>
                </p:oleObj>
              </mc:Choice>
              <mc:Fallback>
                <p:oleObj name="Equation" r:id="rId5" imgW="253800" imgH="1396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70" y="3250768"/>
                        <a:ext cx="4445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F48BDCA8-AE12-3D12-0A93-1EF45969A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970" y="3757327"/>
            <a:ext cx="1947507" cy="769792"/>
          </a:xfrm>
          <a:prstGeom prst="rect">
            <a:avLst/>
          </a:prstGeom>
        </p:spPr>
      </p:pic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80CE0C72-05A4-CA4F-211F-8BA300556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5785"/>
              </p:ext>
            </p:extLst>
          </p:nvPr>
        </p:nvGraphicFramePr>
        <p:xfrm>
          <a:off x="5076756" y="2971177"/>
          <a:ext cx="14668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393480" progId="Equation.DSMT4">
                  <p:embed/>
                </p:oleObj>
              </mc:Choice>
              <mc:Fallback>
                <p:oleObj name="Equation" r:id="rId8" imgW="838080" imgH="39348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D9ED28D7-4B8B-5379-10AF-959FE2085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756" y="2971177"/>
                        <a:ext cx="146685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hlinkClick r:id="rId10"/>
            <a:extLst>
              <a:ext uri="{FF2B5EF4-FFF2-40B4-BE49-F238E27FC236}">
                <a16:creationId xmlns:a16="http://schemas.microsoft.com/office/drawing/2014/main" id="{BB7B7E77-1FDC-5D6E-D965-B0F8B39D49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006" y="3294533"/>
            <a:ext cx="4390075" cy="26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23FC8-C092-2F55-2A89-A7816B3D6B82}"/>
              </a:ext>
            </a:extLst>
          </p:cNvPr>
          <p:cNvSpPr txBox="1"/>
          <p:nvPr/>
        </p:nvSpPr>
        <p:spPr>
          <a:xfrm>
            <a:off x="181970" y="236275"/>
            <a:ext cx="427355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projections is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2514BDC-AB36-8E18-921C-E5A4A7DD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45" y="769675"/>
            <a:ext cx="3563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66877580-CFA5-3F91-B33F-FEB527F9782D}"/>
              </a:ext>
            </a:extLst>
          </p:cNvPr>
          <p:cNvGrpSpPr>
            <a:grpSpLocks/>
          </p:cNvGrpSpPr>
          <p:nvPr/>
        </p:nvGrpSpPr>
        <p:grpSpPr bwMode="auto">
          <a:xfrm>
            <a:off x="345482" y="2979475"/>
            <a:ext cx="7543800" cy="1420705"/>
            <a:chOff x="381000" y="3124200"/>
            <a:chExt cx="7543800" cy="142070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3235F9F-C42C-CADE-9DF2-D067C638F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24200"/>
              <a:ext cx="7467600" cy="31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AAF36ED-8A5F-8264-E547-72F7BF3A8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05200"/>
              <a:ext cx="7391400" cy="31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F07389-85A2-2BDF-D647-0038B99C5573}"/>
                </a:ext>
              </a:extLst>
            </p:cNvPr>
            <p:cNvSpPr txBox="1"/>
            <p:nvPr/>
          </p:nvSpPr>
          <p:spPr>
            <a:xfrm>
              <a:off x="381000" y="3774968"/>
              <a:ext cx="7339013" cy="769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 of the component of the force along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the distance</a:t>
              </a:r>
            </a:p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moved: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FFBA39C-2E6F-346E-15F3-3F1FC3AA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82" y="4503475"/>
            <a:ext cx="2590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0BD98A-1913-D8E2-FABD-FBF64F7C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82" y="5505188"/>
            <a:ext cx="3505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9F5CD-A53D-20C4-247C-783411C82E1B}"/>
              </a:ext>
            </a:extLst>
          </p:cNvPr>
          <p:cNvSpPr txBox="1"/>
          <p:nvPr/>
        </p:nvSpPr>
        <p:spPr>
          <a:xfrm>
            <a:off x="345482" y="4800338"/>
            <a:ext cx="11557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63673C-56B4-9BA2-FB0D-20B2BF2F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2" y="5505188"/>
            <a:ext cx="13843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7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60838A-171A-36E5-411D-9C61397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70" y="1045420"/>
            <a:ext cx="3048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67D13DD-D61E-BBD0-8DED-FB9DF40E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04045"/>
            <a:ext cx="86106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324A7F3-4560-E4D9-053A-4B2AE8CD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877520"/>
            <a:ext cx="8610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D1A1E4F-2CDF-5159-90F5-29F688980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0" y="3712420"/>
            <a:ext cx="5257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DA2E1-82B9-A06B-52C1-67FF8A51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416962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DC6B1-75C6-5399-AF4C-51992D39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0" y="4626820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A3C175-6F17-52DD-BAAA-8DED3F6A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0" y="462682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66431-1D7D-075A-7F49-9C25A9A2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570" y="4703020"/>
            <a:ext cx="2133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97AA7-AD35-9A8A-5A79-9A45C83D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0" y="523642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A917E-E1F0-F634-44FA-82E8FFE9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770" y="523642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D22815-6727-A594-9A91-D953A302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170" y="523642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50D9D-F822-31DF-ACF7-0295C58D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38" y="138146"/>
            <a:ext cx="1070826" cy="3656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7167933-1904-1ADF-2995-4E77F8B8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46" y="8404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331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0BD40A9-9A7C-F2BA-8CE0-687FD0A4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2449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F9BE423-B836-3CED-97E6-B56FCE6E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57200"/>
            <a:ext cx="368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52BEB6-EA77-BCC1-AC0B-76FC1192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5481"/>
            <a:ext cx="1371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61207-9B6D-35DA-2C57-B508E70C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410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7D062-8C99-C599-7609-5650FE50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36" y="2065589"/>
            <a:ext cx="1752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7921B-06F2-49BF-F726-44EA82CC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225"/>
            <a:ext cx="3810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77F2D-C403-AB50-72E9-7B5C0500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27363"/>
            <a:ext cx="1981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11355DF-843F-9D36-D167-A4F157D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83270C7-8545-0C98-FB69-16FBE868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065713"/>
            <a:ext cx="41148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58C5D-2963-5956-7EF4-E581173AE773}"/>
              </a:ext>
            </a:extLst>
          </p:cNvPr>
          <p:cNvSpPr txBox="1"/>
          <p:nvPr/>
        </p:nvSpPr>
        <p:spPr>
          <a:xfrm>
            <a:off x="533400" y="3429000"/>
            <a:ext cx="77724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the calculation above the </a:t>
            </a:r>
            <a:r>
              <a:rPr lang="en-US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 Product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vectors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581A4294-CB54-6874-A710-D6E23401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76" y="5630215"/>
            <a:ext cx="9401247" cy="9188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AE3FD-5AE8-2840-AFCE-A54B8F180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84688"/>
            <a:ext cx="89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29498B-CAB9-581D-74AE-E7696A15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398963"/>
            <a:ext cx="19827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2990AD9-AC80-0018-6EEC-F14A47B4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5131"/>
            <a:ext cx="8077200" cy="1452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C89FAC4F-1D78-7453-6BB0-D40EC633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2" y="1918750"/>
            <a:ext cx="7237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7C841B86-8563-B6E8-BF3B-1BED194C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862" y="2147350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A6D84FE-F2E6-52AA-3A92-5202D0E05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862" y="2147350"/>
            <a:ext cx="1716021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1A2CC8-2F28-FD30-4A8D-A97C3220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662" y="260455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034CDD3-AAE1-5138-E918-24FA2A90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62" y="2604550"/>
            <a:ext cx="278893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332E61E-080B-2061-632F-DDA1EBDEB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062" y="3061750"/>
            <a:ext cx="2667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37FDD-BF68-56FC-A230-C1A4EBC1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62" y="3061750"/>
            <a:ext cx="278893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CAEF463-7578-9E33-AA1F-7E2092C6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" y="3622217"/>
            <a:ext cx="8748809" cy="5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C742AD3-EDEB-2573-F40A-2F2C8BE1D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2" y="4452360"/>
            <a:ext cx="8001000" cy="2090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DB6B621D-6333-340B-8C08-92364AFE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962" y="5247697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C70C2DF-82CB-B346-1F3A-82FCC692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562" y="5247697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F4DBCCB-CBE2-B8BB-CEED-3523427A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962" y="5628697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95BA4B1-C942-D019-641D-713F874D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562" y="5552497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682A194-6960-F0A3-F7D4-7908861F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962" y="5933497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CD99F86-C130-38AA-A2BB-D4FE95A3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562" y="2120283"/>
            <a:ext cx="57261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FD3412A-C126-6641-FE94-77B19902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996" y="2680750"/>
            <a:ext cx="57261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59A869E-565B-EB0F-7966-7D0309F5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024" y="3011329"/>
            <a:ext cx="57261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B1E8B-8B2D-8F43-B636-FA5072537246}"/>
              </a:ext>
            </a:extLst>
          </p:cNvPr>
          <p:cNvSpPr txBox="1"/>
          <p:nvPr/>
        </p:nvSpPr>
        <p:spPr>
          <a:xfrm>
            <a:off x="237720" y="210006"/>
            <a:ext cx="294131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Vectors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824840-3841-2E4C-B5BC-B993A3AF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55" y="3372767"/>
            <a:ext cx="9111689" cy="1198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090ACF-DC6C-BF56-54D0-E595B388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98" y="4796258"/>
            <a:ext cx="9445440" cy="1715240"/>
          </a:xfrm>
          <a:prstGeom prst="rect">
            <a:avLst/>
          </a:prstGeom>
        </p:spPr>
      </p:pic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C5550DE9-9780-125C-5CB4-03CB0C359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33118"/>
              </p:ext>
            </p:extLst>
          </p:nvPr>
        </p:nvGraphicFramePr>
        <p:xfrm>
          <a:off x="7962975" y="5388820"/>
          <a:ext cx="1913192" cy="90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507960" progId="Equation.DSMT4">
                  <p:embed/>
                </p:oleObj>
              </mc:Choice>
              <mc:Fallback>
                <p:oleObj name="Equation" r:id="rId4" imgW="1066680" imgH="50796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75" y="5388820"/>
                        <a:ext cx="1913192" cy="908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BFB1E54-907D-ED70-9247-B06789C31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437" y="255478"/>
            <a:ext cx="4657084" cy="30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3D9B7A-7A89-BD0A-4A52-BC1AC7F31238}"/>
                  </a:ext>
                </a:extLst>
              </p:cNvPr>
              <p:cNvSpPr/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3D9B7A-7A89-BD0A-4A52-BC1AC7F31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783FA157-EBEF-2663-C484-53BF9B97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0319"/>
            <a:ext cx="830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EEE2BC7-E03B-D0D3-9B9E-D7910B04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8" y="687519"/>
            <a:ext cx="8077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CBEE6-E98F-634C-04A4-D0AEF3AD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6" y="1525719"/>
            <a:ext cx="6707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DA3D4094-6EE4-FD4B-96B9-4169F239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48" y="992319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FA42309-A5ED-196B-9004-C85620EEC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348" y="916119"/>
            <a:ext cx="685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C2FFE8C-10D7-4A1E-350E-835BC39B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148" y="916119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7B1226B-08EE-E3ED-3EB1-09615F082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748" y="992319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E5C0C8B-0FF7-C758-B041-CC68A5F9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348" y="916119"/>
            <a:ext cx="91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EA2ED5C-9DF7-A15C-41E8-9D834F9BD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186" y="1754319"/>
            <a:ext cx="2895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248970-0758-D3A9-746F-87793CAD0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86" y="1601919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3B3F4AC-2F55-8BFF-1B4A-D10C8B96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86" y="2287719"/>
            <a:ext cx="2057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4627170-5549-0A43-6E79-99915C04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86" y="2668719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B89732B-365C-0592-BCA3-226A2AAD3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786" y="2668719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B53391-BD4D-B42F-9AD1-653F1784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86" y="2592519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E5DAC25-6F9E-2265-888F-A437ECB4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86" y="3354519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6CDEA6B-6FAC-7AD3-023E-E69843E9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786" y="4040319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DB6B344-CCBC-9E33-C6CC-90A2A6D65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495" y="3659319"/>
            <a:ext cx="184335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18DE61E-94FA-DFCB-AAB4-33E947B5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86" y="2135319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6D1792D-A45E-04FF-906A-27C76126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86" y="5105912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ED0BF8-8ADF-16EA-455A-84AED608F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8170" y="4726119"/>
            <a:ext cx="11195537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6">
            <a:extLst>
              <a:ext uri="{FF2B5EF4-FFF2-40B4-BE49-F238E27FC236}">
                <a16:creationId xmlns:a16="http://schemas.microsoft.com/office/drawing/2014/main" id="{DA397145-338F-89F7-F1E5-095BEC59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6" y="5064637"/>
            <a:ext cx="2133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17BF884B-028B-E9F2-A1D7-3189C95A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574" y="5090037"/>
            <a:ext cx="709612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E928B204-DB31-4CD5-F83E-49A0CE26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21243"/>
            <a:ext cx="1030457" cy="2726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911C956A-5FE9-2631-B6C0-3E67AD7A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1" y="131250"/>
            <a:ext cx="11881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FBB19F67-EC4A-51A8-6417-26862C7E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69" y="1027245"/>
            <a:ext cx="606079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FCC47119-BD8C-5E76-09F2-52B121044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53260"/>
              </p:ext>
            </p:extLst>
          </p:nvPr>
        </p:nvGraphicFramePr>
        <p:xfrm>
          <a:off x="1883504" y="4916205"/>
          <a:ext cx="18859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93480" progId="Equation.DSMT4">
                  <p:embed/>
                </p:oleObj>
              </mc:Choice>
              <mc:Fallback>
                <p:oleObj name="Equation" r:id="rId8" imgW="1079280" imgH="39348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F44C68A-B013-2617-20D5-991CB2347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504" y="4916205"/>
                        <a:ext cx="18859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">
            <a:extLst>
              <a:ext uri="{FF2B5EF4-FFF2-40B4-BE49-F238E27FC236}">
                <a16:creationId xmlns:a16="http://schemas.microsoft.com/office/drawing/2014/main" id="{A533D612-0382-95B7-E16E-1FB0EB6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618" y="397191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49E73B-D77C-4392-9A90-81FA0BC7CF12}"/>
                  </a:ext>
                </a:extLst>
              </p:cNvPr>
              <p:cNvSpPr txBox="1"/>
              <p:nvPr/>
            </p:nvSpPr>
            <p:spPr>
              <a:xfrm>
                <a:off x="4929298" y="4040319"/>
                <a:ext cx="22801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1.462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83.791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49E73B-D77C-4392-9A90-81FA0BC7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98" y="4040319"/>
                <a:ext cx="2280176" cy="307777"/>
              </a:xfrm>
              <a:prstGeom prst="rect">
                <a:avLst/>
              </a:prstGeom>
              <a:blipFill>
                <a:blip r:embed="rId11"/>
                <a:stretch>
                  <a:fillRect l="-2674" t="-26000" r="-320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1">
            <a:extLst>
              <a:ext uri="{FF2B5EF4-FFF2-40B4-BE49-F238E27FC236}">
                <a16:creationId xmlns:a16="http://schemas.microsoft.com/office/drawing/2014/main" id="{056522EB-AD22-23FE-5D1A-F29AD0E20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698" y="3968279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3207FE-E922-7F6F-243B-A02DF32F8C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8351" y="5713573"/>
            <a:ext cx="9436143" cy="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6" grpId="0" animBg="1"/>
      <p:bldP spid="27" grpId="0" animBg="1"/>
      <p:bldP spid="30" grpId="0"/>
      <p:bldP spid="32" grpId="0" animBg="1"/>
      <p:bldP spid="28" grpId="0" animBg="1"/>
      <p:bldP spid="2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2CE8B-DF3F-9908-AA81-66FB6062D88E}"/>
              </a:ext>
            </a:extLst>
          </p:cNvPr>
          <p:cNvSpPr txBox="1"/>
          <p:nvPr/>
        </p:nvSpPr>
        <p:spPr>
          <a:xfrm>
            <a:off x="194496" y="589138"/>
            <a:ext cx="1103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triangle whose vertices have coordinates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2,5),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(3,8),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0671C9-A1B1-8C5D-2E31-65A91F8373C8}"/>
              </a:ext>
            </a:extLst>
          </p:cNvPr>
          <p:cNvGrpSpPr/>
          <p:nvPr/>
        </p:nvGrpSpPr>
        <p:grpSpPr>
          <a:xfrm>
            <a:off x="6855038" y="936403"/>
            <a:ext cx="5043174" cy="1984781"/>
            <a:chOff x="1199305" y="1362065"/>
            <a:chExt cx="5043174" cy="1984781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DD8F369-F8E3-95B4-DCD5-6B7FC3982211}"/>
                </a:ext>
              </a:extLst>
            </p:cNvPr>
            <p:cNvSpPr/>
            <p:nvPr/>
          </p:nvSpPr>
          <p:spPr>
            <a:xfrm>
              <a:off x="2209800" y="1828800"/>
              <a:ext cx="3352800" cy="1066800"/>
            </a:xfrm>
            <a:prstGeom prst="triangle">
              <a:avLst>
                <a:gd name="adj" fmla="val 6792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ADFBA9-37CB-65A6-D4A1-620D9EC4236A}"/>
                </a:ext>
              </a:extLst>
            </p:cNvPr>
            <p:cNvSpPr/>
            <p:nvPr/>
          </p:nvSpPr>
          <p:spPr>
            <a:xfrm>
              <a:off x="3993383" y="1362065"/>
              <a:ext cx="9733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2,5)</a:t>
              </a:r>
              <a:endParaRPr lang="en-US" sz="2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8C0FBA-1309-D53D-0DED-5E3F1CBE9F5B}"/>
                </a:ext>
              </a:extLst>
            </p:cNvPr>
            <p:cNvSpPr/>
            <p:nvPr/>
          </p:nvSpPr>
          <p:spPr>
            <a:xfrm>
              <a:off x="5410200" y="2946736"/>
              <a:ext cx="832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(3,8)</a:t>
              </a:r>
              <a:endParaRPr lang="en-US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17F71-E971-56D2-5DBD-DEF8E66228A7}"/>
                </a:ext>
              </a:extLst>
            </p:cNvPr>
            <p:cNvSpPr/>
            <p:nvPr/>
          </p:nvSpPr>
          <p:spPr>
            <a:xfrm>
              <a:off x="1199305" y="2904512"/>
              <a:ext cx="11288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D3F9C5-1D7F-437C-238E-DBC79068AF9D}"/>
                  </a:ext>
                </a:extLst>
              </p:cNvPr>
              <p:cNvSpPr txBox="1"/>
              <p:nvPr/>
            </p:nvSpPr>
            <p:spPr>
              <a:xfrm>
                <a:off x="3448758" y="1395407"/>
                <a:ext cx="2971454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,−4−5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D3F9C5-1D7F-437C-238E-DBC79068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58" y="1395407"/>
                <a:ext cx="2971454" cy="347146"/>
              </a:xfrm>
              <a:prstGeom prst="rect">
                <a:avLst/>
              </a:prstGeom>
              <a:blipFill>
                <a:blip r:embed="rId4"/>
                <a:stretch>
                  <a:fillRect l="-164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2C6C832-E683-EC5F-2F86-FDE60963665F}"/>
              </a:ext>
            </a:extLst>
          </p:cNvPr>
          <p:cNvGrpSpPr/>
          <p:nvPr/>
        </p:nvGrpSpPr>
        <p:grpSpPr>
          <a:xfrm flipH="1" flipV="1">
            <a:off x="7865533" y="1394227"/>
            <a:ext cx="2284965" cy="1075711"/>
            <a:chOff x="7858499" y="1404186"/>
            <a:chExt cx="2277289" cy="10668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CA5560-5AA4-37AE-0515-C9244189C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499" y="1404186"/>
              <a:ext cx="2277289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FEC0A8-7724-AD2E-63F8-9B45B6F94E7C}"/>
                    </a:ext>
                  </a:extLst>
                </p:cNvPr>
                <p:cNvSpPr txBox="1"/>
                <p:nvPr/>
              </p:nvSpPr>
              <p:spPr>
                <a:xfrm rot="10800000">
                  <a:off x="8934078" y="1974877"/>
                  <a:ext cx="383182" cy="347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FEC0A8-7724-AD2E-63F8-9B45B6F94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934078" y="1974877"/>
                  <a:ext cx="383182" cy="347146"/>
                </a:xfrm>
                <a:prstGeom prst="rect">
                  <a:avLst/>
                </a:prstGeom>
                <a:blipFill>
                  <a:blip r:embed="rId5"/>
                  <a:stretch>
                    <a:fillRect l="-14286" r="-14286"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38886B-EFEF-E5F1-517E-C51B89B2847B}"/>
                  </a:ext>
                </a:extLst>
              </p:cNvPr>
              <p:cNvSpPr txBox="1"/>
              <p:nvPr/>
            </p:nvSpPr>
            <p:spPr>
              <a:xfrm>
                <a:off x="3463015" y="1843836"/>
                <a:ext cx="1668149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−2,−9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38886B-EFEF-E5F1-517E-C51B89B2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15" y="1843836"/>
                <a:ext cx="1668149" cy="347146"/>
              </a:xfrm>
              <a:prstGeom prst="rect">
                <a:avLst/>
              </a:prstGeom>
              <a:blipFill>
                <a:blip r:embed="rId6"/>
                <a:stretch>
                  <a:fillRect l="-2920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1502708-5C3B-CB80-C68D-C6562FDBE3AB}"/>
              </a:ext>
            </a:extLst>
          </p:cNvPr>
          <p:cNvGrpSpPr/>
          <p:nvPr/>
        </p:nvGrpSpPr>
        <p:grpSpPr>
          <a:xfrm>
            <a:off x="10142822" y="1403138"/>
            <a:ext cx="1075511" cy="1066800"/>
            <a:chOff x="9863813" y="-194506"/>
            <a:chExt cx="1075511" cy="10668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C449E3-E932-60F2-3F22-F61422C3624C}"/>
                </a:ext>
              </a:extLst>
            </p:cNvPr>
            <p:cNvCxnSpPr>
              <a:cxnSpLocks/>
              <a:stCxn id="3" idx="0"/>
              <a:endCxn id="3" idx="4"/>
            </p:cNvCxnSpPr>
            <p:nvPr/>
          </p:nvCxnSpPr>
          <p:spPr>
            <a:xfrm>
              <a:off x="9863813" y="-194506"/>
              <a:ext cx="1075511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5102B2D-BF7B-7955-BC6A-AFAD98DBE390}"/>
                    </a:ext>
                  </a:extLst>
                </p:cNvPr>
                <p:cNvSpPr txBox="1"/>
                <p:nvPr/>
              </p:nvSpPr>
              <p:spPr>
                <a:xfrm>
                  <a:off x="10470710" y="-5882"/>
                  <a:ext cx="394788" cy="347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5102B2D-BF7B-7955-BC6A-AFAD98DBE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710" y="-5882"/>
                  <a:ext cx="394788" cy="347146"/>
                </a:xfrm>
                <a:prstGeom prst="rect">
                  <a:avLst/>
                </a:prstGeom>
                <a:blipFill>
                  <a:blip r:embed="rId7"/>
                  <a:stretch>
                    <a:fillRect l="-13846" r="-15385"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813309-420D-5C54-B660-5DB6631C2222}"/>
                  </a:ext>
                </a:extLst>
              </p:cNvPr>
              <p:cNvSpPr txBox="1"/>
              <p:nvPr/>
            </p:nvSpPr>
            <p:spPr>
              <a:xfrm>
                <a:off x="279531" y="1407379"/>
                <a:ext cx="2598340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,8−5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813309-420D-5C54-B660-5DB6631C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1" y="1407379"/>
                <a:ext cx="2598340" cy="347146"/>
              </a:xfrm>
              <a:prstGeom prst="rect">
                <a:avLst/>
              </a:prstGeom>
              <a:blipFill>
                <a:blip r:embed="rId8"/>
                <a:stretch>
                  <a:fillRect l="-1878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3F85F8-5B50-A624-9546-770C297AB0F2}"/>
                  </a:ext>
                </a:extLst>
              </p:cNvPr>
              <p:cNvSpPr txBox="1"/>
              <p:nvPr/>
            </p:nvSpPr>
            <p:spPr>
              <a:xfrm>
                <a:off x="293788" y="1855808"/>
                <a:ext cx="1252266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3F85F8-5B50-A624-9546-770C297A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8" y="1855808"/>
                <a:ext cx="1252266" cy="347146"/>
              </a:xfrm>
              <a:prstGeom prst="rect">
                <a:avLst/>
              </a:prstGeom>
              <a:blipFill>
                <a:blip r:embed="rId9"/>
                <a:stretch>
                  <a:fillRect l="-388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A0FC1A-CE4B-663C-49E0-28DA1674CAC9}"/>
                  </a:ext>
                </a:extLst>
              </p:cNvPr>
              <p:cNvSpPr txBox="1"/>
              <p:nvPr/>
            </p:nvSpPr>
            <p:spPr>
              <a:xfrm>
                <a:off x="3318441" y="2370694"/>
                <a:ext cx="2595775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(−9)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A0FC1A-CE4B-663C-49E0-28DA1674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41" y="2370694"/>
                <a:ext cx="2595775" cy="391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3C5F73-7F24-F5E2-FFB7-240EE66171D9}"/>
                  </a:ext>
                </a:extLst>
              </p:cNvPr>
              <p:cNvSpPr txBox="1"/>
              <p:nvPr/>
            </p:nvSpPr>
            <p:spPr>
              <a:xfrm>
                <a:off x="3318441" y="2947291"/>
                <a:ext cx="1783180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4+81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3C5F73-7F24-F5E2-FFB7-240EE6617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41" y="2947291"/>
                <a:ext cx="1783180" cy="371768"/>
              </a:xfrm>
              <a:prstGeom prst="rect">
                <a:avLst/>
              </a:prstGeom>
              <a:blipFill>
                <a:blip r:embed="rId11"/>
                <a:stretch>
                  <a:fillRect r="-273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E67760-51C8-51F7-7E47-02A18BB64F7E}"/>
                  </a:ext>
                </a:extLst>
              </p:cNvPr>
              <p:cNvSpPr txBox="1"/>
              <p:nvPr/>
            </p:nvSpPr>
            <p:spPr>
              <a:xfrm>
                <a:off x="3342927" y="3501485"/>
                <a:ext cx="1334148" cy="37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E67760-51C8-51F7-7E47-02A18BB64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27" y="3501485"/>
                <a:ext cx="1334148" cy="374974"/>
              </a:xfrm>
              <a:prstGeom prst="rect">
                <a:avLst/>
              </a:prstGeom>
              <a:blipFill>
                <a:blip r:embed="rId12"/>
                <a:stretch>
                  <a:fillRect r="-411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20A22C-90CE-6C65-EBCF-AB1620F9AADD}"/>
                  </a:ext>
                </a:extLst>
              </p:cNvPr>
              <p:cNvSpPr txBox="1"/>
              <p:nvPr/>
            </p:nvSpPr>
            <p:spPr>
              <a:xfrm>
                <a:off x="250043" y="2385130"/>
                <a:ext cx="2222660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20A22C-90CE-6C65-EBCF-AB1620F9A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3" y="2385130"/>
                <a:ext cx="2222660" cy="391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CF9A0-D1A9-BCDA-FDE8-C95268EF28ED}"/>
                  </a:ext>
                </a:extLst>
              </p:cNvPr>
              <p:cNvSpPr txBox="1"/>
              <p:nvPr/>
            </p:nvSpPr>
            <p:spPr>
              <a:xfrm>
                <a:off x="250043" y="2961727"/>
                <a:ext cx="1794787" cy="37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25+9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CF9A0-D1A9-BCDA-FDE8-C95268EF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3" y="2961727"/>
                <a:ext cx="1794787" cy="374974"/>
              </a:xfrm>
              <a:prstGeom prst="rect">
                <a:avLst/>
              </a:prstGeom>
              <a:blipFill>
                <a:blip r:embed="rId14"/>
                <a:stretch>
                  <a:fillRect r="-3061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1B7BFC-4CA3-02FC-C16C-52C89C0BD072}"/>
                  </a:ext>
                </a:extLst>
              </p:cNvPr>
              <p:cNvSpPr txBox="1"/>
              <p:nvPr/>
            </p:nvSpPr>
            <p:spPr>
              <a:xfrm>
                <a:off x="274529" y="3515921"/>
                <a:ext cx="1345753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1B7BFC-4CA3-02FC-C16C-52C89C0B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9" y="3515921"/>
                <a:ext cx="1345753" cy="371768"/>
              </a:xfrm>
              <a:prstGeom prst="rect">
                <a:avLst/>
              </a:prstGeom>
              <a:blipFill>
                <a:blip r:embed="rId15"/>
                <a:stretch>
                  <a:fillRect r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BDC714-CC42-2A40-3ADF-2DA635912367}"/>
                  </a:ext>
                </a:extLst>
              </p:cNvPr>
              <p:cNvSpPr txBox="1"/>
              <p:nvPr/>
            </p:nvSpPr>
            <p:spPr>
              <a:xfrm>
                <a:off x="9976296" y="1482738"/>
                <a:ext cx="2786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BDC714-CC42-2A40-3ADF-2DA63591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96" y="1482738"/>
                <a:ext cx="278602" cy="307777"/>
              </a:xfrm>
              <a:prstGeom prst="rect">
                <a:avLst/>
              </a:prstGeom>
              <a:blipFill>
                <a:blip r:embed="rId16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BB0190-1416-50A7-348D-C437F403ACD5}"/>
                  </a:ext>
                </a:extLst>
              </p:cNvPr>
              <p:cNvSpPr txBox="1"/>
              <p:nvPr/>
            </p:nvSpPr>
            <p:spPr>
              <a:xfrm>
                <a:off x="243923" y="4164805"/>
                <a:ext cx="2729568" cy="786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𝐴𝐶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BB0190-1416-50A7-348D-C437F403A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23" y="4164805"/>
                <a:ext cx="2729568" cy="7860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8B386F-0799-7731-C243-03EEAA87FBFE}"/>
                  </a:ext>
                </a:extLst>
              </p:cNvPr>
              <p:cNvSpPr txBox="1"/>
              <p:nvPr/>
            </p:nvSpPr>
            <p:spPr>
              <a:xfrm>
                <a:off x="224093" y="5119064"/>
                <a:ext cx="3109950" cy="667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5,3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−2,−9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8B386F-0799-7731-C243-03EEAA87F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3" y="5119064"/>
                <a:ext cx="3109950" cy="6675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B591BA-71EC-EE42-206B-A32EE6F00C55}"/>
                  </a:ext>
                </a:extLst>
              </p:cNvPr>
              <p:cNvSpPr txBox="1"/>
              <p:nvPr/>
            </p:nvSpPr>
            <p:spPr>
              <a:xfrm>
                <a:off x="245147" y="5892046"/>
                <a:ext cx="3385528" cy="669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+(3)(−9)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B591BA-71EC-EE42-206B-A32EE6F0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7" y="5892046"/>
                <a:ext cx="3385528" cy="6691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C7C2F0-74DE-0CF0-A4EE-0A572D9A0457}"/>
              </a:ext>
            </a:extLst>
          </p:cNvPr>
          <p:cNvCxnSpPr>
            <a:cxnSpLocks/>
          </p:cNvCxnSpPr>
          <p:nvPr/>
        </p:nvCxnSpPr>
        <p:spPr>
          <a:xfrm>
            <a:off x="3684370" y="4164805"/>
            <a:ext cx="0" cy="24391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1AD450-B9F7-5AE5-AD22-E3BA6AF55F9D}"/>
                  </a:ext>
                </a:extLst>
              </p:cNvPr>
              <p:cNvSpPr txBox="1"/>
              <p:nvPr/>
            </p:nvSpPr>
            <p:spPr>
              <a:xfrm>
                <a:off x="3869379" y="4203177"/>
                <a:ext cx="3385528" cy="658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−10−27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1AD450-B9F7-5AE5-AD22-E3BA6AF5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79" y="4203177"/>
                <a:ext cx="3385528" cy="6580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21E8AB-7B84-2A42-011C-592A8C18D4DB}"/>
                  </a:ext>
                </a:extLst>
              </p:cNvPr>
              <p:cNvSpPr txBox="1"/>
              <p:nvPr/>
            </p:nvSpPr>
            <p:spPr>
              <a:xfrm>
                <a:off x="3869379" y="5055129"/>
                <a:ext cx="3385528" cy="658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−37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21E8AB-7B84-2A42-011C-592A8C18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79" y="5055129"/>
                <a:ext cx="3385528" cy="6580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A45A-7CD0-A91D-9453-9BA6ECD4F652}"/>
                  </a:ext>
                </a:extLst>
              </p:cNvPr>
              <p:cNvSpPr txBox="1"/>
              <p:nvPr/>
            </p:nvSpPr>
            <p:spPr>
              <a:xfrm>
                <a:off x="3850793" y="5884324"/>
                <a:ext cx="18921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≈133.493°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A45A-7CD0-A91D-9453-9BA6ECD4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793" y="5884324"/>
                <a:ext cx="1892164" cy="307777"/>
              </a:xfrm>
              <a:prstGeom prst="rect">
                <a:avLst/>
              </a:prstGeom>
              <a:blipFill>
                <a:blip r:embed="rId22"/>
                <a:stretch>
                  <a:fillRect l="-354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5E9D62E-26F8-BB96-7569-4A775D6E54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15" y="3645015"/>
            <a:ext cx="3086100" cy="2324100"/>
          </a:xfrm>
          <a:prstGeom prst="rect">
            <a:avLst/>
          </a:prstGeom>
        </p:spPr>
      </p:pic>
      <p:pic>
        <p:nvPicPr>
          <p:cNvPr id="50" name="Picture 49" descr="A screenshot of a computer&#10;&#10;Description automatically generated">
            <a:extLst>
              <a:ext uri="{FF2B5EF4-FFF2-40B4-BE49-F238E27FC236}">
                <a16:creationId xmlns:a16="http://schemas.microsoft.com/office/drawing/2014/main" id="{FCAF6FC0-253A-2848-AC6A-22C335ACFA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01" y="3645015"/>
            <a:ext cx="3086100" cy="2324100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F3E2E3E3-2FEB-C20E-686C-B93B3524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" y="104746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46F90C5D-795F-3F22-B830-BFC13E48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536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2CE8B-DF3F-9908-AA81-66FB6062D88E}"/>
              </a:ext>
            </a:extLst>
          </p:cNvPr>
          <p:cNvSpPr txBox="1"/>
          <p:nvPr/>
        </p:nvSpPr>
        <p:spPr>
          <a:xfrm>
            <a:off x="194496" y="582560"/>
            <a:ext cx="1103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triangle whose vertices have coordinates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2,5),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(3,8),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0671C9-A1B1-8C5D-2E31-65A91F8373C8}"/>
              </a:ext>
            </a:extLst>
          </p:cNvPr>
          <p:cNvGrpSpPr/>
          <p:nvPr/>
        </p:nvGrpSpPr>
        <p:grpSpPr>
          <a:xfrm>
            <a:off x="6855038" y="936403"/>
            <a:ext cx="5043174" cy="1984781"/>
            <a:chOff x="1199305" y="1362065"/>
            <a:chExt cx="5043174" cy="1984781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DD8F369-F8E3-95B4-DCD5-6B7FC3982211}"/>
                </a:ext>
              </a:extLst>
            </p:cNvPr>
            <p:cNvSpPr/>
            <p:nvPr/>
          </p:nvSpPr>
          <p:spPr>
            <a:xfrm>
              <a:off x="2209800" y="1828800"/>
              <a:ext cx="3352800" cy="1066800"/>
            </a:xfrm>
            <a:prstGeom prst="triangle">
              <a:avLst>
                <a:gd name="adj" fmla="val 6792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ADFBA9-37CB-65A6-D4A1-620D9EC4236A}"/>
                </a:ext>
              </a:extLst>
            </p:cNvPr>
            <p:cNvSpPr/>
            <p:nvPr/>
          </p:nvSpPr>
          <p:spPr>
            <a:xfrm>
              <a:off x="3993383" y="1362065"/>
              <a:ext cx="9733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2,5)</a:t>
              </a:r>
              <a:endParaRPr lang="en-US" sz="2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8C0FBA-1309-D53D-0DED-5E3F1CBE9F5B}"/>
                </a:ext>
              </a:extLst>
            </p:cNvPr>
            <p:cNvSpPr/>
            <p:nvPr/>
          </p:nvSpPr>
          <p:spPr>
            <a:xfrm>
              <a:off x="5410200" y="2946736"/>
              <a:ext cx="832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(3,8)</a:t>
              </a:r>
              <a:endParaRPr lang="en-US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517F71-E971-56D2-5DBD-DEF8E66228A7}"/>
                </a:ext>
              </a:extLst>
            </p:cNvPr>
            <p:cNvSpPr/>
            <p:nvPr/>
          </p:nvSpPr>
          <p:spPr>
            <a:xfrm>
              <a:off x="1199305" y="2904512"/>
              <a:ext cx="11288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</a:t>
              </a:r>
              <a:r>
                <a:rPr lang="en-US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C6C832-E683-EC5F-2F86-FDE60963665F}"/>
              </a:ext>
            </a:extLst>
          </p:cNvPr>
          <p:cNvGrpSpPr/>
          <p:nvPr/>
        </p:nvGrpSpPr>
        <p:grpSpPr>
          <a:xfrm flipH="1" flipV="1">
            <a:off x="7865534" y="2469941"/>
            <a:ext cx="3352799" cy="424763"/>
            <a:chOff x="6794252" y="982941"/>
            <a:chExt cx="3341536" cy="42124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CA5560-5AA4-37AE-0515-C9244189CA51}"/>
                </a:ext>
              </a:extLst>
            </p:cNvPr>
            <p:cNvCxnSpPr>
              <a:cxnSpLocks/>
              <a:stCxn id="3" idx="4"/>
            </p:cNvCxnSpPr>
            <p:nvPr/>
          </p:nvCxnSpPr>
          <p:spPr>
            <a:xfrm flipV="1">
              <a:off x="6794252" y="1404186"/>
              <a:ext cx="334153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FEC0A8-7724-AD2E-63F8-9B45B6F94E7C}"/>
                    </a:ext>
                  </a:extLst>
                </p:cNvPr>
                <p:cNvSpPr txBox="1"/>
                <p:nvPr/>
              </p:nvSpPr>
              <p:spPr>
                <a:xfrm rot="10800000">
                  <a:off x="8270878" y="982941"/>
                  <a:ext cx="388285" cy="3442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FEC0A8-7724-AD2E-63F8-9B45B6F94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270878" y="982941"/>
                  <a:ext cx="388285" cy="344271"/>
                </a:xfrm>
                <a:prstGeom prst="rect">
                  <a:avLst/>
                </a:prstGeom>
                <a:blipFill>
                  <a:blip r:embed="rId4"/>
                  <a:stretch>
                    <a:fillRect l="-14063" r="-14063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502708-5C3B-CB80-C68D-C6562FDBE3AB}"/>
              </a:ext>
            </a:extLst>
          </p:cNvPr>
          <p:cNvGrpSpPr/>
          <p:nvPr/>
        </p:nvGrpSpPr>
        <p:grpSpPr>
          <a:xfrm rot="10800000">
            <a:off x="10142822" y="1403138"/>
            <a:ext cx="1075511" cy="1066800"/>
            <a:chOff x="9863813" y="-194506"/>
            <a:chExt cx="1075511" cy="10668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C449E3-E932-60F2-3F22-F61422C3624C}"/>
                </a:ext>
              </a:extLst>
            </p:cNvPr>
            <p:cNvCxnSpPr>
              <a:cxnSpLocks/>
              <a:stCxn id="3" idx="0"/>
              <a:endCxn id="3" idx="4"/>
            </p:cNvCxnSpPr>
            <p:nvPr/>
          </p:nvCxnSpPr>
          <p:spPr>
            <a:xfrm>
              <a:off x="9863813" y="-194506"/>
              <a:ext cx="1075511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5102B2D-BF7B-7955-BC6A-AFAD98DBE390}"/>
                    </a:ext>
                  </a:extLst>
                </p:cNvPr>
                <p:cNvSpPr txBox="1"/>
                <p:nvPr/>
              </p:nvSpPr>
              <p:spPr>
                <a:xfrm rot="10800000">
                  <a:off x="9970503" y="353905"/>
                  <a:ext cx="390428" cy="347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5102B2D-BF7B-7955-BC6A-AFAD98DBE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970503" y="353905"/>
                  <a:ext cx="390428" cy="347146"/>
                </a:xfrm>
                <a:prstGeom prst="rect">
                  <a:avLst/>
                </a:prstGeom>
                <a:blipFill>
                  <a:blip r:embed="rId5"/>
                  <a:stretch>
                    <a:fillRect l="-15625" r="-15625"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3F85F8-5B50-A624-9546-770C297AB0F2}"/>
                  </a:ext>
                </a:extLst>
              </p:cNvPr>
              <p:cNvSpPr txBox="1"/>
              <p:nvPr/>
            </p:nvSpPr>
            <p:spPr>
              <a:xfrm>
                <a:off x="290276" y="1424460"/>
                <a:ext cx="1675395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−5,−3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3F85F8-5B50-A624-9546-770C297A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6" y="1424460"/>
                <a:ext cx="1675395" cy="347146"/>
              </a:xfrm>
              <a:prstGeom prst="rect">
                <a:avLst/>
              </a:prstGeom>
              <a:blipFill>
                <a:blip r:embed="rId6"/>
                <a:stretch>
                  <a:fillRect l="-3285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20A22C-90CE-6C65-EBCF-AB1620F9AADD}"/>
                  </a:ext>
                </a:extLst>
              </p:cNvPr>
              <p:cNvSpPr txBox="1"/>
              <p:nvPr/>
            </p:nvSpPr>
            <p:spPr>
              <a:xfrm>
                <a:off x="3194172" y="2352314"/>
                <a:ext cx="2744854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(−7)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20A22C-90CE-6C65-EBCF-AB1620F9A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72" y="2352314"/>
                <a:ext cx="2744854" cy="391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CF9A0-D1A9-BCDA-FDE8-C95268EF28ED}"/>
                  </a:ext>
                </a:extLst>
              </p:cNvPr>
              <p:cNvSpPr txBox="1"/>
              <p:nvPr/>
            </p:nvSpPr>
            <p:spPr>
              <a:xfrm>
                <a:off x="3194172" y="2956238"/>
                <a:ext cx="2074927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49+144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CF9A0-D1A9-BCDA-FDE8-C95268EF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72" y="2956238"/>
                <a:ext cx="2074927" cy="371768"/>
              </a:xfrm>
              <a:prstGeom prst="rect">
                <a:avLst/>
              </a:prstGeom>
              <a:blipFill>
                <a:blip r:embed="rId8"/>
                <a:stretch>
                  <a:fillRect r="-235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1B7BFC-4CA3-02FC-C16C-52C89C0BD072}"/>
                  </a:ext>
                </a:extLst>
              </p:cNvPr>
              <p:cNvSpPr txBox="1"/>
              <p:nvPr/>
            </p:nvSpPr>
            <p:spPr>
              <a:xfrm>
                <a:off x="290276" y="1913309"/>
                <a:ext cx="1341393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1B7BFC-4CA3-02FC-C16C-52C89C0B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6" y="1913309"/>
                <a:ext cx="1341393" cy="371768"/>
              </a:xfrm>
              <a:prstGeom prst="rect">
                <a:avLst/>
              </a:prstGeom>
              <a:blipFill>
                <a:blip r:embed="rId9"/>
                <a:stretch>
                  <a:fillRect r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BDC714-CC42-2A40-3ADF-2DA635912367}"/>
                  </a:ext>
                </a:extLst>
              </p:cNvPr>
              <p:cNvSpPr txBox="1"/>
              <p:nvPr/>
            </p:nvSpPr>
            <p:spPr>
              <a:xfrm>
                <a:off x="9976296" y="1482738"/>
                <a:ext cx="2786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BDC714-CC42-2A40-3ADF-2DA63591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96" y="1482738"/>
                <a:ext cx="278602" cy="307777"/>
              </a:xfrm>
              <a:prstGeom prst="rect">
                <a:avLst/>
              </a:prstGeom>
              <a:blipFill>
                <a:blip r:embed="rId10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BB0190-1416-50A7-348D-C437F403ACD5}"/>
                  </a:ext>
                </a:extLst>
              </p:cNvPr>
              <p:cNvSpPr txBox="1"/>
              <p:nvPr/>
            </p:nvSpPr>
            <p:spPr>
              <a:xfrm>
                <a:off x="243923" y="4164805"/>
                <a:ext cx="2817113" cy="786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𝐵𝐶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BB0190-1416-50A7-348D-C437F403A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23" y="4164805"/>
                <a:ext cx="2817113" cy="7860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8B386F-0799-7731-C243-03EEAA87FBFE}"/>
                  </a:ext>
                </a:extLst>
              </p:cNvPr>
              <p:cNvSpPr txBox="1"/>
              <p:nvPr/>
            </p:nvSpPr>
            <p:spPr>
              <a:xfrm>
                <a:off x="224092" y="5119064"/>
                <a:ext cx="3406579" cy="667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193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8B386F-0799-7731-C243-03EEAA87F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2" y="5119064"/>
                <a:ext cx="3406579" cy="6675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B591BA-71EC-EE42-206B-A32EE6F00C55}"/>
                  </a:ext>
                </a:extLst>
              </p:cNvPr>
              <p:cNvSpPr txBox="1"/>
              <p:nvPr/>
            </p:nvSpPr>
            <p:spPr>
              <a:xfrm>
                <a:off x="245146" y="5892046"/>
                <a:ext cx="3859487" cy="654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+(−3)(−12)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193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B591BA-71EC-EE42-206B-A32EE6F0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6" y="5892046"/>
                <a:ext cx="3859487" cy="6548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C7C2F0-74DE-0CF0-A4EE-0A572D9A0457}"/>
              </a:ext>
            </a:extLst>
          </p:cNvPr>
          <p:cNvCxnSpPr>
            <a:cxnSpLocks/>
          </p:cNvCxnSpPr>
          <p:nvPr/>
        </p:nvCxnSpPr>
        <p:spPr>
          <a:xfrm>
            <a:off x="4413336" y="4126433"/>
            <a:ext cx="0" cy="24391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1AD450-B9F7-5AE5-AD22-E3BA6AF55F9D}"/>
                  </a:ext>
                </a:extLst>
              </p:cNvPr>
              <p:cNvSpPr txBox="1"/>
              <p:nvPr/>
            </p:nvSpPr>
            <p:spPr>
              <a:xfrm>
                <a:off x="4598345" y="4164805"/>
                <a:ext cx="3385528" cy="658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35+36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193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1AD450-B9F7-5AE5-AD22-E3BA6AF5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5" y="4164805"/>
                <a:ext cx="3385528" cy="6580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21E8AB-7B84-2A42-011C-592A8C18D4DB}"/>
                  </a:ext>
                </a:extLst>
              </p:cNvPr>
              <p:cNvSpPr txBox="1"/>
              <p:nvPr/>
            </p:nvSpPr>
            <p:spPr>
              <a:xfrm>
                <a:off x="4598345" y="5016757"/>
                <a:ext cx="3385528" cy="658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e>
                              </m:ra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193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21E8AB-7B84-2A42-011C-592A8C18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5" y="5016757"/>
                <a:ext cx="3385528" cy="6580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A45A-7CD0-A91D-9453-9BA6ECD4F652}"/>
                  </a:ext>
                </a:extLst>
              </p:cNvPr>
              <p:cNvSpPr txBox="1"/>
              <p:nvPr/>
            </p:nvSpPr>
            <p:spPr>
              <a:xfrm>
                <a:off x="4579759" y="5845952"/>
                <a:ext cx="18921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≈28.780°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A45A-7CD0-A91D-9453-9BA6ECD4F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59" y="5845952"/>
                <a:ext cx="1892164" cy="307777"/>
              </a:xfrm>
              <a:prstGeom prst="rect">
                <a:avLst/>
              </a:prstGeom>
              <a:blipFill>
                <a:blip r:embed="rId16"/>
                <a:stretch>
                  <a:fillRect l="-6109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A36000-50B9-F9FD-2BB0-E51EBAA562F5}"/>
                  </a:ext>
                </a:extLst>
              </p:cNvPr>
              <p:cNvSpPr txBox="1"/>
              <p:nvPr/>
            </p:nvSpPr>
            <p:spPr>
              <a:xfrm>
                <a:off x="3448758" y="1828576"/>
                <a:ext cx="1817229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−7,−12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A36000-50B9-F9FD-2BB0-E51EBAA56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58" y="1828576"/>
                <a:ext cx="1817229" cy="347146"/>
              </a:xfrm>
              <a:prstGeom prst="rect">
                <a:avLst/>
              </a:prstGeom>
              <a:blipFill>
                <a:blip r:embed="rId17"/>
                <a:stretch>
                  <a:fillRect l="-302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E1686B-4299-EC40-7854-014422045BD0}"/>
                  </a:ext>
                </a:extLst>
              </p:cNvPr>
              <p:cNvSpPr txBox="1"/>
              <p:nvPr/>
            </p:nvSpPr>
            <p:spPr>
              <a:xfrm>
                <a:off x="3448758" y="1395407"/>
                <a:ext cx="2572627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−4−3,−4−8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E1686B-4299-EC40-7854-014422045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58" y="1395407"/>
                <a:ext cx="2572627" cy="347146"/>
              </a:xfrm>
              <a:prstGeom prst="rect">
                <a:avLst/>
              </a:prstGeom>
              <a:blipFill>
                <a:blip r:embed="rId18"/>
                <a:stretch>
                  <a:fillRect l="-189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2465CF-4537-A897-CFFB-23AA4434CD7B}"/>
                  </a:ext>
                </a:extLst>
              </p:cNvPr>
              <p:cNvSpPr txBox="1"/>
              <p:nvPr/>
            </p:nvSpPr>
            <p:spPr>
              <a:xfrm>
                <a:off x="10541276" y="2099193"/>
                <a:ext cx="2786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2465CF-4537-A897-CFFB-23AA4434C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276" y="2099193"/>
                <a:ext cx="278602" cy="307777"/>
              </a:xfrm>
              <a:prstGeom prst="rect">
                <a:avLst/>
              </a:prstGeom>
              <a:blipFill>
                <a:blip r:embed="rId19"/>
                <a:stretch>
                  <a:fillRect l="-19565" r="-1956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1F4441-995B-00FC-5396-5484A686CF2B}"/>
                  </a:ext>
                </a:extLst>
              </p:cNvPr>
              <p:cNvSpPr txBox="1"/>
              <p:nvPr/>
            </p:nvSpPr>
            <p:spPr>
              <a:xfrm>
                <a:off x="3194171" y="3519586"/>
                <a:ext cx="1483227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193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1F4441-995B-00FC-5396-5484A686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71" y="3519586"/>
                <a:ext cx="1483227" cy="371768"/>
              </a:xfrm>
              <a:prstGeom prst="rect">
                <a:avLst/>
              </a:prstGeom>
              <a:blipFill>
                <a:blip r:embed="rId20"/>
                <a:stretch>
                  <a:fillRect r="-370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A screenshot of a computer&#10;&#10;Description automatically generated">
            <a:extLst>
              <a:ext uri="{FF2B5EF4-FFF2-40B4-BE49-F238E27FC236}">
                <a16:creationId xmlns:a16="http://schemas.microsoft.com/office/drawing/2014/main" id="{91771242-2D01-D6D4-E147-C17B04AF20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69" y="3348517"/>
            <a:ext cx="3086100" cy="2324100"/>
          </a:xfrm>
          <a:prstGeom prst="rect">
            <a:avLst/>
          </a:prstGeom>
        </p:spPr>
      </p:pic>
      <p:pic>
        <p:nvPicPr>
          <p:cNvPr id="49" name="Picture 48" descr="A screenshot of a calculator&#10;&#10;Description automatically generated">
            <a:extLst>
              <a:ext uri="{FF2B5EF4-FFF2-40B4-BE49-F238E27FC236}">
                <a16:creationId xmlns:a16="http://schemas.microsoft.com/office/drawing/2014/main" id="{F62382F6-4A25-58C5-D827-A8D0F558C5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69" y="3340956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7A344E-42A8-FFE2-B4C4-4A25D9112FDC}"/>
                  </a:ext>
                </a:extLst>
              </p:cNvPr>
              <p:cNvSpPr txBox="1"/>
              <p:nvPr/>
            </p:nvSpPr>
            <p:spPr>
              <a:xfrm>
                <a:off x="8629260" y="2111032"/>
                <a:ext cx="2786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7A344E-42A8-FFE2-B4C4-4A25D911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260" y="2111032"/>
                <a:ext cx="278602" cy="307777"/>
              </a:xfrm>
              <a:prstGeom prst="rect">
                <a:avLst/>
              </a:prstGeom>
              <a:blipFill>
                <a:blip r:embed="rId23"/>
                <a:stretch>
                  <a:fillRect l="-8889" r="-444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7A79BD-2643-81D7-F63A-208A5559FFB4}"/>
                  </a:ext>
                </a:extLst>
              </p:cNvPr>
              <p:cNvSpPr txBox="1"/>
              <p:nvPr/>
            </p:nvSpPr>
            <p:spPr>
              <a:xfrm>
                <a:off x="7834869" y="5854133"/>
                <a:ext cx="35467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≈180°−133.493°−28.780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7A79BD-2643-81D7-F63A-208A5559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69" y="5854133"/>
                <a:ext cx="3546707" cy="307777"/>
              </a:xfrm>
              <a:prstGeom prst="rect">
                <a:avLst/>
              </a:prstGeom>
              <a:blipFill>
                <a:blip r:embed="rId24"/>
                <a:stretch>
                  <a:fillRect l="-240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 descr="A screenshot of a computer&#10;&#10;Description automatically generated">
            <a:extLst>
              <a:ext uri="{FF2B5EF4-FFF2-40B4-BE49-F238E27FC236}">
                <a16:creationId xmlns:a16="http://schemas.microsoft.com/office/drawing/2014/main" id="{4320FC4A-FDD2-45E3-7954-64AA9766EE5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29" y="3345048"/>
            <a:ext cx="3086100" cy="2324100"/>
          </a:xfrm>
          <a:prstGeom prst="rect">
            <a:avLst/>
          </a:prstGeom>
        </p:spPr>
      </p:pic>
      <p:pic>
        <p:nvPicPr>
          <p:cNvPr id="55" name="Picture 54" descr="A screenshot of a computer&#10;&#10;Description automatically generated">
            <a:extLst>
              <a:ext uri="{FF2B5EF4-FFF2-40B4-BE49-F238E27FC236}">
                <a16:creationId xmlns:a16="http://schemas.microsoft.com/office/drawing/2014/main" id="{6D41A0CB-4FA9-32B4-3A65-341F6DC744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31" y="3345408"/>
            <a:ext cx="3086100" cy="2324100"/>
          </a:xfrm>
          <a:prstGeom prst="rect">
            <a:avLst/>
          </a:prstGeom>
        </p:spPr>
      </p:pic>
      <p:pic>
        <p:nvPicPr>
          <p:cNvPr id="57" name="Picture 56" descr="A screenshot of a computer&#10;&#10;Description automatically generated">
            <a:extLst>
              <a:ext uri="{FF2B5EF4-FFF2-40B4-BE49-F238E27FC236}">
                <a16:creationId xmlns:a16="http://schemas.microsoft.com/office/drawing/2014/main" id="{E7542704-A097-ABE4-04F2-5926B66EC5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04" y="3345880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F158C4-B0BF-E723-888F-44AFFB11FD8D}"/>
                  </a:ext>
                </a:extLst>
              </p:cNvPr>
              <p:cNvSpPr txBox="1"/>
              <p:nvPr/>
            </p:nvSpPr>
            <p:spPr>
              <a:xfrm>
                <a:off x="7827105" y="6285164"/>
                <a:ext cx="138925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≈17.728°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F158C4-B0BF-E723-888F-44AFFB11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05" y="6285164"/>
                <a:ext cx="1389258" cy="307777"/>
              </a:xfrm>
              <a:prstGeom prst="rect">
                <a:avLst/>
              </a:prstGeom>
              <a:blipFill>
                <a:blip r:embed="rId28"/>
                <a:stretch>
                  <a:fillRect l="-6579" r="-131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6">
            <a:extLst>
              <a:ext uri="{FF2B5EF4-FFF2-40B4-BE49-F238E27FC236}">
                <a16:creationId xmlns:a16="http://schemas.microsoft.com/office/drawing/2014/main" id="{81D28DD1-DC5A-EC22-2085-882C7744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" y="104746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642AF8DE-9759-BDE9-560A-9C485B7B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56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2" grpId="0"/>
      <p:bldP spid="34" grpId="0"/>
      <p:bldP spid="35" grpId="0"/>
      <p:bldP spid="36" grpId="0"/>
      <p:bldP spid="39" grpId="0"/>
      <p:bldP spid="40" grpId="0"/>
      <p:bldP spid="45" grpId="0"/>
      <p:bldP spid="24" grpId="0"/>
      <p:bldP spid="38" grpId="0"/>
      <p:bldP spid="41" grpId="0"/>
      <p:bldP spid="43" grpId="0"/>
      <p:bldP spid="50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3ED2D7B-2850-2642-6BED-0A2F456D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358876"/>
            <a:ext cx="7620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4CCD8AA-BC5D-9352-9CBA-BBEA6477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739876"/>
            <a:ext cx="148620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CB37A0C-AC9B-B608-E782-FE0407AC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70" y="2120876"/>
            <a:ext cx="3276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7F9FFF3-448D-A63A-6653-0C1540E8C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70" y="2120876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BECA5A-43BC-532A-A18A-C53CE853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770" y="2120876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76D36AD-CA4C-CB93-C2AD-6A147517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654276"/>
            <a:ext cx="3581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4C68F8-B22F-EBA8-AD8F-828DA2666F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" y="3853613"/>
            <a:ext cx="11057771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7">
            <a:hlinkClick r:id="rId3"/>
            <a:extLst>
              <a:ext uri="{FF2B5EF4-FFF2-40B4-BE49-F238E27FC236}">
                <a16:creationId xmlns:a16="http://schemas.microsoft.com/office/drawing/2014/main" id="{351D4035-7474-2BFF-727D-D132B0BF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7" y="5045722"/>
            <a:ext cx="2987040" cy="110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5794AC9-484A-B9F5-B12D-6E163E40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7" y="3996399"/>
            <a:ext cx="205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hlinkClick r:id="rId3"/>
            <a:extLst>
              <a:ext uri="{FF2B5EF4-FFF2-40B4-BE49-F238E27FC236}">
                <a16:creationId xmlns:a16="http://schemas.microsoft.com/office/drawing/2014/main" id="{DDC9BDF1-C7CB-F9F7-8F77-7CD5B75F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0" y="5198585"/>
            <a:ext cx="3386607" cy="9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hlinkClick r:id="rId3"/>
            <a:extLst>
              <a:ext uri="{FF2B5EF4-FFF2-40B4-BE49-F238E27FC236}">
                <a16:creationId xmlns:a16="http://schemas.microsoft.com/office/drawing/2014/main" id="{F5C6061B-ED4C-3B5A-E87D-9704B9DD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1" y="4955684"/>
            <a:ext cx="3696422" cy="11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AC72A1-EB7E-3E8C-CF78-E4D437CB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5" y="4130904"/>
            <a:ext cx="2667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B685E4AE-7C2D-A277-5005-D4A308137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79904"/>
              </p:ext>
            </p:extLst>
          </p:nvPr>
        </p:nvGraphicFramePr>
        <p:xfrm>
          <a:off x="8527645" y="3896500"/>
          <a:ext cx="1996178" cy="94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507960" progId="Equation.DSMT4">
                  <p:embed/>
                </p:oleObj>
              </mc:Choice>
              <mc:Fallback>
                <p:oleObj name="Equation" r:id="rId9" imgW="1066680" imgH="50796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C5550DE9-9780-125C-5CB4-03CB0C359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645" y="3896500"/>
                        <a:ext cx="1996178" cy="947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BBF3914B-EAEC-D745-D2F4-D1378779C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07791"/>
              </p:ext>
            </p:extLst>
          </p:nvPr>
        </p:nvGraphicFramePr>
        <p:xfrm>
          <a:off x="1593820" y="6214446"/>
          <a:ext cx="11112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177480" progId="Equation.DSMT4">
                  <p:embed/>
                </p:oleObj>
              </mc:Choice>
              <mc:Fallback>
                <p:oleObj name="Equation" r:id="rId11" imgW="634680" imgH="177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20" y="6214446"/>
                        <a:ext cx="11112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51BFA136-D11B-7384-B75E-1265FE048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3354"/>
              </p:ext>
            </p:extLst>
          </p:nvPr>
        </p:nvGraphicFramePr>
        <p:xfrm>
          <a:off x="5229556" y="6230938"/>
          <a:ext cx="1066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203040" progId="Equation.DSMT4">
                  <p:embed/>
                </p:oleObj>
              </mc:Choice>
              <mc:Fallback>
                <p:oleObj name="Equation" r:id="rId13" imgW="60948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BBF3914B-EAEC-D745-D2F4-D1378779C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556" y="6230938"/>
                        <a:ext cx="10668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EA65915E-6EC5-0C1B-09DB-4071EF884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80844"/>
              </p:ext>
            </p:extLst>
          </p:nvPr>
        </p:nvGraphicFramePr>
        <p:xfrm>
          <a:off x="9132075" y="6258493"/>
          <a:ext cx="12446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177480" progId="Equation.DSMT4">
                  <p:embed/>
                </p:oleObj>
              </mc:Choice>
              <mc:Fallback>
                <p:oleObj name="Equation" r:id="rId15" imgW="711000" imgH="17748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51BFA136-D11B-7384-B75E-1265FE048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075" y="6258493"/>
                        <a:ext cx="12446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hlinkClick r:id="rId17"/>
            <a:extLst>
              <a:ext uri="{FF2B5EF4-FFF2-40B4-BE49-F238E27FC236}">
                <a16:creationId xmlns:a16="http://schemas.microsoft.com/office/drawing/2014/main" id="{5CC8C5ED-4FFB-4C18-6CE1-D62D510C25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3511" y="1235117"/>
            <a:ext cx="3477802" cy="2435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CCE4E2-8612-D23E-C844-BDE6DA3374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1534" y="243985"/>
            <a:ext cx="9436143" cy="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84F154A-D9AB-14D9-9542-AA8BE987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0" y="232865"/>
            <a:ext cx="518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3D14B-8767-F0CA-912E-C021A1B2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78800"/>
            <a:ext cx="9268691" cy="6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BB41F0-F764-6FD8-08CD-1587C9EB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2438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2F24A-CA77-863D-9547-200EC69E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9" y="3952620"/>
            <a:ext cx="9161113" cy="59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B3534-E9FA-A1BD-2FF2-DBFB18C60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62625"/>
            <a:ext cx="2438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FF07E-E700-FEC9-ED24-6F8CACF5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1752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14A09F-DA31-A780-BD8E-FFE7D75A5C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25973" y="5528930"/>
            <a:ext cx="1828800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8">
            <a:extLst>
              <a:ext uri="{FF2B5EF4-FFF2-40B4-BE49-F238E27FC236}">
                <a16:creationId xmlns:a16="http://schemas.microsoft.com/office/drawing/2014/main" id="{300D2D9D-C91E-DA15-17AC-3ECBD026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5" y="4943633"/>
            <a:ext cx="152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2B996A9-2E3E-CED4-4F02-5916EA43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5" y="5977363"/>
            <a:ext cx="152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5F6791-9E34-509F-BBFB-F01288D854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17758" y="5486400"/>
            <a:ext cx="1828800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0">
            <a:extLst>
              <a:ext uri="{FF2B5EF4-FFF2-40B4-BE49-F238E27FC236}">
                <a16:creationId xmlns:a16="http://schemas.microsoft.com/office/drawing/2014/main" id="{2A84210B-D792-7568-7F3A-B6C725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72" y="5105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48851-0438-3DA3-BAE2-54DF8637D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1734" y="4280981"/>
            <a:ext cx="1451121" cy="292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C61F09-654F-EC4A-AF69-AE1FD82D8920}"/>
              </a:ext>
            </a:extLst>
          </p:cNvPr>
          <p:cNvSpPr txBox="1"/>
          <p:nvPr/>
        </p:nvSpPr>
        <p:spPr>
          <a:xfrm>
            <a:off x="4068958" y="4577256"/>
            <a:ext cx="278634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by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obtain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41382-AF1D-3683-B81A-D7B0065ED31B}"/>
              </a:ext>
            </a:extLst>
          </p:cNvPr>
          <p:cNvSpPr txBox="1"/>
          <p:nvPr/>
        </p:nvSpPr>
        <p:spPr>
          <a:xfrm>
            <a:off x="4127125" y="5594899"/>
            <a:ext cx="29225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by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obtain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D449A8-9B6C-2642-875E-B089DD24DB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8815" y="593615"/>
            <a:ext cx="3596131" cy="25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252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111</cp:revision>
  <dcterms:created xsi:type="dcterms:W3CDTF">2022-06-05T19:04:41Z</dcterms:created>
  <dcterms:modified xsi:type="dcterms:W3CDTF">2025-04-23T17:06:31Z</dcterms:modified>
</cp:coreProperties>
</file>