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4" r:id="rId4"/>
    <p:sldId id="275" r:id="rId5"/>
    <p:sldId id="276" r:id="rId6"/>
    <p:sldId id="262" r:id="rId7"/>
    <p:sldId id="277" r:id="rId8"/>
    <p:sldId id="285" r:id="rId9"/>
    <p:sldId id="278" r:id="rId10"/>
    <p:sldId id="283" r:id="rId11"/>
    <p:sldId id="284" r:id="rId12"/>
    <p:sldId id="279" r:id="rId13"/>
    <p:sldId id="286" r:id="rId14"/>
    <p:sldId id="287" r:id="rId15"/>
    <p:sldId id="289" r:id="rId16"/>
    <p:sldId id="294" r:id="rId17"/>
    <p:sldId id="292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emf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oleObject" Target="../embeddings/oleObject14.bin"/><Relationship Id="rId2" Type="http://schemas.openxmlformats.org/officeDocument/2006/relationships/hyperlink" Target="https://www.geogebra.org/calculator/zmgf4es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hyperlink" Target="https://www.geogebra.org/calculator/zrg5gzkt" TargetMode="External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image" Target="../media/image68.png"/><Relationship Id="rId21" Type="http://schemas.openxmlformats.org/officeDocument/2006/relationships/image" Target="../media/image77.wmf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75.wmf"/><Relationship Id="rId25" Type="http://schemas.openxmlformats.org/officeDocument/2006/relationships/image" Target="../media/image79.wmf"/><Relationship Id="rId2" Type="http://schemas.openxmlformats.org/officeDocument/2006/relationships/image" Target="../media/image67.png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81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72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23" Type="http://schemas.openxmlformats.org/officeDocument/2006/relationships/image" Target="../media/image78.wmf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76.wmf"/><Relationship Id="rId31" Type="http://schemas.openxmlformats.org/officeDocument/2006/relationships/image" Target="../media/image82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80.wmf"/><Relationship Id="rId30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95.wmf"/><Relationship Id="rId18" Type="http://schemas.openxmlformats.org/officeDocument/2006/relationships/image" Target="../media/image99.png"/><Relationship Id="rId3" Type="http://schemas.openxmlformats.org/officeDocument/2006/relationships/image" Target="../media/image90.png"/><Relationship Id="rId21" Type="http://schemas.openxmlformats.org/officeDocument/2006/relationships/image" Target="../media/image102.png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2" Type="http://schemas.openxmlformats.org/officeDocument/2006/relationships/image" Target="../media/image68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94.wmf"/><Relationship Id="rId24" Type="http://schemas.openxmlformats.org/officeDocument/2006/relationships/image" Target="../media/image105.png"/><Relationship Id="rId5" Type="http://schemas.openxmlformats.org/officeDocument/2006/relationships/image" Target="../media/image91.wmf"/><Relationship Id="rId15" Type="http://schemas.openxmlformats.org/officeDocument/2006/relationships/image" Target="../media/image96.wmf"/><Relationship Id="rId23" Type="http://schemas.openxmlformats.org/officeDocument/2006/relationships/image" Target="../media/image104.png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100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34.bin"/><Relationship Id="rId22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5.wmf"/><Relationship Id="rId18" Type="http://schemas.openxmlformats.org/officeDocument/2006/relationships/image" Target="../media/image118.wmf"/><Relationship Id="rId26" Type="http://schemas.openxmlformats.org/officeDocument/2006/relationships/image" Target="../media/image124.wmf"/><Relationship Id="rId39" Type="http://schemas.openxmlformats.org/officeDocument/2006/relationships/image" Target="../media/image134.wmf"/><Relationship Id="rId3" Type="http://schemas.openxmlformats.org/officeDocument/2006/relationships/oleObject" Target="../embeddings/oleObject35.bin"/><Relationship Id="rId21" Type="http://schemas.openxmlformats.org/officeDocument/2006/relationships/image" Target="../media/image120.png"/><Relationship Id="rId34" Type="http://schemas.openxmlformats.org/officeDocument/2006/relationships/image" Target="../media/image130.png"/><Relationship Id="rId7" Type="http://schemas.openxmlformats.org/officeDocument/2006/relationships/image" Target="../media/image111.png"/><Relationship Id="rId12" Type="http://schemas.openxmlformats.org/officeDocument/2006/relationships/oleObject" Target="../embeddings/oleObject37.bin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1.bin"/><Relationship Id="rId33" Type="http://schemas.openxmlformats.org/officeDocument/2006/relationships/image" Target="../media/image129.png"/><Relationship Id="rId38" Type="http://schemas.openxmlformats.org/officeDocument/2006/relationships/oleObject" Target="../embeddings/oleObject44.bin"/><Relationship Id="rId2" Type="http://schemas.openxmlformats.org/officeDocument/2006/relationships/image" Target="../media/image107.png"/><Relationship Id="rId16" Type="http://schemas.openxmlformats.org/officeDocument/2006/relationships/image" Target="../media/image117.wmf"/><Relationship Id="rId20" Type="http://schemas.openxmlformats.org/officeDocument/2006/relationships/image" Target="../media/image119.wmf"/><Relationship Id="rId29" Type="http://schemas.openxmlformats.org/officeDocument/2006/relationships/oleObject" Target="../embeddings/oleObject4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14.png"/><Relationship Id="rId24" Type="http://schemas.openxmlformats.org/officeDocument/2006/relationships/image" Target="../media/image123.png"/><Relationship Id="rId32" Type="http://schemas.openxmlformats.org/officeDocument/2006/relationships/image" Target="../media/image128.png"/><Relationship Id="rId37" Type="http://schemas.openxmlformats.org/officeDocument/2006/relationships/image" Target="../media/image133.png"/><Relationship Id="rId40" Type="http://schemas.openxmlformats.org/officeDocument/2006/relationships/image" Target="../media/image68.png"/><Relationship Id="rId5" Type="http://schemas.openxmlformats.org/officeDocument/2006/relationships/image" Target="../media/image109.png"/><Relationship Id="rId15" Type="http://schemas.openxmlformats.org/officeDocument/2006/relationships/oleObject" Target="../embeddings/oleObject38.bin"/><Relationship Id="rId23" Type="http://schemas.openxmlformats.org/officeDocument/2006/relationships/image" Target="../media/image122.png"/><Relationship Id="rId28" Type="http://schemas.openxmlformats.org/officeDocument/2006/relationships/image" Target="../media/image125.wmf"/><Relationship Id="rId36" Type="http://schemas.openxmlformats.org/officeDocument/2006/relationships/image" Target="../media/image132.png"/><Relationship Id="rId10" Type="http://schemas.openxmlformats.org/officeDocument/2006/relationships/image" Target="../media/image113.wmf"/><Relationship Id="rId19" Type="http://schemas.openxmlformats.org/officeDocument/2006/relationships/oleObject" Target="../embeddings/oleObject40.bin"/><Relationship Id="rId31" Type="http://schemas.openxmlformats.org/officeDocument/2006/relationships/image" Target="../media/image127.png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116.png"/><Relationship Id="rId22" Type="http://schemas.openxmlformats.org/officeDocument/2006/relationships/image" Target="../media/image121.png"/><Relationship Id="rId27" Type="http://schemas.openxmlformats.org/officeDocument/2006/relationships/oleObject" Target="../embeddings/oleObject42.bin"/><Relationship Id="rId30" Type="http://schemas.openxmlformats.org/officeDocument/2006/relationships/image" Target="../media/image126.wmf"/><Relationship Id="rId35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122.png"/><Relationship Id="rId18" Type="http://schemas.openxmlformats.org/officeDocument/2006/relationships/image" Target="../media/image130.png"/><Relationship Id="rId26" Type="http://schemas.openxmlformats.org/officeDocument/2006/relationships/image" Target="../media/image137.png"/><Relationship Id="rId39" Type="http://schemas.openxmlformats.org/officeDocument/2006/relationships/oleObject" Target="../embeddings/oleObject49.bin"/><Relationship Id="rId3" Type="http://schemas.openxmlformats.org/officeDocument/2006/relationships/image" Target="../media/image109.png"/><Relationship Id="rId21" Type="http://schemas.openxmlformats.org/officeDocument/2006/relationships/image" Target="../media/image133.png"/><Relationship Id="rId42" Type="http://schemas.openxmlformats.org/officeDocument/2006/relationships/image" Target="../media/image68.png"/><Relationship Id="rId47" Type="http://schemas.openxmlformats.org/officeDocument/2006/relationships/image" Target="../media/image148.emf"/><Relationship Id="rId7" Type="http://schemas.openxmlformats.org/officeDocument/2006/relationships/image" Target="../media/image114.png"/><Relationship Id="rId12" Type="http://schemas.openxmlformats.org/officeDocument/2006/relationships/image" Target="../media/image121.png"/><Relationship Id="rId17" Type="http://schemas.openxmlformats.org/officeDocument/2006/relationships/image" Target="../media/image129.png"/><Relationship Id="rId25" Type="http://schemas.openxmlformats.org/officeDocument/2006/relationships/image" Target="../media/image136.wmf"/><Relationship Id="rId33" Type="http://schemas.openxmlformats.org/officeDocument/2006/relationships/image" Target="../media/image143.wmf"/><Relationship Id="rId38" Type="http://schemas.openxmlformats.org/officeDocument/2006/relationships/image" Target="../media/image144.wmf"/><Relationship Id="rId46" Type="http://schemas.openxmlformats.org/officeDocument/2006/relationships/oleObject" Target="../embeddings/oleObject51.bin"/><Relationship Id="rId2" Type="http://schemas.openxmlformats.org/officeDocument/2006/relationships/image" Target="../media/image107.png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29" Type="http://schemas.openxmlformats.org/officeDocument/2006/relationships/image" Target="../media/image140.png"/><Relationship Id="rId41" Type="http://schemas.openxmlformats.org/officeDocument/2006/relationships/image" Target="../media/image1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1" Type="http://schemas.openxmlformats.org/officeDocument/2006/relationships/image" Target="../media/image120.png"/><Relationship Id="rId24" Type="http://schemas.openxmlformats.org/officeDocument/2006/relationships/oleObject" Target="../embeddings/oleObject46.bin"/><Relationship Id="rId32" Type="http://schemas.openxmlformats.org/officeDocument/2006/relationships/oleObject" Target="../embeddings/oleObject47.bin"/><Relationship Id="rId37" Type="http://schemas.openxmlformats.org/officeDocument/2006/relationships/oleObject" Target="../embeddings/oleObject48.bin"/><Relationship Id="rId40" Type="http://schemas.openxmlformats.org/officeDocument/2006/relationships/image" Target="../media/image145.wmf"/><Relationship Id="rId45" Type="http://schemas.openxmlformats.org/officeDocument/2006/relationships/image" Target="../media/image147.emf"/><Relationship Id="rId5" Type="http://schemas.openxmlformats.org/officeDocument/2006/relationships/image" Target="../media/image111.png"/><Relationship Id="rId15" Type="http://schemas.openxmlformats.org/officeDocument/2006/relationships/image" Target="../media/image127.png"/><Relationship Id="rId23" Type="http://schemas.openxmlformats.org/officeDocument/2006/relationships/image" Target="../media/image135.wmf"/><Relationship Id="rId28" Type="http://schemas.openxmlformats.org/officeDocument/2006/relationships/image" Target="../media/image139.png"/><Relationship Id="rId36" Type="http://schemas.openxmlformats.org/officeDocument/2006/relationships/image" Target="../media/image158.png"/><Relationship Id="rId10" Type="http://schemas.openxmlformats.org/officeDocument/2006/relationships/image" Target="../media/image116.png"/><Relationship Id="rId19" Type="http://schemas.openxmlformats.org/officeDocument/2006/relationships/image" Target="../media/image131.png"/><Relationship Id="rId31" Type="http://schemas.openxmlformats.org/officeDocument/2006/relationships/image" Target="../media/image142.png"/><Relationship Id="rId44" Type="http://schemas.openxmlformats.org/officeDocument/2006/relationships/oleObject" Target="../embeddings/oleObject50.bin"/><Relationship Id="rId4" Type="http://schemas.openxmlformats.org/officeDocument/2006/relationships/image" Target="../media/image110.png"/><Relationship Id="rId9" Type="http://schemas.openxmlformats.org/officeDocument/2006/relationships/image" Target="../media/image115.wmf"/><Relationship Id="rId14" Type="http://schemas.openxmlformats.org/officeDocument/2006/relationships/image" Target="../media/image123.png"/><Relationship Id="rId22" Type="http://schemas.openxmlformats.org/officeDocument/2006/relationships/oleObject" Target="../embeddings/oleObject45.bin"/><Relationship Id="rId27" Type="http://schemas.openxmlformats.org/officeDocument/2006/relationships/image" Target="../media/image138.png"/><Relationship Id="rId30" Type="http://schemas.openxmlformats.org/officeDocument/2006/relationships/image" Target="../media/image141.png"/><Relationship Id="rId43" Type="http://schemas.openxmlformats.org/officeDocument/2006/relationships/image" Target="../media/image14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18" Type="http://schemas.openxmlformats.org/officeDocument/2006/relationships/image" Target="../media/image130.png"/><Relationship Id="rId26" Type="http://schemas.openxmlformats.org/officeDocument/2006/relationships/image" Target="../media/image141.png"/><Relationship Id="rId39" Type="http://schemas.openxmlformats.org/officeDocument/2006/relationships/oleObject" Target="../embeddings/oleObject53.bin"/><Relationship Id="rId21" Type="http://schemas.openxmlformats.org/officeDocument/2006/relationships/image" Target="../media/image133.png"/><Relationship Id="rId34" Type="http://schemas.openxmlformats.org/officeDocument/2006/relationships/image" Target="../media/image154.png"/><Relationship Id="rId42" Type="http://schemas.openxmlformats.org/officeDocument/2006/relationships/image" Target="../media/image143.wmf"/><Relationship Id="rId47" Type="http://schemas.openxmlformats.org/officeDocument/2006/relationships/oleObject" Target="../embeddings/oleObject55.bin"/><Relationship Id="rId50" Type="http://schemas.openxmlformats.org/officeDocument/2006/relationships/image" Target="../media/image163.wmf"/><Relationship Id="rId55" Type="http://schemas.openxmlformats.org/officeDocument/2006/relationships/image" Target="../media/image167.wmf"/><Relationship Id="rId63" Type="http://schemas.openxmlformats.org/officeDocument/2006/relationships/oleObject" Target="../embeddings/oleObject60.bin"/><Relationship Id="rId68" Type="http://schemas.openxmlformats.org/officeDocument/2006/relationships/image" Target="../media/image146.png"/><Relationship Id="rId7" Type="http://schemas.openxmlformats.org/officeDocument/2006/relationships/image" Target="../media/image114.png"/><Relationship Id="rId2" Type="http://schemas.openxmlformats.org/officeDocument/2006/relationships/image" Target="../media/image107.png"/><Relationship Id="rId16" Type="http://schemas.openxmlformats.org/officeDocument/2006/relationships/image" Target="../media/image128.png"/><Relationship Id="rId29" Type="http://schemas.openxmlformats.org/officeDocument/2006/relationships/image" Target="../media/image14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1" Type="http://schemas.openxmlformats.org/officeDocument/2006/relationships/image" Target="../media/image120.png"/><Relationship Id="rId24" Type="http://schemas.openxmlformats.org/officeDocument/2006/relationships/image" Target="../media/image139.png"/><Relationship Id="rId32" Type="http://schemas.openxmlformats.org/officeDocument/2006/relationships/image" Target="../media/image152.png"/><Relationship Id="rId37" Type="http://schemas.openxmlformats.org/officeDocument/2006/relationships/image" Target="../media/image157.png"/><Relationship Id="rId40" Type="http://schemas.openxmlformats.org/officeDocument/2006/relationships/image" Target="../media/image160.wmf"/><Relationship Id="rId45" Type="http://schemas.openxmlformats.org/officeDocument/2006/relationships/oleObject" Target="../embeddings/oleObject45.bin"/><Relationship Id="rId53" Type="http://schemas.openxmlformats.org/officeDocument/2006/relationships/image" Target="../media/image166.png"/><Relationship Id="rId58" Type="http://schemas.openxmlformats.org/officeDocument/2006/relationships/oleObject" Target="../embeddings/oleObject59.bin"/><Relationship Id="rId66" Type="http://schemas.openxmlformats.org/officeDocument/2006/relationships/image" Target="../media/image174.wmf"/><Relationship Id="rId5" Type="http://schemas.openxmlformats.org/officeDocument/2006/relationships/image" Target="../media/image111.png"/><Relationship Id="rId15" Type="http://schemas.openxmlformats.org/officeDocument/2006/relationships/image" Target="../media/image127.png"/><Relationship Id="rId23" Type="http://schemas.openxmlformats.org/officeDocument/2006/relationships/image" Target="../media/image138.png"/><Relationship Id="rId28" Type="http://schemas.openxmlformats.org/officeDocument/2006/relationships/oleObject" Target="../embeddings/oleObject52.bin"/><Relationship Id="rId36" Type="http://schemas.openxmlformats.org/officeDocument/2006/relationships/image" Target="../media/image156.png"/><Relationship Id="rId49" Type="http://schemas.openxmlformats.org/officeDocument/2006/relationships/oleObject" Target="../embeddings/oleObject56.bin"/><Relationship Id="rId57" Type="http://schemas.openxmlformats.org/officeDocument/2006/relationships/image" Target="../media/image168.wmf"/><Relationship Id="rId61" Type="http://schemas.openxmlformats.org/officeDocument/2006/relationships/image" Target="../media/image171.png"/><Relationship Id="rId10" Type="http://schemas.openxmlformats.org/officeDocument/2006/relationships/image" Target="../media/image116.png"/><Relationship Id="rId19" Type="http://schemas.openxmlformats.org/officeDocument/2006/relationships/image" Target="../media/image131.png"/><Relationship Id="rId31" Type="http://schemas.openxmlformats.org/officeDocument/2006/relationships/image" Target="../media/image151.png"/><Relationship Id="rId44" Type="http://schemas.openxmlformats.org/officeDocument/2006/relationships/image" Target="../media/image161.wmf"/><Relationship Id="rId52" Type="http://schemas.openxmlformats.org/officeDocument/2006/relationships/image" Target="../media/image165.png"/><Relationship Id="rId60" Type="http://schemas.openxmlformats.org/officeDocument/2006/relationships/image" Target="../media/image170.png"/><Relationship Id="rId65" Type="http://schemas.openxmlformats.org/officeDocument/2006/relationships/oleObject" Target="../embeddings/oleObject61.bin"/><Relationship Id="rId4" Type="http://schemas.openxmlformats.org/officeDocument/2006/relationships/image" Target="../media/image110.png"/><Relationship Id="rId9" Type="http://schemas.openxmlformats.org/officeDocument/2006/relationships/image" Target="../media/image115.wmf"/><Relationship Id="rId14" Type="http://schemas.openxmlformats.org/officeDocument/2006/relationships/image" Target="../media/image123.png"/><Relationship Id="rId22" Type="http://schemas.openxmlformats.org/officeDocument/2006/relationships/image" Target="../media/image137.png"/><Relationship Id="rId27" Type="http://schemas.openxmlformats.org/officeDocument/2006/relationships/image" Target="../media/image142.png"/><Relationship Id="rId30" Type="http://schemas.openxmlformats.org/officeDocument/2006/relationships/image" Target="../media/image150.png"/><Relationship Id="rId35" Type="http://schemas.openxmlformats.org/officeDocument/2006/relationships/image" Target="../media/image155.png"/><Relationship Id="rId43" Type="http://schemas.openxmlformats.org/officeDocument/2006/relationships/oleObject" Target="../embeddings/oleObject54.bin"/><Relationship Id="rId48" Type="http://schemas.openxmlformats.org/officeDocument/2006/relationships/image" Target="../media/image162.wmf"/><Relationship Id="rId56" Type="http://schemas.openxmlformats.org/officeDocument/2006/relationships/oleObject" Target="../embeddings/oleObject58.bin"/><Relationship Id="rId64" Type="http://schemas.openxmlformats.org/officeDocument/2006/relationships/image" Target="../media/image173.wmf"/><Relationship Id="rId69" Type="http://schemas.openxmlformats.org/officeDocument/2006/relationships/oleObject" Target="../embeddings/oleObject50.bin"/><Relationship Id="rId8" Type="http://schemas.openxmlformats.org/officeDocument/2006/relationships/oleObject" Target="../embeddings/oleObject37.bin"/><Relationship Id="rId51" Type="http://schemas.openxmlformats.org/officeDocument/2006/relationships/image" Target="../media/image164.png"/><Relationship Id="rId3" Type="http://schemas.openxmlformats.org/officeDocument/2006/relationships/image" Target="../media/image109.png"/><Relationship Id="rId12" Type="http://schemas.openxmlformats.org/officeDocument/2006/relationships/image" Target="../media/image121.png"/><Relationship Id="rId17" Type="http://schemas.openxmlformats.org/officeDocument/2006/relationships/image" Target="../media/image129.png"/><Relationship Id="rId25" Type="http://schemas.openxmlformats.org/officeDocument/2006/relationships/image" Target="../media/image140.png"/><Relationship Id="rId33" Type="http://schemas.openxmlformats.org/officeDocument/2006/relationships/image" Target="../media/image153.png"/><Relationship Id="rId38" Type="http://schemas.openxmlformats.org/officeDocument/2006/relationships/image" Target="../media/image159.png"/><Relationship Id="rId46" Type="http://schemas.openxmlformats.org/officeDocument/2006/relationships/image" Target="../media/image135.wmf"/><Relationship Id="rId59" Type="http://schemas.openxmlformats.org/officeDocument/2006/relationships/image" Target="../media/image169.wmf"/><Relationship Id="rId67" Type="http://schemas.openxmlformats.org/officeDocument/2006/relationships/image" Target="../media/image68.png"/><Relationship Id="rId20" Type="http://schemas.openxmlformats.org/officeDocument/2006/relationships/image" Target="../media/image132.png"/><Relationship Id="rId41" Type="http://schemas.openxmlformats.org/officeDocument/2006/relationships/oleObject" Target="../embeddings/oleObject47.bin"/><Relationship Id="rId54" Type="http://schemas.openxmlformats.org/officeDocument/2006/relationships/oleObject" Target="../embeddings/oleObject57.bin"/><Relationship Id="rId62" Type="http://schemas.openxmlformats.org/officeDocument/2006/relationships/image" Target="../media/image172.png"/><Relationship Id="rId70" Type="http://schemas.openxmlformats.org/officeDocument/2006/relationships/image" Target="../media/image14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1.png"/><Relationship Id="rId7" Type="http://schemas.openxmlformats.org/officeDocument/2006/relationships/hyperlink" Target="https://www.geogebra.org/3d/hppd6bz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7.png"/><Relationship Id="rId7" Type="http://schemas.openxmlformats.org/officeDocument/2006/relationships/image" Target="../media/image20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e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8.png"/><Relationship Id="rId9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3d/cbmx4g2p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hyperlink" Target="https://www.geogebra.org/calculator/eguyqsqj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5.png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37.png"/><Relationship Id="rId2" Type="http://schemas.openxmlformats.org/officeDocument/2006/relationships/oleObject" Target="../embeddings/oleObject6.bin"/><Relationship Id="rId16" Type="http://schemas.openxmlformats.org/officeDocument/2006/relationships/hyperlink" Target="https://www.geogebra.org/3d/npumgcxe" TargetMode="Externa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33.png"/><Relationship Id="rId1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hyperlink" Target="https://www.geogebra.org/3d/axksbgmt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C9ADAA0-4FDD-84A0-41DA-82F174984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20" y="232569"/>
            <a:ext cx="7772400" cy="8032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2A08D50-535A-44BA-E969-C1E40C348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0" y="1180927"/>
            <a:ext cx="9973593" cy="170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5BE7124-68DB-28B9-9081-036907D0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68" y="3087684"/>
            <a:ext cx="4425904" cy="253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13E26A06-C191-4E56-0444-0A18CFFB2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868" y="4045244"/>
            <a:ext cx="909912" cy="34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7B7C6107-7D7C-3C24-5859-91B3ED7D4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87" y="5483999"/>
            <a:ext cx="2028894" cy="28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8CD80111-AEB6-078A-42F1-241D55C13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16" y="3910986"/>
            <a:ext cx="9144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CE74A8F9-568A-ED80-E1D6-F5638FD65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80" y="3302576"/>
            <a:ext cx="2323932" cy="2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8E527050-8F16-006A-3CDD-6EC5A5D16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06" y="6254997"/>
            <a:ext cx="6275554" cy="30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4">
            <a:extLst>
              <a:ext uri="{FF2B5EF4-FFF2-40B4-BE49-F238E27FC236}">
                <a16:creationId xmlns:a16="http://schemas.microsoft.com/office/drawing/2014/main" id="{195C5DAE-C9DF-E5C9-3EA1-C0D1D8533935}"/>
              </a:ext>
            </a:extLst>
          </p:cNvPr>
          <p:cNvGrpSpPr>
            <a:grpSpLocks/>
          </p:cNvGrpSpPr>
          <p:nvPr/>
        </p:nvGrpSpPr>
        <p:grpSpPr bwMode="auto">
          <a:xfrm>
            <a:off x="5832727" y="3087684"/>
            <a:ext cx="2971800" cy="2131959"/>
            <a:chOff x="4343400" y="3429000"/>
            <a:chExt cx="2971800" cy="1676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C8F6F2-2C7B-EA1B-55C6-251EC4481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419600"/>
              <a:ext cx="1600200" cy="685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7A5DF0-BC12-5C80-B86D-0E7A7AA20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3810000"/>
              <a:ext cx="1600200" cy="685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55CC98-DD91-D702-90BD-045EA06E2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3429000"/>
              <a:ext cx="16002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78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AB9C59-B37C-FF81-D152-B57FAECA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4" y="413767"/>
            <a:ext cx="10609960" cy="3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019668E8-0B0C-047F-00B6-80999D931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341" y="1469172"/>
            <a:ext cx="3979394" cy="4912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ABF3F81-6C89-057B-C482-2DBA2D5D0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047" y="1416250"/>
            <a:ext cx="3979394" cy="4912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D855051-FA22-F79E-6C42-6D85B1701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558" y="1943373"/>
            <a:ext cx="3979394" cy="4912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9236782-D6C8-6A5C-099F-E9BB8393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264" y="2016524"/>
            <a:ext cx="3979394" cy="4912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163E92B-682B-2DA6-7A01-FEFD86C2C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294" y="2434575"/>
            <a:ext cx="3979394" cy="4912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C14D80E-A949-D1A6-0698-F517DAF50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281" y="2479755"/>
            <a:ext cx="3979394" cy="4912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14F6284-DE02-B1B6-F6B7-2EB1F3180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35" y="3009632"/>
            <a:ext cx="3979394" cy="4912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EFAF38-08F7-C39C-8B2C-5D6DB1487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281" y="3008225"/>
            <a:ext cx="3979394" cy="4912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25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45576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hlinkClick r:id="rId2"/>
            <a:extLst>
              <a:ext uri="{FF2B5EF4-FFF2-40B4-BE49-F238E27FC236}">
                <a16:creationId xmlns:a16="http://schemas.microsoft.com/office/drawing/2014/main" id="{60642D7D-59A8-D6DC-1F1E-EA122A23A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7" y="6378976"/>
            <a:ext cx="4419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7AE74A3-0D87-8C9F-1028-33731DD2B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42415"/>
            <a:ext cx="2928369" cy="3172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227324-9228-B679-CDA5-B09C11595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5" y="1053351"/>
            <a:ext cx="3349791" cy="209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6D6264-D6A1-8F5B-7750-958AC0074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41" y="5533066"/>
            <a:ext cx="2536282" cy="31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E7AAC2-3A97-7B29-AEEF-5C334439E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34" y="442415"/>
            <a:ext cx="5620965" cy="4961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85DE9-81E1-A2D6-064C-29CB3469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893" y="1043256"/>
            <a:ext cx="3642061" cy="23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9635B2-2607-E897-211E-E6CB60A0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951" y="6189862"/>
            <a:ext cx="2289535" cy="3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E89130-E024-1DB8-A10C-96ABC8CA2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0" y="3230128"/>
            <a:ext cx="3632982" cy="206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48AEA-6324-C196-43C2-C22D927A2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893" y="3429910"/>
            <a:ext cx="3789344" cy="258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D627F3-F646-4865-F9CF-F8B816E2BE1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93156" y="309206"/>
            <a:ext cx="49712" cy="618803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963DEA3-F154-71E6-BBE0-A181C3CAF4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720392"/>
              </p:ext>
            </p:extLst>
          </p:nvPr>
        </p:nvGraphicFramePr>
        <p:xfrm>
          <a:off x="8224284" y="6178482"/>
          <a:ext cx="2840476" cy="309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03283" imgH="174278" progId="Equation.DSMT4">
                  <p:embed/>
                </p:oleObj>
              </mc:Choice>
              <mc:Fallback>
                <p:oleObj name="Equation" r:id="rId12" imgW="1603283" imgH="17427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24284" y="6178482"/>
                        <a:ext cx="2840476" cy="309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743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404CC0E-43AF-0C8D-49C9-485FA232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9" y="324012"/>
            <a:ext cx="10225673" cy="18376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7DE08DF-842A-757A-1B10-EFF614B80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9" y="2309876"/>
            <a:ext cx="8618499" cy="9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92C35-495E-ABA4-41A6-C07B367A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5" y="3298890"/>
            <a:ext cx="6394906" cy="162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E07B6E8B-7730-B5CF-4504-4BF1CD060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69" y="2717847"/>
            <a:ext cx="944612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994709C-D1A2-4879-3AE8-880B26E4B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905" y="2309875"/>
            <a:ext cx="771097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778215F-C719-0DB9-B646-D23A6B5E1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588" y="2784491"/>
            <a:ext cx="3333512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23A3E26-564A-C413-EBE8-EF12E224B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05" y="3342800"/>
            <a:ext cx="2004398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E958F9CB-1B16-A886-4995-7FCB8F50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546" y="3309481"/>
            <a:ext cx="3042088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0C4D7AE5-C9E7-8E03-ABB3-0C9554409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116" y="3272396"/>
            <a:ext cx="852243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5BFBD5-C564-A390-F2AA-6A232056C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3359" y="3356089"/>
            <a:ext cx="899244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201EC8-8CAD-AD40-EFDD-B218BAB6F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93" y="3883693"/>
            <a:ext cx="5154458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FBEFCF4-AD58-A6EF-9949-18442E8C3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880" y="1432076"/>
            <a:ext cx="343919" cy="63484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17B1B26B-B7B1-C3E5-CD12-A673DD6B2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434" y="1343686"/>
            <a:ext cx="1066509" cy="7623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D8B2609-B626-0DC8-2D14-08EDCCA49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96" y="1364265"/>
            <a:ext cx="1066509" cy="77684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464ED561-8B92-97ED-789F-76FDA4FE9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29" y="2309875"/>
            <a:ext cx="1340922" cy="3735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2DF8CC74-AE33-6BA8-EF73-4E87E8ADE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82" y="2276216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61C2C3-8DE6-E50C-A6CD-90BF9D28B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593" y="4525254"/>
            <a:ext cx="2022312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E3FAB8-43E3-6CA6-2F48-B65507C0D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9375" y="4477339"/>
            <a:ext cx="2443101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>
            <a:hlinkClick r:id="rId5"/>
            <a:extLst>
              <a:ext uri="{FF2B5EF4-FFF2-40B4-BE49-F238E27FC236}">
                <a16:creationId xmlns:a16="http://schemas.microsoft.com/office/drawing/2014/main" id="{9651A56C-55D8-4756-DC45-A723D52F0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3592" y="2822727"/>
            <a:ext cx="5129865" cy="356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7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13AF2B1-4CBE-5036-B91F-9EAEF056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604363"/>
            <a:ext cx="8305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34B2F47F-1EE6-0E56-756B-720D619B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347464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AB6370DC-35F9-5948-BEC9-B9D037761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122830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2BF54737-DA59-7601-92A7-ACF19FB5CA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237046"/>
              </p:ext>
            </p:extLst>
          </p:nvPr>
        </p:nvGraphicFramePr>
        <p:xfrm>
          <a:off x="275830" y="1686592"/>
          <a:ext cx="33289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760" imgH="203040" progId="Equation.DSMT4">
                  <p:embed/>
                </p:oleObj>
              </mc:Choice>
              <mc:Fallback>
                <p:oleObj name="Equation" r:id="rId4" imgW="1904760" imgH="20304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A0576E48-6F85-9AC4-E06B-3AD058CF5F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30" y="1686592"/>
                        <a:ext cx="332898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13CBEDE8-E947-A4D5-1FD4-7695072330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20583"/>
              </p:ext>
            </p:extLst>
          </p:nvPr>
        </p:nvGraphicFramePr>
        <p:xfrm>
          <a:off x="181970" y="2166882"/>
          <a:ext cx="31734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15840" imgH="253800" progId="Equation.DSMT4">
                  <p:embed/>
                </p:oleObj>
              </mc:Choice>
              <mc:Fallback>
                <p:oleObj name="Equation" r:id="rId6" imgW="1815840" imgH="25380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2BF54737-DA59-7601-92A7-ACF19FB5CA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2166882"/>
                        <a:ext cx="317341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1FC922E4-EB1F-8533-CA4C-0B77460DBC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758403"/>
              </p:ext>
            </p:extLst>
          </p:nvPr>
        </p:nvGraphicFramePr>
        <p:xfrm>
          <a:off x="186650" y="2715520"/>
          <a:ext cx="32178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41400" imgH="253800" progId="Equation.DSMT4">
                  <p:embed/>
                </p:oleObj>
              </mc:Choice>
              <mc:Fallback>
                <p:oleObj name="Equation" r:id="rId8" imgW="1841400" imgH="25380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13CBEDE8-E947-A4D5-1FD4-7695072330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50" y="2715520"/>
                        <a:ext cx="32178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F4FB39D9-451F-2DBD-FAA0-DC54390D2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502334"/>
              </p:ext>
            </p:extLst>
          </p:nvPr>
        </p:nvGraphicFramePr>
        <p:xfrm>
          <a:off x="181970" y="3257853"/>
          <a:ext cx="28400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5400" imgH="253800" progId="Equation.DSMT4">
                  <p:embed/>
                </p:oleObj>
              </mc:Choice>
              <mc:Fallback>
                <p:oleObj name="Equation" r:id="rId10" imgW="1625400" imgH="25380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1FC922E4-EB1F-8533-CA4C-0B77460DBC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3257853"/>
                        <a:ext cx="28400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4DF8FD8A-61D8-4646-768B-BDAA6A3065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401830"/>
              </p:ext>
            </p:extLst>
          </p:nvPr>
        </p:nvGraphicFramePr>
        <p:xfrm>
          <a:off x="663974" y="4183533"/>
          <a:ext cx="14430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480" imgH="457200" progId="Equation.DSMT4">
                  <p:embed/>
                </p:oleObj>
              </mc:Choice>
              <mc:Fallback>
                <p:oleObj name="Equation" r:id="rId12" imgW="825480" imgH="45720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06FF9E94-D878-CD33-D341-A784D88ED0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974" y="4183533"/>
                        <a:ext cx="144303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1F2CABBA-9EFC-242A-7659-B2FE7C186B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079853"/>
              </p:ext>
            </p:extLst>
          </p:nvPr>
        </p:nvGraphicFramePr>
        <p:xfrm>
          <a:off x="186931" y="3748955"/>
          <a:ext cx="34178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55520" imgH="203040" progId="Equation.DSMT4">
                  <p:embed/>
                </p:oleObj>
              </mc:Choice>
              <mc:Fallback>
                <p:oleObj name="Equation" r:id="rId14" imgW="1955520" imgH="20304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2BF54737-DA59-7601-92A7-ACF19FB5CA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31" y="3748955"/>
                        <a:ext cx="3417887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DE40A83A-8078-8763-FBCE-257DCDF9BF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436100"/>
              </p:ext>
            </p:extLst>
          </p:nvPr>
        </p:nvGraphicFramePr>
        <p:xfrm>
          <a:off x="280263" y="4230792"/>
          <a:ext cx="4429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3800" imgH="177480" progId="Equation.DSMT4">
                  <p:embed/>
                </p:oleObj>
              </mc:Choice>
              <mc:Fallback>
                <p:oleObj name="Equation" r:id="rId16" imgW="253800" imgH="17748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4DF8FD8A-61D8-4646-768B-BDAA6A3065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63" y="4230792"/>
                        <a:ext cx="4429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19A07DE-3002-3744-17BA-472A047C8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341220"/>
              </p:ext>
            </p:extLst>
          </p:nvPr>
        </p:nvGraphicFramePr>
        <p:xfrm>
          <a:off x="1142073" y="5048395"/>
          <a:ext cx="11096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34680" imgH="177480" progId="Equation.DSMT4">
                  <p:embed/>
                </p:oleObj>
              </mc:Choice>
              <mc:Fallback>
                <p:oleObj name="Equation" r:id="rId18" imgW="634680" imgH="17748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DE40A83A-8078-8763-FBCE-257DCDF9BF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073" y="5048395"/>
                        <a:ext cx="110966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966992E-329F-564B-19DA-E2F3CF8A8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868233"/>
              </p:ext>
            </p:extLst>
          </p:nvPr>
        </p:nvGraphicFramePr>
        <p:xfrm>
          <a:off x="3842680" y="4183533"/>
          <a:ext cx="14430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480" imgH="457200" progId="Equation.DSMT4">
                  <p:embed/>
                </p:oleObj>
              </mc:Choice>
              <mc:Fallback>
                <p:oleObj name="Equation" r:id="rId12" imgW="825480" imgH="457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19A07DE-3002-3744-17BA-472A047C89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2680" y="4183533"/>
                        <a:ext cx="144303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10E4119-F922-AB3F-7205-5C243E542C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357672"/>
              </p:ext>
            </p:extLst>
          </p:nvPr>
        </p:nvGraphicFramePr>
        <p:xfrm>
          <a:off x="1385493" y="5372701"/>
          <a:ext cx="9318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33160" imgH="393480" progId="Equation.DSMT4">
                  <p:embed/>
                </p:oleObj>
              </mc:Choice>
              <mc:Fallback>
                <p:oleObj name="Equation" r:id="rId20" imgW="53316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19A07DE-3002-3744-17BA-472A047C89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493" y="5372701"/>
                        <a:ext cx="93186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09780138-8210-11CB-A04C-18E6E739D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758002"/>
              </p:ext>
            </p:extLst>
          </p:nvPr>
        </p:nvGraphicFramePr>
        <p:xfrm>
          <a:off x="3623834" y="4207770"/>
          <a:ext cx="2873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4880" imgH="177480" progId="Equation.DSMT4">
                  <p:embed/>
                </p:oleObj>
              </mc:Choice>
              <mc:Fallback>
                <p:oleObj name="Equation" r:id="rId22" imgW="164880" imgH="17748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DE40A83A-8078-8763-FBCE-257DCDF9BF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834" y="4207770"/>
                        <a:ext cx="28733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0FDB764B-67F9-DA2E-B07C-C34646028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268914"/>
              </p:ext>
            </p:extLst>
          </p:nvPr>
        </p:nvGraphicFramePr>
        <p:xfrm>
          <a:off x="3622632" y="4608979"/>
          <a:ext cx="3095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7480" imgH="164880" progId="Equation.DSMT4">
                  <p:embed/>
                </p:oleObj>
              </mc:Choice>
              <mc:Fallback>
                <p:oleObj name="Equation" r:id="rId24" imgW="177480" imgH="164880" progId="Equation.DSMT4">
                  <p:embed/>
                  <p:pic>
                    <p:nvPicPr>
                      <p:cNvPr id="17" name="Object 13">
                        <a:extLst>
                          <a:ext uri="{FF2B5EF4-FFF2-40B4-BE49-F238E27FC236}">
                            <a16:creationId xmlns:a16="http://schemas.microsoft.com/office/drawing/2014/main" id="{09780138-8210-11CB-A04C-18E6E739D6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32" y="4608979"/>
                        <a:ext cx="30956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633B208E-11BB-87F2-F2F0-DC8F9CC55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730135"/>
              </p:ext>
            </p:extLst>
          </p:nvPr>
        </p:nvGraphicFramePr>
        <p:xfrm>
          <a:off x="4334870" y="5020211"/>
          <a:ext cx="971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58720" imgH="177480" progId="Equation.DSMT4">
                  <p:embed/>
                </p:oleObj>
              </mc:Choice>
              <mc:Fallback>
                <p:oleObj name="Equation" r:id="rId26" imgW="558720" imgH="177480" progId="Equation.DSMT4">
                  <p:embed/>
                  <p:pic>
                    <p:nvPicPr>
                      <p:cNvPr id="17" name="Object 13">
                        <a:extLst>
                          <a:ext uri="{FF2B5EF4-FFF2-40B4-BE49-F238E27FC236}">
                            <a16:creationId xmlns:a16="http://schemas.microsoft.com/office/drawing/2014/main" id="{09780138-8210-11CB-A04C-18E6E739D6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870" y="5020211"/>
                        <a:ext cx="9715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E1E7DD70-59DC-608C-B904-1C5A7A5DCF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220717"/>
              </p:ext>
            </p:extLst>
          </p:nvPr>
        </p:nvGraphicFramePr>
        <p:xfrm>
          <a:off x="4638060" y="5330817"/>
          <a:ext cx="92868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33160" imgH="393480" progId="Equation.DSMT4">
                  <p:embed/>
                </p:oleObj>
              </mc:Choice>
              <mc:Fallback>
                <p:oleObj name="Equation" r:id="rId28" imgW="533160" imgH="393480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633B208E-11BB-87F2-F2F0-DC8F9CC553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060" y="5330817"/>
                        <a:ext cx="92868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id="{D135C953-6CCF-62A8-726A-307A82EB3B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216770"/>
              </p:ext>
            </p:extLst>
          </p:nvPr>
        </p:nvGraphicFramePr>
        <p:xfrm>
          <a:off x="305699" y="6031594"/>
          <a:ext cx="43719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501640" imgH="393480" progId="Equation.DSMT4">
                  <p:embed/>
                </p:oleObj>
              </mc:Choice>
              <mc:Fallback>
                <p:oleObj name="Equation" r:id="rId30" imgW="2501640" imgH="39348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13CBEDE8-E947-A4D5-1FD4-7695072330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99" y="6031594"/>
                        <a:ext cx="43719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905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3593F09D-8DD7-C429-0EA3-8E46D38758D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738188"/>
            <a:ext cx="1964206" cy="2690812"/>
            <a:chOff x="838200" y="737939"/>
            <a:chExt cx="1600200" cy="2157661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811BED0E-7C4E-75B8-FC2E-76D806D03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37939"/>
              <a:ext cx="1600200" cy="215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5DDDA84C-D949-A7E5-C50C-C88310113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033340"/>
              <a:ext cx="219075" cy="292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565F65D5-6965-8769-EF2E-17361219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84830"/>
            <a:ext cx="18288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D215728-633B-9FD5-CBA5-073E81448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81655"/>
            <a:ext cx="17526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69CC87C-68DE-E287-0C43-08CA5963A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70" y="3750469"/>
            <a:ext cx="1676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160F570-6C0E-7FE9-AF53-1825AA85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70" y="4283869"/>
            <a:ext cx="27384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67F67A3-A8B1-AED1-53D9-811C7292C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45" y="2942230"/>
            <a:ext cx="357028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D7D4B2-19D5-4526-952C-E6AA9A22F7E3}"/>
              </a:ext>
            </a:extLst>
          </p:cNvPr>
          <p:cNvSpPr txBox="1"/>
          <p:nvPr/>
        </p:nvSpPr>
        <p:spPr>
          <a:xfrm>
            <a:off x="109182" y="207499"/>
            <a:ext cx="422147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Trigonometric Form for a Vector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F0F16A-4201-3CFA-F95E-1B3DFB0D1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23030"/>
            <a:ext cx="1905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D9F6FB0D-FBB3-034E-D913-50A690AB9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646830"/>
            <a:ext cx="1905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EF59D12B-5055-9710-0DA7-29CEB5070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170" y="4860131"/>
            <a:ext cx="2667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7B7D3A02-4C36-BBF8-FC6A-9539501B1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435" y="3505200"/>
            <a:ext cx="3124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02E5438-2827-6BFA-C74D-201FB5FDD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908" y="4364831"/>
            <a:ext cx="3581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D5CE70D4-7B21-94F2-7BB6-0EC449A29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908" y="5152030"/>
            <a:ext cx="3581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4BBDAA0-8F98-307F-29A3-B9A1EE92B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624" y="5885279"/>
            <a:ext cx="3581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B928F1-0DBA-5A95-FF09-DE703B6F787B}"/>
              </a:ext>
            </a:extLst>
          </p:cNvPr>
          <p:cNvSpPr txBox="1"/>
          <p:nvPr/>
        </p:nvSpPr>
        <p:spPr>
          <a:xfrm>
            <a:off x="8647728" y="3588563"/>
            <a:ext cx="267650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 is in Q1 or Q4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9B83F1-81AC-54BB-6EE9-D64907254D24}"/>
              </a:ext>
            </a:extLst>
          </p:cNvPr>
          <p:cNvSpPr txBox="1"/>
          <p:nvPr/>
        </p:nvSpPr>
        <p:spPr>
          <a:xfrm>
            <a:off x="9209011" y="4510909"/>
            <a:ext cx="267650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 is in Q2 or Q3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FE6776-106E-2F5D-0943-83621FF38751}"/>
              </a:ext>
            </a:extLst>
          </p:cNvPr>
          <p:cNvSpPr txBox="1"/>
          <p:nvPr/>
        </p:nvSpPr>
        <p:spPr>
          <a:xfrm>
            <a:off x="8955482" y="5275810"/>
            <a:ext cx="299710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 on Positive 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-axis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430A40-7AE8-58F2-D7C0-0B755CCEE4F9}"/>
              </a:ext>
            </a:extLst>
          </p:cNvPr>
          <p:cNvSpPr txBox="1"/>
          <p:nvPr/>
        </p:nvSpPr>
        <p:spPr>
          <a:xfrm>
            <a:off x="8961186" y="5850696"/>
            <a:ext cx="310610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 on Negative 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-axis</a:t>
            </a:r>
          </a:p>
        </p:txBody>
      </p:sp>
    </p:spTree>
    <p:extLst>
      <p:ext uri="{BB962C8B-B14F-4D97-AF65-F5344CB8AC3E}">
        <p14:creationId xmlns:p14="http://schemas.microsoft.com/office/powerpoint/2010/main" val="1489251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C97AF65E-4774-0516-17FE-F9B681233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084332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A704F5A3-D67A-978E-1B5B-F7DFA1467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122830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092C8AB-D2DE-0287-C95D-22A189BCF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584495"/>
            <a:ext cx="56388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F042D3BF-ABBC-5D33-DDE7-FB4FE8C01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115051"/>
              </p:ext>
            </p:extLst>
          </p:nvPr>
        </p:nvGraphicFramePr>
        <p:xfrm>
          <a:off x="181970" y="1461038"/>
          <a:ext cx="20193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291960" progId="Equation.DSMT4">
                  <p:embed/>
                </p:oleObj>
              </mc:Choice>
              <mc:Fallback>
                <p:oleObj name="Equation" r:id="rId4" imgW="1155600" imgH="29196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13CBEDE8-E947-A4D5-1FD4-7695072330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461038"/>
                        <a:ext cx="20193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C02C1D7A-6BB1-060B-121E-4A8AB8D0BD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96625"/>
              </p:ext>
            </p:extLst>
          </p:nvPr>
        </p:nvGraphicFramePr>
        <p:xfrm>
          <a:off x="501365" y="2079938"/>
          <a:ext cx="11318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640" imgH="228600" progId="Equation.DSMT4">
                  <p:embed/>
                </p:oleObj>
              </mc:Choice>
              <mc:Fallback>
                <p:oleObj name="Equation" r:id="rId6" imgW="647640" imgH="22860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F042D3BF-ABBC-5D33-DDE7-FB4FE8C016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65" y="2079938"/>
                        <a:ext cx="11318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49337718-C25D-825F-5E8A-7FC82CC10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233441"/>
              </p:ext>
            </p:extLst>
          </p:nvPr>
        </p:nvGraphicFramePr>
        <p:xfrm>
          <a:off x="515896" y="2565400"/>
          <a:ext cx="7334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40" imgH="228600" progId="Equation.DSMT4">
                  <p:embed/>
                </p:oleObj>
              </mc:Choice>
              <mc:Fallback>
                <p:oleObj name="Equation" r:id="rId8" imgW="419040" imgH="22860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C02C1D7A-6BB1-060B-121E-4A8AB8D0BD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96" y="2565400"/>
                        <a:ext cx="7334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E6ED902-3FF0-AA04-2D04-34D42FFE406B}"/>
              </a:ext>
            </a:extLst>
          </p:cNvPr>
          <p:cNvSpPr txBox="1"/>
          <p:nvPr/>
        </p:nvSpPr>
        <p:spPr>
          <a:xfrm>
            <a:off x="109182" y="3088461"/>
            <a:ext cx="255788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 Q2 so, </a:t>
            </a:r>
          </a:p>
        </p:txBody>
      </p:sp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452E3AEA-60A3-E1EC-CAF8-F2FCCEF678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00105"/>
              </p:ext>
            </p:extLst>
          </p:nvPr>
        </p:nvGraphicFramePr>
        <p:xfrm>
          <a:off x="202981" y="3573463"/>
          <a:ext cx="24447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0" imgH="431640" progId="Equation.DSMT4">
                  <p:embed/>
                </p:oleObj>
              </mc:Choice>
              <mc:Fallback>
                <p:oleObj name="Equation" r:id="rId10" imgW="1396800" imgH="43164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49337718-C25D-825F-5E8A-7FC82CC10D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981" y="3573463"/>
                        <a:ext cx="24447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CE6D7995-00BB-C98A-7564-E024B1802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53408"/>
              </p:ext>
            </p:extLst>
          </p:nvPr>
        </p:nvGraphicFramePr>
        <p:xfrm>
          <a:off x="460342" y="4381960"/>
          <a:ext cx="12001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203040" progId="Equation.DSMT4">
                  <p:embed/>
                </p:oleObj>
              </mc:Choice>
              <mc:Fallback>
                <p:oleObj name="Equation" r:id="rId12" imgW="685800" imgH="20304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452E3AEA-60A3-E1EC-CAF8-F2FCCEF678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42" y="4381960"/>
                        <a:ext cx="12001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ED4FDDD6-790B-D7EC-380D-894B0CDFF0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938965"/>
              </p:ext>
            </p:extLst>
          </p:nvPr>
        </p:nvGraphicFramePr>
        <p:xfrm>
          <a:off x="261805" y="4882784"/>
          <a:ext cx="66770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22480" imgH="279360" progId="Equation.DSMT4">
                  <p:embed/>
                </p:oleObj>
              </mc:Choice>
              <mc:Fallback>
                <p:oleObj name="Equation" r:id="rId14" imgW="3822480" imgH="27936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F042D3BF-ABBC-5D33-DDE7-FB4FE8C016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05" y="4882784"/>
                        <a:ext cx="66770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E6CC74B8-6A5E-9488-5941-56BD7FE2F79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98619" y="2255492"/>
            <a:ext cx="3105150" cy="2343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2F76FE-8A80-AF6E-DA61-247B25752B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96426" y="2249500"/>
            <a:ext cx="3105150" cy="2343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1E4954-5031-B0F9-B9AE-E29B2CD94C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94233" y="2257425"/>
            <a:ext cx="3105150" cy="2343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27DAD3-2CFE-764A-8915-905CB0F6E2D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6727" y="2255681"/>
            <a:ext cx="3105150" cy="2343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12475E-B24C-2FB1-EC20-35A2886905B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96762" y="2250936"/>
            <a:ext cx="3105150" cy="2343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E70790-93C6-A7BE-48B4-3D764E80C2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96762" y="2256475"/>
            <a:ext cx="3105150" cy="2343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98AAE7-728F-21D7-C4CE-2D0C567BAA1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92041" y="2249897"/>
            <a:ext cx="3105150" cy="2343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9689B26-FF96-1DCE-A34A-0437BE76527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86255" y="2252958"/>
            <a:ext cx="3105150" cy="2343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6905D5A-890B-24F5-DE6F-D8E21808D15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86255" y="2256858"/>
            <a:ext cx="3105150" cy="23431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E7002F-9455-4F34-9507-2B7D960179E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88095" y="2248839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7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2E827-FE48-9331-0A28-69F054DCFB56}"/>
              </a:ext>
            </a:extLst>
          </p:cNvPr>
          <p:cNvSpPr txBox="1"/>
          <p:nvPr/>
        </p:nvSpPr>
        <p:spPr>
          <a:xfrm>
            <a:off x="181970" y="675555"/>
            <a:ext cx="116789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TimesLTStd-Roman"/>
              </a:rPr>
              <a:t>An airplane is traveling at a speed of 500 miles per hour with a bearing of 330</a:t>
            </a:r>
            <a:r>
              <a:rPr lang="en-US" sz="2000" b="0" i="0" u="none" strike="noStrike" baseline="0" dirty="0">
                <a:latin typeface="MathematicalPiLTStd"/>
              </a:rPr>
              <a:t>° </a:t>
            </a:r>
            <a:r>
              <a:rPr lang="en-US" sz="2000" b="0" i="0" u="none" strike="noStrike" baseline="0" dirty="0">
                <a:latin typeface="TimesLTStd-Roman"/>
              </a:rPr>
              <a:t>at a fixed altitude with a negligible wind velocity, as shown in the figure. (Note that a bearing of 330</a:t>
            </a:r>
            <a:r>
              <a:rPr lang="en-US" sz="2000" b="0" i="0" u="none" strike="noStrike" baseline="0" dirty="0">
                <a:latin typeface="MathematicalPiLTStd"/>
              </a:rPr>
              <a:t>° </a:t>
            </a:r>
            <a:r>
              <a:rPr lang="en-US" sz="2000" b="0" i="0" u="none" strike="noStrike" baseline="0" dirty="0">
                <a:latin typeface="TimesLTStd-Roman"/>
              </a:rPr>
              <a:t>corresponds to a direction angle of 120</a:t>
            </a:r>
            <a:r>
              <a:rPr lang="en-US" sz="2000" b="0" i="0" u="none" strike="noStrike" baseline="0" dirty="0">
                <a:latin typeface="MathematicalPiLTStd"/>
              </a:rPr>
              <a:t>°,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en-US" sz="2000" b="0" i="0" u="none" strike="noStrike" baseline="0" dirty="0">
                <a:latin typeface="MathematicalPiLTStd"/>
              </a:rPr>
              <a:t> </a:t>
            </a:r>
            <a:r>
              <a:rPr lang="en-US" sz="2000" b="0" i="0" u="none" strike="noStrike" baseline="0" dirty="0">
                <a:latin typeface="TimesLTStd-Roman"/>
              </a:rPr>
              <a:t>bearing is measured in degrees clockwise from north.) The airplane encounters a wind blowing with a velocity of 70 miles per hour in the direction N 45</a:t>
            </a:r>
            <a:r>
              <a:rPr lang="en-US" sz="2000" b="0" i="0" u="none" strike="noStrike" baseline="0" dirty="0">
                <a:latin typeface="MathematicalPiLTStd"/>
              </a:rPr>
              <a:t>° </a:t>
            </a:r>
            <a:r>
              <a:rPr lang="en-US" sz="2000" b="0" i="0" u="none" strike="noStrike" baseline="0" dirty="0">
                <a:latin typeface="TimesLTStd-Roman"/>
              </a:rPr>
              <a:t>E. What are the resultant speed and the true direction of the airplane?</a:t>
            </a:r>
            <a:endParaRPr lang="en-US" sz="2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FDBC5A-B366-E818-40C2-5E925CC5C44F}"/>
              </a:ext>
            </a:extLst>
          </p:cNvPr>
          <p:cNvGrpSpPr/>
          <p:nvPr/>
        </p:nvGrpSpPr>
        <p:grpSpPr>
          <a:xfrm>
            <a:off x="7448092" y="2109617"/>
            <a:ext cx="4229467" cy="2719416"/>
            <a:chOff x="7448092" y="2109617"/>
            <a:chExt cx="4229467" cy="27194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B540E9-E67C-B4F8-F39A-0B5876B9B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8092" y="2109617"/>
              <a:ext cx="4229467" cy="2507197"/>
            </a:xfrm>
            <a:prstGeom prst="rect">
              <a:avLst/>
            </a:prstGeom>
          </p:spPr>
        </p:pic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B64D536-25C6-F97B-EBF0-71529FA5F4C9}"/>
                </a:ext>
              </a:extLst>
            </p:cNvPr>
            <p:cNvSpPr/>
            <p:nvPr/>
          </p:nvSpPr>
          <p:spPr>
            <a:xfrm rot="1182950">
              <a:off x="9336360" y="4364991"/>
              <a:ext cx="258290" cy="242928"/>
            </a:xfrm>
            <a:prstGeom prst="arc">
              <a:avLst>
                <a:gd name="adj1" fmla="val 15194029"/>
                <a:gd name="adj2" fmla="val 12849324"/>
              </a:avLst>
            </a:prstGeom>
            <a:ln w="12700">
              <a:solidFill>
                <a:srgbClr val="FF0000"/>
              </a:solidFill>
              <a:headEnd type="none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B1C53F-0E9E-1331-564A-758677F9E12A}"/>
                </a:ext>
              </a:extLst>
            </p:cNvPr>
            <p:cNvSpPr txBox="1"/>
            <p:nvPr/>
          </p:nvSpPr>
          <p:spPr>
            <a:xfrm>
              <a:off x="9465505" y="4459701"/>
              <a:ext cx="6839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u="none" strike="noStrike" baseline="0" dirty="0">
                  <a:latin typeface="TimesLTStd-Roman"/>
                </a:rPr>
                <a:t>330</a:t>
              </a:r>
              <a:r>
                <a:rPr lang="en-US" sz="1800" b="0" i="0" u="none" strike="noStrike" baseline="0" dirty="0">
                  <a:latin typeface="MathematicalPiLTStd"/>
                </a:rPr>
                <a:t>°</a:t>
              </a:r>
              <a:endParaRPr lang="en-US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2B0F501-99BB-723B-70ED-17946F603710}"/>
              </a:ext>
            </a:extLst>
          </p:cNvPr>
          <p:cNvSpPr txBox="1"/>
          <p:nvPr/>
        </p:nvSpPr>
        <p:spPr>
          <a:xfrm>
            <a:off x="129956" y="2583803"/>
            <a:ext cx="5930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LTStd-Roman"/>
              </a:rPr>
              <a:t>The velocity of the airplane (alone) is</a:t>
            </a:r>
            <a:endParaRPr lang="en-US" sz="2000" dirty="0"/>
          </a:p>
        </p:txBody>
      </p:sp>
      <p:graphicFrame>
        <p:nvGraphicFramePr>
          <p:cNvPr id="33" name="Object 1025">
            <a:extLst>
              <a:ext uri="{FF2B5EF4-FFF2-40B4-BE49-F238E27FC236}">
                <a16:creationId xmlns:a16="http://schemas.microsoft.com/office/drawing/2014/main" id="{B78B66A4-DEB2-4C53-2E17-45EA474C8D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227" y="3023522"/>
          <a:ext cx="29146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720" imgH="279360" progId="Equation.DSMT4">
                  <p:embed/>
                </p:oleObj>
              </mc:Choice>
              <mc:Fallback>
                <p:oleObj name="Equation" r:id="rId3" imgW="1701720" imgH="279360" progId="Equation.DSMT4">
                  <p:embed/>
                  <p:pic>
                    <p:nvPicPr>
                      <p:cNvPr id="33" name="Object 1025">
                        <a:extLst>
                          <a:ext uri="{FF2B5EF4-FFF2-40B4-BE49-F238E27FC236}">
                            <a16:creationId xmlns:a16="http://schemas.microsoft.com/office/drawing/2014/main" id="{B78B66A4-DEB2-4C53-2E17-45EA474C8D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227" y="3023522"/>
                        <a:ext cx="2914650" cy="477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F0CA1752-BF4E-90C8-B909-C26392610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57" y="3200083"/>
            <a:ext cx="2324100" cy="1752600"/>
          </a:xfrm>
          <a:prstGeom prst="rect">
            <a:avLst/>
          </a:prstGeom>
        </p:spPr>
      </p:pic>
      <p:pic>
        <p:nvPicPr>
          <p:cNvPr id="37" name="Picture 36" descr="A screenshot of a computer&#10;&#10;Description automatically generated">
            <a:extLst>
              <a:ext uri="{FF2B5EF4-FFF2-40B4-BE49-F238E27FC236}">
                <a16:creationId xmlns:a16="http://schemas.microsoft.com/office/drawing/2014/main" id="{8114695A-474A-F4C7-7651-66E1C9EE5B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73" y="3200083"/>
            <a:ext cx="2324100" cy="1752600"/>
          </a:xfrm>
          <a:prstGeom prst="rect">
            <a:avLst/>
          </a:prstGeom>
        </p:spPr>
      </p:pic>
      <p:pic>
        <p:nvPicPr>
          <p:cNvPr id="39" name="Picture 38" descr="A screenshot of a computer&#10;&#10;Description automatically generated">
            <a:extLst>
              <a:ext uri="{FF2B5EF4-FFF2-40B4-BE49-F238E27FC236}">
                <a16:creationId xmlns:a16="http://schemas.microsoft.com/office/drawing/2014/main" id="{A033521B-E27E-6B57-4CD0-A0CE623FE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15" y="3202162"/>
            <a:ext cx="2324100" cy="1752600"/>
          </a:xfrm>
          <a:prstGeom prst="rect">
            <a:avLst/>
          </a:prstGeom>
        </p:spPr>
      </p:pic>
      <p:pic>
        <p:nvPicPr>
          <p:cNvPr id="41" name="Picture 40" descr="A screenshot of a computer&#10;&#10;Description automatically generated">
            <a:extLst>
              <a:ext uri="{FF2B5EF4-FFF2-40B4-BE49-F238E27FC236}">
                <a16:creationId xmlns:a16="http://schemas.microsoft.com/office/drawing/2014/main" id="{9464B8CB-58EB-2E72-0F86-BFDD1E44AC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84" y="3199447"/>
            <a:ext cx="2324100" cy="1752600"/>
          </a:xfrm>
          <a:prstGeom prst="rect">
            <a:avLst/>
          </a:prstGeom>
        </p:spPr>
      </p:pic>
      <p:graphicFrame>
        <p:nvGraphicFramePr>
          <p:cNvPr id="42" name="Object 1025">
            <a:extLst>
              <a:ext uri="{FF2B5EF4-FFF2-40B4-BE49-F238E27FC236}">
                <a16:creationId xmlns:a16="http://schemas.microsoft.com/office/drawing/2014/main" id="{4580BC33-38F9-38BD-96B5-3D11CAE268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9338" y="3520633"/>
          <a:ext cx="22399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07880" imgH="253800" progId="Equation.DSMT4">
                  <p:embed/>
                </p:oleObj>
              </mc:Choice>
              <mc:Fallback>
                <p:oleObj name="Equation" r:id="rId9" imgW="1307880" imgH="253800" progId="Equation.DSMT4">
                  <p:embed/>
                  <p:pic>
                    <p:nvPicPr>
                      <p:cNvPr id="42" name="Object 1025">
                        <a:extLst>
                          <a:ext uri="{FF2B5EF4-FFF2-40B4-BE49-F238E27FC236}">
                            <a16:creationId xmlns:a16="http://schemas.microsoft.com/office/drawing/2014/main" id="{4580BC33-38F9-38BD-96B5-3D11CAE268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338" y="3520633"/>
                        <a:ext cx="2239962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F8EF2344-06E2-E96F-2E04-42774F5D848A}"/>
              </a:ext>
            </a:extLst>
          </p:cNvPr>
          <p:cNvSpPr txBox="1"/>
          <p:nvPr/>
        </p:nvSpPr>
        <p:spPr>
          <a:xfrm>
            <a:off x="207335" y="3998519"/>
            <a:ext cx="36210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LTStd-Roman"/>
              </a:rPr>
              <a:t>and the velocity of the wind is</a:t>
            </a:r>
            <a:endParaRPr lang="en-US" sz="200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581217B-34F8-B89D-3172-E7B4FC977DDE}"/>
              </a:ext>
            </a:extLst>
          </p:cNvPr>
          <p:cNvGrpSpPr/>
          <p:nvPr/>
        </p:nvGrpSpPr>
        <p:grpSpPr>
          <a:xfrm>
            <a:off x="7426942" y="2049657"/>
            <a:ext cx="4252328" cy="2789162"/>
            <a:chOff x="7426942" y="2049657"/>
            <a:chExt cx="4252328" cy="278916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518220B-F3CB-3AEB-DD2E-084375F18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26942" y="2049657"/>
              <a:ext cx="4252328" cy="2789162"/>
            </a:xfrm>
            <a:prstGeom prst="rect">
              <a:avLst/>
            </a:prstGeom>
          </p:spPr>
        </p:pic>
        <p:sp>
          <p:nvSpPr>
            <p:cNvPr id="68" name="Rectangle 16">
              <a:extLst>
                <a:ext uri="{FF2B5EF4-FFF2-40B4-BE49-F238E27FC236}">
                  <a16:creationId xmlns:a16="http://schemas.microsoft.com/office/drawing/2014/main" id="{87554B8E-08F0-5552-27DB-027101634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5926" y="3758562"/>
              <a:ext cx="400975" cy="4429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9" name="Object 1025">
              <a:extLst>
                <a:ext uri="{FF2B5EF4-FFF2-40B4-BE49-F238E27FC236}">
                  <a16:creationId xmlns:a16="http://schemas.microsoft.com/office/drawing/2014/main" id="{4AC61DB4-D072-09A6-CD3D-7D830C65A4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68881" y="3857507"/>
            <a:ext cx="1066800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622080" imgH="253800" progId="Equation.DSMT4">
                    <p:embed/>
                  </p:oleObj>
                </mc:Choice>
                <mc:Fallback>
                  <p:oleObj name="Equation" r:id="rId12" imgW="622080" imgH="253800" progId="Equation.DSMT4">
                    <p:embed/>
                    <p:pic>
                      <p:nvPicPr>
                        <p:cNvPr id="69" name="Object 1025">
                          <a:extLst>
                            <a:ext uri="{FF2B5EF4-FFF2-40B4-BE49-F238E27FC236}">
                              <a16:creationId xmlns:a16="http://schemas.microsoft.com/office/drawing/2014/main" id="{4AC61DB4-D072-09A6-CD3D-7D830C65A46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68881" y="3857507"/>
                          <a:ext cx="1066800" cy="4333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CB0E8CC1-DC6E-3B76-1BB2-124E939641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91824" y="2166829"/>
            <a:ext cx="773247" cy="7839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D67488A0-B7BB-B0B8-77FF-D2501B0A7F7F}"/>
              </a:ext>
            </a:extLst>
          </p:cNvPr>
          <p:cNvGrpSpPr/>
          <p:nvPr/>
        </p:nvGrpSpPr>
        <p:grpSpPr>
          <a:xfrm>
            <a:off x="8398633" y="4539994"/>
            <a:ext cx="2151838" cy="2095568"/>
            <a:chOff x="5831174" y="4237035"/>
            <a:chExt cx="2151838" cy="2095568"/>
          </a:xfrm>
        </p:grpSpPr>
        <p:sp>
          <p:nvSpPr>
            <p:cNvPr id="73" name="Line 23">
              <a:extLst>
                <a:ext uri="{FF2B5EF4-FFF2-40B4-BE49-F238E27FC236}">
                  <a16:creationId xmlns:a16="http://schemas.microsoft.com/office/drawing/2014/main" id="{B226808C-E6C6-18DE-8265-ACF1FF2210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1174" y="6123482"/>
              <a:ext cx="1878461" cy="14989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 sz="2400" dirty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Line 24">
              <a:extLst>
                <a:ext uri="{FF2B5EF4-FFF2-40B4-BE49-F238E27FC236}">
                  <a16:creationId xmlns:a16="http://schemas.microsoft.com/office/drawing/2014/main" id="{A93F6BFD-8FB6-AB3D-E4CB-5662A31D4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18551" y="4660368"/>
              <a:ext cx="9526" cy="1601486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51AF796-8080-6639-C4C1-4ECEBFC69FAD}"/>
                </a:ext>
              </a:extLst>
            </p:cNvPr>
            <p:cNvSpPr txBox="1"/>
            <p:nvPr/>
          </p:nvSpPr>
          <p:spPr>
            <a:xfrm>
              <a:off x="7668895" y="5932493"/>
              <a:ext cx="31411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88102D6-CD88-FFCA-4562-0E94B84A3D65}"/>
                </a:ext>
              </a:extLst>
            </p:cNvPr>
            <p:cNvSpPr txBox="1"/>
            <p:nvPr/>
          </p:nvSpPr>
          <p:spPr>
            <a:xfrm>
              <a:off x="5884591" y="4237035"/>
              <a:ext cx="31411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77" name="Arc 76">
            <a:extLst>
              <a:ext uri="{FF2B5EF4-FFF2-40B4-BE49-F238E27FC236}">
                <a16:creationId xmlns:a16="http://schemas.microsoft.com/office/drawing/2014/main" id="{95895CD7-9676-7A56-BB93-719859AA9165}"/>
              </a:ext>
            </a:extLst>
          </p:cNvPr>
          <p:cNvSpPr/>
          <p:nvPr/>
        </p:nvSpPr>
        <p:spPr>
          <a:xfrm rot="1109768">
            <a:off x="8411310" y="6220500"/>
            <a:ext cx="425415" cy="326507"/>
          </a:xfrm>
          <a:prstGeom prst="arc">
            <a:avLst>
              <a:gd name="adj1" fmla="val 14647612"/>
              <a:gd name="adj2" fmla="val 18165555"/>
            </a:avLst>
          </a:prstGeom>
          <a:ln w="12700">
            <a:solidFill>
              <a:srgbClr val="FF0000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Line 20">
            <a:extLst>
              <a:ext uri="{FF2B5EF4-FFF2-40B4-BE49-F238E27FC236}">
                <a16:creationId xmlns:a16="http://schemas.microsoft.com/office/drawing/2014/main" id="{B296DE4B-E869-06B1-1EA5-6EE6BBD08A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86008" y="6161453"/>
            <a:ext cx="354623" cy="264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lg"/>
            <a:tailEnd type="none" w="med" len="lg"/>
          </a:ln>
          <a:effectLst/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5B56BFF-704B-5BD0-6742-1EA85A750780}"/>
              </a:ext>
            </a:extLst>
          </p:cNvPr>
          <p:cNvSpPr txBox="1"/>
          <p:nvPr/>
        </p:nvSpPr>
        <p:spPr>
          <a:xfrm>
            <a:off x="8811040" y="4920127"/>
            <a:ext cx="1425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LTStd-Roman"/>
              </a:rPr>
              <a:t>W</a:t>
            </a:r>
            <a:r>
              <a:rPr lang="en-US" sz="1800" b="0" i="0" u="none" strike="noStrike" baseline="0" dirty="0">
                <a:latin typeface="TimesLTStd-Roman"/>
              </a:rPr>
              <a:t>ind Vector 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8C7DD3A-5E6B-A4B7-26A9-AD646DE73873}"/>
              </a:ext>
            </a:extLst>
          </p:cNvPr>
          <p:cNvSpPr txBox="1"/>
          <p:nvPr/>
        </p:nvSpPr>
        <p:spPr>
          <a:xfrm>
            <a:off x="9053674" y="5185115"/>
            <a:ext cx="940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TimesLTStd-Roman"/>
              </a:rPr>
              <a:t>N 45</a:t>
            </a:r>
            <a:r>
              <a:rPr lang="en-US" sz="1800" b="0" i="0" u="none" strike="noStrike" baseline="0" dirty="0">
                <a:latin typeface="MathematicalPiLTStd"/>
              </a:rPr>
              <a:t>° </a:t>
            </a:r>
            <a:r>
              <a:rPr lang="en-US" sz="1800" b="0" i="0" u="none" strike="noStrike" baseline="0" dirty="0">
                <a:latin typeface="TimesLTStd-Roman"/>
              </a:rPr>
              <a:t>E</a:t>
            </a:r>
            <a:endParaRPr lang="en-US" dirty="0"/>
          </a:p>
        </p:txBody>
      </p:sp>
      <p:graphicFrame>
        <p:nvGraphicFramePr>
          <p:cNvPr id="81" name="Object 1025">
            <a:extLst>
              <a:ext uri="{FF2B5EF4-FFF2-40B4-BE49-F238E27FC236}">
                <a16:creationId xmlns:a16="http://schemas.microsoft.com/office/drawing/2014/main" id="{E5A37CB9-29C3-63AE-DF73-8472F62BDA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34772" y="5842807"/>
          <a:ext cx="304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81" name="Object 1025">
                        <a:extLst>
                          <a:ext uri="{FF2B5EF4-FFF2-40B4-BE49-F238E27FC236}">
                            <a16:creationId xmlns:a16="http://schemas.microsoft.com/office/drawing/2014/main" id="{E5A37CB9-29C3-63AE-DF73-8472F62BDA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4772" y="5842807"/>
                        <a:ext cx="304800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id="{A19E60AA-8093-D2A1-29A5-EBC907BE0E72}"/>
              </a:ext>
            </a:extLst>
          </p:cNvPr>
          <p:cNvSpPr txBox="1"/>
          <p:nvPr/>
        </p:nvSpPr>
        <p:spPr>
          <a:xfrm>
            <a:off x="8556745" y="5953397"/>
            <a:ext cx="4344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latin typeface="TimesLTStd-Roman"/>
              </a:rPr>
              <a:t>45</a:t>
            </a:r>
            <a:r>
              <a:rPr lang="en-US" sz="1400" b="0" i="0" u="none" strike="noStrike" baseline="0" dirty="0">
                <a:latin typeface="MathematicalPiLTStd"/>
              </a:rPr>
              <a:t>°</a:t>
            </a:r>
            <a:endParaRPr lang="en-US" sz="1400" dirty="0"/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8B7B55B0-F6BB-8B67-8A24-1BF8E1CD6725}"/>
              </a:ext>
            </a:extLst>
          </p:cNvPr>
          <p:cNvSpPr/>
          <p:nvPr/>
        </p:nvSpPr>
        <p:spPr>
          <a:xfrm rot="3519570">
            <a:off x="8468128" y="6258794"/>
            <a:ext cx="425415" cy="326507"/>
          </a:xfrm>
          <a:prstGeom prst="arc">
            <a:avLst>
              <a:gd name="adj1" fmla="val 15077563"/>
              <a:gd name="adj2" fmla="val 18122866"/>
            </a:avLst>
          </a:prstGeom>
          <a:ln w="12700">
            <a:solidFill>
              <a:srgbClr val="FF0000"/>
            </a:solidFill>
            <a:headEnd type="stealth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A81400D-471F-4D7E-4C95-645BEFED99C7}"/>
              </a:ext>
            </a:extLst>
          </p:cNvPr>
          <p:cNvSpPr txBox="1"/>
          <p:nvPr/>
        </p:nvSpPr>
        <p:spPr>
          <a:xfrm>
            <a:off x="8773047" y="6185678"/>
            <a:ext cx="4344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latin typeface="TimesLTStd-Roman"/>
              </a:rPr>
              <a:t>45</a:t>
            </a:r>
            <a:r>
              <a:rPr lang="en-US" sz="1400" b="0" i="0" u="none" strike="noStrike" baseline="0" dirty="0">
                <a:latin typeface="MathematicalPiLTStd"/>
              </a:rPr>
              <a:t>°</a:t>
            </a:r>
            <a:endParaRPr lang="en-US" sz="1400" dirty="0"/>
          </a:p>
        </p:txBody>
      </p:sp>
      <p:graphicFrame>
        <p:nvGraphicFramePr>
          <p:cNvPr id="85" name="Object 1025">
            <a:extLst>
              <a:ext uri="{FF2B5EF4-FFF2-40B4-BE49-F238E27FC236}">
                <a16:creationId xmlns:a16="http://schemas.microsoft.com/office/drawing/2014/main" id="{E71363D0-E51E-B4B1-1448-75CA142331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58114" y="5643867"/>
          <a:ext cx="97948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71320" imgH="253800" progId="Equation.DSMT4">
                  <p:embed/>
                </p:oleObj>
              </mc:Choice>
              <mc:Fallback>
                <p:oleObj name="Equation" r:id="rId17" imgW="571320" imgH="253800" progId="Equation.DSMT4">
                  <p:embed/>
                  <p:pic>
                    <p:nvPicPr>
                      <p:cNvPr id="85" name="Object 1025">
                        <a:extLst>
                          <a:ext uri="{FF2B5EF4-FFF2-40B4-BE49-F238E27FC236}">
                            <a16:creationId xmlns:a16="http://schemas.microsoft.com/office/drawing/2014/main" id="{E71363D0-E51E-B4B1-1448-75CA142331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114" y="5643867"/>
                        <a:ext cx="979487" cy="433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1025">
            <a:extLst>
              <a:ext uri="{FF2B5EF4-FFF2-40B4-BE49-F238E27FC236}">
                <a16:creationId xmlns:a16="http://schemas.microsoft.com/office/drawing/2014/main" id="{27335806-ACA7-8CDE-0F77-01D71C95AD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113" y="4402138"/>
          <a:ext cx="26098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23880" imgH="279360" progId="Equation.DSMT4">
                  <p:embed/>
                </p:oleObj>
              </mc:Choice>
              <mc:Fallback>
                <p:oleObj name="Equation" r:id="rId19" imgW="1523880" imgH="279360" progId="Equation.DSMT4">
                  <p:embed/>
                  <p:pic>
                    <p:nvPicPr>
                      <p:cNvPr id="86" name="Object 1025">
                        <a:extLst>
                          <a:ext uri="{FF2B5EF4-FFF2-40B4-BE49-F238E27FC236}">
                            <a16:creationId xmlns:a16="http://schemas.microsoft.com/office/drawing/2014/main" id="{27335806-ACA7-8CDE-0F77-01D71C95AD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13" y="4402138"/>
                        <a:ext cx="2609850" cy="477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" name="Picture 87" descr="A screenshot of a computer&#10;&#10;Description automatically generated">
            <a:extLst>
              <a:ext uri="{FF2B5EF4-FFF2-40B4-BE49-F238E27FC236}">
                <a16:creationId xmlns:a16="http://schemas.microsoft.com/office/drawing/2014/main" id="{7BECC429-E3B7-8E14-E9AE-601A61FDF3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21" y="3197368"/>
            <a:ext cx="2324100" cy="1752600"/>
          </a:xfrm>
          <a:prstGeom prst="rect">
            <a:avLst/>
          </a:prstGeom>
        </p:spPr>
      </p:pic>
      <p:pic>
        <p:nvPicPr>
          <p:cNvPr id="90" name="Picture 89" descr="A screenshot of a computer&#10;&#10;Description automatically generated">
            <a:extLst>
              <a:ext uri="{FF2B5EF4-FFF2-40B4-BE49-F238E27FC236}">
                <a16:creationId xmlns:a16="http://schemas.microsoft.com/office/drawing/2014/main" id="{307D27E1-7DCA-53E1-862C-F22037E6FF6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69" y="3199447"/>
            <a:ext cx="2324100" cy="1752600"/>
          </a:xfrm>
          <a:prstGeom prst="rect">
            <a:avLst/>
          </a:prstGeom>
        </p:spPr>
      </p:pic>
      <p:pic>
        <p:nvPicPr>
          <p:cNvPr id="92" name="Picture 91" descr="A screenshot of a computer&#10;&#10;Description automatically generated">
            <a:extLst>
              <a:ext uri="{FF2B5EF4-FFF2-40B4-BE49-F238E27FC236}">
                <a16:creationId xmlns:a16="http://schemas.microsoft.com/office/drawing/2014/main" id="{E0EE2334-213E-4A89-E520-0FA3936DB08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00" y="3210689"/>
            <a:ext cx="2324100" cy="1752600"/>
          </a:xfrm>
          <a:prstGeom prst="rect">
            <a:avLst/>
          </a:prstGeom>
        </p:spPr>
      </p:pic>
      <p:pic>
        <p:nvPicPr>
          <p:cNvPr id="94" name="Picture 93" descr="A screenshot of a computer&#10;&#10;Description automatically generated">
            <a:extLst>
              <a:ext uri="{FF2B5EF4-FFF2-40B4-BE49-F238E27FC236}">
                <a16:creationId xmlns:a16="http://schemas.microsoft.com/office/drawing/2014/main" id="{F1EBD58B-3AA9-5AB9-2568-06D60DBA05F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87" y="3210689"/>
            <a:ext cx="2324100" cy="1752600"/>
          </a:xfrm>
          <a:prstGeom prst="rect">
            <a:avLst/>
          </a:prstGeom>
        </p:spPr>
      </p:pic>
      <p:graphicFrame>
        <p:nvGraphicFramePr>
          <p:cNvPr id="95" name="Object 1025">
            <a:extLst>
              <a:ext uri="{FF2B5EF4-FFF2-40B4-BE49-F238E27FC236}">
                <a16:creationId xmlns:a16="http://schemas.microsoft.com/office/drawing/2014/main" id="{DBD71672-5556-0868-6CC8-70D29BAA83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873" y="4967204"/>
          <a:ext cx="23272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358640" imgH="253800" progId="Equation.DSMT4">
                  <p:embed/>
                </p:oleObj>
              </mc:Choice>
              <mc:Fallback>
                <p:oleObj name="Equation" r:id="rId25" imgW="1358640" imgH="253800" progId="Equation.DSMT4">
                  <p:embed/>
                  <p:pic>
                    <p:nvPicPr>
                      <p:cNvPr id="95" name="Object 1025">
                        <a:extLst>
                          <a:ext uri="{FF2B5EF4-FFF2-40B4-BE49-F238E27FC236}">
                            <a16:creationId xmlns:a16="http://schemas.microsoft.com/office/drawing/2014/main" id="{DBD71672-5556-0868-6CC8-70D29BAA83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73" y="4967204"/>
                        <a:ext cx="2327275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Box 96">
            <a:extLst>
              <a:ext uri="{FF2B5EF4-FFF2-40B4-BE49-F238E27FC236}">
                <a16:creationId xmlns:a16="http://schemas.microsoft.com/office/drawing/2014/main" id="{B092C55D-1DA4-5671-70A8-A20DFE815E50}"/>
              </a:ext>
            </a:extLst>
          </p:cNvPr>
          <p:cNvSpPr txBox="1"/>
          <p:nvPr/>
        </p:nvSpPr>
        <p:spPr>
          <a:xfrm>
            <a:off x="207335" y="5417429"/>
            <a:ext cx="624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LTStd-Roman"/>
              </a:rPr>
              <a:t>So, the resultant vector </a:t>
            </a:r>
            <a:r>
              <a:rPr lang="en-US" sz="2000" b="1" i="0" u="none" strike="noStrike" baseline="0" dirty="0">
                <a:latin typeface="TimesLTStd-Roman"/>
              </a:rPr>
              <a:t>v</a:t>
            </a:r>
            <a:r>
              <a:rPr lang="en-US" sz="2000" b="0" i="0" u="none" strike="noStrike" baseline="0" dirty="0">
                <a:latin typeface="TimesLTStd-Roman"/>
              </a:rPr>
              <a:t> of the airplane (in the wind) is</a:t>
            </a:r>
            <a:endParaRPr lang="en-US" sz="2000" dirty="0"/>
          </a:p>
        </p:txBody>
      </p:sp>
      <p:graphicFrame>
        <p:nvGraphicFramePr>
          <p:cNvPr id="98" name="Object 1025">
            <a:extLst>
              <a:ext uri="{FF2B5EF4-FFF2-40B4-BE49-F238E27FC236}">
                <a16:creationId xmlns:a16="http://schemas.microsoft.com/office/drawing/2014/main" id="{32F2D49B-731D-F1D1-F554-FA5D4376F3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138" y="5787775"/>
          <a:ext cx="1174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85800" imgH="228600" progId="Equation.DSMT4">
                  <p:embed/>
                </p:oleObj>
              </mc:Choice>
              <mc:Fallback>
                <p:oleObj name="Equation" r:id="rId27" imgW="685800" imgH="228600" progId="Equation.DSMT4">
                  <p:embed/>
                  <p:pic>
                    <p:nvPicPr>
                      <p:cNvPr id="98" name="Object 1025">
                        <a:extLst>
                          <a:ext uri="{FF2B5EF4-FFF2-40B4-BE49-F238E27FC236}">
                            <a16:creationId xmlns:a16="http://schemas.microsoft.com/office/drawing/2014/main" id="{32F2D49B-731D-F1D1-F554-FA5D4376F3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38" y="5787775"/>
                        <a:ext cx="1174750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1025">
            <a:extLst>
              <a:ext uri="{FF2B5EF4-FFF2-40B4-BE49-F238E27FC236}">
                <a16:creationId xmlns:a16="http://schemas.microsoft.com/office/drawing/2014/main" id="{B9538F90-1D39-B062-912B-FD81200428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874" y="6187829"/>
          <a:ext cx="41100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400120" imgH="253800" progId="Equation.DSMT4">
                  <p:embed/>
                </p:oleObj>
              </mc:Choice>
              <mc:Fallback>
                <p:oleObj name="Equation" r:id="rId29" imgW="2400120" imgH="253800" progId="Equation.DSMT4">
                  <p:embed/>
                  <p:pic>
                    <p:nvPicPr>
                      <p:cNvPr id="99" name="Object 1025">
                        <a:extLst>
                          <a:ext uri="{FF2B5EF4-FFF2-40B4-BE49-F238E27FC236}">
                            <a16:creationId xmlns:a16="http://schemas.microsoft.com/office/drawing/2014/main" id="{B9538F90-1D39-B062-912B-FD81200428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74" y="6187829"/>
                        <a:ext cx="4110038" cy="433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" name="Picture 100" descr="A screenshot of a calculator&#10;&#10;Description automatically generated">
            <a:extLst>
              <a:ext uri="{FF2B5EF4-FFF2-40B4-BE49-F238E27FC236}">
                <a16:creationId xmlns:a16="http://schemas.microsoft.com/office/drawing/2014/main" id="{B8474B47-230F-1770-C68A-097B34122CB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86" y="3205359"/>
            <a:ext cx="2324100" cy="1752600"/>
          </a:xfrm>
          <a:prstGeom prst="rect">
            <a:avLst/>
          </a:prstGeom>
        </p:spPr>
      </p:pic>
      <p:pic>
        <p:nvPicPr>
          <p:cNvPr id="103" name="Picture 102" descr="A screenshot of a computer&#10;&#10;Description automatically generated">
            <a:extLst>
              <a:ext uri="{FF2B5EF4-FFF2-40B4-BE49-F238E27FC236}">
                <a16:creationId xmlns:a16="http://schemas.microsoft.com/office/drawing/2014/main" id="{7901BC40-44FA-2D00-711E-49BE09714AF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87" y="3206380"/>
            <a:ext cx="2324100" cy="1752600"/>
          </a:xfrm>
          <a:prstGeom prst="rect">
            <a:avLst/>
          </a:prstGeom>
        </p:spPr>
      </p:pic>
      <p:pic>
        <p:nvPicPr>
          <p:cNvPr id="105" name="Picture 104" descr="A screenshot of a computer&#10;&#10;Description automatically generated">
            <a:extLst>
              <a:ext uri="{FF2B5EF4-FFF2-40B4-BE49-F238E27FC236}">
                <a16:creationId xmlns:a16="http://schemas.microsoft.com/office/drawing/2014/main" id="{BC123572-75BB-EA16-BE09-CDAD254414F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42" y="3205359"/>
            <a:ext cx="2324100" cy="1752600"/>
          </a:xfrm>
          <a:prstGeom prst="rect">
            <a:avLst/>
          </a:prstGeom>
        </p:spPr>
      </p:pic>
      <p:pic>
        <p:nvPicPr>
          <p:cNvPr id="107" name="Picture 106" descr="A screenshot of a calculator&#10;&#10;Description automatically generated">
            <a:extLst>
              <a:ext uri="{FF2B5EF4-FFF2-40B4-BE49-F238E27FC236}">
                <a16:creationId xmlns:a16="http://schemas.microsoft.com/office/drawing/2014/main" id="{6CF2A111-F31B-7DDA-90B7-9B2FFDCF5B6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09" y="3206588"/>
            <a:ext cx="2324100" cy="1752600"/>
          </a:xfrm>
          <a:prstGeom prst="rect">
            <a:avLst/>
          </a:prstGeom>
        </p:spPr>
      </p:pic>
      <p:pic>
        <p:nvPicPr>
          <p:cNvPr id="109" name="Picture 108" descr="A screenshot of a calculator&#10;&#10;Description automatically generated">
            <a:extLst>
              <a:ext uri="{FF2B5EF4-FFF2-40B4-BE49-F238E27FC236}">
                <a16:creationId xmlns:a16="http://schemas.microsoft.com/office/drawing/2014/main" id="{87F3607F-0D59-D37A-5138-CEDB591C548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3" y="3204437"/>
            <a:ext cx="2324100" cy="1752600"/>
          </a:xfrm>
          <a:prstGeom prst="rect">
            <a:avLst/>
          </a:prstGeom>
        </p:spPr>
      </p:pic>
      <p:pic>
        <p:nvPicPr>
          <p:cNvPr id="111" name="Picture 1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7490702-C372-8298-1101-6640B33CCCB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40" y="3210189"/>
            <a:ext cx="2324100" cy="1752600"/>
          </a:xfrm>
          <a:prstGeom prst="rect">
            <a:avLst/>
          </a:prstGeom>
        </p:spPr>
      </p:pic>
      <p:pic>
        <p:nvPicPr>
          <p:cNvPr id="113" name="Picture 112" descr="A screenshot of a computer&#10;&#10;Description automatically generated">
            <a:extLst>
              <a:ext uri="{FF2B5EF4-FFF2-40B4-BE49-F238E27FC236}">
                <a16:creationId xmlns:a16="http://schemas.microsoft.com/office/drawing/2014/main" id="{E2D21CBD-184C-14D4-DEF1-810F74FAC06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69" y="3205359"/>
            <a:ext cx="2324100" cy="1752600"/>
          </a:xfrm>
          <a:prstGeom prst="rect">
            <a:avLst/>
          </a:prstGeom>
        </p:spPr>
      </p:pic>
      <p:graphicFrame>
        <p:nvGraphicFramePr>
          <p:cNvPr id="114" name="Object 1025">
            <a:extLst>
              <a:ext uri="{FF2B5EF4-FFF2-40B4-BE49-F238E27FC236}">
                <a16:creationId xmlns:a16="http://schemas.microsoft.com/office/drawing/2014/main" id="{8CD443CF-1630-B9BB-68CD-E1665E9AA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6455" y="6190854"/>
          <a:ext cx="23923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396800" imgH="253800" progId="Equation.DSMT4">
                  <p:embed/>
                </p:oleObj>
              </mc:Choice>
              <mc:Fallback>
                <p:oleObj name="Equation" r:id="rId38" imgW="1396800" imgH="253800" progId="Equation.DSMT4">
                  <p:embed/>
                  <p:pic>
                    <p:nvPicPr>
                      <p:cNvPr id="114" name="Object 1025">
                        <a:extLst>
                          <a:ext uri="{FF2B5EF4-FFF2-40B4-BE49-F238E27FC236}">
                            <a16:creationId xmlns:a16="http://schemas.microsoft.com/office/drawing/2014/main" id="{8CD443CF-1630-B9BB-68CD-E1665E9AA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5" y="6190854"/>
                        <a:ext cx="2392363" cy="433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6">
            <a:extLst>
              <a:ext uri="{FF2B5EF4-FFF2-40B4-BE49-F238E27FC236}">
                <a16:creationId xmlns:a16="http://schemas.microsoft.com/office/drawing/2014/main" id="{69B88A67-DFEA-6746-F78C-56F46044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5" y="2333083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7FE1792E-5286-6CC8-5929-8735D7AE9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182032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5" name="Object 1025">
            <a:extLst>
              <a:ext uri="{FF2B5EF4-FFF2-40B4-BE49-F238E27FC236}">
                <a16:creationId xmlns:a16="http://schemas.microsoft.com/office/drawing/2014/main" id="{FBE6CAB3-D625-FEA7-9EB8-8E89C6E94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362428"/>
              </p:ext>
            </p:extLst>
          </p:nvPr>
        </p:nvGraphicFramePr>
        <p:xfrm>
          <a:off x="9628056" y="3167952"/>
          <a:ext cx="1174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85800" imgH="228600" progId="Equation.DSMT4">
                  <p:embed/>
                </p:oleObj>
              </mc:Choice>
              <mc:Fallback>
                <p:oleObj name="Equation" r:id="rId27" imgW="685800" imgH="228600" progId="Equation.DSMT4">
                  <p:embed/>
                  <p:pic>
                    <p:nvPicPr>
                      <p:cNvPr id="98" name="Object 1025">
                        <a:extLst>
                          <a:ext uri="{FF2B5EF4-FFF2-40B4-BE49-F238E27FC236}">
                            <a16:creationId xmlns:a16="http://schemas.microsoft.com/office/drawing/2014/main" id="{32F2D49B-731D-F1D1-F554-FA5D4376F3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8056" y="3167952"/>
                        <a:ext cx="1174750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2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  <p:bldP spid="44" grpId="0"/>
      <p:bldP spid="77" grpId="0" animBg="1"/>
      <p:bldP spid="78" grpId="0" animBg="1"/>
      <p:bldP spid="79" grpId="0"/>
      <p:bldP spid="80" grpId="0"/>
      <p:bldP spid="82" grpId="0"/>
      <p:bldP spid="83" grpId="0" animBg="1"/>
      <p:bldP spid="84" grpId="0"/>
      <p:bldP spid="97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D9442B-2EF5-5689-0A22-9C39B94340CD}"/>
              </a:ext>
            </a:extLst>
          </p:cNvPr>
          <p:cNvSpPr txBox="1"/>
          <p:nvPr/>
        </p:nvSpPr>
        <p:spPr>
          <a:xfrm>
            <a:off x="181970" y="675555"/>
            <a:ext cx="116789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LTStd-Roman"/>
              </a:rPr>
              <a:t>An airplane is traveling at a speed of 500 miles per hour with a bearing of 330</a:t>
            </a:r>
            <a:r>
              <a:rPr lang="en-US" sz="2000" b="0" i="0" u="none" strike="noStrike" baseline="0" dirty="0">
                <a:latin typeface="MathematicalPiLTStd"/>
              </a:rPr>
              <a:t>° </a:t>
            </a:r>
            <a:r>
              <a:rPr lang="en-US" sz="2000" b="0" i="0" u="none" strike="noStrike" baseline="0" dirty="0">
                <a:latin typeface="TimesLTStd-Roman"/>
              </a:rPr>
              <a:t>at a fixed altitude with a negligible wind velocity, as shown in the figure. (Note that a bearing of 330</a:t>
            </a:r>
            <a:r>
              <a:rPr lang="en-US" sz="2000" b="0" i="0" u="none" strike="noStrike" baseline="0" dirty="0">
                <a:latin typeface="MathematicalPiLTStd"/>
              </a:rPr>
              <a:t>° </a:t>
            </a:r>
            <a:r>
              <a:rPr lang="en-US" sz="2000" b="0" i="0" u="none" strike="noStrike" baseline="0" dirty="0">
                <a:latin typeface="TimesLTStd-Roman"/>
              </a:rPr>
              <a:t>corresponds to a direction angle of 120</a:t>
            </a:r>
            <a:r>
              <a:rPr lang="en-US" sz="2000" b="0" i="0" u="none" strike="noStrike" baseline="0" dirty="0">
                <a:latin typeface="MathematicalPiLTStd"/>
              </a:rPr>
              <a:t>°,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en-US" sz="2000" b="0" i="0" u="none" strike="noStrike" baseline="0" dirty="0">
                <a:latin typeface="MathematicalPiLTStd"/>
              </a:rPr>
              <a:t> </a:t>
            </a:r>
            <a:r>
              <a:rPr lang="en-US" sz="2000" b="0" i="0" u="none" strike="noStrike" baseline="0" dirty="0">
                <a:latin typeface="TimesLTStd-Roman"/>
              </a:rPr>
              <a:t>bearing is measured in degrees clockwise from north.) The airplane encounters a wind blowing with a velocity of 70 miles per hour in the direction N 45</a:t>
            </a:r>
            <a:r>
              <a:rPr lang="en-US" sz="2000" b="0" i="0" u="none" strike="noStrike" baseline="0" dirty="0">
                <a:latin typeface="MathematicalPiLTStd"/>
              </a:rPr>
              <a:t>° </a:t>
            </a:r>
            <a:r>
              <a:rPr lang="en-US" sz="2000" b="0" i="0" u="none" strike="noStrike" baseline="0" dirty="0">
                <a:latin typeface="TimesLTStd-Roman"/>
              </a:rPr>
              <a:t>E. What are the resultant speed and </a:t>
            </a:r>
            <a:r>
              <a:rPr lang="en-US" sz="2000" dirty="0">
                <a:latin typeface="TimesLTStd-Roman"/>
              </a:rPr>
              <a:t>the true direction </a:t>
            </a:r>
            <a:r>
              <a:rPr lang="en-US" sz="2000" b="0" i="0" u="none" strike="noStrike" baseline="0" dirty="0">
                <a:latin typeface="TimesLTStd-Roman"/>
              </a:rPr>
              <a:t>of the airplane?</a:t>
            </a:r>
            <a:endParaRPr lang="en-US" sz="2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AD9022-4175-70D3-9489-743DED9BC473}"/>
              </a:ext>
            </a:extLst>
          </p:cNvPr>
          <p:cNvGrpSpPr/>
          <p:nvPr/>
        </p:nvGrpSpPr>
        <p:grpSpPr>
          <a:xfrm>
            <a:off x="7448092" y="2109617"/>
            <a:ext cx="4229467" cy="2719416"/>
            <a:chOff x="7448092" y="2109617"/>
            <a:chExt cx="4229467" cy="2719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2EADD5F-7C10-8CB7-4EC2-01E5C1543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8092" y="2109617"/>
              <a:ext cx="4229467" cy="2507197"/>
            </a:xfrm>
            <a:prstGeom prst="rect">
              <a:avLst/>
            </a:prstGeom>
          </p:spPr>
        </p:pic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51230C34-60C6-F211-1AC7-DDBEDC73D014}"/>
                </a:ext>
              </a:extLst>
            </p:cNvPr>
            <p:cNvSpPr/>
            <p:nvPr/>
          </p:nvSpPr>
          <p:spPr>
            <a:xfrm rot="1182950">
              <a:off x="9336360" y="4364991"/>
              <a:ext cx="258290" cy="242928"/>
            </a:xfrm>
            <a:prstGeom prst="arc">
              <a:avLst>
                <a:gd name="adj1" fmla="val 15194029"/>
                <a:gd name="adj2" fmla="val 12849324"/>
              </a:avLst>
            </a:prstGeom>
            <a:ln w="12700">
              <a:solidFill>
                <a:srgbClr val="FF0000"/>
              </a:solidFill>
              <a:headEnd type="none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2F1E7A-0FA7-CA06-9D8C-83456C0DC882}"/>
                </a:ext>
              </a:extLst>
            </p:cNvPr>
            <p:cNvSpPr txBox="1"/>
            <p:nvPr/>
          </p:nvSpPr>
          <p:spPr>
            <a:xfrm>
              <a:off x="9465505" y="4459701"/>
              <a:ext cx="6839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u="none" strike="noStrike" baseline="0" dirty="0">
                  <a:latin typeface="TimesLTStd-Roman"/>
                </a:rPr>
                <a:t>330</a:t>
              </a:r>
              <a:r>
                <a:rPr lang="en-US" sz="1800" b="0" i="0" u="none" strike="noStrike" baseline="0" dirty="0">
                  <a:latin typeface="MathematicalPiLTStd"/>
                </a:rPr>
                <a:t>°</a:t>
              </a:r>
              <a:endParaRPr lang="en-US" dirty="0"/>
            </a:p>
          </p:txBody>
        </p:sp>
      </p:grpSp>
      <p:pic>
        <p:nvPicPr>
          <p:cNvPr id="23" name="Picture 22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75C776D5-66A3-D765-77D2-F704EEB61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57" y="3200083"/>
            <a:ext cx="2324100" cy="1752600"/>
          </a:xfrm>
          <a:prstGeom prst="rect">
            <a:avLst/>
          </a:prstGeom>
        </p:spPr>
      </p:pic>
      <p:pic>
        <p:nvPicPr>
          <p:cNvPr id="24" name="Picture 23" descr="A screenshot of a computer&#10;&#10;Description automatically generated">
            <a:extLst>
              <a:ext uri="{FF2B5EF4-FFF2-40B4-BE49-F238E27FC236}">
                <a16:creationId xmlns:a16="http://schemas.microsoft.com/office/drawing/2014/main" id="{848653FD-9E6C-9914-499A-413B7FC46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73" y="3200083"/>
            <a:ext cx="2324100" cy="1752600"/>
          </a:xfrm>
          <a:prstGeom prst="rect">
            <a:avLst/>
          </a:prstGeom>
        </p:spPr>
      </p:pic>
      <p:pic>
        <p:nvPicPr>
          <p:cNvPr id="25" name="Picture 24" descr="A screenshot of a computer&#10;&#10;Description automatically generated">
            <a:extLst>
              <a:ext uri="{FF2B5EF4-FFF2-40B4-BE49-F238E27FC236}">
                <a16:creationId xmlns:a16="http://schemas.microsoft.com/office/drawing/2014/main" id="{BA18D189-A7D4-1FED-CE75-7A9D0D01A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15" y="3202162"/>
            <a:ext cx="2324100" cy="1752600"/>
          </a:xfrm>
          <a:prstGeom prst="rect">
            <a:avLst/>
          </a:prstGeom>
        </p:spPr>
      </p:pic>
      <p:pic>
        <p:nvPicPr>
          <p:cNvPr id="26" name="Picture 25" descr="A screenshot of a computer&#10;&#10;Description automatically generated">
            <a:extLst>
              <a:ext uri="{FF2B5EF4-FFF2-40B4-BE49-F238E27FC236}">
                <a16:creationId xmlns:a16="http://schemas.microsoft.com/office/drawing/2014/main" id="{1EFF3361-553B-BF10-249D-7574882B1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84" y="3199447"/>
            <a:ext cx="2324100" cy="17526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B8CA1A0-4F9E-6CCF-287C-40013CB5D845}"/>
              </a:ext>
            </a:extLst>
          </p:cNvPr>
          <p:cNvGrpSpPr/>
          <p:nvPr/>
        </p:nvGrpSpPr>
        <p:grpSpPr>
          <a:xfrm>
            <a:off x="7426942" y="2049657"/>
            <a:ext cx="4252328" cy="2789162"/>
            <a:chOff x="7426942" y="2049657"/>
            <a:chExt cx="4252328" cy="278916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0314226-1D8F-EF64-7ECF-F7C5BBECB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26942" y="2049657"/>
              <a:ext cx="4252328" cy="2789162"/>
            </a:xfrm>
            <a:prstGeom prst="rect">
              <a:avLst/>
            </a:prstGeom>
          </p:spPr>
        </p:pic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id="{5DD0B0EB-54C7-D5E4-A36E-0F90C2C84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5926" y="3758562"/>
              <a:ext cx="400975" cy="4429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" name="Object 1025">
              <a:extLst>
                <a:ext uri="{FF2B5EF4-FFF2-40B4-BE49-F238E27FC236}">
                  <a16:creationId xmlns:a16="http://schemas.microsoft.com/office/drawing/2014/main" id="{170E166A-DEB3-479D-5784-FAF3773C69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68881" y="3857507"/>
            <a:ext cx="1066800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22080" imgH="253800" progId="Equation.DSMT4">
                    <p:embed/>
                  </p:oleObj>
                </mc:Choice>
                <mc:Fallback>
                  <p:oleObj name="Equation" r:id="rId8" imgW="622080" imgH="253800" progId="Equation.DSMT4">
                    <p:embed/>
                    <p:pic>
                      <p:nvPicPr>
                        <p:cNvPr id="30" name="Object 1025">
                          <a:extLst>
                            <a:ext uri="{FF2B5EF4-FFF2-40B4-BE49-F238E27FC236}">
                              <a16:creationId xmlns:a16="http://schemas.microsoft.com/office/drawing/2014/main" id="{170E166A-DEB3-479D-5784-FAF3773C69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68881" y="3857507"/>
                          <a:ext cx="1066800" cy="4333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2190BBB0-0632-58F9-10A6-44150BB086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91824" y="2166829"/>
            <a:ext cx="773247" cy="7839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</p:pic>
      <p:pic>
        <p:nvPicPr>
          <p:cNvPr id="46" name="Picture 45" descr="A screenshot of a computer&#10;&#10;Description automatically generated">
            <a:extLst>
              <a:ext uri="{FF2B5EF4-FFF2-40B4-BE49-F238E27FC236}">
                <a16:creationId xmlns:a16="http://schemas.microsoft.com/office/drawing/2014/main" id="{4F994686-799B-3D5E-74B1-E40FA05902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21" y="3197368"/>
            <a:ext cx="2324100" cy="1752600"/>
          </a:xfrm>
          <a:prstGeom prst="rect">
            <a:avLst/>
          </a:prstGeom>
        </p:spPr>
      </p:pic>
      <p:pic>
        <p:nvPicPr>
          <p:cNvPr id="47" name="Picture 46" descr="A screenshot of a computer&#10;&#10;Description automatically generated">
            <a:extLst>
              <a:ext uri="{FF2B5EF4-FFF2-40B4-BE49-F238E27FC236}">
                <a16:creationId xmlns:a16="http://schemas.microsoft.com/office/drawing/2014/main" id="{42237E7C-CEC0-DA05-1D1B-421C56B3DE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69" y="3199447"/>
            <a:ext cx="2324100" cy="1752600"/>
          </a:xfrm>
          <a:prstGeom prst="rect">
            <a:avLst/>
          </a:prstGeom>
        </p:spPr>
      </p:pic>
      <p:pic>
        <p:nvPicPr>
          <p:cNvPr id="48" name="Picture 47" descr="A screenshot of a computer&#10;&#10;Description automatically generated">
            <a:extLst>
              <a:ext uri="{FF2B5EF4-FFF2-40B4-BE49-F238E27FC236}">
                <a16:creationId xmlns:a16="http://schemas.microsoft.com/office/drawing/2014/main" id="{3B56EB03-4424-C222-E384-ACDBE7DC5B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00" y="3210689"/>
            <a:ext cx="2324100" cy="1752600"/>
          </a:xfrm>
          <a:prstGeom prst="rect">
            <a:avLst/>
          </a:prstGeom>
        </p:spPr>
      </p:pic>
      <p:pic>
        <p:nvPicPr>
          <p:cNvPr id="49" name="Picture 48" descr="A screenshot of a computer&#10;&#10;Description automatically generated">
            <a:extLst>
              <a:ext uri="{FF2B5EF4-FFF2-40B4-BE49-F238E27FC236}">
                <a16:creationId xmlns:a16="http://schemas.microsoft.com/office/drawing/2014/main" id="{5F3D6B0A-8883-BA4A-1938-85F6BC0EFD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87" y="3210689"/>
            <a:ext cx="2324100" cy="1752600"/>
          </a:xfrm>
          <a:prstGeom prst="rect">
            <a:avLst/>
          </a:prstGeom>
        </p:spPr>
      </p:pic>
      <p:pic>
        <p:nvPicPr>
          <p:cNvPr id="50" name="Picture 49" descr="A screenshot of a calculator&#10;&#10;Description automatically generated">
            <a:extLst>
              <a:ext uri="{FF2B5EF4-FFF2-40B4-BE49-F238E27FC236}">
                <a16:creationId xmlns:a16="http://schemas.microsoft.com/office/drawing/2014/main" id="{408C2AB0-F339-0BF9-9579-83E7F9536A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86" y="3205359"/>
            <a:ext cx="2324100" cy="1752600"/>
          </a:xfrm>
          <a:prstGeom prst="rect">
            <a:avLst/>
          </a:prstGeom>
        </p:spPr>
      </p:pic>
      <p:pic>
        <p:nvPicPr>
          <p:cNvPr id="51" name="Picture 50" descr="A screenshot of a computer&#10;&#10;Description automatically generated">
            <a:extLst>
              <a:ext uri="{FF2B5EF4-FFF2-40B4-BE49-F238E27FC236}">
                <a16:creationId xmlns:a16="http://schemas.microsoft.com/office/drawing/2014/main" id="{F5F3CF67-0945-04FF-98C2-7DA7088D93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87" y="3206380"/>
            <a:ext cx="2324100" cy="1752600"/>
          </a:xfrm>
          <a:prstGeom prst="rect">
            <a:avLst/>
          </a:prstGeom>
        </p:spPr>
      </p:pic>
      <p:pic>
        <p:nvPicPr>
          <p:cNvPr id="52" name="Picture 51" descr="A screenshot of a computer&#10;&#10;Description automatically generated">
            <a:extLst>
              <a:ext uri="{FF2B5EF4-FFF2-40B4-BE49-F238E27FC236}">
                <a16:creationId xmlns:a16="http://schemas.microsoft.com/office/drawing/2014/main" id="{AA948C04-7A8D-87CD-9B62-2DDA72912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42" y="3205359"/>
            <a:ext cx="2324100" cy="1752600"/>
          </a:xfrm>
          <a:prstGeom prst="rect">
            <a:avLst/>
          </a:prstGeom>
        </p:spPr>
      </p:pic>
      <p:pic>
        <p:nvPicPr>
          <p:cNvPr id="53" name="Picture 52" descr="A screenshot of a calculator&#10;&#10;Description automatically generated">
            <a:extLst>
              <a:ext uri="{FF2B5EF4-FFF2-40B4-BE49-F238E27FC236}">
                <a16:creationId xmlns:a16="http://schemas.microsoft.com/office/drawing/2014/main" id="{B28C49F3-AFA4-8E5F-A057-8CE95265875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09" y="3206588"/>
            <a:ext cx="2324100" cy="1752600"/>
          </a:xfrm>
          <a:prstGeom prst="rect">
            <a:avLst/>
          </a:prstGeom>
        </p:spPr>
      </p:pic>
      <p:pic>
        <p:nvPicPr>
          <p:cNvPr id="54" name="Picture 53" descr="A screenshot of a calculator&#10;&#10;Description automatically generated">
            <a:extLst>
              <a:ext uri="{FF2B5EF4-FFF2-40B4-BE49-F238E27FC236}">
                <a16:creationId xmlns:a16="http://schemas.microsoft.com/office/drawing/2014/main" id="{1E021CA8-962E-8EE9-D440-5BD7FDB5C4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3" y="3204437"/>
            <a:ext cx="2324100" cy="1752600"/>
          </a:xfrm>
          <a:prstGeom prst="rect">
            <a:avLst/>
          </a:prstGeom>
        </p:spPr>
      </p:pic>
      <p:pic>
        <p:nvPicPr>
          <p:cNvPr id="55" name="Picture 5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F36C236-7A3C-6027-6A98-8946374979E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40" y="3210189"/>
            <a:ext cx="2324100" cy="1752600"/>
          </a:xfrm>
          <a:prstGeom prst="rect">
            <a:avLst/>
          </a:prstGeom>
        </p:spPr>
      </p:pic>
      <p:pic>
        <p:nvPicPr>
          <p:cNvPr id="56" name="Picture 55" descr="A screenshot of a computer&#10;&#10;Description automatically generated">
            <a:extLst>
              <a:ext uri="{FF2B5EF4-FFF2-40B4-BE49-F238E27FC236}">
                <a16:creationId xmlns:a16="http://schemas.microsoft.com/office/drawing/2014/main" id="{E3EC9D5C-9346-1633-0C8D-05DBE711ECF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69" y="3205359"/>
            <a:ext cx="2324100" cy="1752600"/>
          </a:xfrm>
          <a:prstGeom prst="rect">
            <a:avLst/>
          </a:prstGeom>
        </p:spPr>
      </p:pic>
      <p:graphicFrame>
        <p:nvGraphicFramePr>
          <p:cNvPr id="57" name="Object 1025">
            <a:extLst>
              <a:ext uri="{FF2B5EF4-FFF2-40B4-BE49-F238E27FC236}">
                <a16:creationId xmlns:a16="http://schemas.microsoft.com/office/drawing/2014/main" id="{1BE765F9-8156-6600-F6FD-D424710C1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398" y="2627471"/>
          <a:ext cx="26098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23880" imgH="253800" progId="Equation.DSMT4">
                  <p:embed/>
                </p:oleObj>
              </mc:Choice>
              <mc:Fallback>
                <p:oleObj name="Equation" r:id="rId22" imgW="1523880" imgH="253800" progId="Equation.DSMT4">
                  <p:embed/>
                  <p:pic>
                    <p:nvPicPr>
                      <p:cNvPr id="57" name="Object 1025">
                        <a:extLst>
                          <a:ext uri="{FF2B5EF4-FFF2-40B4-BE49-F238E27FC236}">
                            <a16:creationId xmlns:a16="http://schemas.microsoft.com/office/drawing/2014/main" id="{1BE765F9-8156-6600-F6FD-D424710C18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398" y="2627471"/>
                        <a:ext cx="2609850" cy="433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025">
            <a:extLst>
              <a:ext uri="{FF2B5EF4-FFF2-40B4-BE49-F238E27FC236}">
                <a16:creationId xmlns:a16="http://schemas.microsoft.com/office/drawing/2014/main" id="{D7CCB998-0F1E-C28E-92D3-A4B65A7A70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398" y="3426797"/>
          <a:ext cx="3479801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031840" imgH="291960" progId="Equation.DSMT4">
                  <p:embed/>
                </p:oleObj>
              </mc:Choice>
              <mc:Fallback>
                <p:oleObj name="Equation" r:id="rId24" imgW="2031840" imgH="291960" progId="Equation.DSMT4">
                  <p:embed/>
                  <p:pic>
                    <p:nvPicPr>
                      <p:cNvPr id="58" name="Object 1025">
                        <a:extLst>
                          <a:ext uri="{FF2B5EF4-FFF2-40B4-BE49-F238E27FC236}">
                            <a16:creationId xmlns:a16="http://schemas.microsoft.com/office/drawing/2014/main" id="{D7CCB998-0F1E-C28E-92D3-A4B65A7A70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398" y="3426797"/>
                        <a:ext cx="3479801" cy="50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2B9A2393-A01D-1CB8-1AD6-B61DF76A5048}"/>
              </a:ext>
            </a:extLst>
          </p:cNvPr>
          <p:cNvSpPr txBox="1"/>
          <p:nvPr/>
        </p:nvSpPr>
        <p:spPr>
          <a:xfrm>
            <a:off x="137685" y="3018971"/>
            <a:ext cx="42523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LTStd-Roman"/>
              </a:rPr>
              <a:t>T</a:t>
            </a:r>
            <a:r>
              <a:rPr lang="en-US" sz="2000" b="0" i="0" u="none" strike="noStrike" baseline="0" dirty="0">
                <a:latin typeface="TimesLTStd-Roman"/>
              </a:rPr>
              <a:t>he resultant speed of the airplane is</a:t>
            </a:r>
            <a:endParaRPr lang="en-US" sz="2000" dirty="0"/>
          </a:p>
        </p:txBody>
      </p:sp>
      <p:pic>
        <p:nvPicPr>
          <p:cNvPr id="62" name="Picture 61" descr="A screenshot of a computer&#10;&#10;Description automatically generated">
            <a:extLst>
              <a:ext uri="{FF2B5EF4-FFF2-40B4-BE49-F238E27FC236}">
                <a16:creationId xmlns:a16="http://schemas.microsoft.com/office/drawing/2014/main" id="{FD53BB65-48E2-A769-1B73-9C35E8E5073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69" y="3216694"/>
            <a:ext cx="2324100" cy="1752600"/>
          </a:xfrm>
          <a:prstGeom prst="rect">
            <a:avLst/>
          </a:prstGeom>
        </p:spPr>
      </p:pic>
      <p:pic>
        <p:nvPicPr>
          <p:cNvPr id="64" name="Picture 63" descr="A screenshot of a computer&#10;&#10;Description automatically generated">
            <a:extLst>
              <a:ext uri="{FF2B5EF4-FFF2-40B4-BE49-F238E27FC236}">
                <a16:creationId xmlns:a16="http://schemas.microsoft.com/office/drawing/2014/main" id="{64F74557-8B12-B5E6-ACD2-5EB12F3E059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56" y="3219798"/>
            <a:ext cx="2324100" cy="1752600"/>
          </a:xfrm>
          <a:prstGeom prst="rect">
            <a:avLst/>
          </a:prstGeom>
        </p:spPr>
      </p:pic>
      <p:pic>
        <p:nvPicPr>
          <p:cNvPr id="66" name="Picture 65" descr="A screenshot of a computer&#10;&#10;Description automatically generated">
            <a:extLst>
              <a:ext uri="{FF2B5EF4-FFF2-40B4-BE49-F238E27FC236}">
                <a16:creationId xmlns:a16="http://schemas.microsoft.com/office/drawing/2014/main" id="{2812AD1B-EFB5-1FFD-BE41-B11BC321A6A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43" y="3218044"/>
            <a:ext cx="2324100" cy="1752600"/>
          </a:xfrm>
          <a:prstGeom prst="rect">
            <a:avLst/>
          </a:prstGeom>
        </p:spPr>
      </p:pic>
      <p:pic>
        <p:nvPicPr>
          <p:cNvPr id="68" name="Picture 67" descr="A screenshot of a calculator&#10;&#10;Description automatically generated">
            <a:extLst>
              <a:ext uri="{FF2B5EF4-FFF2-40B4-BE49-F238E27FC236}">
                <a16:creationId xmlns:a16="http://schemas.microsoft.com/office/drawing/2014/main" id="{D025F650-C0BB-7329-E0BA-B91BF8DD3C1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28" y="3211025"/>
            <a:ext cx="2324100" cy="1752600"/>
          </a:xfrm>
          <a:prstGeom prst="rect">
            <a:avLst/>
          </a:prstGeom>
        </p:spPr>
      </p:pic>
      <p:pic>
        <p:nvPicPr>
          <p:cNvPr id="70" name="Picture 69" descr="A screenshot of a computer&#10;&#10;Description automatically generated">
            <a:extLst>
              <a:ext uri="{FF2B5EF4-FFF2-40B4-BE49-F238E27FC236}">
                <a16:creationId xmlns:a16="http://schemas.microsoft.com/office/drawing/2014/main" id="{BC9CCC3D-08B6-1EBA-678B-3AEE4661A4E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83" y="3208470"/>
            <a:ext cx="2324100" cy="1752600"/>
          </a:xfrm>
          <a:prstGeom prst="rect">
            <a:avLst/>
          </a:prstGeom>
        </p:spPr>
      </p:pic>
      <p:pic>
        <p:nvPicPr>
          <p:cNvPr id="72" name="Picture 71" descr="A screenshot of a computer&#10;&#10;Description automatically generated">
            <a:extLst>
              <a:ext uri="{FF2B5EF4-FFF2-40B4-BE49-F238E27FC236}">
                <a16:creationId xmlns:a16="http://schemas.microsoft.com/office/drawing/2014/main" id="{E3E5C4EA-046A-9ACD-1B8C-1EB45EAAA58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9" y="3211942"/>
            <a:ext cx="2324100" cy="1752600"/>
          </a:xfrm>
          <a:prstGeom prst="rect">
            <a:avLst/>
          </a:prstGeom>
        </p:spPr>
      </p:pic>
      <p:graphicFrame>
        <p:nvGraphicFramePr>
          <p:cNvPr id="73" name="Object 1025">
            <a:extLst>
              <a:ext uri="{FF2B5EF4-FFF2-40B4-BE49-F238E27FC236}">
                <a16:creationId xmlns:a16="http://schemas.microsoft.com/office/drawing/2014/main" id="{E875A3D1-1D61-339A-6807-295C5A196F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626341"/>
              </p:ext>
            </p:extLst>
          </p:nvPr>
        </p:nvGraphicFramePr>
        <p:xfrm>
          <a:off x="224082" y="3960500"/>
          <a:ext cx="14779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863280" imgH="253800" progId="Equation.DSMT4">
                  <p:embed/>
                </p:oleObj>
              </mc:Choice>
              <mc:Fallback>
                <p:oleObj name="Equation" r:id="rId32" imgW="863280" imgH="253800" progId="Equation.DSMT4">
                  <p:embed/>
                  <p:pic>
                    <p:nvPicPr>
                      <p:cNvPr id="73" name="Object 1025">
                        <a:extLst>
                          <a:ext uri="{FF2B5EF4-FFF2-40B4-BE49-F238E27FC236}">
                            <a16:creationId xmlns:a16="http://schemas.microsoft.com/office/drawing/2014/main" id="{E875A3D1-1D61-339A-6807-295C5A196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082" y="3960500"/>
                        <a:ext cx="1477963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2D8AA7B7-6C83-49A6-3368-7E0C62A9C3E3}"/>
              </a:ext>
            </a:extLst>
          </p:cNvPr>
          <p:cNvSpPr txBox="1"/>
          <p:nvPr/>
        </p:nvSpPr>
        <p:spPr>
          <a:xfrm>
            <a:off x="1647233" y="3965840"/>
            <a:ext cx="1737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LTStd-Roman"/>
              </a:rPr>
              <a:t>miles per hour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354E382-2382-9603-C4B2-AB06DA30F78D}"/>
                  </a:ext>
                </a:extLst>
              </p:cNvPr>
              <p:cNvSpPr txBox="1"/>
              <p:nvPr/>
            </p:nvSpPr>
            <p:spPr>
              <a:xfrm>
                <a:off x="203120" y="4403637"/>
                <a:ext cx="400110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i="0" u="none" strike="noStrike" baseline="0" dirty="0">
                    <a:latin typeface="TimesLTStd-Roman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sub>
                    </m:sSub>
                  </m:oMath>
                </a14:m>
                <a:r>
                  <a:rPr lang="en-US" sz="2000" b="0" i="0" u="none" strike="noStrike" baseline="0" dirty="0">
                    <a:latin typeface="TimesLTStd-Roman"/>
                  </a:rPr>
                  <a:t>, the direction angle of the</a:t>
                </a:r>
              </a:p>
              <a:p>
                <a:r>
                  <a:rPr lang="en-US" sz="2000" b="0" i="0" u="none" strike="noStrike" baseline="0" dirty="0">
                    <a:latin typeface="TimesLTStd-Roman"/>
                  </a:rPr>
                  <a:t>flight path, note that</a:t>
                </a:r>
                <a:endParaRPr lang="en-US" sz="20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354E382-2382-9603-C4B2-AB06DA30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20" y="4403637"/>
                <a:ext cx="4001109" cy="707886"/>
              </a:xfrm>
              <a:prstGeom prst="rect">
                <a:avLst/>
              </a:prstGeom>
              <a:blipFill>
                <a:blip r:embed="rId36"/>
                <a:stretch>
                  <a:fillRect l="-1522" t="-4274" r="-304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0" name="Object 1025">
            <a:extLst>
              <a:ext uri="{FF2B5EF4-FFF2-40B4-BE49-F238E27FC236}">
                <a16:creationId xmlns:a16="http://schemas.microsoft.com/office/drawing/2014/main" id="{321B4604-4780-53B0-E46F-734015E248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419" y="5089525"/>
          <a:ext cx="23066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346040" imgH="482400" progId="Equation.DSMT4">
                  <p:embed/>
                </p:oleObj>
              </mc:Choice>
              <mc:Fallback>
                <p:oleObj name="Equation" r:id="rId37" imgW="1346040" imgH="482400" progId="Equation.DSMT4">
                  <p:embed/>
                  <p:pic>
                    <p:nvPicPr>
                      <p:cNvPr id="80" name="Object 1025">
                        <a:extLst>
                          <a:ext uri="{FF2B5EF4-FFF2-40B4-BE49-F238E27FC236}">
                            <a16:creationId xmlns:a16="http://schemas.microsoft.com/office/drawing/2014/main" id="{321B4604-4780-53B0-E46F-734015E248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19" y="5089525"/>
                        <a:ext cx="2306638" cy="823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1025">
            <a:extLst>
              <a:ext uri="{FF2B5EF4-FFF2-40B4-BE49-F238E27FC236}">
                <a16:creationId xmlns:a16="http://schemas.microsoft.com/office/drawing/2014/main" id="{6F5EFE3C-669E-9101-01AD-E61466E5F2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246" y="5957678"/>
          <a:ext cx="30686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790640" imgH="431640" progId="Equation.DSMT4">
                  <p:embed/>
                </p:oleObj>
              </mc:Choice>
              <mc:Fallback>
                <p:oleObj name="Equation" r:id="rId39" imgW="1790640" imgH="431640" progId="Equation.DSMT4">
                  <p:embed/>
                  <p:pic>
                    <p:nvPicPr>
                      <p:cNvPr id="81" name="Object 1025">
                        <a:extLst>
                          <a:ext uri="{FF2B5EF4-FFF2-40B4-BE49-F238E27FC236}">
                            <a16:creationId xmlns:a16="http://schemas.microsoft.com/office/drawing/2014/main" id="{6F5EFE3C-669E-9101-01AD-E61466E5F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46" y="5957678"/>
                        <a:ext cx="3068638" cy="73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0606BB4-71D7-593D-DC36-6B566357DD12}"/>
                  </a:ext>
                </a:extLst>
              </p:cNvPr>
              <p:cNvSpPr txBox="1"/>
              <p:nvPr/>
            </p:nvSpPr>
            <p:spPr>
              <a:xfrm>
                <a:off x="2787774" y="4992727"/>
                <a:ext cx="464507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flight path lies in Quadrant II,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b="0" i="1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lies in Quadrant II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0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must be added to the inverse tangent.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0606BB4-71D7-593D-DC36-6B566357D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774" y="4992727"/>
                <a:ext cx="4645076" cy="1015663"/>
              </a:xfrm>
              <a:prstGeom prst="rect">
                <a:avLst/>
              </a:prstGeom>
              <a:blipFill>
                <a:blip r:embed="rId41"/>
                <a:stretch>
                  <a:fillRect l="-1312" t="-2994" r="-1312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:a16="http://schemas.microsoft.com/office/drawing/2014/main" id="{5A2FD563-E46E-7A30-4092-BE9412DB7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5" y="2333083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4D0B84A2-6C6D-2715-F609-DC75D6F4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182032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A0741-D487-56FA-6CED-764CFFA2DF78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34813" y="3476105"/>
            <a:ext cx="386197" cy="927532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331F246-F65B-885F-835E-2BA41F2790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197288"/>
              </p:ext>
            </p:extLst>
          </p:nvPr>
        </p:nvGraphicFramePr>
        <p:xfrm>
          <a:off x="265839" y="3460656"/>
          <a:ext cx="337201" cy="48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73718" imgH="249221" progId="Equation.DSMT4">
                  <p:embed/>
                </p:oleObj>
              </mc:Choice>
              <mc:Fallback>
                <p:oleObj name="Equation" r:id="rId44" imgW="173718" imgH="24922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65839" y="3460656"/>
                        <a:ext cx="337201" cy="485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40ABEAC-885A-000B-CD3E-E720615D02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730538"/>
              </p:ext>
            </p:extLst>
          </p:nvPr>
        </p:nvGraphicFramePr>
        <p:xfrm>
          <a:off x="268441" y="3949020"/>
          <a:ext cx="33813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338603" imgH="484894" progId="Equation.DSMT4">
                  <p:embed/>
                </p:oleObj>
              </mc:Choice>
              <mc:Fallback>
                <p:oleObj name="Equation" r:id="rId46" imgW="338603" imgH="48489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68441" y="3949020"/>
                        <a:ext cx="338137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4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5" grpId="0"/>
      <p:bldP spid="77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D9442B-2EF5-5689-0A22-9C39B94340CD}"/>
              </a:ext>
            </a:extLst>
          </p:cNvPr>
          <p:cNvSpPr txBox="1"/>
          <p:nvPr/>
        </p:nvSpPr>
        <p:spPr>
          <a:xfrm>
            <a:off x="181970" y="675555"/>
            <a:ext cx="116789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LTStd-Roman"/>
              </a:rPr>
              <a:t>An airplane is traveling at a speed of 500 miles per hour with a bearing of 330</a:t>
            </a:r>
            <a:r>
              <a:rPr lang="en-US" sz="2000" b="0" i="0" u="none" strike="noStrike" baseline="0" dirty="0">
                <a:latin typeface="MathematicalPiLTStd"/>
              </a:rPr>
              <a:t>° </a:t>
            </a:r>
            <a:r>
              <a:rPr lang="en-US" sz="2000" b="0" i="0" u="none" strike="noStrike" baseline="0" dirty="0">
                <a:latin typeface="TimesLTStd-Roman"/>
              </a:rPr>
              <a:t>at a fixed altitude with a negligible wind velocity, as shown in the figure. (Note that a bearing of 330</a:t>
            </a:r>
            <a:r>
              <a:rPr lang="en-US" sz="2000" b="0" i="0" u="none" strike="noStrike" baseline="0" dirty="0">
                <a:latin typeface="MathematicalPiLTStd"/>
              </a:rPr>
              <a:t>° </a:t>
            </a:r>
            <a:r>
              <a:rPr lang="en-US" sz="2000" b="0" i="0" u="none" strike="noStrike" baseline="0" dirty="0">
                <a:latin typeface="TimesLTStd-Roman"/>
              </a:rPr>
              <a:t>corresponds to a direction angle of 120</a:t>
            </a:r>
            <a:r>
              <a:rPr lang="en-US" sz="2000" b="0" i="0" u="none" strike="noStrike" baseline="0" dirty="0">
                <a:latin typeface="MathematicalPiLTStd"/>
              </a:rPr>
              <a:t>°,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en-US" sz="2000" b="0" i="0" u="none" strike="noStrike" baseline="0" dirty="0">
                <a:latin typeface="MathematicalPiLTStd"/>
              </a:rPr>
              <a:t> </a:t>
            </a:r>
            <a:r>
              <a:rPr lang="en-US" sz="2000" b="0" i="0" u="none" strike="noStrike" baseline="0" dirty="0">
                <a:latin typeface="TimesLTStd-Roman"/>
              </a:rPr>
              <a:t>bearing is measured in degrees clockwise from north.) The airplane encounters a wind blowing with a velocity of 70 miles per hour in the direction N 45</a:t>
            </a:r>
            <a:r>
              <a:rPr lang="en-US" sz="2000" b="0" i="0" u="none" strike="noStrike" baseline="0" dirty="0">
                <a:latin typeface="MathematicalPiLTStd"/>
              </a:rPr>
              <a:t>° </a:t>
            </a:r>
            <a:r>
              <a:rPr lang="en-US" sz="2000" b="0" i="0" u="none" strike="noStrike" baseline="0" dirty="0">
                <a:latin typeface="TimesLTStd-Roman"/>
              </a:rPr>
              <a:t>E. What are the resultant speed and </a:t>
            </a:r>
            <a:r>
              <a:rPr lang="en-US" sz="2000" dirty="0">
                <a:latin typeface="TimesLTStd-Roman"/>
              </a:rPr>
              <a:t>the true direction </a:t>
            </a:r>
            <a:r>
              <a:rPr lang="en-US" sz="2000" b="0" i="0" u="none" strike="noStrike" baseline="0" dirty="0">
                <a:latin typeface="TimesLTStd-Roman"/>
              </a:rPr>
              <a:t>of the airplane?</a:t>
            </a:r>
            <a:endParaRPr lang="en-US" sz="2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AD9022-4175-70D3-9489-743DED9BC473}"/>
              </a:ext>
            </a:extLst>
          </p:cNvPr>
          <p:cNvGrpSpPr/>
          <p:nvPr/>
        </p:nvGrpSpPr>
        <p:grpSpPr>
          <a:xfrm>
            <a:off x="7448092" y="2109617"/>
            <a:ext cx="4229467" cy="2719416"/>
            <a:chOff x="7448092" y="2109617"/>
            <a:chExt cx="4229467" cy="2719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2EADD5F-7C10-8CB7-4EC2-01E5C1543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8092" y="2109617"/>
              <a:ext cx="4229467" cy="2507197"/>
            </a:xfrm>
            <a:prstGeom prst="rect">
              <a:avLst/>
            </a:prstGeom>
          </p:spPr>
        </p:pic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51230C34-60C6-F211-1AC7-DDBEDC73D014}"/>
                </a:ext>
              </a:extLst>
            </p:cNvPr>
            <p:cNvSpPr/>
            <p:nvPr/>
          </p:nvSpPr>
          <p:spPr>
            <a:xfrm rot="1182950">
              <a:off x="9336360" y="4364991"/>
              <a:ext cx="258290" cy="242928"/>
            </a:xfrm>
            <a:prstGeom prst="arc">
              <a:avLst>
                <a:gd name="adj1" fmla="val 15194029"/>
                <a:gd name="adj2" fmla="val 12849324"/>
              </a:avLst>
            </a:prstGeom>
            <a:ln w="12700">
              <a:solidFill>
                <a:srgbClr val="FF0000"/>
              </a:solidFill>
              <a:headEnd type="none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2F1E7A-0FA7-CA06-9D8C-83456C0DC882}"/>
                </a:ext>
              </a:extLst>
            </p:cNvPr>
            <p:cNvSpPr txBox="1"/>
            <p:nvPr/>
          </p:nvSpPr>
          <p:spPr>
            <a:xfrm>
              <a:off x="9465505" y="4459701"/>
              <a:ext cx="6839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u="none" strike="noStrike" baseline="0" dirty="0">
                  <a:latin typeface="TimesLTStd-Roman"/>
                </a:rPr>
                <a:t>330</a:t>
              </a:r>
              <a:r>
                <a:rPr lang="en-US" sz="1800" b="0" i="0" u="none" strike="noStrike" baseline="0" dirty="0">
                  <a:latin typeface="MathematicalPiLTStd"/>
                </a:rPr>
                <a:t>°</a:t>
              </a:r>
              <a:endParaRPr lang="en-US" dirty="0"/>
            </a:p>
          </p:txBody>
        </p:sp>
      </p:grpSp>
      <p:pic>
        <p:nvPicPr>
          <p:cNvPr id="23" name="Picture 22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75C776D5-66A3-D765-77D2-F704EEB61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57" y="3200083"/>
            <a:ext cx="2324100" cy="1752600"/>
          </a:xfrm>
          <a:prstGeom prst="rect">
            <a:avLst/>
          </a:prstGeom>
        </p:spPr>
      </p:pic>
      <p:pic>
        <p:nvPicPr>
          <p:cNvPr id="24" name="Picture 23" descr="A screenshot of a computer&#10;&#10;Description automatically generated">
            <a:extLst>
              <a:ext uri="{FF2B5EF4-FFF2-40B4-BE49-F238E27FC236}">
                <a16:creationId xmlns:a16="http://schemas.microsoft.com/office/drawing/2014/main" id="{848653FD-9E6C-9914-499A-413B7FC46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73" y="3200083"/>
            <a:ext cx="2324100" cy="1752600"/>
          </a:xfrm>
          <a:prstGeom prst="rect">
            <a:avLst/>
          </a:prstGeom>
        </p:spPr>
      </p:pic>
      <p:pic>
        <p:nvPicPr>
          <p:cNvPr id="25" name="Picture 24" descr="A screenshot of a computer&#10;&#10;Description automatically generated">
            <a:extLst>
              <a:ext uri="{FF2B5EF4-FFF2-40B4-BE49-F238E27FC236}">
                <a16:creationId xmlns:a16="http://schemas.microsoft.com/office/drawing/2014/main" id="{BA18D189-A7D4-1FED-CE75-7A9D0D01A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15" y="3202162"/>
            <a:ext cx="2324100" cy="1752600"/>
          </a:xfrm>
          <a:prstGeom prst="rect">
            <a:avLst/>
          </a:prstGeom>
        </p:spPr>
      </p:pic>
      <p:pic>
        <p:nvPicPr>
          <p:cNvPr id="26" name="Picture 25" descr="A screenshot of a computer&#10;&#10;Description automatically generated">
            <a:extLst>
              <a:ext uri="{FF2B5EF4-FFF2-40B4-BE49-F238E27FC236}">
                <a16:creationId xmlns:a16="http://schemas.microsoft.com/office/drawing/2014/main" id="{1EFF3361-553B-BF10-249D-7574882B1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84" y="3199447"/>
            <a:ext cx="2324100" cy="17526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B8CA1A0-4F9E-6CCF-287C-40013CB5D845}"/>
              </a:ext>
            </a:extLst>
          </p:cNvPr>
          <p:cNvGrpSpPr/>
          <p:nvPr/>
        </p:nvGrpSpPr>
        <p:grpSpPr>
          <a:xfrm>
            <a:off x="7426942" y="2049657"/>
            <a:ext cx="4252328" cy="2789162"/>
            <a:chOff x="7426942" y="2049657"/>
            <a:chExt cx="4252328" cy="278916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0314226-1D8F-EF64-7ECF-F7C5BBECB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26942" y="2049657"/>
              <a:ext cx="4252328" cy="2789162"/>
            </a:xfrm>
            <a:prstGeom prst="rect">
              <a:avLst/>
            </a:prstGeom>
          </p:spPr>
        </p:pic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id="{5DD0B0EB-54C7-D5E4-A36E-0F90C2C84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5926" y="3758562"/>
              <a:ext cx="400975" cy="4429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" name="Object 1025">
              <a:extLst>
                <a:ext uri="{FF2B5EF4-FFF2-40B4-BE49-F238E27FC236}">
                  <a16:creationId xmlns:a16="http://schemas.microsoft.com/office/drawing/2014/main" id="{170E166A-DEB3-479D-5784-FAF3773C69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68881" y="3857507"/>
            <a:ext cx="1066800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22080" imgH="253800" progId="Equation.DSMT4">
                    <p:embed/>
                  </p:oleObj>
                </mc:Choice>
                <mc:Fallback>
                  <p:oleObj name="Equation" r:id="rId8" imgW="622080" imgH="253800" progId="Equation.DSMT4">
                    <p:embed/>
                    <p:pic>
                      <p:nvPicPr>
                        <p:cNvPr id="30" name="Object 1025">
                          <a:extLst>
                            <a:ext uri="{FF2B5EF4-FFF2-40B4-BE49-F238E27FC236}">
                              <a16:creationId xmlns:a16="http://schemas.microsoft.com/office/drawing/2014/main" id="{170E166A-DEB3-479D-5784-FAF3773C69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68881" y="3857507"/>
                          <a:ext cx="1066800" cy="4333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2190BBB0-0632-58F9-10A6-44150BB086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91824" y="2166829"/>
            <a:ext cx="773247" cy="7839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</p:pic>
      <p:pic>
        <p:nvPicPr>
          <p:cNvPr id="46" name="Picture 45" descr="A screenshot of a computer&#10;&#10;Description automatically generated">
            <a:extLst>
              <a:ext uri="{FF2B5EF4-FFF2-40B4-BE49-F238E27FC236}">
                <a16:creationId xmlns:a16="http://schemas.microsoft.com/office/drawing/2014/main" id="{4F994686-799B-3D5E-74B1-E40FA05902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21" y="3197368"/>
            <a:ext cx="2324100" cy="1752600"/>
          </a:xfrm>
          <a:prstGeom prst="rect">
            <a:avLst/>
          </a:prstGeom>
        </p:spPr>
      </p:pic>
      <p:pic>
        <p:nvPicPr>
          <p:cNvPr id="47" name="Picture 46" descr="A screenshot of a computer&#10;&#10;Description automatically generated">
            <a:extLst>
              <a:ext uri="{FF2B5EF4-FFF2-40B4-BE49-F238E27FC236}">
                <a16:creationId xmlns:a16="http://schemas.microsoft.com/office/drawing/2014/main" id="{42237E7C-CEC0-DA05-1D1B-421C56B3DE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69" y="3199447"/>
            <a:ext cx="2324100" cy="1752600"/>
          </a:xfrm>
          <a:prstGeom prst="rect">
            <a:avLst/>
          </a:prstGeom>
        </p:spPr>
      </p:pic>
      <p:pic>
        <p:nvPicPr>
          <p:cNvPr id="48" name="Picture 47" descr="A screenshot of a computer&#10;&#10;Description automatically generated">
            <a:extLst>
              <a:ext uri="{FF2B5EF4-FFF2-40B4-BE49-F238E27FC236}">
                <a16:creationId xmlns:a16="http://schemas.microsoft.com/office/drawing/2014/main" id="{3B56EB03-4424-C222-E384-ACDBE7DC5B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00" y="3210689"/>
            <a:ext cx="2324100" cy="1752600"/>
          </a:xfrm>
          <a:prstGeom prst="rect">
            <a:avLst/>
          </a:prstGeom>
        </p:spPr>
      </p:pic>
      <p:pic>
        <p:nvPicPr>
          <p:cNvPr id="49" name="Picture 48" descr="A screenshot of a computer&#10;&#10;Description automatically generated">
            <a:extLst>
              <a:ext uri="{FF2B5EF4-FFF2-40B4-BE49-F238E27FC236}">
                <a16:creationId xmlns:a16="http://schemas.microsoft.com/office/drawing/2014/main" id="{5F3D6B0A-8883-BA4A-1938-85F6BC0EFD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87" y="3210689"/>
            <a:ext cx="2324100" cy="1752600"/>
          </a:xfrm>
          <a:prstGeom prst="rect">
            <a:avLst/>
          </a:prstGeom>
        </p:spPr>
      </p:pic>
      <p:pic>
        <p:nvPicPr>
          <p:cNvPr id="50" name="Picture 49" descr="A screenshot of a calculator&#10;&#10;Description automatically generated">
            <a:extLst>
              <a:ext uri="{FF2B5EF4-FFF2-40B4-BE49-F238E27FC236}">
                <a16:creationId xmlns:a16="http://schemas.microsoft.com/office/drawing/2014/main" id="{408C2AB0-F339-0BF9-9579-83E7F9536A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86" y="3205359"/>
            <a:ext cx="2324100" cy="1752600"/>
          </a:xfrm>
          <a:prstGeom prst="rect">
            <a:avLst/>
          </a:prstGeom>
        </p:spPr>
      </p:pic>
      <p:pic>
        <p:nvPicPr>
          <p:cNvPr id="51" name="Picture 50" descr="A screenshot of a computer&#10;&#10;Description automatically generated">
            <a:extLst>
              <a:ext uri="{FF2B5EF4-FFF2-40B4-BE49-F238E27FC236}">
                <a16:creationId xmlns:a16="http://schemas.microsoft.com/office/drawing/2014/main" id="{F5F3CF67-0945-04FF-98C2-7DA7088D93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87" y="3206380"/>
            <a:ext cx="2324100" cy="1752600"/>
          </a:xfrm>
          <a:prstGeom prst="rect">
            <a:avLst/>
          </a:prstGeom>
        </p:spPr>
      </p:pic>
      <p:pic>
        <p:nvPicPr>
          <p:cNvPr id="52" name="Picture 51" descr="A screenshot of a computer&#10;&#10;Description automatically generated">
            <a:extLst>
              <a:ext uri="{FF2B5EF4-FFF2-40B4-BE49-F238E27FC236}">
                <a16:creationId xmlns:a16="http://schemas.microsoft.com/office/drawing/2014/main" id="{AA948C04-7A8D-87CD-9B62-2DDA72912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42" y="3205359"/>
            <a:ext cx="2324100" cy="1752600"/>
          </a:xfrm>
          <a:prstGeom prst="rect">
            <a:avLst/>
          </a:prstGeom>
        </p:spPr>
      </p:pic>
      <p:pic>
        <p:nvPicPr>
          <p:cNvPr id="53" name="Picture 52" descr="A screenshot of a calculator&#10;&#10;Description automatically generated">
            <a:extLst>
              <a:ext uri="{FF2B5EF4-FFF2-40B4-BE49-F238E27FC236}">
                <a16:creationId xmlns:a16="http://schemas.microsoft.com/office/drawing/2014/main" id="{B28C49F3-AFA4-8E5F-A057-8CE95265875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09" y="3206588"/>
            <a:ext cx="2324100" cy="1752600"/>
          </a:xfrm>
          <a:prstGeom prst="rect">
            <a:avLst/>
          </a:prstGeom>
        </p:spPr>
      </p:pic>
      <p:pic>
        <p:nvPicPr>
          <p:cNvPr id="54" name="Picture 53" descr="A screenshot of a calculator&#10;&#10;Description automatically generated">
            <a:extLst>
              <a:ext uri="{FF2B5EF4-FFF2-40B4-BE49-F238E27FC236}">
                <a16:creationId xmlns:a16="http://schemas.microsoft.com/office/drawing/2014/main" id="{1E021CA8-962E-8EE9-D440-5BD7FDB5C4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3" y="3204437"/>
            <a:ext cx="2324100" cy="1752600"/>
          </a:xfrm>
          <a:prstGeom prst="rect">
            <a:avLst/>
          </a:prstGeom>
        </p:spPr>
      </p:pic>
      <p:pic>
        <p:nvPicPr>
          <p:cNvPr id="55" name="Picture 5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F36C236-7A3C-6027-6A98-8946374979E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40" y="3210189"/>
            <a:ext cx="2324100" cy="1752600"/>
          </a:xfrm>
          <a:prstGeom prst="rect">
            <a:avLst/>
          </a:prstGeom>
        </p:spPr>
      </p:pic>
      <p:pic>
        <p:nvPicPr>
          <p:cNvPr id="56" name="Picture 55" descr="A screenshot of a computer&#10;&#10;Description automatically generated">
            <a:extLst>
              <a:ext uri="{FF2B5EF4-FFF2-40B4-BE49-F238E27FC236}">
                <a16:creationId xmlns:a16="http://schemas.microsoft.com/office/drawing/2014/main" id="{E3EC9D5C-9346-1633-0C8D-05DBE711ECF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69" y="3205359"/>
            <a:ext cx="2324100" cy="1752600"/>
          </a:xfrm>
          <a:prstGeom prst="rect">
            <a:avLst/>
          </a:prstGeom>
        </p:spPr>
      </p:pic>
      <p:pic>
        <p:nvPicPr>
          <p:cNvPr id="62" name="Picture 61" descr="A screenshot of a computer&#10;&#10;Description automatically generated">
            <a:extLst>
              <a:ext uri="{FF2B5EF4-FFF2-40B4-BE49-F238E27FC236}">
                <a16:creationId xmlns:a16="http://schemas.microsoft.com/office/drawing/2014/main" id="{FD53BB65-48E2-A769-1B73-9C35E8E5073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69" y="3216694"/>
            <a:ext cx="2324100" cy="1752600"/>
          </a:xfrm>
          <a:prstGeom prst="rect">
            <a:avLst/>
          </a:prstGeom>
        </p:spPr>
      </p:pic>
      <p:pic>
        <p:nvPicPr>
          <p:cNvPr id="64" name="Picture 63" descr="A screenshot of a computer&#10;&#10;Description automatically generated">
            <a:extLst>
              <a:ext uri="{FF2B5EF4-FFF2-40B4-BE49-F238E27FC236}">
                <a16:creationId xmlns:a16="http://schemas.microsoft.com/office/drawing/2014/main" id="{64F74557-8B12-B5E6-ACD2-5EB12F3E059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56" y="3219798"/>
            <a:ext cx="2324100" cy="1752600"/>
          </a:xfrm>
          <a:prstGeom prst="rect">
            <a:avLst/>
          </a:prstGeom>
        </p:spPr>
      </p:pic>
      <p:pic>
        <p:nvPicPr>
          <p:cNvPr id="66" name="Picture 65" descr="A screenshot of a computer&#10;&#10;Description automatically generated">
            <a:extLst>
              <a:ext uri="{FF2B5EF4-FFF2-40B4-BE49-F238E27FC236}">
                <a16:creationId xmlns:a16="http://schemas.microsoft.com/office/drawing/2014/main" id="{2812AD1B-EFB5-1FFD-BE41-B11BC321A6A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43" y="3218044"/>
            <a:ext cx="2324100" cy="1752600"/>
          </a:xfrm>
          <a:prstGeom prst="rect">
            <a:avLst/>
          </a:prstGeom>
        </p:spPr>
      </p:pic>
      <p:pic>
        <p:nvPicPr>
          <p:cNvPr id="68" name="Picture 67" descr="A screenshot of a calculator&#10;&#10;Description automatically generated">
            <a:extLst>
              <a:ext uri="{FF2B5EF4-FFF2-40B4-BE49-F238E27FC236}">
                <a16:creationId xmlns:a16="http://schemas.microsoft.com/office/drawing/2014/main" id="{D025F650-C0BB-7329-E0BA-B91BF8DD3C1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28" y="3211025"/>
            <a:ext cx="2324100" cy="1752600"/>
          </a:xfrm>
          <a:prstGeom prst="rect">
            <a:avLst/>
          </a:prstGeom>
        </p:spPr>
      </p:pic>
      <p:pic>
        <p:nvPicPr>
          <p:cNvPr id="70" name="Picture 69" descr="A screenshot of a computer&#10;&#10;Description automatically generated">
            <a:extLst>
              <a:ext uri="{FF2B5EF4-FFF2-40B4-BE49-F238E27FC236}">
                <a16:creationId xmlns:a16="http://schemas.microsoft.com/office/drawing/2014/main" id="{BC9CCC3D-08B6-1EBA-678B-3AEE4661A4E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83" y="3208470"/>
            <a:ext cx="2324100" cy="1752600"/>
          </a:xfrm>
          <a:prstGeom prst="rect">
            <a:avLst/>
          </a:prstGeom>
        </p:spPr>
      </p:pic>
      <p:pic>
        <p:nvPicPr>
          <p:cNvPr id="72" name="Picture 71" descr="A screenshot of a computer&#10;&#10;Description automatically generated">
            <a:extLst>
              <a:ext uri="{FF2B5EF4-FFF2-40B4-BE49-F238E27FC236}">
                <a16:creationId xmlns:a16="http://schemas.microsoft.com/office/drawing/2014/main" id="{E3E5C4EA-046A-9ACD-1B8C-1EB45EAAA58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9" y="3211942"/>
            <a:ext cx="2324100" cy="1752600"/>
          </a:xfrm>
          <a:prstGeom prst="rect">
            <a:avLst/>
          </a:prstGeom>
        </p:spPr>
      </p:pic>
      <p:graphicFrame>
        <p:nvGraphicFramePr>
          <p:cNvPr id="81" name="Object 1025">
            <a:extLst>
              <a:ext uri="{FF2B5EF4-FFF2-40B4-BE49-F238E27FC236}">
                <a16:creationId xmlns:a16="http://schemas.microsoft.com/office/drawing/2014/main" id="{6F5EFE3C-669E-9101-01AD-E61466E5F2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821" y="2533149"/>
          <a:ext cx="30686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790640" imgH="431640" progId="Equation.DSMT4">
                  <p:embed/>
                </p:oleObj>
              </mc:Choice>
              <mc:Fallback>
                <p:oleObj name="Equation" r:id="rId28" imgW="1790640" imgH="431640" progId="Equation.DSMT4">
                  <p:embed/>
                  <p:pic>
                    <p:nvPicPr>
                      <p:cNvPr id="81" name="Object 1025">
                        <a:extLst>
                          <a:ext uri="{FF2B5EF4-FFF2-40B4-BE49-F238E27FC236}">
                            <a16:creationId xmlns:a16="http://schemas.microsoft.com/office/drawing/2014/main" id="{6F5EFE3C-669E-9101-01AD-E61466E5F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21" y="2533149"/>
                        <a:ext cx="3068638" cy="73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7AE3F21-0D4D-D4D9-A776-AB6A0C7DF6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56" y="3211739"/>
            <a:ext cx="2324100" cy="17526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DDB7029-8BCF-E24E-78E5-9B0C3430C30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99" y="3211771"/>
            <a:ext cx="2324100" cy="17526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0E1F1943-A883-CDA1-81BD-46E018D5B9C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53" y="3210151"/>
            <a:ext cx="2324100" cy="175260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C892EEA-3216-BF1F-9A3D-90F50429AD7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23" y="3214820"/>
            <a:ext cx="2324100" cy="1752600"/>
          </a:xfrm>
          <a:prstGeom prst="rect">
            <a:avLst/>
          </a:prstGeom>
        </p:spPr>
      </p:pic>
      <p:pic>
        <p:nvPicPr>
          <p:cNvPr id="59" name="Picture 58" descr="A screenshot of a computer&#10;&#10;Description automatically generated">
            <a:extLst>
              <a:ext uri="{FF2B5EF4-FFF2-40B4-BE49-F238E27FC236}">
                <a16:creationId xmlns:a16="http://schemas.microsoft.com/office/drawing/2014/main" id="{BC56099C-B4A7-B32C-9662-A16ED7B332B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93" y="3206799"/>
            <a:ext cx="2324100" cy="1752600"/>
          </a:xfrm>
          <a:prstGeom prst="rect">
            <a:avLst/>
          </a:prstGeom>
        </p:spPr>
      </p:pic>
      <p:pic>
        <p:nvPicPr>
          <p:cNvPr id="63" name="Picture 62" descr="A screenshot of a computer&#10;&#10;Description automatically generated">
            <a:extLst>
              <a:ext uri="{FF2B5EF4-FFF2-40B4-BE49-F238E27FC236}">
                <a16:creationId xmlns:a16="http://schemas.microsoft.com/office/drawing/2014/main" id="{33ADF1CA-48A9-45FE-049C-F382658D4BC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28" y="3217062"/>
            <a:ext cx="2324100" cy="1752600"/>
          </a:xfrm>
          <a:prstGeom prst="rect">
            <a:avLst/>
          </a:prstGeom>
        </p:spPr>
      </p:pic>
      <p:pic>
        <p:nvPicPr>
          <p:cNvPr id="67" name="Picture 66" descr="A screenshot of a computer&#10;&#10;Description automatically generated">
            <a:extLst>
              <a:ext uri="{FF2B5EF4-FFF2-40B4-BE49-F238E27FC236}">
                <a16:creationId xmlns:a16="http://schemas.microsoft.com/office/drawing/2014/main" id="{C6D53BE7-CD20-0964-BF66-F1659AA55BC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0" y="3210068"/>
            <a:ext cx="2324100" cy="1752600"/>
          </a:xfrm>
          <a:prstGeom prst="rect">
            <a:avLst/>
          </a:prstGeom>
        </p:spPr>
      </p:pic>
      <p:pic>
        <p:nvPicPr>
          <p:cNvPr id="71" name="Picture 70" descr="A screenshot of a computer&#10;&#10;Description automatically generated">
            <a:extLst>
              <a:ext uri="{FF2B5EF4-FFF2-40B4-BE49-F238E27FC236}">
                <a16:creationId xmlns:a16="http://schemas.microsoft.com/office/drawing/2014/main" id="{ED577B78-7F8C-3A79-D4F6-16513E5BC97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67" y="3220000"/>
            <a:ext cx="2324100" cy="1752600"/>
          </a:xfrm>
          <a:prstGeom prst="rect">
            <a:avLst/>
          </a:prstGeom>
        </p:spPr>
      </p:pic>
      <p:pic>
        <p:nvPicPr>
          <p:cNvPr id="76" name="Picture 75" descr="A screenshot of a computer&#10;&#10;Description automatically generated">
            <a:extLst>
              <a:ext uri="{FF2B5EF4-FFF2-40B4-BE49-F238E27FC236}">
                <a16:creationId xmlns:a16="http://schemas.microsoft.com/office/drawing/2014/main" id="{676515D8-61C6-65DE-AA44-99B2DE0D076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89" y="3214820"/>
            <a:ext cx="2324100" cy="1752600"/>
          </a:xfrm>
          <a:prstGeom prst="rect">
            <a:avLst/>
          </a:prstGeom>
        </p:spPr>
      </p:pic>
      <p:graphicFrame>
        <p:nvGraphicFramePr>
          <p:cNvPr id="78" name="Object 1025">
            <a:extLst>
              <a:ext uri="{FF2B5EF4-FFF2-40B4-BE49-F238E27FC236}">
                <a16:creationId xmlns:a16="http://schemas.microsoft.com/office/drawing/2014/main" id="{2ECBDF28-4062-01EA-8698-4BBB139AD3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118" y="3284620"/>
          <a:ext cx="14589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850680" imgH="241200" progId="Equation.DSMT4">
                  <p:embed/>
                </p:oleObj>
              </mc:Choice>
              <mc:Fallback>
                <p:oleObj name="Equation" r:id="rId39" imgW="850680" imgH="241200" progId="Equation.DSMT4">
                  <p:embed/>
                  <p:pic>
                    <p:nvPicPr>
                      <p:cNvPr id="78" name="Object 1025">
                        <a:extLst>
                          <a:ext uri="{FF2B5EF4-FFF2-40B4-BE49-F238E27FC236}">
                            <a16:creationId xmlns:a16="http://schemas.microsoft.com/office/drawing/2014/main" id="{2ECBDF28-4062-01EA-8698-4BBB139AD3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18" y="3284620"/>
                        <a:ext cx="1458912" cy="411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16">
            <a:extLst>
              <a:ext uri="{FF2B5EF4-FFF2-40B4-BE49-F238E27FC236}">
                <a16:creationId xmlns:a16="http://schemas.microsoft.com/office/drawing/2014/main" id="{1E010FA9-CE0A-728F-8CD6-1BB6159C6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323" y="3787156"/>
            <a:ext cx="1066799" cy="4704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" name="Object 1025">
            <a:extLst>
              <a:ext uri="{FF2B5EF4-FFF2-40B4-BE49-F238E27FC236}">
                <a16:creationId xmlns:a16="http://schemas.microsoft.com/office/drawing/2014/main" id="{C8672B62-73D0-E535-70E2-EC792A3B3F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80909" y="3879732"/>
          <a:ext cx="14589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850680" imgH="241200" progId="Equation.DSMT4">
                  <p:embed/>
                </p:oleObj>
              </mc:Choice>
              <mc:Fallback>
                <p:oleObj name="Equation" r:id="rId39" imgW="850680" imgH="241200" progId="Equation.DSMT4">
                  <p:embed/>
                  <p:pic>
                    <p:nvPicPr>
                      <p:cNvPr id="82" name="Object 1025">
                        <a:extLst>
                          <a:ext uri="{FF2B5EF4-FFF2-40B4-BE49-F238E27FC236}">
                            <a16:creationId xmlns:a16="http://schemas.microsoft.com/office/drawing/2014/main" id="{C8672B62-73D0-E535-70E2-EC792A3B3F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0909" y="3879732"/>
                        <a:ext cx="1458913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5" name="Group 84">
            <a:extLst>
              <a:ext uri="{FF2B5EF4-FFF2-40B4-BE49-F238E27FC236}">
                <a16:creationId xmlns:a16="http://schemas.microsoft.com/office/drawing/2014/main" id="{3C0C10C2-EBC8-52D7-7F64-FA8D84A79A98}"/>
              </a:ext>
            </a:extLst>
          </p:cNvPr>
          <p:cNvGrpSpPr/>
          <p:nvPr/>
        </p:nvGrpSpPr>
        <p:grpSpPr>
          <a:xfrm>
            <a:off x="5753589" y="5589375"/>
            <a:ext cx="3160802" cy="434975"/>
            <a:chOff x="231398" y="3855920"/>
            <a:chExt cx="3160802" cy="434975"/>
          </a:xfrm>
        </p:grpSpPr>
        <p:graphicFrame>
          <p:nvGraphicFramePr>
            <p:cNvPr id="83" name="Object 1025">
              <a:extLst>
                <a:ext uri="{FF2B5EF4-FFF2-40B4-BE49-F238E27FC236}">
                  <a16:creationId xmlns:a16="http://schemas.microsoft.com/office/drawing/2014/main" id="{DD911A7C-5726-DF53-0E28-ECA5CA2041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1398" y="3855920"/>
            <a:ext cx="1477963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1" imgW="863280" imgH="253800" progId="Equation.DSMT4">
                    <p:embed/>
                  </p:oleObj>
                </mc:Choice>
                <mc:Fallback>
                  <p:oleObj name="Equation" r:id="rId41" imgW="863280" imgH="253800" progId="Equation.DSMT4">
                    <p:embed/>
                    <p:pic>
                      <p:nvPicPr>
                        <p:cNvPr id="83" name="Object 1025">
                          <a:extLst>
                            <a:ext uri="{FF2B5EF4-FFF2-40B4-BE49-F238E27FC236}">
                              <a16:creationId xmlns:a16="http://schemas.microsoft.com/office/drawing/2014/main" id="{DD911A7C-5726-DF53-0E28-ECA5CA2041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398" y="3855920"/>
                          <a:ext cx="1477963" cy="434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74A04D2-C3ED-7383-9AB1-914D796BF1EE}"/>
                </a:ext>
              </a:extLst>
            </p:cNvPr>
            <p:cNvSpPr txBox="1"/>
            <p:nvPr/>
          </p:nvSpPr>
          <p:spPr>
            <a:xfrm>
              <a:off x="1654549" y="3861260"/>
              <a:ext cx="17376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 baseline="0" dirty="0">
                  <a:latin typeface="TimesLTStd-Roman"/>
                </a:rPr>
                <a:t>miles per hour</a:t>
              </a:r>
              <a:endParaRPr lang="en-US" sz="2000" dirty="0"/>
            </a:p>
          </p:txBody>
        </p:sp>
      </p:grpSp>
      <p:graphicFrame>
        <p:nvGraphicFramePr>
          <p:cNvPr id="86" name="Object 1025">
            <a:extLst>
              <a:ext uri="{FF2B5EF4-FFF2-40B4-BE49-F238E27FC236}">
                <a16:creationId xmlns:a16="http://schemas.microsoft.com/office/drawing/2014/main" id="{1D324E10-8AE0-CCB4-2827-6108EDD406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5092" y="6112102"/>
          <a:ext cx="44815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2616120" imgH="279360" progId="Equation.DSMT4">
                  <p:embed/>
                </p:oleObj>
              </mc:Choice>
              <mc:Fallback>
                <p:oleObj name="Equation" r:id="rId43" imgW="2616120" imgH="279360" progId="Equation.DSMT4">
                  <p:embed/>
                  <p:pic>
                    <p:nvPicPr>
                      <p:cNvPr id="86" name="Object 1025">
                        <a:extLst>
                          <a:ext uri="{FF2B5EF4-FFF2-40B4-BE49-F238E27FC236}">
                            <a16:creationId xmlns:a16="http://schemas.microsoft.com/office/drawing/2014/main" id="{1D324E10-8AE0-CCB4-2827-6108EDD406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92" y="6112102"/>
                        <a:ext cx="4481513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1025">
            <a:extLst>
              <a:ext uri="{FF2B5EF4-FFF2-40B4-BE49-F238E27FC236}">
                <a16:creationId xmlns:a16="http://schemas.microsoft.com/office/drawing/2014/main" id="{F3E9B9A3-5231-97F9-9D4C-EBF9CD8509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723" y="5602223"/>
          <a:ext cx="26098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523880" imgH="253800" progId="Equation.DSMT4">
                  <p:embed/>
                </p:oleObj>
              </mc:Choice>
              <mc:Fallback>
                <p:oleObj name="Equation" r:id="rId45" imgW="1523880" imgH="253800" progId="Equation.DSMT4">
                  <p:embed/>
                  <p:pic>
                    <p:nvPicPr>
                      <p:cNvPr id="87" name="Object 1025">
                        <a:extLst>
                          <a:ext uri="{FF2B5EF4-FFF2-40B4-BE49-F238E27FC236}">
                            <a16:creationId xmlns:a16="http://schemas.microsoft.com/office/drawing/2014/main" id="{F3E9B9A3-5231-97F9-9D4C-EBF9CD8509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23" y="5602223"/>
                        <a:ext cx="2609850" cy="433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1025">
            <a:extLst>
              <a:ext uri="{FF2B5EF4-FFF2-40B4-BE49-F238E27FC236}">
                <a16:creationId xmlns:a16="http://schemas.microsoft.com/office/drawing/2014/main" id="{5A0CFE76-EAC5-13D9-5B34-61502B57CC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118" y="6146653"/>
          <a:ext cx="27193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587240" imgH="203040" progId="Equation.DSMT4">
                  <p:embed/>
                </p:oleObj>
              </mc:Choice>
              <mc:Fallback>
                <p:oleObj name="Equation" r:id="rId47" imgW="1587240" imgH="203040" progId="Equation.DSMT4">
                  <p:embed/>
                  <p:pic>
                    <p:nvPicPr>
                      <p:cNvPr id="88" name="Object 1025">
                        <a:extLst>
                          <a:ext uri="{FF2B5EF4-FFF2-40B4-BE49-F238E27FC236}">
                            <a16:creationId xmlns:a16="http://schemas.microsoft.com/office/drawing/2014/main" id="{5A0CFE76-EAC5-13D9-5B34-61502B57C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18" y="6146653"/>
                        <a:ext cx="2719388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A91608B0-715D-E0B0-5513-04F1406D7343}"/>
              </a:ext>
            </a:extLst>
          </p:cNvPr>
          <p:cNvSpPr txBox="1"/>
          <p:nvPr/>
        </p:nvSpPr>
        <p:spPr>
          <a:xfrm>
            <a:off x="181970" y="4409603"/>
            <a:ext cx="42204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LTStd-Roman"/>
              </a:rPr>
              <a:t>So, the true bearing of the airplane is</a:t>
            </a:r>
            <a:endParaRPr lang="en-US" sz="2000" dirty="0"/>
          </a:p>
        </p:txBody>
      </p:sp>
      <p:graphicFrame>
        <p:nvGraphicFramePr>
          <p:cNvPr id="91" name="Object 1025">
            <a:extLst>
              <a:ext uri="{FF2B5EF4-FFF2-40B4-BE49-F238E27FC236}">
                <a16:creationId xmlns:a16="http://schemas.microsoft.com/office/drawing/2014/main" id="{1E347B52-008B-E163-80D2-32F1A21BCE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723" y="4026497"/>
          <a:ext cx="16541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965160" imgH="203040" progId="Equation.DSMT4">
                  <p:embed/>
                </p:oleObj>
              </mc:Choice>
              <mc:Fallback>
                <p:oleObj name="Equation" r:id="rId49" imgW="965160" imgH="203040" progId="Equation.DSMT4">
                  <p:embed/>
                  <p:pic>
                    <p:nvPicPr>
                      <p:cNvPr id="91" name="Object 1025">
                        <a:extLst>
                          <a:ext uri="{FF2B5EF4-FFF2-40B4-BE49-F238E27FC236}">
                            <a16:creationId xmlns:a16="http://schemas.microsoft.com/office/drawing/2014/main" id="{1E347B52-008B-E163-80D2-32F1A21BCE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23" y="4026497"/>
                        <a:ext cx="1654175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" name="Picture 92" descr="A screenshot of a computer&#10;&#10;Description automatically generated">
            <a:extLst>
              <a:ext uri="{FF2B5EF4-FFF2-40B4-BE49-F238E27FC236}">
                <a16:creationId xmlns:a16="http://schemas.microsoft.com/office/drawing/2014/main" id="{B9D66078-105D-4B93-DC41-001CC507CA8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02" y="3211567"/>
            <a:ext cx="2324100" cy="1752600"/>
          </a:xfrm>
          <a:prstGeom prst="rect">
            <a:avLst/>
          </a:prstGeom>
        </p:spPr>
      </p:pic>
      <p:pic>
        <p:nvPicPr>
          <p:cNvPr id="95" name="Picture 94" descr="A screenshot of a computer&#10;&#10;Description automatically generated">
            <a:extLst>
              <a:ext uri="{FF2B5EF4-FFF2-40B4-BE49-F238E27FC236}">
                <a16:creationId xmlns:a16="http://schemas.microsoft.com/office/drawing/2014/main" id="{55881FDE-AB8F-28EF-EB6D-3DC8E4D596A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53" y="3212341"/>
            <a:ext cx="2324100" cy="1752600"/>
          </a:xfrm>
          <a:prstGeom prst="rect">
            <a:avLst/>
          </a:prstGeom>
        </p:spPr>
      </p:pic>
      <p:pic>
        <p:nvPicPr>
          <p:cNvPr id="97" name="Picture 96" descr="A screenshot of a computer&#10;&#10;Description automatically generated">
            <a:extLst>
              <a:ext uri="{FF2B5EF4-FFF2-40B4-BE49-F238E27FC236}">
                <a16:creationId xmlns:a16="http://schemas.microsoft.com/office/drawing/2014/main" id="{31F2E559-86AF-C759-9187-A8B881F40923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51" y="3211739"/>
            <a:ext cx="2324100" cy="1752600"/>
          </a:xfrm>
          <a:prstGeom prst="rect">
            <a:avLst/>
          </a:prstGeom>
        </p:spPr>
      </p:pic>
      <p:graphicFrame>
        <p:nvGraphicFramePr>
          <p:cNvPr id="98" name="Object 1025">
            <a:extLst>
              <a:ext uri="{FF2B5EF4-FFF2-40B4-BE49-F238E27FC236}">
                <a16:creationId xmlns:a16="http://schemas.microsoft.com/office/drawing/2014/main" id="{4D07C3FC-52F1-943A-5326-CF7E8A2961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1114" y="4023185"/>
          <a:ext cx="10668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622080" imgH="203040" progId="Equation.DSMT4">
                  <p:embed/>
                </p:oleObj>
              </mc:Choice>
              <mc:Fallback>
                <p:oleObj name="Equation" r:id="rId54" imgW="622080" imgH="203040" progId="Equation.DSMT4">
                  <p:embed/>
                  <p:pic>
                    <p:nvPicPr>
                      <p:cNvPr id="98" name="Object 1025">
                        <a:extLst>
                          <a:ext uri="{FF2B5EF4-FFF2-40B4-BE49-F238E27FC236}">
                            <a16:creationId xmlns:a16="http://schemas.microsoft.com/office/drawing/2014/main" id="{4D07C3FC-52F1-943A-5326-CF7E8A2961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114" y="4023185"/>
                        <a:ext cx="1066800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" name="Group 99">
            <a:extLst>
              <a:ext uri="{FF2B5EF4-FFF2-40B4-BE49-F238E27FC236}">
                <a16:creationId xmlns:a16="http://schemas.microsoft.com/office/drawing/2014/main" id="{74879DA5-6EC2-F5AC-05B0-323DBDE28E73}"/>
              </a:ext>
            </a:extLst>
          </p:cNvPr>
          <p:cNvGrpSpPr/>
          <p:nvPr/>
        </p:nvGrpSpPr>
        <p:grpSpPr>
          <a:xfrm>
            <a:off x="8291643" y="4002636"/>
            <a:ext cx="1554814" cy="807094"/>
            <a:chOff x="8291643" y="4002636"/>
            <a:chExt cx="1554814" cy="807094"/>
          </a:xfrm>
        </p:grpSpPr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1DB62AA4-8F6C-4915-0CAE-42BBE7529E20}"/>
                </a:ext>
              </a:extLst>
            </p:cNvPr>
            <p:cNvSpPr/>
            <p:nvPr/>
          </p:nvSpPr>
          <p:spPr>
            <a:xfrm rot="17988877">
              <a:off x="9136641" y="4099915"/>
              <a:ext cx="632263" cy="787368"/>
            </a:xfrm>
            <a:prstGeom prst="arc">
              <a:avLst>
                <a:gd name="adj1" fmla="val 14647612"/>
                <a:gd name="adj2" fmla="val 18723982"/>
              </a:avLst>
            </a:prstGeom>
            <a:ln w="12700">
              <a:solidFill>
                <a:srgbClr val="FF000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99" name="Object 1025">
              <a:extLst>
                <a:ext uri="{FF2B5EF4-FFF2-40B4-BE49-F238E27FC236}">
                  <a16:creationId xmlns:a16="http://schemas.microsoft.com/office/drawing/2014/main" id="{2E7978CF-05F4-9061-A182-3AC7F322FA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91643" y="4002636"/>
            <a:ext cx="84931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6" imgW="495000" imgH="203040" progId="Equation.DSMT4">
                    <p:embed/>
                  </p:oleObj>
                </mc:Choice>
                <mc:Fallback>
                  <p:oleObj name="Equation" r:id="rId56" imgW="495000" imgH="203040" progId="Equation.DSMT4">
                    <p:embed/>
                    <p:pic>
                      <p:nvPicPr>
                        <p:cNvPr id="99" name="Object 1025">
                          <a:extLst>
                            <a:ext uri="{FF2B5EF4-FFF2-40B4-BE49-F238E27FC236}">
                              <a16:creationId xmlns:a16="http://schemas.microsoft.com/office/drawing/2014/main" id="{2E7978CF-05F4-9061-A182-3AC7F322FAC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91643" y="4002636"/>
                          <a:ext cx="849313" cy="3460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1" name="Object 1025">
            <a:extLst>
              <a:ext uri="{FF2B5EF4-FFF2-40B4-BE49-F238E27FC236}">
                <a16:creationId xmlns:a16="http://schemas.microsoft.com/office/drawing/2014/main" id="{0754F03C-35BA-781F-E02F-01377D136E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415" y="4842432"/>
          <a:ext cx="15668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914400" imgH="203040" progId="Equation.DSMT4">
                  <p:embed/>
                </p:oleObj>
              </mc:Choice>
              <mc:Fallback>
                <p:oleObj name="Equation" r:id="rId58" imgW="914400" imgH="203040" progId="Equation.DSMT4">
                  <p:embed/>
                  <p:pic>
                    <p:nvPicPr>
                      <p:cNvPr id="101" name="Object 1025">
                        <a:extLst>
                          <a:ext uri="{FF2B5EF4-FFF2-40B4-BE49-F238E27FC236}">
                            <a16:creationId xmlns:a16="http://schemas.microsoft.com/office/drawing/2014/main" id="{0754F03C-35BA-781F-E02F-01377D136E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15" y="4842432"/>
                        <a:ext cx="1566862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extBox 102">
            <a:extLst>
              <a:ext uri="{FF2B5EF4-FFF2-40B4-BE49-F238E27FC236}">
                <a16:creationId xmlns:a16="http://schemas.microsoft.com/office/drawing/2014/main" id="{1DAA3233-82DF-47F9-B4AB-A255A5FF915F}"/>
              </a:ext>
            </a:extLst>
          </p:cNvPr>
          <p:cNvSpPr txBox="1"/>
          <p:nvPr/>
        </p:nvSpPr>
        <p:spPr>
          <a:xfrm>
            <a:off x="160629" y="3634976"/>
            <a:ext cx="1853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LTStd-Roman"/>
              </a:rPr>
              <a:t>Reference angle</a:t>
            </a:r>
            <a:endParaRPr lang="en-US" sz="2000" dirty="0"/>
          </a:p>
        </p:txBody>
      </p:sp>
      <p:pic>
        <p:nvPicPr>
          <p:cNvPr id="105" name="Picture 104" descr="A screenshot of a computer&#10;&#10;Description automatically generated">
            <a:extLst>
              <a:ext uri="{FF2B5EF4-FFF2-40B4-BE49-F238E27FC236}">
                <a16:creationId xmlns:a16="http://schemas.microsoft.com/office/drawing/2014/main" id="{C23B43A7-AE08-58E3-EC06-4387B4E2F7A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61" y="3217849"/>
            <a:ext cx="2324100" cy="1752600"/>
          </a:xfrm>
          <a:prstGeom prst="rect">
            <a:avLst/>
          </a:prstGeom>
        </p:spPr>
      </p:pic>
      <p:pic>
        <p:nvPicPr>
          <p:cNvPr id="107" name="Picture 106" descr="A screenshot of a computer&#10;&#10;Description automatically generated">
            <a:extLst>
              <a:ext uri="{FF2B5EF4-FFF2-40B4-BE49-F238E27FC236}">
                <a16:creationId xmlns:a16="http://schemas.microsoft.com/office/drawing/2014/main" id="{F77FC0C5-8444-499D-9B11-A38F2F2BD37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89" y="3211467"/>
            <a:ext cx="2324100" cy="1752600"/>
          </a:xfrm>
          <a:prstGeom prst="rect">
            <a:avLst/>
          </a:prstGeom>
        </p:spPr>
      </p:pic>
      <p:pic>
        <p:nvPicPr>
          <p:cNvPr id="109" name="Picture 108" descr="A screenshot of a computer&#10;&#10;Description automatically generated">
            <a:extLst>
              <a:ext uri="{FF2B5EF4-FFF2-40B4-BE49-F238E27FC236}">
                <a16:creationId xmlns:a16="http://schemas.microsoft.com/office/drawing/2014/main" id="{DE07101F-EE36-6053-DBA6-85C3964109A1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34" y="3211467"/>
            <a:ext cx="2324100" cy="1752600"/>
          </a:xfrm>
          <a:prstGeom prst="rect">
            <a:avLst/>
          </a:prstGeom>
        </p:spPr>
      </p:pic>
      <p:graphicFrame>
        <p:nvGraphicFramePr>
          <p:cNvPr id="112" name="Object 1025">
            <a:extLst>
              <a:ext uri="{FF2B5EF4-FFF2-40B4-BE49-F238E27FC236}">
                <a16:creationId xmlns:a16="http://schemas.microsoft.com/office/drawing/2014/main" id="{90326CB6-D36F-CE8C-4AF2-4080DC6DB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5702" y="4829033"/>
          <a:ext cx="11969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698400" imgH="203040" progId="Equation.DSMT4">
                  <p:embed/>
                </p:oleObj>
              </mc:Choice>
              <mc:Fallback>
                <p:oleObj name="Equation" r:id="rId63" imgW="698400" imgH="203040" progId="Equation.DSMT4">
                  <p:embed/>
                  <p:pic>
                    <p:nvPicPr>
                      <p:cNvPr id="112" name="Object 1025">
                        <a:extLst>
                          <a:ext uri="{FF2B5EF4-FFF2-40B4-BE49-F238E27FC236}">
                            <a16:creationId xmlns:a16="http://schemas.microsoft.com/office/drawing/2014/main" id="{90326CB6-D36F-CE8C-4AF2-4080DC6DBE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702" y="4829033"/>
                        <a:ext cx="1196975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Arc 112">
            <a:extLst>
              <a:ext uri="{FF2B5EF4-FFF2-40B4-BE49-F238E27FC236}">
                <a16:creationId xmlns:a16="http://schemas.microsoft.com/office/drawing/2014/main" id="{A1350A94-53C5-EC95-9A3A-15F87E8D50DF}"/>
              </a:ext>
            </a:extLst>
          </p:cNvPr>
          <p:cNvSpPr/>
          <p:nvPr/>
        </p:nvSpPr>
        <p:spPr>
          <a:xfrm rot="1887597">
            <a:off x="9232472" y="4273320"/>
            <a:ext cx="469454" cy="466102"/>
          </a:xfrm>
          <a:prstGeom prst="arc">
            <a:avLst>
              <a:gd name="adj1" fmla="val 14416561"/>
              <a:gd name="adj2" fmla="val 13271497"/>
            </a:avLst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4" name="Object 1025">
            <a:extLst>
              <a:ext uri="{FF2B5EF4-FFF2-40B4-BE49-F238E27FC236}">
                <a16:creationId xmlns:a16="http://schemas.microsoft.com/office/drawing/2014/main" id="{F65CD41E-E0BD-DD37-CEFB-EDB1020AD7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16777" y="4733741"/>
          <a:ext cx="9794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571320" imgH="203040" progId="Equation.DSMT4">
                  <p:embed/>
                </p:oleObj>
              </mc:Choice>
              <mc:Fallback>
                <p:oleObj name="Equation" r:id="rId65" imgW="571320" imgH="203040" progId="Equation.DSMT4">
                  <p:embed/>
                  <p:pic>
                    <p:nvPicPr>
                      <p:cNvPr id="114" name="Object 1025">
                        <a:extLst>
                          <a:ext uri="{FF2B5EF4-FFF2-40B4-BE49-F238E27FC236}">
                            <a16:creationId xmlns:a16="http://schemas.microsoft.com/office/drawing/2014/main" id="{F65CD41E-E0BD-DD37-CEFB-EDB1020AD7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6777" y="4733741"/>
                        <a:ext cx="979487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TextBox 114">
            <a:extLst>
              <a:ext uri="{FF2B5EF4-FFF2-40B4-BE49-F238E27FC236}">
                <a16:creationId xmlns:a16="http://schemas.microsoft.com/office/drawing/2014/main" id="{29476E91-BCC3-A916-4CD6-2D106E756036}"/>
              </a:ext>
            </a:extLst>
          </p:cNvPr>
          <p:cNvSpPr txBox="1"/>
          <p:nvPr/>
        </p:nvSpPr>
        <p:spPr>
          <a:xfrm>
            <a:off x="160628" y="5208206"/>
            <a:ext cx="26098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LTStd-Roman"/>
              </a:rPr>
              <a:t>The forms of vector </a:t>
            </a:r>
            <a:r>
              <a:rPr lang="en-US" sz="2000" b="1" i="0" u="none" strike="noStrike" baseline="0" dirty="0">
                <a:latin typeface="TimesLTStd-Roman"/>
              </a:rPr>
              <a:t>v</a:t>
            </a:r>
            <a:endParaRPr lang="en-US" sz="20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6635560-666C-7B7D-6CA7-97E0CD77FBF0}"/>
              </a:ext>
            </a:extLst>
          </p:cNvPr>
          <p:cNvSpPr txBox="1"/>
          <p:nvPr/>
        </p:nvSpPr>
        <p:spPr>
          <a:xfrm>
            <a:off x="3113460" y="5602223"/>
            <a:ext cx="14779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</a:t>
            </a:r>
            <a:endParaRPr lang="en-US" sz="20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15500FB-C2C7-DDB4-6540-DF90607D8062}"/>
              </a:ext>
            </a:extLst>
          </p:cNvPr>
          <p:cNvSpPr txBox="1"/>
          <p:nvPr/>
        </p:nvSpPr>
        <p:spPr>
          <a:xfrm>
            <a:off x="3117654" y="6132237"/>
            <a:ext cx="2324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Combination</a:t>
            </a:r>
            <a:endParaRPr lang="en-US" sz="20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A2F4AC8-C625-0B6B-6C2A-E65139A98E33}"/>
              </a:ext>
            </a:extLst>
          </p:cNvPr>
          <p:cNvSpPr txBox="1"/>
          <p:nvPr/>
        </p:nvSpPr>
        <p:spPr>
          <a:xfrm>
            <a:off x="10340187" y="6139017"/>
            <a:ext cx="1713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Trigonometric</a:t>
            </a:r>
            <a:endParaRPr lang="en-US" sz="2000" dirty="0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1AF7CE71-D78E-D3F3-5D69-F81368EDE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5" y="2333083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33B3F7A7-F290-E09A-7804-7230577D1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182032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1A826-4034-810D-A561-E2125B3596EA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5731225" y="5549916"/>
            <a:ext cx="386197" cy="485694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3A39F2E-39F4-48A3-CF2A-7F834E178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59549"/>
              </p:ext>
            </p:extLst>
          </p:nvPr>
        </p:nvGraphicFramePr>
        <p:xfrm>
          <a:off x="5787371" y="5563106"/>
          <a:ext cx="337201" cy="48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173718" imgH="249221" progId="Equation.DSMT4">
                  <p:embed/>
                </p:oleObj>
              </mc:Choice>
              <mc:Fallback>
                <p:oleObj name="Equation" r:id="rId69" imgW="173718" imgH="249221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331F246-F65B-885F-835E-2BA41F2790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5787371" y="5563106"/>
                        <a:ext cx="337201" cy="485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1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90" grpId="0"/>
      <p:bldP spid="103" grpId="0"/>
      <p:bldP spid="113" grpId="0" animBg="1"/>
      <p:bldP spid="115" grpId="0"/>
      <p:bldP spid="117" grpId="0"/>
      <p:bldP spid="118" grpId="0"/>
      <p:bldP spid="1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2BE10BAA-812F-7D81-FE8D-018C6E82B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" y="842169"/>
            <a:ext cx="9799320" cy="109281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65F50454-0AEF-DFDC-DF5D-0408860FB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7" y="232569"/>
            <a:ext cx="64770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>
            <a:extLst>
              <a:ext uri="{FF2B5EF4-FFF2-40B4-BE49-F238E27FC236}">
                <a16:creationId xmlns:a16="http://schemas.microsoft.com/office/drawing/2014/main" id="{E5A329EA-D8BB-8A3C-8E13-C9A6E175DD54}"/>
              </a:ext>
            </a:extLst>
          </p:cNvPr>
          <p:cNvGrpSpPr>
            <a:grpSpLocks/>
          </p:cNvGrpSpPr>
          <p:nvPr/>
        </p:nvGrpSpPr>
        <p:grpSpPr bwMode="auto">
          <a:xfrm>
            <a:off x="1486748" y="3342882"/>
            <a:ext cx="3708400" cy="3184842"/>
            <a:chOff x="1066800" y="2586344"/>
            <a:chExt cx="2819400" cy="2442856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95CCE961-5983-E451-5BEB-E30F6D011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586344"/>
              <a:ext cx="2819400" cy="2144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18D5B0E6-66C8-1A76-4C24-73252ABD5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730509"/>
              <a:ext cx="1524000" cy="298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9">
            <a:extLst>
              <a:ext uri="{FF2B5EF4-FFF2-40B4-BE49-F238E27FC236}">
                <a16:creationId xmlns:a16="http://schemas.microsoft.com/office/drawing/2014/main" id="{DCA67263-A646-A530-4E9F-A828457B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75" y="2931371"/>
            <a:ext cx="4575736" cy="36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BEABF3-A816-2456-E634-59F9339E2611}"/>
              </a:ext>
            </a:extLst>
          </p:cNvPr>
          <p:cNvSpPr txBox="1"/>
          <p:nvPr/>
        </p:nvSpPr>
        <p:spPr>
          <a:xfrm>
            <a:off x="181970" y="2049548"/>
            <a:ext cx="3455561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in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Position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E1BAF5-043E-DB25-7874-68459D9CDEB5}"/>
              </a:ext>
            </a:extLst>
          </p:cNvPr>
          <p:cNvSpPr txBox="1"/>
          <p:nvPr/>
        </p:nvSpPr>
        <p:spPr>
          <a:xfrm>
            <a:off x="1743223" y="2581726"/>
            <a:ext cx="295792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Two-dimensional Vector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04EE2-80FC-DC77-7CD1-914308C874E9}"/>
              </a:ext>
            </a:extLst>
          </p:cNvPr>
          <p:cNvSpPr txBox="1"/>
          <p:nvPr/>
        </p:nvSpPr>
        <p:spPr>
          <a:xfrm>
            <a:off x="7409116" y="2537715"/>
            <a:ext cx="311867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Three-dimensional Vector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0FC50B4-6699-6550-F1DC-FAC43E16D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778369"/>
              </p:ext>
            </p:extLst>
          </p:nvPr>
        </p:nvGraphicFramePr>
        <p:xfrm>
          <a:off x="4881481" y="6115531"/>
          <a:ext cx="2397601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203040" progId="Equation.DSMT4">
                  <p:embed/>
                </p:oleObj>
              </mc:Choice>
              <mc:Fallback>
                <p:oleObj name="Equation" r:id="rId8" imgW="111744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963DEA3-F154-71E6-BBE0-A181C3CAF4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81481" y="6115531"/>
                        <a:ext cx="2397601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35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4CF7A2B6-66E7-F326-70B5-CD949A533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13" y="4038952"/>
            <a:ext cx="4423986" cy="3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AC202956-FC3D-E49C-9A06-6CBEA1256F55}"/>
              </a:ext>
            </a:extLst>
          </p:cNvPr>
          <p:cNvGrpSpPr>
            <a:grpSpLocks/>
          </p:cNvGrpSpPr>
          <p:nvPr/>
        </p:nvGrpSpPr>
        <p:grpSpPr bwMode="auto">
          <a:xfrm>
            <a:off x="3884007" y="246670"/>
            <a:ext cx="4423986" cy="3411909"/>
            <a:chOff x="2514600" y="570443"/>
            <a:chExt cx="3886200" cy="31633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694285-9AED-54F8-6250-DE6A58419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70443"/>
              <a:ext cx="3886200" cy="316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C39E1094-1598-583E-5831-B7DD27E99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313" y="2055496"/>
              <a:ext cx="192087" cy="23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C6EF1C63-650A-A871-A6E1-937C44CB2173}"/>
              </a:ext>
            </a:extLst>
          </p:cNvPr>
          <p:cNvGrpSpPr>
            <a:grpSpLocks/>
          </p:cNvGrpSpPr>
          <p:nvPr/>
        </p:nvGrpSpPr>
        <p:grpSpPr bwMode="auto">
          <a:xfrm>
            <a:off x="1205220" y="4767300"/>
            <a:ext cx="9781559" cy="1607187"/>
            <a:chOff x="533400" y="4904940"/>
            <a:chExt cx="8077200" cy="1343460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D2CFBDB6-C0E3-86A8-B764-C7971287C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904940"/>
              <a:ext cx="8077200" cy="134346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755A43-B6F2-BC71-069E-5CEB1661BAD2}"/>
                </a:ext>
              </a:extLst>
            </p:cNvPr>
            <p:cNvSpPr txBox="1"/>
            <p:nvPr/>
          </p:nvSpPr>
          <p:spPr>
            <a:xfrm>
              <a:off x="6816005" y="5772415"/>
              <a:ext cx="1634601" cy="3601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“Tip” – “Tail”</a:t>
              </a:r>
            </a:p>
          </p:txBody>
        </p:sp>
      </p:grp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345D71C-2916-4D13-DD80-3F9E6F29A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399471"/>
              </p:ext>
            </p:extLst>
          </p:nvPr>
        </p:nvGraphicFramePr>
        <p:xfrm>
          <a:off x="5946391" y="1232177"/>
          <a:ext cx="26987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46391" y="1232177"/>
                        <a:ext cx="269875" cy="29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3C392BC-D1A1-D964-DC84-C0361340F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180723"/>
              </p:ext>
            </p:extLst>
          </p:nvPr>
        </p:nvGraphicFramePr>
        <p:xfrm>
          <a:off x="6750123" y="383346"/>
          <a:ext cx="269985" cy="29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50123" y="383346"/>
                        <a:ext cx="269985" cy="292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BBA62EE-920D-2B04-C998-796394B4D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593417"/>
              </p:ext>
            </p:extLst>
          </p:nvPr>
        </p:nvGraphicFramePr>
        <p:xfrm>
          <a:off x="8957851" y="1884976"/>
          <a:ext cx="897141" cy="411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9843" imgH="211750" progId="Equation.DSMT4">
                  <p:embed/>
                </p:oleObj>
              </mc:Choice>
              <mc:Fallback>
                <p:oleObj name="Equation" r:id="rId10" imgW="459843" imgH="2117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57851" y="1884976"/>
                        <a:ext cx="897141" cy="411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706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40D9A9-7F30-1DEE-DAAC-7C2CE5B59261}"/>
              </a:ext>
            </a:extLst>
          </p:cNvPr>
          <p:cNvGrpSpPr>
            <a:grpSpLocks/>
          </p:cNvGrpSpPr>
          <p:nvPr/>
        </p:nvGrpSpPr>
        <p:grpSpPr bwMode="auto">
          <a:xfrm>
            <a:off x="1251081" y="461037"/>
            <a:ext cx="9689837" cy="1611164"/>
            <a:chOff x="533399" y="4904940"/>
            <a:chExt cx="9689837" cy="1611686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A3AC46F5-7D2E-040D-29E4-C2FCA937A9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4904940"/>
              <a:ext cx="9689837" cy="161168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BD36BC-9F4B-276B-97CE-AB20BE984452}"/>
                </a:ext>
              </a:extLst>
            </p:cNvPr>
            <p:cNvSpPr txBox="1"/>
            <p:nvPr/>
          </p:nvSpPr>
          <p:spPr>
            <a:xfrm>
              <a:off x="7920816" y="5922182"/>
              <a:ext cx="1908984" cy="431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“Tip” – “Tail”</a:t>
              </a:r>
            </a:p>
          </p:txBody>
        </p:sp>
      </p:grpSp>
      <p:pic>
        <p:nvPicPr>
          <p:cNvPr id="6" name="Picture 2">
            <a:hlinkClick r:id="rId3"/>
            <a:extLst>
              <a:ext uri="{FF2B5EF4-FFF2-40B4-BE49-F238E27FC236}">
                <a16:creationId xmlns:a16="http://schemas.microsoft.com/office/drawing/2014/main" id="{8DC220F5-7485-5480-BE73-5770037EE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43" y="2237713"/>
            <a:ext cx="42672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CA8DB11-080E-25AF-F820-D98C0AA9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5" y="188415"/>
            <a:ext cx="7010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6A7DDF2F-8358-B388-878A-87BAF9326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99" y="685800"/>
            <a:ext cx="9557892" cy="26731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24E82B65-FF02-F62F-AA7B-1D14140A4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99" y="3450213"/>
            <a:ext cx="2623121" cy="308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hlinkClick r:id="rId3"/>
            <a:extLst>
              <a:ext uri="{FF2B5EF4-FFF2-40B4-BE49-F238E27FC236}">
                <a16:creationId xmlns:a16="http://schemas.microsoft.com/office/drawing/2014/main" id="{CF886D15-DCD8-5EC3-77E5-A704107E7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58" y="3449915"/>
            <a:ext cx="2813746" cy="31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29AFF1-C41E-D5E5-5094-BF1D859F099A}"/>
              </a:ext>
            </a:extLst>
          </p:cNvPr>
          <p:cNvSpPr txBox="1"/>
          <p:nvPr/>
        </p:nvSpPr>
        <p:spPr bwMode="auto">
          <a:xfrm>
            <a:off x="3667485" y="4709974"/>
            <a:ext cx="3770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D1C01E-90CC-7B38-132C-CCFABACEEE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5219" y="2935666"/>
            <a:ext cx="923891" cy="26986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BFF919F-8DA0-9DC3-3167-A138D1E12E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921882"/>
              </p:ext>
            </p:extLst>
          </p:nvPr>
        </p:nvGraphicFramePr>
        <p:xfrm>
          <a:off x="4895073" y="4498204"/>
          <a:ext cx="1915213" cy="705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81423" imgH="398754" progId="Equation.DSMT4">
                  <p:embed/>
                </p:oleObj>
              </mc:Choice>
              <mc:Fallback>
                <p:oleObj name="Equation" r:id="rId8" imgW="1081423" imgH="3987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95073" y="4498204"/>
                        <a:ext cx="1915213" cy="705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0B1D8082-F8BF-E241-AAB3-F3C0DBBF0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4618" y="1074063"/>
            <a:ext cx="8509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Line 20">
            <a:extLst>
              <a:ext uri="{FF2B5EF4-FFF2-40B4-BE49-F238E27FC236}">
                <a16:creationId xmlns:a16="http://schemas.microsoft.com/office/drawing/2014/main" id="{AE9CD9AD-7FFE-6781-9BDC-042A3B9C1A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41118" y="3252113"/>
            <a:ext cx="2159000" cy="1397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3">
            <a:extLst>
              <a:ext uri="{FF2B5EF4-FFF2-40B4-BE49-F238E27FC236}">
                <a16:creationId xmlns:a16="http://schemas.microsoft.com/office/drawing/2014/main" id="{E724B450-747D-A22C-CF9E-16D8C3FD45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8918" y="4649113"/>
            <a:ext cx="5702300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8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24">
            <a:extLst>
              <a:ext uri="{FF2B5EF4-FFF2-40B4-BE49-F238E27FC236}">
                <a16:creationId xmlns:a16="http://schemas.microsoft.com/office/drawing/2014/main" id="{6A5CC478-2AF2-5FA0-2B0A-8FA4610227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1118" y="915313"/>
            <a:ext cx="0" cy="55880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7">
            <a:extLst>
              <a:ext uri="{FF2B5EF4-FFF2-40B4-BE49-F238E27FC236}">
                <a16:creationId xmlns:a16="http://schemas.microsoft.com/office/drawing/2014/main" id="{47992BA5-37BC-A67D-7E7E-0FA58499C638}"/>
              </a:ext>
            </a:extLst>
          </p:cNvPr>
          <p:cNvGrpSpPr>
            <a:grpSpLocks/>
          </p:cNvGrpSpPr>
          <p:nvPr/>
        </p:nvGrpSpPr>
        <p:grpSpPr bwMode="auto">
          <a:xfrm>
            <a:off x="5528418" y="1982113"/>
            <a:ext cx="1371600" cy="2644775"/>
            <a:chOff x="2352" y="1304"/>
            <a:chExt cx="864" cy="1666"/>
          </a:xfrm>
        </p:grpSpPr>
        <p:sp>
          <p:nvSpPr>
            <p:cNvPr id="8" name="Line 22">
              <a:extLst>
                <a:ext uri="{FF2B5EF4-FFF2-40B4-BE49-F238E27FC236}">
                  <a16:creationId xmlns:a16="http://schemas.microsoft.com/office/drawing/2014/main" id="{9851B08E-24A7-AA67-577F-9F9F1B5560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1304"/>
              <a:ext cx="864" cy="166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" name="Object 1031">
              <a:extLst>
                <a:ext uri="{FF2B5EF4-FFF2-40B4-BE49-F238E27FC236}">
                  <a16:creationId xmlns:a16="http://schemas.microsoft.com/office/drawing/2014/main" id="{03F86CA8-1566-35FA-2E99-02D813AA7F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53" y="2095"/>
            <a:ext cx="138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" imgW="85322" imgH="106563" progId="Photoshop.Image.7">
                    <p:embed/>
                  </p:oleObj>
                </mc:Choice>
                <mc:Fallback>
                  <p:oleObj name="Image" r:id="rId2" imgW="85322" imgH="106563" progId="Photoshop.Image.7">
                    <p:embed/>
                    <p:pic>
                      <p:nvPicPr>
                        <p:cNvPr id="10266" name="Object 1031">
                          <a:extLst>
                            <a:ext uri="{FF2B5EF4-FFF2-40B4-BE49-F238E27FC236}">
                              <a16:creationId xmlns:a16="http://schemas.microsoft.com/office/drawing/2014/main" id="{29598061-8E92-75AC-58EF-CAAEBB7F495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3" y="2095"/>
                          <a:ext cx="138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1024">
            <a:extLst>
              <a:ext uri="{FF2B5EF4-FFF2-40B4-BE49-F238E27FC236}">
                <a16:creationId xmlns:a16="http://schemas.microsoft.com/office/drawing/2014/main" id="{02A7B6FE-8C6C-4324-65F7-15765A325F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772517"/>
              </p:ext>
            </p:extLst>
          </p:nvPr>
        </p:nvGraphicFramePr>
        <p:xfrm>
          <a:off x="6746030" y="3917276"/>
          <a:ext cx="2063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79201" imgH="94320" progId="Photoshop.Image.7">
                  <p:embed/>
                </p:oleObj>
              </mc:Choice>
              <mc:Fallback>
                <p:oleObj name="Image" r:id="rId4" imgW="79201" imgH="94320" progId="Photoshop.Image.7">
                  <p:embed/>
                  <p:pic>
                    <p:nvPicPr>
                      <p:cNvPr id="11" name="Object 1024">
                        <a:extLst>
                          <a:ext uri="{FF2B5EF4-FFF2-40B4-BE49-F238E27FC236}">
                            <a16:creationId xmlns:a16="http://schemas.microsoft.com/office/drawing/2014/main" id="{2FFE0EC6-9802-3389-9ABE-CC30C13329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030" y="3917276"/>
                        <a:ext cx="20637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29">
            <a:extLst>
              <a:ext uri="{FF2B5EF4-FFF2-40B4-BE49-F238E27FC236}">
                <a16:creationId xmlns:a16="http://schemas.microsoft.com/office/drawing/2014/main" id="{4092292B-D398-BFD6-2C87-39B4C4783B85}"/>
              </a:ext>
            </a:extLst>
          </p:cNvPr>
          <p:cNvGrpSpPr>
            <a:grpSpLocks/>
          </p:cNvGrpSpPr>
          <p:nvPr/>
        </p:nvGrpSpPr>
        <p:grpSpPr bwMode="auto">
          <a:xfrm>
            <a:off x="4798168" y="1982113"/>
            <a:ext cx="2089150" cy="1371600"/>
            <a:chOff x="1892" y="1304"/>
            <a:chExt cx="1316" cy="864"/>
          </a:xfrm>
        </p:grpSpPr>
        <p:sp>
          <p:nvSpPr>
            <p:cNvPr id="12" name="Line 19">
              <a:extLst>
                <a:ext uri="{FF2B5EF4-FFF2-40B4-BE49-F238E27FC236}">
                  <a16:creationId xmlns:a16="http://schemas.microsoft.com/office/drawing/2014/main" id="{201943CE-510F-A15F-CBB3-B22278EC33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92" y="1304"/>
              <a:ext cx="1316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" name="Object 1030">
              <a:extLst>
                <a:ext uri="{FF2B5EF4-FFF2-40B4-BE49-F238E27FC236}">
                  <a16:creationId xmlns:a16="http://schemas.microsoft.com/office/drawing/2014/main" id="{029DD888-B99A-BE5A-08AF-70DD516828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29" y="1451"/>
            <a:ext cx="257" cy="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6" imgW="161285" imgH="91440" progId="Photoshop.Image.7">
                    <p:embed/>
                  </p:oleObj>
                </mc:Choice>
                <mc:Fallback>
                  <p:oleObj name="Image" r:id="rId6" imgW="161285" imgH="91440" progId="Photoshop.Image.7">
                    <p:embed/>
                    <p:pic>
                      <p:nvPicPr>
                        <p:cNvPr id="10264" name="Object 1030">
                          <a:extLst>
                            <a:ext uri="{FF2B5EF4-FFF2-40B4-BE49-F238E27FC236}">
                              <a16:creationId xmlns:a16="http://schemas.microsoft.com/office/drawing/2014/main" id="{91FA4FF8-135A-30F9-02C7-D259BCA0430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9" y="1451"/>
                          <a:ext cx="257" cy="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31">
            <a:extLst>
              <a:ext uri="{FF2B5EF4-FFF2-40B4-BE49-F238E27FC236}">
                <a16:creationId xmlns:a16="http://schemas.microsoft.com/office/drawing/2014/main" id="{1EB5C96B-FC55-8D63-878B-C8ECD66124B5}"/>
              </a:ext>
            </a:extLst>
          </p:cNvPr>
          <p:cNvGrpSpPr>
            <a:grpSpLocks/>
          </p:cNvGrpSpPr>
          <p:nvPr/>
        </p:nvGrpSpPr>
        <p:grpSpPr bwMode="auto">
          <a:xfrm>
            <a:off x="4063155" y="3347363"/>
            <a:ext cx="1470025" cy="1296988"/>
            <a:chOff x="1429" y="2164"/>
            <a:chExt cx="926" cy="817"/>
          </a:xfrm>
        </p:grpSpPr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F9A1679B-E2AF-468E-07E9-6582F0AE7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84" y="2164"/>
              <a:ext cx="471" cy="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" name="Object 1029">
              <a:extLst>
                <a:ext uri="{FF2B5EF4-FFF2-40B4-BE49-F238E27FC236}">
                  <a16:creationId xmlns:a16="http://schemas.microsoft.com/office/drawing/2014/main" id="{CEACFF50-99A7-F340-2A09-E5A89A5D13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9" y="2559"/>
            <a:ext cx="646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8" imgW="417224" imgH="131042" progId="Photoshop.Image.7">
                    <p:embed/>
                  </p:oleObj>
                </mc:Choice>
                <mc:Fallback>
                  <p:oleObj name="Image" r:id="rId8" imgW="417224" imgH="131042" progId="Photoshop.Image.7">
                    <p:embed/>
                    <p:pic>
                      <p:nvPicPr>
                        <p:cNvPr id="10262" name="Object 1029">
                          <a:extLst>
                            <a:ext uri="{FF2B5EF4-FFF2-40B4-BE49-F238E27FC236}">
                              <a16:creationId xmlns:a16="http://schemas.microsoft.com/office/drawing/2014/main" id="{8CEC88C9-52B2-F418-A1BF-7624BC2FD9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2559"/>
                          <a:ext cx="646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1D5A8C99-153C-9F45-12F8-2251EF68418B}"/>
              </a:ext>
            </a:extLst>
          </p:cNvPr>
          <p:cNvGrpSpPr>
            <a:grpSpLocks/>
          </p:cNvGrpSpPr>
          <p:nvPr/>
        </p:nvGrpSpPr>
        <p:grpSpPr bwMode="auto">
          <a:xfrm>
            <a:off x="6900018" y="2007513"/>
            <a:ext cx="1208087" cy="1238250"/>
            <a:chOff x="3216" y="1320"/>
            <a:chExt cx="761" cy="780"/>
          </a:xfrm>
        </p:grpSpPr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7A116D23-0DA4-F9E2-9AFA-FE48A0F3D2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6" y="1320"/>
              <a:ext cx="488" cy="7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" name="Object 1028">
              <a:extLst>
                <a:ext uri="{FF2B5EF4-FFF2-40B4-BE49-F238E27FC236}">
                  <a16:creationId xmlns:a16="http://schemas.microsoft.com/office/drawing/2014/main" id="{EBBDF494-EFAA-0A53-5B1E-8840ED3C26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24" y="1600"/>
            <a:ext cx="453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0" imgW="292312" imgH="103317" progId="Photoshop.Image.7">
                    <p:embed/>
                  </p:oleObj>
                </mc:Choice>
                <mc:Fallback>
                  <p:oleObj name="Image" r:id="rId10" imgW="292312" imgH="103317" progId="Photoshop.Image.7">
                    <p:embed/>
                    <p:pic>
                      <p:nvPicPr>
                        <p:cNvPr id="10260" name="Object 1028">
                          <a:extLst>
                            <a:ext uri="{FF2B5EF4-FFF2-40B4-BE49-F238E27FC236}">
                              <a16:creationId xmlns:a16="http://schemas.microsoft.com/office/drawing/2014/main" id="{60DC391F-E4BA-5033-DE81-56F2DB1D43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4" y="1600"/>
                          <a:ext cx="453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025">
            <a:extLst>
              <a:ext uri="{FF2B5EF4-FFF2-40B4-BE49-F238E27FC236}">
                <a16:creationId xmlns:a16="http://schemas.microsoft.com/office/drawing/2014/main" id="{B90F1C38-76F2-E9C6-AC1D-F24648290D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996599"/>
              </p:ext>
            </p:extLst>
          </p:nvPr>
        </p:nvGraphicFramePr>
        <p:xfrm>
          <a:off x="8631980" y="4831676"/>
          <a:ext cx="2159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2" imgW="69838" imgH="97199" progId="Photoshop.Image.7">
                  <p:embed/>
                </p:oleObj>
              </mc:Choice>
              <mc:Fallback>
                <p:oleObj name="Image" r:id="rId12" imgW="69838" imgH="97199" progId="Photoshop.Image.7">
                  <p:embed/>
                  <p:pic>
                    <p:nvPicPr>
                      <p:cNvPr id="10252" name="Object 1025">
                        <a:extLst>
                          <a:ext uri="{FF2B5EF4-FFF2-40B4-BE49-F238E27FC236}">
                            <a16:creationId xmlns:a16="http://schemas.microsoft.com/office/drawing/2014/main" id="{3FB666DC-EDB4-D1C8-C2DA-E0844F2397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1980" y="4831676"/>
                        <a:ext cx="215900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26">
            <a:extLst>
              <a:ext uri="{FF2B5EF4-FFF2-40B4-BE49-F238E27FC236}">
                <a16:creationId xmlns:a16="http://schemas.microsoft.com/office/drawing/2014/main" id="{FA43CD00-EC4B-6D7B-E70C-E0419005A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725921"/>
              </p:ext>
            </p:extLst>
          </p:nvPr>
        </p:nvGraphicFramePr>
        <p:xfrm>
          <a:off x="5744318" y="989926"/>
          <a:ext cx="29686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91440" imgH="103317" progId="Photoshop.Image.7">
                  <p:embed/>
                </p:oleObj>
              </mc:Choice>
              <mc:Fallback>
                <p:oleObj name="Image" r:id="rId14" imgW="91440" imgH="103317" progId="Photoshop.Image.7">
                  <p:embed/>
                  <p:pic>
                    <p:nvPicPr>
                      <p:cNvPr id="10253" name="Object 1026">
                        <a:extLst>
                          <a:ext uri="{FF2B5EF4-FFF2-40B4-BE49-F238E27FC236}">
                            <a16:creationId xmlns:a16="http://schemas.microsoft.com/office/drawing/2014/main" id="{9539D87C-02BD-9034-08D1-C31F63460A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4318" y="989926"/>
                        <a:ext cx="29686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36">
            <a:extLst>
              <a:ext uri="{FF2B5EF4-FFF2-40B4-BE49-F238E27FC236}">
                <a16:creationId xmlns:a16="http://schemas.microsoft.com/office/drawing/2014/main" id="{44AF1DFB-F2CE-754C-D1E8-42C5F285C8A9}"/>
              </a:ext>
            </a:extLst>
          </p:cNvPr>
          <p:cNvGrpSpPr>
            <a:grpSpLocks/>
          </p:cNvGrpSpPr>
          <p:nvPr/>
        </p:nvGrpSpPr>
        <p:grpSpPr bwMode="auto">
          <a:xfrm>
            <a:off x="3451968" y="4636413"/>
            <a:ext cx="2089150" cy="1371600"/>
            <a:chOff x="1892" y="1304"/>
            <a:chExt cx="1316" cy="864"/>
          </a:xfrm>
        </p:grpSpPr>
        <p:sp>
          <p:nvSpPr>
            <p:cNvPr id="23" name="Line 37">
              <a:extLst>
                <a:ext uri="{FF2B5EF4-FFF2-40B4-BE49-F238E27FC236}">
                  <a16:creationId xmlns:a16="http://schemas.microsoft.com/office/drawing/2014/main" id="{A3A4596D-81A3-316A-AA73-8C3124B08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92" y="1304"/>
              <a:ext cx="1316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4" name="Object 1027">
              <a:extLst>
                <a:ext uri="{FF2B5EF4-FFF2-40B4-BE49-F238E27FC236}">
                  <a16:creationId xmlns:a16="http://schemas.microsoft.com/office/drawing/2014/main" id="{C2A25AB1-ACE2-0374-FEA3-85D0E0BC36D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29" y="1451"/>
            <a:ext cx="257" cy="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6" imgW="161285" imgH="91440" progId="Photoshop.Image.7">
                    <p:embed/>
                  </p:oleObj>
                </mc:Choice>
                <mc:Fallback>
                  <p:oleObj name="Image" r:id="rId6" imgW="161285" imgH="91440" progId="Photoshop.Image.7">
                    <p:embed/>
                    <p:pic>
                      <p:nvPicPr>
                        <p:cNvPr id="10258" name="Object 1027">
                          <a:extLst>
                            <a:ext uri="{FF2B5EF4-FFF2-40B4-BE49-F238E27FC236}">
                              <a16:creationId xmlns:a16="http://schemas.microsoft.com/office/drawing/2014/main" id="{1099C1FA-EF71-836B-4CE7-D8C72B0D62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9" y="1451"/>
                          <a:ext cx="257" cy="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 Box 39">
            <a:extLst>
              <a:ext uri="{FF2B5EF4-FFF2-40B4-BE49-F238E27FC236}">
                <a16:creationId xmlns:a16="http://schemas.microsoft.com/office/drawing/2014/main" id="{ED21D12E-6590-2434-DC79-977AF5582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07" y="758945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hlinkClick r:id="rId16"/>
              </a:rPr>
              <a:t>Vector Subtract</a:t>
            </a:r>
            <a:endParaRPr lang="en-US" altLang="en-US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35367844-52FC-4C50-7BBE-234C62AD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66191"/>
            <a:ext cx="743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Object 13">
            <a:extLst>
              <a:ext uri="{FF2B5EF4-FFF2-40B4-BE49-F238E27FC236}">
                <a16:creationId xmlns:a16="http://schemas.microsoft.com/office/drawing/2014/main" id="{80195D21-A3AC-3B8D-36BB-711E8C150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766815"/>
              </p:ext>
            </p:extLst>
          </p:nvPr>
        </p:nvGraphicFramePr>
        <p:xfrm>
          <a:off x="574674" y="1393472"/>
          <a:ext cx="739717" cy="29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55320" imgH="139680" progId="Equation.DSMT4">
                  <p:embed/>
                </p:oleObj>
              </mc:Choice>
              <mc:Fallback>
                <p:oleObj name="Equation" r:id="rId18" imgW="355320" imgH="13968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A0576E48-6F85-9AC4-E06B-3AD058CF5F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4" y="1393472"/>
                        <a:ext cx="739717" cy="290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A94322-FD8F-190F-9333-7F955BF5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15" y="3619993"/>
            <a:ext cx="9521163" cy="2716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7618A8D-5E21-E8B0-1943-9A0669A00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46" y="842962"/>
            <a:ext cx="41148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CD9E629-0049-AA97-FD0E-0E102403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685800"/>
            <a:ext cx="25908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3EFE76-8B69-CFE2-A812-6ABA4A068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12" y="1326648"/>
            <a:ext cx="2349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E33D18-EE55-31C5-11FA-B6E53CFD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20" y="1326648"/>
            <a:ext cx="14525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D41F26-FC17-EB78-4CE2-6CD9CC8F8E93}"/>
              </a:ext>
            </a:extLst>
          </p:cNvPr>
          <p:cNvSpPr txBox="1"/>
          <p:nvPr/>
        </p:nvSpPr>
        <p:spPr>
          <a:xfrm>
            <a:off x="451835" y="364005"/>
            <a:ext cx="274440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Scalar Multiplication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56740-321B-411B-6251-561FD794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73" y="4044164"/>
            <a:ext cx="9242128" cy="26066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EA411A-5A16-9F05-8F1D-8DADEFB82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05" y="207221"/>
            <a:ext cx="8939520" cy="37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A58C42-BFCD-979E-0781-F359944A1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9" y="862497"/>
            <a:ext cx="3064520" cy="486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B37E54-2E73-C71D-84E3-B4994D65A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478" y="797809"/>
            <a:ext cx="3537069" cy="486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98085D-6EF2-176B-9FF8-2375943BF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501" y="1333371"/>
            <a:ext cx="3064520" cy="486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7BA6B4-2A19-05A1-8E59-669C6484A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396" y="1760812"/>
            <a:ext cx="4141189" cy="486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7AB2EB-1F54-27DA-8203-90EE6B248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265" y="2351400"/>
            <a:ext cx="6258344" cy="486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D2998B-0759-7589-FBE4-5478AC676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413" y="2828324"/>
            <a:ext cx="6258344" cy="4860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32CA80-AFFE-2D7B-7941-2BBE5CB88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565" y="3186196"/>
            <a:ext cx="6258344" cy="486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704732-752C-5E71-42FF-79200D3BE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489" y="4649957"/>
            <a:ext cx="2118251" cy="655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C9B4D3-E69A-004F-32E6-67AABFEFB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301" y="5379970"/>
            <a:ext cx="6861053" cy="486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185148-1A30-AA14-45B2-D04972195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725" y="5968619"/>
            <a:ext cx="2434015" cy="6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91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99968" y="89255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53231D-A65A-0E46-9563-AEF5CB248ECA}"/>
              </a:ext>
            </a:extLst>
          </p:cNvPr>
          <p:cNvGrpSpPr/>
          <p:nvPr/>
        </p:nvGrpSpPr>
        <p:grpSpPr>
          <a:xfrm>
            <a:off x="233534" y="253039"/>
            <a:ext cx="10654844" cy="276811"/>
            <a:chOff x="233534" y="253039"/>
            <a:chExt cx="10654844" cy="2768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332F549-6FC5-D18E-E4AC-8EFCE169B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3778" y="253039"/>
              <a:ext cx="2514600" cy="256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AD01D90B-D3A4-AE2C-0AC1-120CB3D032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34" y="264782"/>
              <a:ext cx="8153400" cy="26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FDC1F7A9-F400-E7CB-E278-6EB8BCF28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4" y="726447"/>
            <a:ext cx="838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95CF54A-D085-59EF-E6AC-A9F7DA82F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34" y="286985"/>
            <a:ext cx="1036101" cy="3190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1640EBD2-C96C-0251-5EC1-63CB29863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02" y="156405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730191A-ED93-61D5-C1E3-6293413CB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706" y="638227"/>
            <a:ext cx="5888777" cy="345912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CA3C6BA-BC55-F2B5-CE6F-05995B911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14" y="1103112"/>
            <a:ext cx="64008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DF4451F-FFA5-3B7D-FD09-FEAEEB2CD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414" y="1026912"/>
            <a:ext cx="1905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DD9DE74-B348-5488-1CBB-C51B26ECD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414" y="1026912"/>
            <a:ext cx="838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5ABA0-6823-4073-1C3D-46BBB2E64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614" y="1026912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90BD4A-B376-D581-FA88-617F2DBA9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14" y="1560312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0E1DF3-ECC3-33EA-230B-7319EB865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414" y="1560312"/>
            <a:ext cx="2971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3AECB4-3183-0E8E-9927-C973BBA1D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414" y="2017512"/>
            <a:ext cx="2971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7E969A8D-2013-DC82-D721-048A42545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414" y="2017512"/>
            <a:ext cx="152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33954E-CCBA-B864-31B6-9299B353D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14" y="2550912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BDE8EF-BC04-497E-5CAF-3A6A21CBE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414" y="2550912"/>
            <a:ext cx="2971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F04808-757C-5647-39AC-A78E7C8A9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414" y="3008112"/>
            <a:ext cx="2971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CB55F89-DDD6-7C68-020C-F606AF145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414" y="2931912"/>
            <a:ext cx="1676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0EEA68-F762-91A4-CD51-7B4985049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14" y="3541512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EEA488-CF87-9E6B-C71A-C9C524D00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414" y="3541512"/>
            <a:ext cx="3886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AC807DCB-BD0B-1206-8469-FECF95D6C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414" y="3465312"/>
            <a:ext cx="1905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7439AB-5038-8E9E-43EA-97D1BB45D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14" y="4074912"/>
            <a:ext cx="990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D007D3-A7F0-0495-83C4-A42F92EF6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414" y="4584015"/>
            <a:ext cx="3886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F80740-06B2-44BE-1859-C495C2602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117" y="4005293"/>
            <a:ext cx="2895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C4CA8409-8A3B-F08C-11F2-FBE5A837C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014" y="4455912"/>
            <a:ext cx="1905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9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471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MathematicalPiLTStd</vt:lpstr>
      <vt:lpstr>Times New Roman</vt:lpstr>
      <vt:lpstr>TimesLTStd-Roman</vt:lpstr>
      <vt:lpstr>Office Theme</vt:lpstr>
      <vt:lpstr>Equation</vt:lpstr>
      <vt:lpstr>Image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112</cp:revision>
  <dcterms:created xsi:type="dcterms:W3CDTF">2022-06-05T19:04:41Z</dcterms:created>
  <dcterms:modified xsi:type="dcterms:W3CDTF">2025-04-22T16:45:10Z</dcterms:modified>
</cp:coreProperties>
</file>