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6" r:id="rId6"/>
    <p:sldId id="277" r:id="rId7"/>
    <p:sldId id="283" r:id="rId8"/>
    <p:sldId id="284" r:id="rId9"/>
    <p:sldId id="262" r:id="rId10"/>
    <p:sldId id="278" r:id="rId11"/>
    <p:sldId id="285" r:id="rId12"/>
    <p:sldId id="286" r:id="rId13"/>
    <p:sldId id="287" r:id="rId14"/>
    <p:sldId id="28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31.bin"/><Relationship Id="rId2" Type="http://schemas.openxmlformats.org/officeDocument/2006/relationships/image" Target="../media/image22.png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54.png"/><Relationship Id="rId15" Type="http://schemas.openxmlformats.org/officeDocument/2006/relationships/oleObject" Target="../embeddings/oleObject30.bin"/><Relationship Id="rId23" Type="http://schemas.openxmlformats.org/officeDocument/2006/relationships/image" Target="../media/image64.png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22.png"/><Relationship Id="rId21" Type="http://schemas.openxmlformats.org/officeDocument/2006/relationships/image" Target="../media/image74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72.wmf"/><Relationship Id="rId2" Type="http://schemas.openxmlformats.org/officeDocument/2006/relationships/image" Target="../media/image65.png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9.wmf"/><Relationship Id="rId24" Type="http://schemas.openxmlformats.org/officeDocument/2006/relationships/image" Target="../media/image76.png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78.png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85.wmf"/><Relationship Id="rId2" Type="http://schemas.openxmlformats.org/officeDocument/2006/relationships/image" Target="../media/image77.png"/><Relationship Id="rId16" Type="http://schemas.openxmlformats.org/officeDocument/2006/relationships/oleObject" Target="../embeddings/oleObject49.bin"/><Relationship Id="rId20" Type="http://schemas.openxmlformats.org/officeDocument/2006/relationships/hyperlink" Target="https://www.geogebra.org/3d/pkg29ut4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82.wmf"/><Relationship Id="rId5" Type="http://schemas.openxmlformats.org/officeDocument/2006/relationships/image" Target="../media/image22.png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86.wmf"/><Relationship Id="rId4" Type="http://schemas.openxmlformats.org/officeDocument/2006/relationships/image" Target="../media/image79.png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55.bin"/><Relationship Id="rId3" Type="http://schemas.openxmlformats.org/officeDocument/2006/relationships/hyperlink" Target="https://www.geogebra.org/3d/argwsu8v" TargetMode="Externa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91.wmf"/><Relationship Id="rId17" Type="http://schemas.openxmlformats.org/officeDocument/2006/relationships/image" Target="../media/image94.png"/><Relationship Id="rId2" Type="http://schemas.openxmlformats.org/officeDocument/2006/relationships/image" Target="../media/image87.png"/><Relationship Id="rId16" Type="http://schemas.openxmlformats.org/officeDocument/2006/relationships/image" Target="../media/image9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9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9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hyperlink" Target="https://www.geogebra.org/3d/xkdfrk9u" TargetMode="External"/><Relationship Id="rId7" Type="http://schemas.openxmlformats.org/officeDocument/2006/relationships/oleObject" Target="../embeddings/oleObject58.bin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22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06.wmf"/><Relationship Id="rId3" Type="http://schemas.openxmlformats.org/officeDocument/2006/relationships/hyperlink" Target="https://www.geogebra.org/3d/yxnzqthy" TargetMode="External"/><Relationship Id="rId21" Type="http://schemas.openxmlformats.org/officeDocument/2006/relationships/image" Target="../media/image108.png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65.bin"/><Relationship Id="rId2" Type="http://schemas.openxmlformats.org/officeDocument/2006/relationships/image" Target="../media/image99.png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0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gebra.org/calculator/xb5z3etk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12" Type="http://schemas.openxmlformats.org/officeDocument/2006/relationships/image" Target="../media/image26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hyperlink" Target="https://www.geogebra.org/3d/j6ywsu8x" TargetMode="External"/><Relationship Id="rId15" Type="http://schemas.openxmlformats.org/officeDocument/2006/relationships/hyperlink" Target="https://www.geogebra.org/3d/ptx3mpme" TargetMode="External"/><Relationship Id="rId10" Type="http://schemas.openxmlformats.org/officeDocument/2006/relationships/image" Target="../media/image25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1.png"/><Relationship Id="rId7" Type="http://schemas.openxmlformats.org/officeDocument/2006/relationships/image" Target="../media/image28.wmf"/><Relationship Id="rId12" Type="http://schemas.openxmlformats.org/officeDocument/2006/relationships/image" Target="../media/image26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3.bin"/><Relationship Id="rId5" Type="http://schemas.openxmlformats.org/officeDocument/2006/relationships/hyperlink" Target="https://www.geogebra.org/3d/j3beb76r" TargetMode="External"/><Relationship Id="rId15" Type="http://schemas.openxmlformats.org/officeDocument/2006/relationships/hyperlink" Target="https://www.geogebra.org/3d/h53eydu7" TargetMode="External"/><Relationship Id="rId10" Type="http://schemas.openxmlformats.org/officeDocument/2006/relationships/image" Target="../media/image25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1.png"/><Relationship Id="rId7" Type="http://schemas.openxmlformats.org/officeDocument/2006/relationships/image" Target="../media/image30.wmf"/><Relationship Id="rId12" Type="http://schemas.openxmlformats.org/officeDocument/2006/relationships/image" Target="../media/image26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3.bin"/><Relationship Id="rId5" Type="http://schemas.openxmlformats.org/officeDocument/2006/relationships/hyperlink" Target="https://www.geogebra.org/3d/st6bynqm" TargetMode="External"/><Relationship Id="rId15" Type="http://schemas.openxmlformats.org/officeDocument/2006/relationships/hyperlink" Target="https://www.geogebra.org/3d/vapqphjy" TargetMode="External"/><Relationship Id="rId10" Type="http://schemas.openxmlformats.org/officeDocument/2006/relationships/image" Target="../media/image25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4.bin"/><Relationship Id="rId39" Type="http://schemas.openxmlformats.org/officeDocument/2006/relationships/image" Target="../media/image48.wmf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34" Type="http://schemas.openxmlformats.org/officeDocument/2006/relationships/oleObject" Target="../embeddings/oleObject18.bin"/><Relationship Id="rId42" Type="http://schemas.openxmlformats.org/officeDocument/2006/relationships/oleObject" Target="../embeddings/oleObject22.bin"/><Relationship Id="rId47" Type="http://schemas.openxmlformats.org/officeDocument/2006/relationships/image" Target="../media/image52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6.wmf"/><Relationship Id="rId25" Type="http://schemas.openxmlformats.org/officeDocument/2006/relationships/image" Target="../media/image41.wmf"/><Relationship Id="rId33" Type="http://schemas.openxmlformats.org/officeDocument/2006/relationships/image" Target="../media/image45.wmf"/><Relationship Id="rId38" Type="http://schemas.openxmlformats.org/officeDocument/2006/relationships/oleObject" Target="../embeddings/oleObject20.bin"/><Relationship Id="rId46" Type="http://schemas.openxmlformats.org/officeDocument/2006/relationships/oleObject" Target="../embeddings/oleObject24.bin"/><Relationship Id="rId2" Type="http://schemas.openxmlformats.org/officeDocument/2006/relationships/image" Target="../media/image32.png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38.png"/><Relationship Id="rId29" Type="http://schemas.openxmlformats.org/officeDocument/2006/relationships/image" Target="../media/image43.wmf"/><Relationship Id="rId41" Type="http://schemas.openxmlformats.org/officeDocument/2006/relationships/image" Target="../media/image4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17.bin"/><Relationship Id="rId37" Type="http://schemas.openxmlformats.org/officeDocument/2006/relationships/image" Target="../media/image47.wmf"/><Relationship Id="rId40" Type="http://schemas.openxmlformats.org/officeDocument/2006/relationships/oleObject" Target="../embeddings/oleObject21.bin"/><Relationship Id="rId45" Type="http://schemas.openxmlformats.org/officeDocument/2006/relationships/image" Target="../media/image5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15.bin"/><Relationship Id="rId36" Type="http://schemas.openxmlformats.org/officeDocument/2006/relationships/oleObject" Target="../embeddings/oleObject19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7.wmf"/><Relationship Id="rId31" Type="http://schemas.openxmlformats.org/officeDocument/2006/relationships/image" Target="../media/image44.wmf"/><Relationship Id="rId44" Type="http://schemas.openxmlformats.org/officeDocument/2006/relationships/oleObject" Target="../embeddings/oleObject2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16.bin"/><Relationship Id="rId35" Type="http://schemas.openxmlformats.org/officeDocument/2006/relationships/image" Target="../media/image46.wmf"/><Relationship Id="rId43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86364DF-8503-098D-4F70-263CAB47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94" y="2223295"/>
            <a:ext cx="3549423" cy="433673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black text&#10;&#10;Description automatically generated">
            <a:extLst>
              <a:ext uri="{FF2B5EF4-FFF2-40B4-BE49-F238E27FC236}">
                <a16:creationId xmlns:a16="http://schemas.microsoft.com/office/drawing/2014/main" id="{A1895F6A-69D6-DC34-2AB5-5C0162E3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806" y="422949"/>
            <a:ext cx="5943600" cy="147637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7DD14BCB-BF67-7193-00A3-589BE7BC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4" y="147991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A7A0065-0A4B-6A87-30FB-CC035299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10B32D94-FE62-DEA5-29C4-4000979E9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80206"/>
              </p:ext>
            </p:extLst>
          </p:nvPr>
        </p:nvGraphicFramePr>
        <p:xfrm>
          <a:off x="260274" y="1828665"/>
          <a:ext cx="4260851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291960" progId="Equation.DSMT4">
                  <p:embed/>
                </p:oleObj>
              </mc:Choice>
              <mc:Fallback>
                <p:oleObj name="Equation" r:id="rId3" imgW="2438280" imgH="291960" progId="Equation.DSMT4">
                  <p:embed/>
                  <p:pic>
                    <p:nvPicPr>
                      <p:cNvPr id="95" name="Object 13">
                        <a:extLst>
                          <a:ext uri="{FF2B5EF4-FFF2-40B4-BE49-F238E27FC236}">
                            <a16:creationId xmlns:a16="http://schemas.microsoft.com/office/drawing/2014/main" id="{9BD93E03-000C-5D33-3234-4EB0D1F1A7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74" y="1828665"/>
                        <a:ext cx="4260851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C291E3F8-5ECD-0255-4BDF-DEEE2655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0" y="634139"/>
            <a:ext cx="9587439" cy="6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44C6AD-9820-051F-151B-90380C1D9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453" y="1479916"/>
            <a:ext cx="6944984" cy="43956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D805D-0953-9EA8-555F-2256F25125CE}"/>
              </a:ext>
            </a:extLst>
          </p:cNvPr>
          <p:cNvCxnSpPr>
            <a:cxnSpLocks/>
          </p:cNvCxnSpPr>
          <p:nvPr/>
        </p:nvCxnSpPr>
        <p:spPr>
          <a:xfrm flipV="1">
            <a:off x="8487905" y="2898100"/>
            <a:ext cx="852407" cy="1728061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C51CF-C653-1954-FC70-E3D9336BC82B}"/>
              </a:ext>
            </a:extLst>
          </p:cNvPr>
          <p:cNvCxnSpPr>
            <a:cxnSpLocks/>
          </p:cNvCxnSpPr>
          <p:nvPr/>
        </p:nvCxnSpPr>
        <p:spPr>
          <a:xfrm flipV="1">
            <a:off x="8487905" y="4223205"/>
            <a:ext cx="2719952" cy="402956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E13A82-E6D5-805C-A0A4-60AD792F8273}"/>
              </a:ext>
            </a:extLst>
          </p:cNvPr>
          <p:cNvCxnSpPr>
            <a:cxnSpLocks/>
          </p:cNvCxnSpPr>
          <p:nvPr/>
        </p:nvCxnSpPr>
        <p:spPr>
          <a:xfrm>
            <a:off x="9340312" y="2898100"/>
            <a:ext cx="1867545" cy="1325105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9E3998DF-49C7-CA4D-AEF1-D7843750B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96220"/>
              </p:ext>
            </p:extLst>
          </p:nvPr>
        </p:nvGraphicFramePr>
        <p:xfrm>
          <a:off x="777095" y="2418020"/>
          <a:ext cx="13096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10B32D94-FE62-DEA5-29C4-4000979E9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95" y="2418020"/>
                        <a:ext cx="13096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C2F1A058-52B6-F139-50EE-BE76758A0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08995"/>
              </p:ext>
            </p:extLst>
          </p:nvPr>
        </p:nvGraphicFramePr>
        <p:xfrm>
          <a:off x="806132" y="2906713"/>
          <a:ext cx="7334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40" imgH="215640" progId="Equation.DSMT4">
                  <p:embed/>
                </p:oleObj>
              </mc:Choice>
              <mc:Fallback>
                <p:oleObj name="Equation" r:id="rId9" imgW="419040" imgH="21564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9E3998DF-49C7-CA4D-AEF1-D7843750B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" y="2906713"/>
                        <a:ext cx="7334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CD8DBDE5-7D40-5037-24DD-9F31BA6E2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18891"/>
              </p:ext>
            </p:extLst>
          </p:nvPr>
        </p:nvGraphicFramePr>
        <p:xfrm>
          <a:off x="346075" y="3403600"/>
          <a:ext cx="41719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87520" imgH="291960" progId="Equation.DSMT4">
                  <p:embed/>
                </p:oleObj>
              </mc:Choice>
              <mc:Fallback>
                <p:oleObj name="Equation" r:id="rId11" imgW="2387520" imgH="29196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10B32D94-FE62-DEA5-29C4-4000979E9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403600"/>
                        <a:ext cx="41719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>
            <a:extLst>
              <a:ext uri="{FF2B5EF4-FFF2-40B4-BE49-F238E27FC236}">
                <a16:creationId xmlns:a16="http://schemas.microsoft.com/office/drawing/2014/main" id="{6E19964A-410B-28DF-00B6-C9A5C12C4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61059"/>
              </p:ext>
            </p:extLst>
          </p:nvPr>
        </p:nvGraphicFramePr>
        <p:xfrm>
          <a:off x="817955" y="3992561"/>
          <a:ext cx="13096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9160" imgH="228600" progId="Equation.DSMT4">
                  <p:embed/>
                </p:oleObj>
              </mc:Choice>
              <mc:Fallback>
                <p:oleObj name="Equation" r:id="rId13" imgW="749160" imgH="2286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9E3998DF-49C7-CA4D-AEF1-D7843750B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55" y="3992561"/>
                        <a:ext cx="13096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94374BE8-3A2A-300F-900E-D01E8BF9A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66275"/>
              </p:ext>
            </p:extLst>
          </p:nvPr>
        </p:nvGraphicFramePr>
        <p:xfrm>
          <a:off x="846992" y="4481254"/>
          <a:ext cx="7334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19040" imgH="215640" progId="Equation.DSMT4">
                  <p:embed/>
                </p:oleObj>
              </mc:Choice>
              <mc:Fallback>
                <p:oleObj name="Equation" r:id="rId15" imgW="419040" imgH="21564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C2F1A058-52B6-F139-50EE-BE76758A0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92" y="4481254"/>
                        <a:ext cx="7334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2F7D90CD-5E6B-2688-DF7C-060944EA8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05868"/>
              </p:ext>
            </p:extLst>
          </p:nvPr>
        </p:nvGraphicFramePr>
        <p:xfrm>
          <a:off x="309563" y="4962525"/>
          <a:ext cx="42386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25680" imgH="291960" progId="Equation.DSMT4">
                  <p:embed/>
                </p:oleObj>
              </mc:Choice>
              <mc:Fallback>
                <p:oleObj name="Equation" r:id="rId17" imgW="2425680" imgH="29196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CD8DBDE5-7D40-5037-24DD-9F31BA6E2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962525"/>
                        <a:ext cx="42386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DB550AD4-148A-1F27-7CBC-B657F280A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781500"/>
              </p:ext>
            </p:extLst>
          </p:nvPr>
        </p:nvGraphicFramePr>
        <p:xfrm>
          <a:off x="815373" y="5552180"/>
          <a:ext cx="13096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9160" imgH="228600" progId="Equation.DSMT4">
                  <p:embed/>
                </p:oleObj>
              </mc:Choice>
              <mc:Fallback>
                <p:oleObj name="Equation" r:id="rId19" imgW="749160" imgH="228600" progId="Equation.DSMT4">
                  <p:embed/>
                  <p:pic>
                    <p:nvPicPr>
                      <p:cNvPr id="27" name="Object 13">
                        <a:extLst>
                          <a:ext uri="{FF2B5EF4-FFF2-40B4-BE49-F238E27FC236}">
                            <a16:creationId xmlns:a16="http://schemas.microsoft.com/office/drawing/2014/main" id="{6E19964A-410B-28DF-00B6-C9A5C12C4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73" y="5552180"/>
                        <a:ext cx="13096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71A3AA3F-1D8F-5860-70F0-B3B751909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95198"/>
              </p:ext>
            </p:extLst>
          </p:nvPr>
        </p:nvGraphicFramePr>
        <p:xfrm>
          <a:off x="844410" y="6040873"/>
          <a:ext cx="7334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19040" imgH="215640" progId="Equation.DSMT4">
                  <p:embed/>
                </p:oleObj>
              </mc:Choice>
              <mc:Fallback>
                <p:oleObj name="Equation" r:id="rId15" imgW="419040" imgH="215640" progId="Equation.DSMT4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94374BE8-3A2A-300F-900E-D01E8BF9A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410" y="6040873"/>
                        <a:ext cx="7334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>
            <a:extLst>
              <a:ext uri="{FF2B5EF4-FFF2-40B4-BE49-F238E27FC236}">
                <a16:creationId xmlns:a16="http://schemas.microsoft.com/office/drawing/2014/main" id="{13B18304-D4D4-3E9B-39A8-F0CCEE6C6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14100"/>
              </p:ext>
            </p:extLst>
          </p:nvPr>
        </p:nvGraphicFramePr>
        <p:xfrm>
          <a:off x="6536356" y="6032690"/>
          <a:ext cx="33115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92160" imgH="203040" progId="Equation.DSMT4">
                  <p:embed/>
                </p:oleObj>
              </mc:Choice>
              <mc:Fallback>
                <p:oleObj name="Equation" r:id="rId21" imgW="1892160" imgH="203040" progId="Equation.DSMT4">
                  <p:embed/>
                  <p:pic>
                    <p:nvPicPr>
                      <p:cNvPr id="31" name="Object 13">
                        <a:extLst>
                          <a:ext uri="{FF2B5EF4-FFF2-40B4-BE49-F238E27FC236}">
                            <a16:creationId xmlns:a16="http://schemas.microsoft.com/office/drawing/2014/main" id="{71A3AA3F-1D8F-5860-70F0-B3B751909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356" y="6032690"/>
                        <a:ext cx="33115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66D5BB8-375A-EB93-4AD8-60FA6446826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7495" y="1797045"/>
            <a:ext cx="3858293" cy="50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8A0242-2A2B-D62F-88C4-1B5B838AB44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446" y="3420420"/>
            <a:ext cx="3858293" cy="509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807EB-96DF-4A28-01AF-E07782E4E9E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811" y="4970156"/>
            <a:ext cx="3858293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F0DC089-9306-00EB-B6BE-46732665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8" y="519196"/>
            <a:ext cx="7805980" cy="41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06269C1B-196C-EFC0-1DAA-DBF09636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8" y="919107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B49642F-E272-501B-5A08-FC82ACE9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9207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AA8F3B79-63F5-FB14-1C7C-194844042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04683"/>
              </p:ext>
            </p:extLst>
          </p:nvPr>
        </p:nvGraphicFramePr>
        <p:xfrm>
          <a:off x="321158" y="1247621"/>
          <a:ext cx="48831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291960" progId="Equation.DSMT4">
                  <p:embed/>
                </p:oleObj>
              </mc:Choice>
              <mc:Fallback>
                <p:oleObj name="Equation" r:id="rId4" imgW="2793960" imgH="29196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10B32D94-FE62-DEA5-29C4-4000979E9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8" y="1247621"/>
                        <a:ext cx="48831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228EEDB2-ED49-3CAA-9550-561779D3C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78782"/>
              </p:ext>
            </p:extLst>
          </p:nvPr>
        </p:nvGraphicFramePr>
        <p:xfrm>
          <a:off x="839570" y="1836584"/>
          <a:ext cx="14652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9E3998DF-49C7-CA4D-AEF1-D7843750B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70" y="1836584"/>
                        <a:ext cx="146526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0AB045DA-1343-0A27-7A36-6981E63A9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37231"/>
              </p:ext>
            </p:extLst>
          </p:nvPr>
        </p:nvGraphicFramePr>
        <p:xfrm>
          <a:off x="849581" y="2314421"/>
          <a:ext cx="7556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28600" progId="Equation.DSMT4">
                  <p:embed/>
                </p:oleObj>
              </mc:Choice>
              <mc:Fallback>
                <p:oleObj name="Equation" r:id="rId8" imgW="431640" imgH="22860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C2F1A058-52B6-F139-50EE-BE76758A0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581" y="2314421"/>
                        <a:ext cx="7556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B1110FFD-D203-AB0C-7272-B5BFE9F05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92653"/>
              </p:ext>
            </p:extLst>
          </p:nvPr>
        </p:nvGraphicFramePr>
        <p:xfrm>
          <a:off x="342712" y="2822421"/>
          <a:ext cx="41941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00120" imgH="291960" progId="Equation.DSMT4">
                  <p:embed/>
                </p:oleObj>
              </mc:Choice>
              <mc:Fallback>
                <p:oleObj name="Equation" r:id="rId10" imgW="2400120" imgH="29196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CD8DBDE5-7D40-5037-24DD-9F31BA6E2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12" y="2822421"/>
                        <a:ext cx="41941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2F82F9F2-2397-6B1D-4431-468C3AA80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68411"/>
              </p:ext>
            </p:extLst>
          </p:nvPr>
        </p:nvGraphicFramePr>
        <p:xfrm>
          <a:off x="839788" y="3422496"/>
          <a:ext cx="126523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15640" progId="Equation.DSMT4">
                  <p:embed/>
                </p:oleObj>
              </mc:Choice>
              <mc:Fallback>
                <p:oleObj name="Equation" r:id="rId12" imgW="723600" imgH="215640" progId="Equation.DSMT4">
                  <p:embed/>
                  <p:pic>
                    <p:nvPicPr>
                      <p:cNvPr id="27" name="Object 13">
                        <a:extLst>
                          <a:ext uri="{FF2B5EF4-FFF2-40B4-BE49-F238E27FC236}">
                            <a16:creationId xmlns:a16="http://schemas.microsoft.com/office/drawing/2014/main" id="{6E19964A-410B-28DF-00B6-C9A5C12C4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422496"/>
                        <a:ext cx="126523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DFD677BC-6949-448A-600B-2EE690801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41587"/>
              </p:ext>
            </p:extLst>
          </p:nvPr>
        </p:nvGraphicFramePr>
        <p:xfrm>
          <a:off x="903288" y="3889221"/>
          <a:ext cx="622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228600" progId="Equation.DSMT4">
                  <p:embed/>
                </p:oleObj>
              </mc:Choice>
              <mc:Fallback>
                <p:oleObj name="Equation" r:id="rId14" imgW="355320" imgH="228600" progId="Equation.DSMT4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94374BE8-3A2A-300F-900E-D01E8BF9A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3889221"/>
                        <a:ext cx="6223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710CB2B0-323E-BB5B-1A03-AFAB4C0FD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2987"/>
              </p:ext>
            </p:extLst>
          </p:nvPr>
        </p:nvGraphicFramePr>
        <p:xfrm>
          <a:off x="345346" y="4381346"/>
          <a:ext cx="48815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960" imgH="291960" progId="Equation.DSMT4">
                  <p:embed/>
                </p:oleObj>
              </mc:Choice>
              <mc:Fallback>
                <p:oleObj name="Equation" r:id="rId16" imgW="2793960" imgH="29196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2F7D90CD-5E6B-2688-DF7C-060944EA8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46" y="4381346"/>
                        <a:ext cx="48815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4CB652A-7B47-30A1-E4F6-D6A6B09B2E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52308"/>
              </p:ext>
            </p:extLst>
          </p:nvPr>
        </p:nvGraphicFramePr>
        <p:xfrm>
          <a:off x="838200" y="4981421"/>
          <a:ext cx="12652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600" imgH="215640" progId="Equation.DSMT4">
                  <p:embed/>
                </p:oleObj>
              </mc:Choice>
              <mc:Fallback>
                <p:oleObj name="Equation" r:id="rId18" imgW="723600" imgH="21564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DB550AD4-148A-1F27-7CBC-B657F280A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81421"/>
                        <a:ext cx="126523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B334EAA-6E50-F29D-EAE8-A19B2DC45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08482"/>
              </p:ext>
            </p:extLst>
          </p:nvPr>
        </p:nvGraphicFramePr>
        <p:xfrm>
          <a:off x="861368" y="5448146"/>
          <a:ext cx="622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228600" progId="Equation.DSMT4">
                  <p:embed/>
                </p:oleObj>
              </mc:Choice>
              <mc:Fallback>
                <p:oleObj name="Equation" r:id="rId20" imgW="355320" imgH="228600" progId="Equation.DSMT4">
                  <p:embed/>
                  <p:pic>
                    <p:nvPicPr>
                      <p:cNvPr id="31" name="Object 13">
                        <a:extLst>
                          <a:ext uri="{FF2B5EF4-FFF2-40B4-BE49-F238E27FC236}">
                            <a16:creationId xmlns:a16="http://schemas.microsoft.com/office/drawing/2014/main" id="{71A3AA3F-1D8F-5860-70F0-B3B751909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368" y="5448146"/>
                        <a:ext cx="6223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60236B7E-3CF1-AD97-245E-95C7D88DB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555575"/>
              </p:ext>
            </p:extLst>
          </p:nvPr>
        </p:nvGraphicFramePr>
        <p:xfrm>
          <a:off x="342712" y="5915446"/>
          <a:ext cx="61785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30520" imgH="431640" progId="Equation.DSMT4">
                  <p:embed/>
                </p:oleObj>
              </mc:Choice>
              <mc:Fallback>
                <p:oleObj name="Equation" r:id="rId22" imgW="3530520" imgH="431640" progId="Equation.DSMT4">
                  <p:embed/>
                  <p:pic>
                    <p:nvPicPr>
                      <p:cNvPr id="32" name="Object 13">
                        <a:extLst>
                          <a:ext uri="{FF2B5EF4-FFF2-40B4-BE49-F238E27FC236}">
                            <a16:creationId xmlns:a16="http://schemas.microsoft.com/office/drawing/2014/main" id="{13B18304-D4D4-3E9B-39A8-F0CCEE6C6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12" y="5915446"/>
                        <a:ext cx="61785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E6858AFA-3B9E-663C-F3E4-7BF1CD73C2E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66726" y="916230"/>
            <a:ext cx="6404116" cy="346511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26FB26-C93A-EC42-E179-FCD1D76201BB}"/>
              </a:ext>
            </a:extLst>
          </p:cNvPr>
          <p:cNvCxnSpPr>
            <a:cxnSpLocks/>
          </p:cNvCxnSpPr>
          <p:nvPr/>
        </p:nvCxnSpPr>
        <p:spPr>
          <a:xfrm>
            <a:off x="7369444" y="933981"/>
            <a:ext cx="4340359" cy="3153905"/>
          </a:xfrm>
          <a:prstGeom prst="line">
            <a:avLst/>
          </a:prstGeom>
          <a:ln w="25400">
            <a:solidFill>
              <a:srgbClr val="7030A0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FA45340-AB5B-9921-7F8F-7194C107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8" y="589303"/>
            <a:ext cx="2369419" cy="234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9A8A0E1-F900-06EE-6AFA-967D80F0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49" y="480447"/>
            <a:ext cx="8735878" cy="244910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5D2E19C-54E9-51CD-F0CE-553ADB6F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8" y="3600378"/>
            <a:ext cx="9377767" cy="65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3FE15BCC-D3DD-4886-259D-30014EAF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5" y="4286132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4A3650C0-8306-57A9-5FE2-A7428F1E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17" y="3195630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781A8D0E-218A-A0E6-9EC7-BCFE22AFF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9400"/>
              </p:ext>
            </p:extLst>
          </p:nvPr>
        </p:nvGraphicFramePr>
        <p:xfrm>
          <a:off x="349278" y="4443195"/>
          <a:ext cx="38830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431640" progId="Equation.DSMT4">
                  <p:embed/>
                </p:oleObj>
              </mc:Choice>
              <mc:Fallback>
                <p:oleObj name="Equation" r:id="rId6" imgW="2222280" imgH="4316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AA8F3B79-63F5-FB14-1C7C-194844042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78" y="4443195"/>
                        <a:ext cx="38830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1BC879A3-75EB-83EF-BC8A-64E919278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99829"/>
              </p:ext>
            </p:extLst>
          </p:nvPr>
        </p:nvGraphicFramePr>
        <p:xfrm>
          <a:off x="4266541" y="4443195"/>
          <a:ext cx="11985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431640" progId="Equation.DSMT4">
                  <p:embed/>
                </p:oleObj>
              </mc:Choice>
              <mc:Fallback>
                <p:oleObj name="Equation" r:id="rId8" imgW="685800" imgH="4316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781A8D0E-218A-A0E6-9EC7-BCFE22AFF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41" y="4443195"/>
                        <a:ext cx="11985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A534F669-FF4C-2CE0-568F-1A05E35D9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159335"/>
              </p:ext>
            </p:extLst>
          </p:nvPr>
        </p:nvGraphicFramePr>
        <p:xfrm>
          <a:off x="349278" y="5195670"/>
          <a:ext cx="4264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38280" imgH="279360" progId="Equation.DSMT4">
                  <p:embed/>
                </p:oleObj>
              </mc:Choice>
              <mc:Fallback>
                <p:oleObj name="Equation" r:id="rId10" imgW="2438280" imgH="27936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781A8D0E-218A-A0E6-9EC7-BCFE22AFF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78" y="5195670"/>
                        <a:ext cx="42640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8DBAAAF7-30E8-BD7F-ED43-0AD6A581A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48161"/>
              </p:ext>
            </p:extLst>
          </p:nvPr>
        </p:nvGraphicFramePr>
        <p:xfrm>
          <a:off x="1524027" y="5763702"/>
          <a:ext cx="1533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228600" progId="Equation.DSMT4">
                  <p:embed/>
                </p:oleObj>
              </mc:Choice>
              <mc:Fallback>
                <p:oleObj name="Equation" r:id="rId12" imgW="876240" imgH="2286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A534F669-FF4C-2CE0-568F-1A05E35D9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27" y="5763702"/>
                        <a:ext cx="15335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816B7E8B-3202-9E9D-47C4-AC92B2782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68170"/>
              </p:ext>
            </p:extLst>
          </p:nvPr>
        </p:nvGraphicFramePr>
        <p:xfrm>
          <a:off x="1538907" y="6233192"/>
          <a:ext cx="733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8DBAAAF7-30E8-BD7F-ED43-0AD6A581A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907" y="6233192"/>
                        <a:ext cx="733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2565D4-3083-B696-1074-935052834FA7}"/>
              </a:ext>
            </a:extLst>
          </p:cNvPr>
          <p:cNvCxnSpPr>
            <a:cxnSpLocks/>
          </p:cNvCxnSpPr>
          <p:nvPr/>
        </p:nvCxnSpPr>
        <p:spPr>
          <a:xfrm flipV="1">
            <a:off x="5981945" y="4037308"/>
            <a:ext cx="0" cy="248070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3335ACF0-4BA2-CCCC-9D47-588FBC59F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00349"/>
              </p:ext>
            </p:extLst>
          </p:nvPr>
        </p:nvGraphicFramePr>
        <p:xfrm>
          <a:off x="6332835" y="4079898"/>
          <a:ext cx="19097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880" imgH="431640" progId="Equation.DSMT4">
                  <p:embed/>
                </p:oleObj>
              </mc:Choice>
              <mc:Fallback>
                <p:oleObj name="Equation" r:id="rId16" imgW="1091880" imgH="4316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A534F669-FF4C-2CE0-568F-1A05E35D9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835" y="4079898"/>
                        <a:ext cx="190976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DCE827F6-3720-D3AE-F734-3AC04490E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70080"/>
              </p:ext>
            </p:extLst>
          </p:nvPr>
        </p:nvGraphicFramePr>
        <p:xfrm>
          <a:off x="6332835" y="4854520"/>
          <a:ext cx="35083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06280" imgH="393480" progId="Equation.DSMT4">
                  <p:embed/>
                </p:oleObj>
              </mc:Choice>
              <mc:Fallback>
                <p:oleObj name="Equation" r:id="rId18" imgW="2006280" imgH="393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A534F669-FF4C-2CE0-568F-1A05E35D9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835" y="4854520"/>
                        <a:ext cx="35083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903AFE0-9578-2B4E-7863-CCB08561598C}"/>
              </a:ext>
            </a:extLst>
          </p:cNvPr>
          <p:cNvSpPr txBox="1"/>
          <p:nvPr/>
        </p:nvSpPr>
        <p:spPr>
          <a:xfrm>
            <a:off x="7537696" y="557325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Sphere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CB97A35A-5776-8CA7-7AC4-105BE017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4" y="627695"/>
            <a:ext cx="8003583" cy="41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71F2B0-980C-B38A-638D-1FA1959DF83E}"/>
              </a:ext>
            </a:extLst>
          </p:cNvPr>
          <p:cNvSpPr txBox="1"/>
          <p:nvPr/>
        </p:nvSpPr>
        <p:spPr>
          <a:xfrm>
            <a:off x="820125" y="5122836"/>
            <a:ext cx="895350" cy="4000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Sphere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5CB69B56-9AE0-66C1-33F1-12AB224E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5" y="114510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A1934DD1-42EF-95A2-AADE-7F848494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952B1978-628A-3DF1-1147-20B531ACB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654444"/>
              </p:ext>
            </p:extLst>
          </p:nvPr>
        </p:nvGraphicFramePr>
        <p:xfrm>
          <a:off x="359205" y="1458075"/>
          <a:ext cx="32416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000" imgH="228600" progId="Equation.DSMT4">
                  <p:embed/>
                </p:oleObj>
              </mc:Choice>
              <mc:Fallback>
                <p:oleObj name="Equation" r:id="rId5" imgW="1854000" imgH="2286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05" y="1458075"/>
                        <a:ext cx="32416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C626B8D5-C4FC-A66C-9919-E96040F33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83409"/>
              </p:ext>
            </p:extLst>
          </p:nvPr>
        </p:nvGraphicFramePr>
        <p:xfrm>
          <a:off x="320460" y="1931519"/>
          <a:ext cx="3797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71520" imgH="228600" progId="Equation.DSMT4">
                  <p:embed/>
                </p:oleObj>
              </mc:Choice>
              <mc:Fallback>
                <p:oleObj name="Equation" r:id="rId7" imgW="2171520" imgH="2286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952B1978-628A-3DF1-1147-20B531ACB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60" y="1931519"/>
                        <a:ext cx="37973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8B380C88-627B-9488-4D97-27B490A1C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38022"/>
              </p:ext>
            </p:extLst>
          </p:nvPr>
        </p:nvGraphicFramePr>
        <p:xfrm>
          <a:off x="320460" y="2317599"/>
          <a:ext cx="6238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68680" imgH="393480" progId="Equation.DSMT4">
                  <p:embed/>
                </p:oleObj>
              </mc:Choice>
              <mc:Fallback>
                <p:oleObj name="Equation" r:id="rId9" imgW="3568680" imgH="39348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C626B8D5-C4FC-A66C-9919-E96040F330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60" y="2317599"/>
                        <a:ext cx="6238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1091E018-FDAB-A2F9-1D84-835DEDB9B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20193"/>
              </p:ext>
            </p:extLst>
          </p:nvPr>
        </p:nvGraphicFramePr>
        <p:xfrm>
          <a:off x="320460" y="2901282"/>
          <a:ext cx="3506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8B380C88-627B-9488-4D97-27B490A1C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60" y="2901282"/>
                        <a:ext cx="3506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1B9DF517-47CB-3753-6461-47E550799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115841"/>
              </p:ext>
            </p:extLst>
          </p:nvPr>
        </p:nvGraphicFramePr>
        <p:xfrm>
          <a:off x="316238" y="3578225"/>
          <a:ext cx="3216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41400" imgH="431640" progId="Equation.DSMT4">
                  <p:embed/>
                </p:oleObj>
              </mc:Choice>
              <mc:Fallback>
                <p:oleObj name="Equation" r:id="rId13" imgW="1841400" imgH="4316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781A8D0E-218A-A0E6-9EC7-BCFE22AFF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8" y="3578225"/>
                        <a:ext cx="3216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BFE63EEC-D63A-017F-9DF5-EC93489E2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68857"/>
              </p:ext>
            </p:extLst>
          </p:nvPr>
        </p:nvGraphicFramePr>
        <p:xfrm>
          <a:off x="359205" y="4320151"/>
          <a:ext cx="19097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880" imgH="431640" progId="Equation.DSMT4">
                  <p:embed/>
                </p:oleObj>
              </mc:Choice>
              <mc:Fallback>
                <p:oleObj name="Equation" r:id="rId15" imgW="1091880" imgH="43164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3335ACF0-4BA2-CCCC-9D47-588FBC59F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05" y="4320151"/>
                        <a:ext cx="190976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6D18DB-9FD2-71B8-CE0A-8663D2F836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4868" y="2717481"/>
            <a:ext cx="4991629" cy="39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E1CC01-F9CE-FC93-8B80-6B029CE1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592003"/>
            <a:ext cx="10442118" cy="8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B58B7B-6797-622B-EE6E-B6D049BBE3A2}"/>
              </a:ext>
            </a:extLst>
          </p:cNvPr>
          <p:cNvSpPr txBox="1"/>
          <p:nvPr/>
        </p:nvSpPr>
        <p:spPr>
          <a:xfrm>
            <a:off x="181970" y="1803924"/>
            <a:ext cx="1422400" cy="4000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Hemisphere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B6C6DE3E-F55B-2455-73CD-445BC38B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465541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867B9DB-BBD6-B7E3-C6A3-4A67A5856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72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3B9202DE-D5AA-021F-E36C-E73DFBC9AB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24242"/>
              </p:ext>
            </p:extLst>
          </p:nvPr>
        </p:nvGraphicFramePr>
        <p:xfrm>
          <a:off x="466470" y="2498360"/>
          <a:ext cx="1952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1091E018-FDAB-A2F9-1D84-835DEDB9BB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70" y="2498360"/>
                        <a:ext cx="19526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10724147-9699-59CB-944A-84AE5D8F4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43812"/>
              </p:ext>
            </p:extLst>
          </p:nvPr>
        </p:nvGraphicFramePr>
        <p:xfrm>
          <a:off x="466470" y="2975975"/>
          <a:ext cx="5984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3B9202DE-D5AA-021F-E36C-E73DFBC9AB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70" y="2975975"/>
                        <a:ext cx="5984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DE51772A-C3A0-A467-5692-BA912BEF840F}"/>
              </a:ext>
            </a:extLst>
          </p:cNvPr>
          <p:cNvSpPr/>
          <p:nvPr/>
        </p:nvSpPr>
        <p:spPr>
          <a:xfrm>
            <a:off x="210748" y="2494755"/>
            <a:ext cx="255722" cy="804136"/>
          </a:xfrm>
          <a:prstGeom prst="leftBrace">
            <a:avLst>
              <a:gd name="adj1" fmla="val 23484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86B9C4-F84C-19ED-985D-014D279E16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9718" y="2192740"/>
            <a:ext cx="7940150" cy="40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875375-97AC-4C26-E906-0B72E63F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583964"/>
            <a:ext cx="9086017" cy="7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2E606-1F99-7D94-C2A1-7C1544676237}"/>
              </a:ext>
            </a:extLst>
          </p:cNvPr>
          <p:cNvSpPr txBox="1"/>
          <p:nvPr/>
        </p:nvSpPr>
        <p:spPr>
          <a:xfrm>
            <a:off x="2648138" y="5553869"/>
            <a:ext cx="754063" cy="4000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083F3163-52BD-FDEB-C8A6-C51B9DE5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29650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AB0E3070-70D7-00F8-A383-94D3FCF6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72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79F7AEBA-F75B-B90D-5152-533E8F227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6688"/>
              </p:ext>
            </p:extLst>
          </p:nvPr>
        </p:nvGraphicFramePr>
        <p:xfrm>
          <a:off x="279616" y="1628129"/>
          <a:ext cx="38862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203040" progId="Equation.DSMT4">
                  <p:embed/>
                </p:oleObj>
              </mc:Choice>
              <mc:Fallback>
                <p:oleObj name="Equation" r:id="rId5" imgW="2222280" imgH="2030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A534F669-FF4C-2CE0-568F-1A05E35D9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16" y="1628129"/>
                        <a:ext cx="38862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6ED56B3B-E18A-E76C-B6F0-FF42DADAF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54885"/>
              </p:ext>
            </p:extLst>
          </p:nvPr>
        </p:nvGraphicFramePr>
        <p:xfrm>
          <a:off x="380354" y="2672671"/>
          <a:ext cx="64579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95400" imgH="279360" progId="Equation.DSMT4">
                  <p:embed/>
                </p:oleObj>
              </mc:Choice>
              <mc:Fallback>
                <p:oleObj name="Equation" r:id="rId7" imgW="3695400" imgH="27936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10B32D94-FE62-DEA5-29C4-4000979E9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54" y="2672671"/>
                        <a:ext cx="64579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C1EB011D-E773-9344-4B1E-EC671EECF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71494"/>
              </p:ext>
            </p:extLst>
          </p:nvPr>
        </p:nvGraphicFramePr>
        <p:xfrm>
          <a:off x="586019" y="2089290"/>
          <a:ext cx="12207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6ED56B3B-E18A-E76C-B6F0-FF42DADAFC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19" y="2089290"/>
                        <a:ext cx="12207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F6AB0CA7-CF8D-7D19-7FB8-8B06DDFEC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14326"/>
              </p:ext>
            </p:extLst>
          </p:nvPr>
        </p:nvGraphicFramePr>
        <p:xfrm>
          <a:off x="317123" y="3281587"/>
          <a:ext cx="83661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787640" imgH="228600" progId="Equation.DSMT4">
                  <p:embed/>
                </p:oleObj>
              </mc:Choice>
              <mc:Fallback>
                <p:oleObj name="Equation" r:id="rId11" imgW="4787640" imgH="2286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6ED56B3B-E18A-E76C-B6F0-FF42DADAFC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23" y="3281587"/>
                        <a:ext cx="83661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5F13B163-5EE4-9081-74C4-2F29CAC83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113147"/>
              </p:ext>
            </p:extLst>
          </p:nvPr>
        </p:nvGraphicFramePr>
        <p:xfrm>
          <a:off x="2504106" y="3785516"/>
          <a:ext cx="44592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52400" imgH="203040" progId="Equation.DSMT4">
                  <p:embed/>
                </p:oleObj>
              </mc:Choice>
              <mc:Fallback>
                <p:oleObj name="Equation" r:id="rId13" imgW="2552400" imgH="20304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F6AB0CA7-CF8D-7D19-7FB8-8B06DDFEC8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106" y="3785516"/>
                        <a:ext cx="44592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0B62C353-6CB6-9541-CB34-475627FA2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59288"/>
              </p:ext>
            </p:extLst>
          </p:nvPr>
        </p:nvGraphicFramePr>
        <p:xfrm>
          <a:off x="3168072" y="4231658"/>
          <a:ext cx="19954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3000" imgH="203040" progId="Equation.DSMT4">
                  <p:embed/>
                </p:oleObj>
              </mc:Choice>
              <mc:Fallback>
                <p:oleObj name="Equation" r:id="rId15" imgW="1143000" imgH="2030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5F13B163-5EE4-9081-74C4-2F29CAC83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72" y="4231658"/>
                        <a:ext cx="199548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4267BBF6-7BE8-2A5D-639D-C15A04A7E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60139"/>
              </p:ext>
            </p:extLst>
          </p:nvPr>
        </p:nvGraphicFramePr>
        <p:xfrm>
          <a:off x="3235325" y="4670236"/>
          <a:ext cx="18621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66680" imgH="203040" progId="Equation.DSMT4">
                  <p:embed/>
                </p:oleObj>
              </mc:Choice>
              <mc:Fallback>
                <p:oleObj name="Equation" r:id="rId17" imgW="106668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0B62C353-6CB6-9541-CB34-475627FA2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4670236"/>
                        <a:ext cx="186213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A9A6419-6F75-73F1-91E3-28ABF0D23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18358"/>
              </p:ext>
            </p:extLst>
          </p:nvPr>
        </p:nvGraphicFramePr>
        <p:xfrm>
          <a:off x="278325" y="5128769"/>
          <a:ext cx="4064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323800" imgH="203040" progId="Equation.DSMT4">
                  <p:embed/>
                </p:oleObj>
              </mc:Choice>
              <mc:Fallback>
                <p:oleObj name="Equation" r:id="rId19" imgW="2323800" imgH="20304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79F7AEBA-F75B-B90D-5152-533E8F2272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25" y="5128769"/>
                        <a:ext cx="40640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246F63-863A-2758-F42B-FBE85C76515E}"/>
              </a:ext>
            </a:extLst>
          </p:cNvPr>
          <p:cNvCxnSpPr/>
          <p:nvPr/>
        </p:nvCxnSpPr>
        <p:spPr>
          <a:xfrm flipV="1">
            <a:off x="317123" y="3366793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FD4053-BA4C-E67B-4060-D37B52587FD2}"/>
              </a:ext>
            </a:extLst>
          </p:cNvPr>
          <p:cNvCxnSpPr/>
          <p:nvPr/>
        </p:nvCxnSpPr>
        <p:spPr>
          <a:xfrm flipV="1">
            <a:off x="4777220" y="3363729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5834F-931E-9A25-5EFD-94A892AFE4A1}"/>
              </a:ext>
            </a:extLst>
          </p:cNvPr>
          <p:cNvCxnSpPr/>
          <p:nvPr/>
        </p:nvCxnSpPr>
        <p:spPr>
          <a:xfrm flipV="1">
            <a:off x="1685429" y="3371804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887B89-0CCF-1182-EE93-E4CC75BED557}"/>
              </a:ext>
            </a:extLst>
          </p:cNvPr>
          <p:cNvCxnSpPr/>
          <p:nvPr/>
        </p:nvCxnSpPr>
        <p:spPr>
          <a:xfrm flipV="1">
            <a:off x="6145526" y="3368740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9276F0-AD04-BD7A-470A-35357EB67896}"/>
              </a:ext>
            </a:extLst>
          </p:cNvPr>
          <p:cNvCxnSpPr/>
          <p:nvPr/>
        </p:nvCxnSpPr>
        <p:spPr>
          <a:xfrm flipV="1">
            <a:off x="3143950" y="3353242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93F0BF-34DF-8EFE-1FF6-52C25284E4E7}"/>
              </a:ext>
            </a:extLst>
          </p:cNvPr>
          <p:cNvCxnSpPr/>
          <p:nvPr/>
        </p:nvCxnSpPr>
        <p:spPr>
          <a:xfrm flipV="1">
            <a:off x="7487812" y="3350178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2614E34-F1CA-1941-A71B-46602B05CEF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92557" y="3611298"/>
            <a:ext cx="4196697" cy="30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A21315F-3025-4493-21E6-8154AA39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7" y="269093"/>
            <a:ext cx="7543800" cy="73501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83C66989-648D-5B19-0BD1-D104F3AF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3198813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D6FD2C1-2A4D-55D5-8EF7-EBC806B1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91" y="3702050"/>
            <a:ext cx="1524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C50240B-2E75-3FB2-04F7-E8390E92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75" y="3746501"/>
            <a:ext cx="2641842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50DA61A-A084-C9D6-7684-D1402F77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4" y="1371600"/>
            <a:ext cx="2070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>
            <a:extLst>
              <a:ext uri="{FF2B5EF4-FFF2-40B4-BE49-F238E27FC236}">
                <a16:creationId xmlns:a16="http://schemas.microsoft.com/office/drawing/2014/main" id="{73239478-5AF8-BD8B-05E5-204C64AB21EA}"/>
              </a:ext>
            </a:extLst>
          </p:cNvPr>
          <p:cNvGrpSpPr>
            <a:grpSpLocks/>
          </p:cNvGrpSpPr>
          <p:nvPr/>
        </p:nvGrpSpPr>
        <p:grpSpPr bwMode="auto">
          <a:xfrm>
            <a:off x="1140708" y="1371600"/>
            <a:ext cx="3657600" cy="2105025"/>
            <a:chOff x="685800" y="1447800"/>
            <a:chExt cx="3657600" cy="2104696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8ECF5360-42A5-D74A-BEAE-9BC6F99BE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447800"/>
              <a:ext cx="2895600" cy="210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90F58F45-C44C-3812-9E6B-E198D1C12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0"/>
              <a:ext cx="1600200" cy="34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E3BD5F3-252B-BE29-8778-5C16EA7982C8}"/>
              </a:ext>
            </a:extLst>
          </p:cNvPr>
          <p:cNvGrpSpPr>
            <a:grpSpLocks/>
          </p:cNvGrpSpPr>
          <p:nvPr/>
        </p:nvGrpSpPr>
        <p:grpSpPr bwMode="auto">
          <a:xfrm>
            <a:off x="1054923" y="404314"/>
            <a:ext cx="3694113" cy="2667000"/>
            <a:chOff x="685800" y="533400"/>
            <a:chExt cx="3694045" cy="2667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1E07F1A0-ACAD-74E9-45A3-A7325AF00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761999"/>
              <a:ext cx="3313045" cy="243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5E1133-94CB-391F-C2FF-03E8C3A1C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00"/>
              <a:ext cx="1593850" cy="35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846862B9-4D05-18C6-3B4F-903392D43261}"/>
              </a:ext>
            </a:extLst>
          </p:cNvPr>
          <p:cNvGrpSpPr>
            <a:grpSpLocks/>
          </p:cNvGrpSpPr>
          <p:nvPr/>
        </p:nvGrpSpPr>
        <p:grpSpPr bwMode="auto">
          <a:xfrm>
            <a:off x="6938784" y="301921"/>
            <a:ext cx="3429000" cy="3328988"/>
            <a:chOff x="4800600" y="685800"/>
            <a:chExt cx="3429000" cy="3328988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FDE889A0-0CF5-5BB2-A0AC-183AEDEC9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85800"/>
              <a:ext cx="3429000" cy="3123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5849C364-7743-7C89-00DD-AF51FFDE9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810000"/>
              <a:ext cx="914400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>
            <a:hlinkClick r:id="rId6"/>
            <a:extLst>
              <a:ext uri="{FF2B5EF4-FFF2-40B4-BE49-F238E27FC236}">
                <a16:creationId xmlns:a16="http://schemas.microsoft.com/office/drawing/2014/main" id="{105F1508-5327-6715-90BE-F5ACA733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36" y="3499098"/>
            <a:ext cx="35052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rId6"/>
            <a:extLst>
              <a:ext uri="{FF2B5EF4-FFF2-40B4-BE49-F238E27FC236}">
                <a16:creationId xmlns:a16="http://schemas.microsoft.com/office/drawing/2014/main" id="{9AD1C79F-4D35-3E2A-7B27-012EA5AC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84" y="3849777"/>
            <a:ext cx="35814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EF58EC8-49D7-C7AE-1544-AB221BE6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66" y="154339"/>
            <a:ext cx="5287066" cy="43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F7173BD-B802-D5AE-580C-8495E757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7" y="4765137"/>
            <a:ext cx="10646230" cy="18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BBCF375-A135-D4CE-69B8-362695093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53" y="317930"/>
            <a:ext cx="9630706" cy="192537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1F11FC3-AC1E-101A-2CDB-5022A200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19" y="2438400"/>
            <a:ext cx="4513561" cy="41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D33F3A62-5E2A-7CB6-2FD8-5083D8CD8404}"/>
              </a:ext>
            </a:extLst>
          </p:cNvPr>
          <p:cNvGrpSpPr>
            <a:grpSpLocks/>
          </p:cNvGrpSpPr>
          <p:nvPr/>
        </p:nvGrpSpPr>
        <p:grpSpPr bwMode="auto">
          <a:xfrm>
            <a:off x="202309" y="677957"/>
            <a:ext cx="7162800" cy="2112963"/>
            <a:chOff x="533400" y="762000"/>
            <a:chExt cx="7162800" cy="2113744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13CD7B6-6ABC-F9E5-73EB-DFEF928C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2000"/>
              <a:ext cx="7162800" cy="38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045D2A-DB48-6B1D-1E9C-A454D88A4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1143000" cy="15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6">
            <a:extLst>
              <a:ext uri="{FF2B5EF4-FFF2-40B4-BE49-F238E27FC236}">
                <a16:creationId xmlns:a16="http://schemas.microsoft.com/office/drawing/2014/main" id="{03598B31-CD67-79F0-992C-85844521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6" y="293681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26DF0F1C-7122-A5CD-19E1-561904C74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C9268-1284-4094-DEC5-894A50FF58FD}"/>
              </a:ext>
            </a:extLst>
          </p:cNvPr>
          <p:cNvSpPr txBox="1"/>
          <p:nvPr/>
        </p:nvSpPr>
        <p:spPr>
          <a:xfrm>
            <a:off x="2396599" y="177512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GeoGebra-3D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5780A208-9730-A7FB-5574-A006EBA2D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44878"/>
              </p:ext>
            </p:extLst>
          </p:nvPr>
        </p:nvGraphicFramePr>
        <p:xfrm>
          <a:off x="276078" y="3324225"/>
          <a:ext cx="78136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70120" imgH="203040" progId="Equation.DSMT4">
                  <p:embed/>
                </p:oleObj>
              </mc:Choice>
              <mc:Fallback>
                <p:oleObj name="Equation" r:id="rId6" imgW="4470120" imgH="20304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78" y="3324225"/>
                        <a:ext cx="78136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39C9C37F-0A19-F1A1-BE7C-8FA8D7548BAB}"/>
              </a:ext>
            </a:extLst>
          </p:cNvPr>
          <p:cNvGrpSpPr/>
          <p:nvPr/>
        </p:nvGrpSpPr>
        <p:grpSpPr>
          <a:xfrm>
            <a:off x="3291447" y="3759981"/>
            <a:ext cx="4924998" cy="2892989"/>
            <a:chOff x="3291447" y="3759981"/>
            <a:chExt cx="4924998" cy="289298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907EAA-7E63-90E5-A527-8912D27FE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91447" y="3759981"/>
              <a:ext cx="4924998" cy="2892989"/>
            </a:xfrm>
            <a:prstGeom prst="rect">
              <a:avLst/>
            </a:prstGeom>
          </p:spPr>
        </p:pic>
        <p:graphicFrame>
          <p:nvGraphicFramePr>
            <p:cNvPr id="20" name="Object 13">
              <a:extLst>
                <a:ext uri="{FF2B5EF4-FFF2-40B4-BE49-F238E27FC236}">
                  <a16:creationId xmlns:a16="http://schemas.microsoft.com/office/drawing/2014/main" id="{170F60D1-A4D5-A4FF-5FF0-4DBB15C4F5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6797252"/>
                </p:ext>
              </p:extLst>
            </p:nvPr>
          </p:nvGraphicFramePr>
          <p:xfrm>
            <a:off x="4043751" y="5545490"/>
            <a:ext cx="189381" cy="206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15" name="Object 13">
                          <a:extLst>
                            <a:ext uri="{FF2B5EF4-FFF2-40B4-BE49-F238E27FC236}">
                              <a16:creationId xmlns:a16="http://schemas.microsoft.com/office/drawing/2014/main" id="{BA7217FC-FBE4-38B5-638C-B61F4BF509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751" y="5545490"/>
                          <a:ext cx="189381" cy="206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3">
              <a:extLst>
                <a:ext uri="{FF2B5EF4-FFF2-40B4-BE49-F238E27FC236}">
                  <a16:creationId xmlns:a16="http://schemas.microsoft.com/office/drawing/2014/main" id="{9BE62CC5-39B0-C5E1-F1B4-9E6A8EEF44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5163522"/>
                </p:ext>
              </p:extLst>
            </p:nvPr>
          </p:nvGraphicFramePr>
          <p:xfrm>
            <a:off x="6853421" y="5732723"/>
            <a:ext cx="207962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16" name="Object 13">
                          <a:extLst>
                            <a:ext uri="{FF2B5EF4-FFF2-40B4-BE49-F238E27FC236}">
                              <a16:creationId xmlns:a16="http://schemas.microsoft.com/office/drawing/2014/main" id="{198CE43F-31C0-12B4-41FB-D6659CA115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421" y="5732723"/>
                          <a:ext cx="207962" cy="24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3">
              <a:extLst>
                <a:ext uri="{FF2B5EF4-FFF2-40B4-BE49-F238E27FC236}">
                  <a16:creationId xmlns:a16="http://schemas.microsoft.com/office/drawing/2014/main" id="{AD8A1718-9419-750D-E39F-93943B3956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9709671"/>
                </p:ext>
              </p:extLst>
            </p:nvPr>
          </p:nvGraphicFramePr>
          <p:xfrm>
            <a:off x="5753946" y="3884214"/>
            <a:ext cx="188913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0" imgH="126720" progId="Equation.DSMT4">
                    <p:embed/>
                  </p:oleObj>
                </mc:Choice>
                <mc:Fallback>
                  <p:oleObj name="Equation" r:id="rId13" imgW="126720" imgH="126720" progId="Equation.DSMT4">
                    <p:embed/>
                    <p:pic>
                      <p:nvPicPr>
                        <p:cNvPr id="17" name="Object 13">
                          <a:extLst>
                            <a:ext uri="{FF2B5EF4-FFF2-40B4-BE49-F238E27FC236}">
                              <a16:creationId xmlns:a16="http://schemas.microsoft.com/office/drawing/2014/main" id="{DBD9C7E4-350C-48C8-6EA6-3659595E23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3946" y="3884214"/>
                          <a:ext cx="188913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289A77F-0C4C-6B4D-1C1E-3B18827693EE}"/>
              </a:ext>
            </a:extLst>
          </p:cNvPr>
          <p:cNvSpPr txBox="1"/>
          <p:nvPr/>
        </p:nvSpPr>
        <p:spPr>
          <a:xfrm>
            <a:off x="1946805" y="4560146"/>
            <a:ext cx="766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z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5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D33F3A62-5E2A-7CB6-2FD8-5083D8CD8404}"/>
              </a:ext>
            </a:extLst>
          </p:cNvPr>
          <p:cNvGrpSpPr>
            <a:grpSpLocks/>
          </p:cNvGrpSpPr>
          <p:nvPr/>
        </p:nvGrpSpPr>
        <p:grpSpPr bwMode="auto">
          <a:xfrm>
            <a:off x="202309" y="677957"/>
            <a:ext cx="7162800" cy="2112963"/>
            <a:chOff x="533400" y="762000"/>
            <a:chExt cx="7162800" cy="2113744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13CD7B6-6ABC-F9E5-73EB-DFEF928C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2000"/>
              <a:ext cx="7162800" cy="38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045D2A-DB48-6B1D-1E9C-A454D88A4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1143000" cy="15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6">
            <a:extLst>
              <a:ext uri="{FF2B5EF4-FFF2-40B4-BE49-F238E27FC236}">
                <a16:creationId xmlns:a16="http://schemas.microsoft.com/office/drawing/2014/main" id="{03598B31-CD67-79F0-992C-85844521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6" y="293681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26DF0F1C-7122-A5CD-19E1-561904C74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C9268-1284-4094-DEC5-894A50FF58FD}"/>
              </a:ext>
            </a:extLst>
          </p:cNvPr>
          <p:cNvSpPr txBox="1"/>
          <p:nvPr/>
        </p:nvSpPr>
        <p:spPr>
          <a:xfrm>
            <a:off x="2396599" y="177512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GeoGebra-3D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5780A208-9730-A7FB-5574-A006EBA2D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61033"/>
              </p:ext>
            </p:extLst>
          </p:nvPr>
        </p:nvGraphicFramePr>
        <p:xfrm>
          <a:off x="245404" y="3324225"/>
          <a:ext cx="7835901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83080" imgH="203040" progId="Equation.DSMT4">
                  <p:embed/>
                </p:oleObj>
              </mc:Choice>
              <mc:Fallback>
                <p:oleObj name="Equation" r:id="rId6" imgW="448308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5780A208-9730-A7FB-5574-A006EBA2DA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04" y="3324225"/>
                        <a:ext cx="7835901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10A54-3D06-7F56-D243-3E6E89D7E160}"/>
              </a:ext>
            </a:extLst>
          </p:cNvPr>
          <p:cNvGrpSpPr/>
          <p:nvPr/>
        </p:nvGrpSpPr>
        <p:grpSpPr>
          <a:xfrm>
            <a:off x="3159584" y="3796672"/>
            <a:ext cx="4800301" cy="2819741"/>
            <a:chOff x="3159584" y="3796672"/>
            <a:chExt cx="4800301" cy="28197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B56478-E109-F0A4-C4E3-09376B52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9584" y="3796672"/>
              <a:ext cx="4800301" cy="2819741"/>
            </a:xfrm>
            <a:prstGeom prst="rect">
              <a:avLst/>
            </a:prstGeom>
          </p:spPr>
        </p:pic>
        <p:graphicFrame>
          <p:nvGraphicFramePr>
            <p:cNvPr id="10" name="Object 13">
              <a:extLst>
                <a:ext uri="{FF2B5EF4-FFF2-40B4-BE49-F238E27FC236}">
                  <a16:creationId xmlns:a16="http://schemas.microsoft.com/office/drawing/2014/main" id="{2CAC3AD3-2F70-D5C4-54A4-886E854CE7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4825619"/>
                </p:ext>
              </p:extLst>
            </p:nvPr>
          </p:nvGraphicFramePr>
          <p:xfrm>
            <a:off x="5821631" y="5717070"/>
            <a:ext cx="189381" cy="206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22" name="Object 13">
                          <a:extLst>
                            <a:ext uri="{FF2B5EF4-FFF2-40B4-BE49-F238E27FC236}">
                              <a16:creationId xmlns:a16="http://schemas.microsoft.com/office/drawing/2014/main" id="{C81D8892-5E60-3A52-334D-B7BB34EEB0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1631" y="5717070"/>
                          <a:ext cx="189381" cy="206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3">
              <a:extLst>
                <a:ext uri="{FF2B5EF4-FFF2-40B4-BE49-F238E27FC236}">
                  <a16:creationId xmlns:a16="http://schemas.microsoft.com/office/drawing/2014/main" id="{E235FCDB-8782-97B5-435B-C7B081F916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6486766"/>
                </p:ext>
              </p:extLst>
            </p:nvPr>
          </p:nvGraphicFramePr>
          <p:xfrm>
            <a:off x="7130835" y="5206542"/>
            <a:ext cx="207962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23" name="Object 13">
                          <a:extLst>
                            <a:ext uri="{FF2B5EF4-FFF2-40B4-BE49-F238E27FC236}">
                              <a16:creationId xmlns:a16="http://schemas.microsoft.com/office/drawing/2014/main" id="{5F97F090-26E4-1195-7390-F4F936DF11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0835" y="5206542"/>
                          <a:ext cx="207962" cy="24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ECE41126-CA8F-5061-6875-1099FF664A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894202"/>
                </p:ext>
              </p:extLst>
            </p:nvPr>
          </p:nvGraphicFramePr>
          <p:xfrm>
            <a:off x="5252518" y="3980936"/>
            <a:ext cx="188913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0" imgH="126720" progId="Equation.DSMT4">
                    <p:embed/>
                  </p:oleObj>
                </mc:Choice>
                <mc:Fallback>
                  <p:oleObj name="Equation" r:id="rId13" imgW="126720" imgH="126720" progId="Equation.DSMT4">
                    <p:embed/>
                    <p:pic>
                      <p:nvPicPr>
                        <p:cNvPr id="24" name="Object 13">
                          <a:extLst>
                            <a:ext uri="{FF2B5EF4-FFF2-40B4-BE49-F238E27FC236}">
                              <a16:creationId xmlns:a16="http://schemas.microsoft.com/office/drawing/2014/main" id="{795E7C18-4825-5049-D2BF-D252712C7D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2518" y="3980936"/>
                          <a:ext cx="188913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139F79-2B0C-84A8-B155-501961DE4460}"/>
              </a:ext>
            </a:extLst>
          </p:cNvPr>
          <p:cNvSpPr txBox="1"/>
          <p:nvPr/>
        </p:nvSpPr>
        <p:spPr>
          <a:xfrm>
            <a:off x="1946805" y="4560146"/>
            <a:ext cx="782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y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6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D33F3A62-5E2A-7CB6-2FD8-5083D8CD8404}"/>
              </a:ext>
            </a:extLst>
          </p:cNvPr>
          <p:cNvGrpSpPr>
            <a:grpSpLocks/>
          </p:cNvGrpSpPr>
          <p:nvPr/>
        </p:nvGrpSpPr>
        <p:grpSpPr bwMode="auto">
          <a:xfrm>
            <a:off x="202309" y="677957"/>
            <a:ext cx="7162800" cy="2112963"/>
            <a:chOff x="533400" y="762000"/>
            <a:chExt cx="7162800" cy="2113744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13CD7B6-6ABC-F9E5-73EB-DFEF928C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2000"/>
              <a:ext cx="7162800" cy="38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045D2A-DB48-6B1D-1E9C-A454D88A4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1143000" cy="15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6">
            <a:extLst>
              <a:ext uri="{FF2B5EF4-FFF2-40B4-BE49-F238E27FC236}">
                <a16:creationId xmlns:a16="http://schemas.microsoft.com/office/drawing/2014/main" id="{03598B31-CD67-79F0-992C-85844521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6" y="293681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26DF0F1C-7122-A5CD-19E1-561904C74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C9268-1284-4094-DEC5-894A50FF58FD}"/>
              </a:ext>
            </a:extLst>
          </p:cNvPr>
          <p:cNvSpPr txBox="1"/>
          <p:nvPr/>
        </p:nvSpPr>
        <p:spPr>
          <a:xfrm>
            <a:off x="2396599" y="177512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GeoGebra-3D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5780A208-9730-A7FB-5574-A006EBA2D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75925"/>
              </p:ext>
            </p:extLst>
          </p:nvPr>
        </p:nvGraphicFramePr>
        <p:xfrm>
          <a:off x="175015" y="3290888"/>
          <a:ext cx="101409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03560" imgH="203040" progId="Equation.DSMT4">
                  <p:embed/>
                </p:oleObj>
              </mc:Choice>
              <mc:Fallback>
                <p:oleObj name="Equation" r:id="rId6" imgW="580356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5780A208-9730-A7FB-5574-A006EBA2DA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15" y="3290888"/>
                        <a:ext cx="101409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82271349-9BFB-E38C-6F8D-17850FE896E5}"/>
              </a:ext>
            </a:extLst>
          </p:cNvPr>
          <p:cNvGrpSpPr/>
          <p:nvPr/>
        </p:nvGrpSpPr>
        <p:grpSpPr>
          <a:xfrm>
            <a:off x="3228209" y="3691511"/>
            <a:ext cx="5102908" cy="2997495"/>
            <a:chOff x="3017699" y="3719577"/>
            <a:chExt cx="5102908" cy="29974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66B42-758D-E66A-9852-1F135901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7699" y="3719577"/>
              <a:ext cx="5102908" cy="2997495"/>
            </a:xfrm>
            <a:prstGeom prst="rect">
              <a:avLst/>
            </a:prstGeom>
          </p:spPr>
        </p:pic>
        <p:graphicFrame>
          <p:nvGraphicFramePr>
            <p:cNvPr id="17" name="Object 13">
              <a:extLst>
                <a:ext uri="{FF2B5EF4-FFF2-40B4-BE49-F238E27FC236}">
                  <a16:creationId xmlns:a16="http://schemas.microsoft.com/office/drawing/2014/main" id="{A547291C-868A-9370-3C53-F186450D83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408618"/>
                </p:ext>
              </p:extLst>
            </p:nvPr>
          </p:nvGraphicFramePr>
          <p:xfrm>
            <a:off x="3579739" y="5429186"/>
            <a:ext cx="189381" cy="206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22" name="Object 13">
                          <a:extLst>
                            <a:ext uri="{FF2B5EF4-FFF2-40B4-BE49-F238E27FC236}">
                              <a16:creationId xmlns:a16="http://schemas.microsoft.com/office/drawing/2014/main" id="{C81D8892-5E60-3A52-334D-B7BB34EEB0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9739" y="5429186"/>
                          <a:ext cx="189381" cy="206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3">
              <a:extLst>
                <a:ext uri="{FF2B5EF4-FFF2-40B4-BE49-F238E27FC236}">
                  <a16:creationId xmlns:a16="http://schemas.microsoft.com/office/drawing/2014/main" id="{C6AC8080-79F1-560D-C92C-9978517F4F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14998"/>
                </p:ext>
              </p:extLst>
            </p:nvPr>
          </p:nvGraphicFramePr>
          <p:xfrm>
            <a:off x="6096000" y="6110700"/>
            <a:ext cx="207962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23" name="Object 13">
                          <a:extLst>
                            <a:ext uri="{FF2B5EF4-FFF2-40B4-BE49-F238E27FC236}">
                              <a16:creationId xmlns:a16="http://schemas.microsoft.com/office/drawing/2014/main" id="{5F97F090-26E4-1195-7390-F4F936DF11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6110700"/>
                          <a:ext cx="207962" cy="24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3">
              <a:extLst>
                <a:ext uri="{FF2B5EF4-FFF2-40B4-BE49-F238E27FC236}">
                  <a16:creationId xmlns:a16="http://schemas.microsoft.com/office/drawing/2014/main" id="{216E3498-3C2F-1A17-E744-B572FEE4D0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0341607"/>
                </p:ext>
              </p:extLst>
            </p:nvPr>
          </p:nvGraphicFramePr>
          <p:xfrm>
            <a:off x="5640648" y="3925548"/>
            <a:ext cx="188913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0" imgH="126720" progId="Equation.DSMT4">
                    <p:embed/>
                  </p:oleObj>
                </mc:Choice>
                <mc:Fallback>
                  <p:oleObj name="Equation" r:id="rId13" imgW="126720" imgH="126720" progId="Equation.DSMT4">
                    <p:embed/>
                    <p:pic>
                      <p:nvPicPr>
                        <p:cNvPr id="24" name="Object 13">
                          <a:extLst>
                            <a:ext uri="{FF2B5EF4-FFF2-40B4-BE49-F238E27FC236}">
                              <a16:creationId xmlns:a16="http://schemas.microsoft.com/office/drawing/2014/main" id="{795E7C18-4825-5049-D2BF-D252712C7D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0648" y="3925548"/>
                          <a:ext cx="188913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364E491-D7B5-022E-50A0-5F7BA4620D99}"/>
              </a:ext>
            </a:extLst>
          </p:cNvPr>
          <p:cNvSpPr txBox="1"/>
          <p:nvPr/>
        </p:nvSpPr>
        <p:spPr>
          <a:xfrm>
            <a:off x="2098109" y="4619456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x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106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DA8147A-AFEC-23AF-3D2B-7BB4B80F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9" y="597813"/>
            <a:ext cx="5181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8FDFF48E-98EB-5FC0-DB24-44852E3A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6" y="293681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B14D68D-5B72-35ED-6677-63F90BC6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DFE064-3842-44EE-5AAF-85F73BE878BD}"/>
              </a:ext>
            </a:extLst>
          </p:cNvPr>
          <p:cNvGrpSpPr/>
          <p:nvPr/>
        </p:nvGrpSpPr>
        <p:grpSpPr>
          <a:xfrm>
            <a:off x="7360098" y="400393"/>
            <a:ext cx="3920226" cy="4255751"/>
            <a:chOff x="5422809" y="1564225"/>
            <a:chExt cx="3920226" cy="42557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190010-685B-76D0-20C0-852A8C663AE2}"/>
                </a:ext>
              </a:extLst>
            </p:cNvPr>
            <p:cNvGrpSpPr/>
            <p:nvPr/>
          </p:nvGrpSpPr>
          <p:grpSpPr>
            <a:xfrm>
              <a:off x="5495139" y="1779136"/>
              <a:ext cx="3618262" cy="3833873"/>
              <a:chOff x="5540058" y="1779136"/>
              <a:chExt cx="3618262" cy="3833873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878A136-5761-A63C-267D-4BDBF8DCB740}"/>
                  </a:ext>
                </a:extLst>
              </p:cNvPr>
              <p:cNvCxnSpPr/>
              <p:nvPr/>
            </p:nvCxnSpPr>
            <p:spPr>
              <a:xfrm>
                <a:off x="6651943" y="4446099"/>
                <a:ext cx="250637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2F54B11-3DE7-76C8-2964-064BF2AE6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40058" y="4446099"/>
                <a:ext cx="1111885" cy="11669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34767DA-11D8-55D0-6286-EE9D7F8891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1943" y="1779136"/>
                <a:ext cx="0" cy="26669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" name="Object 13">
              <a:extLst>
                <a:ext uri="{FF2B5EF4-FFF2-40B4-BE49-F238E27FC236}">
                  <a16:creationId xmlns:a16="http://schemas.microsoft.com/office/drawing/2014/main" id="{C8B010D5-C09B-524C-094B-469A80FE04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5239697"/>
                </p:ext>
              </p:extLst>
            </p:nvPr>
          </p:nvGraphicFramePr>
          <p:xfrm>
            <a:off x="5422809" y="5613009"/>
            <a:ext cx="189381" cy="206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22" name="Object 13">
                          <a:extLst>
                            <a:ext uri="{FF2B5EF4-FFF2-40B4-BE49-F238E27FC236}">
                              <a16:creationId xmlns:a16="http://schemas.microsoft.com/office/drawing/2014/main" id="{C81D8892-5E60-3A52-334D-B7BB34EEB0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2809" y="5613009"/>
                          <a:ext cx="189381" cy="206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3">
              <a:extLst>
                <a:ext uri="{FF2B5EF4-FFF2-40B4-BE49-F238E27FC236}">
                  <a16:creationId xmlns:a16="http://schemas.microsoft.com/office/drawing/2014/main" id="{A0AE61D3-F863-DFD7-B91A-928FE7A3B1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006439"/>
                </p:ext>
              </p:extLst>
            </p:nvPr>
          </p:nvGraphicFramePr>
          <p:xfrm>
            <a:off x="9135073" y="4347902"/>
            <a:ext cx="207962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23" name="Object 13">
                          <a:extLst>
                            <a:ext uri="{FF2B5EF4-FFF2-40B4-BE49-F238E27FC236}">
                              <a16:creationId xmlns:a16="http://schemas.microsoft.com/office/drawing/2014/main" id="{5F97F090-26E4-1195-7390-F4F936DF11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5073" y="4347902"/>
                          <a:ext cx="207962" cy="24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3">
              <a:extLst>
                <a:ext uri="{FF2B5EF4-FFF2-40B4-BE49-F238E27FC236}">
                  <a16:creationId xmlns:a16="http://schemas.microsoft.com/office/drawing/2014/main" id="{4F1A0078-B311-FA69-DD15-759CEE6631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723671"/>
                </p:ext>
              </p:extLst>
            </p:nvPr>
          </p:nvGraphicFramePr>
          <p:xfrm>
            <a:off x="6540106" y="1564225"/>
            <a:ext cx="188913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720" imgH="126720" progId="Equation.DSMT4">
                    <p:embed/>
                  </p:oleObj>
                </mc:Choice>
                <mc:Fallback>
                  <p:oleObj name="Equation" r:id="rId8" imgW="126720" imgH="126720" progId="Equation.DSMT4">
                    <p:embed/>
                    <p:pic>
                      <p:nvPicPr>
                        <p:cNvPr id="24" name="Object 13">
                          <a:extLst>
                            <a:ext uri="{FF2B5EF4-FFF2-40B4-BE49-F238E27FC236}">
                              <a16:creationId xmlns:a16="http://schemas.microsoft.com/office/drawing/2014/main" id="{795E7C18-4825-5049-D2BF-D252712C7D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106" y="1564225"/>
                          <a:ext cx="188913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7B2E81-C157-8247-F1A2-AA14FB63AB61}"/>
                </a:ext>
              </a:extLst>
            </p:cNvPr>
            <p:cNvCxnSpPr/>
            <p:nvPr/>
          </p:nvCxnSpPr>
          <p:spPr>
            <a:xfrm>
              <a:off x="6228543" y="4742317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78CAD4-172B-34D2-B0A0-C13B9FE03F5F}"/>
                </a:ext>
              </a:extLst>
            </p:cNvPr>
            <p:cNvCxnSpPr/>
            <p:nvPr/>
          </p:nvCxnSpPr>
          <p:spPr>
            <a:xfrm>
              <a:off x="5928613" y="506168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5E5D3A-F699-34B9-E485-EAFDC4B51E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6540" y="4367531"/>
              <a:ext cx="0" cy="157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EC66A7-167C-E129-6ABD-106D2907B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7600" y="4367531"/>
              <a:ext cx="0" cy="157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525D2F-EC77-6455-1394-43737F254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7313" y="4367531"/>
              <a:ext cx="0" cy="157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54C52FA-1A05-A4C8-060B-DF59192B3E2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873" y="3861993"/>
              <a:ext cx="1743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41F6E8-306D-00B7-FEFC-7FA37F9D4135}"/>
                </a:ext>
              </a:extLst>
            </p:cNvPr>
            <p:cNvCxnSpPr>
              <a:cxnSpLocks/>
            </p:cNvCxnSpPr>
            <p:nvPr/>
          </p:nvCxnSpPr>
          <p:spPr>
            <a:xfrm>
              <a:off x="6519873" y="3269441"/>
              <a:ext cx="1743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F49B35-57CF-1CCA-4D13-A11BE735D855}"/>
                </a:ext>
              </a:extLst>
            </p:cNvPr>
            <p:cNvCxnSpPr>
              <a:cxnSpLocks/>
            </p:cNvCxnSpPr>
            <p:nvPr/>
          </p:nvCxnSpPr>
          <p:spPr>
            <a:xfrm>
              <a:off x="6520363" y="2673976"/>
              <a:ext cx="1743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F9404F3-EF99-AFE8-046A-996518164BEB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56" y="2097771"/>
              <a:ext cx="1743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13">
              <a:extLst>
                <a:ext uri="{FF2B5EF4-FFF2-40B4-BE49-F238E27FC236}">
                  <a16:creationId xmlns:a16="http://schemas.microsoft.com/office/drawing/2014/main" id="{88D7DC9F-5FA4-4A19-FEB9-3CD1E07D9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3119760"/>
                </p:ext>
              </p:extLst>
            </p:nvPr>
          </p:nvGraphicFramePr>
          <p:xfrm>
            <a:off x="6095192" y="4610246"/>
            <a:ext cx="1333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560" imgH="164880" progId="Equation.DSMT4">
                    <p:embed/>
                  </p:oleObj>
                </mc:Choice>
                <mc:Fallback>
                  <p:oleObj name="Equation" r:id="rId10" imgW="88560" imgH="164880" progId="Equation.DSMT4">
                    <p:embed/>
                    <p:pic>
                      <p:nvPicPr>
                        <p:cNvPr id="20" name="Object 13">
                          <a:extLst>
                            <a:ext uri="{FF2B5EF4-FFF2-40B4-BE49-F238E27FC236}">
                              <a16:creationId xmlns:a16="http://schemas.microsoft.com/office/drawing/2014/main" id="{C8B010D5-C09B-524C-094B-469A80FE04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5192" y="4610246"/>
                          <a:ext cx="1333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3">
              <a:extLst>
                <a:ext uri="{FF2B5EF4-FFF2-40B4-BE49-F238E27FC236}">
                  <a16:creationId xmlns:a16="http://schemas.microsoft.com/office/drawing/2014/main" id="{1287450C-D91C-C8F8-8C2D-B0B0F0FA81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843278"/>
                </p:ext>
              </p:extLst>
            </p:nvPr>
          </p:nvGraphicFramePr>
          <p:xfrm>
            <a:off x="5708342" y="4907316"/>
            <a:ext cx="19050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20" name="Object 13">
                          <a:extLst>
                            <a:ext uri="{FF2B5EF4-FFF2-40B4-BE49-F238E27FC236}">
                              <a16:creationId xmlns:a16="http://schemas.microsoft.com/office/drawing/2014/main" id="{C8B010D5-C09B-524C-094B-469A80FE04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8342" y="4907316"/>
                          <a:ext cx="19050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3">
              <a:extLst>
                <a:ext uri="{FF2B5EF4-FFF2-40B4-BE49-F238E27FC236}">
                  <a16:creationId xmlns:a16="http://schemas.microsoft.com/office/drawing/2014/main" id="{549C680C-426A-2500-9302-ABB45FD231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9903555"/>
                </p:ext>
              </p:extLst>
            </p:nvPr>
          </p:nvGraphicFramePr>
          <p:xfrm>
            <a:off x="7116997" y="4514307"/>
            <a:ext cx="1333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560" imgH="164880" progId="Equation.DSMT4">
                    <p:embed/>
                  </p:oleObj>
                </mc:Choice>
                <mc:Fallback>
                  <p:oleObj name="Equation" r:id="rId10" imgW="88560" imgH="164880" progId="Equation.DSMT4">
                    <p:embed/>
                    <p:pic>
                      <p:nvPicPr>
                        <p:cNvPr id="40" name="Object 13">
                          <a:extLst>
                            <a:ext uri="{FF2B5EF4-FFF2-40B4-BE49-F238E27FC236}">
                              <a16:creationId xmlns:a16="http://schemas.microsoft.com/office/drawing/2014/main" id="{88D7DC9F-5FA4-4A19-FEB9-3CD1E07D99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6997" y="4514307"/>
                          <a:ext cx="1333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3">
              <a:extLst>
                <a:ext uri="{FF2B5EF4-FFF2-40B4-BE49-F238E27FC236}">
                  <a16:creationId xmlns:a16="http://schemas.microsoft.com/office/drawing/2014/main" id="{E6B04B63-10E1-CE06-59C3-CE56509F2D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7601066"/>
                </p:ext>
              </p:extLst>
            </p:nvPr>
          </p:nvGraphicFramePr>
          <p:xfrm>
            <a:off x="7704809" y="4507912"/>
            <a:ext cx="19050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41" name="Object 13">
                          <a:extLst>
                            <a:ext uri="{FF2B5EF4-FFF2-40B4-BE49-F238E27FC236}">
                              <a16:creationId xmlns:a16="http://schemas.microsoft.com/office/drawing/2014/main" id="{1287450C-D91C-C8F8-8C2D-B0B0F0FA81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4809" y="4507912"/>
                          <a:ext cx="19050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3">
              <a:extLst>
                <a:ext uri="{FF2B5EF4-FFF2-40B4-BE49-F238E27FC236}">
                  <a16:creationId xmlns:a16="http://schemas.microsoft.com/office/drawing/2014/main" id="{DF0FE617-A03E-7342-EC1D-01C53C30CF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2862656"/>
                </p:ext>
              </p:extLst>
            </p:nvPr>
          </p:nvGraphicFramePr>
          <p:xfrm>
            <a:off x="8251588" y="4503602"/>
            <a:ext cx="17145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14120" imgH="177480" progId="Equation.DSMT4">
                    <p:embed/>
                  </p:oleObj>
                </mc:Choice>
                <mc:Fallback>
                  <p:oleObj name="Equation" r:id="rId14" imgW="114120" imgH="177480" progId="Equation.DSMT4">
                    <p:embed/>
                    <p:pic>
                      <p:nvPicPr>
                        <p:cNvPr id="43" name="Object 13">
                          <a:extLst>
                            <a:ext uri="{FF2B5EF4-FFF2-40B4-BE49-F238E27FC236}">
                              <a16:creationId xmlns:a16="http://schemas.microsoft.com/office/drawing/2014/main" id="{E6B04B63-10E1-CE06-59C3-CE56509F2D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1588" y="4503602"/>
                          <a:ext cx="171450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3">
              <a:extLst>
                <a:ext uri="{FF2B5EF4-FFF2-40B4-BE49-F238E27FC236}">
                  <a16:creationId xmlns:a16="http://schemas.microsoft.com/office/drawing/2014/main" id="{46820774-024F-81A3-1E68-37A5FD3E74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5776931"/>
                </p:ext>
              </p:extLst>
            </p:nvPr>
          </p:nvGraphicFramePr>
          <p:xfrm>
            <a:off x="6709837" y="3739626"/>
            <a:ext cx="1333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560" imgH="164880" progId="Equation.DSMT4">
                    <p:embed/>
                  </p:oleObj>
                </mc:Choice>
                <mc:Fallback>
                  <p:oleObj name="Equation" r:id="rId10" imgW="88560" imgH="164880" progId="Equation.DSMT4">
                    <p:embed/>
                    <p:pic>
                      <p:nvPicPr>
                        <p:cNvPr id="42" name="Object 13">
                          <a:extLst>
                            <a:ext uri="{FF2B5EF4-FFF2-40B4-BE49-F238E27FC236}">
                              <a16:creationId xmlns:a16="http://schemas.microsoft.com/office/drawing/2014/main" id="{549C680C-426A-2500-9302-ABB45FD231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9837" y="3739626"/>
                          <a:ext cx="1333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3">
              <a:extLst>
                <a:ext uri="{FF2B5EF4-FFF2-40B4-BE49-F238E27FC236}">
                  <a16:creationId xmlns:a16="http://schemas.microsoft.com/office/drawing/2014/main" id="{B1172226-C1A5-594A-BA80-CAA83B4C47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956615"/>
                </p:ext>
              </p:extLst>
            </p:nvPr>
          </p:nvGraphicFramePr>
          <p:xfrm>
            <a:off x="6684459" y="3150329"/>
            <a:ext cx="19050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43" name="Object 13">
                          <a:extLst>
                            <a:ext uri="{FF2B5EF4-FFF2-40B4-BE49-F238E27FC236}">
                              <a16:creationId xmlns:a16="http://schemas.microsoft.com/office/drawing/2014/main" id="{E6B04B63-10E1-CE06-59C3-CE56509F2D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4459" y="3150329"/>
                          <a:ext cx="19050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3">
              <a:extLst>
                <a:ext uri="{FF2B5EF4-FFF2-40B4-BE49-F238E27FC236}">
                  <a16:creationId xmlns:a16="http://schemas.microsoft.com/office/drawing/2014/main" id="{6B236439-7E6C-A372-0B2F-76E4D58C31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736299"/>
                </p:ext>
              </p:extLst>
            </p:nvPr>
          </p:nvGraphicFramePr>
          <p:xfrm>
            <a:off x="6684459" y="2539320"/>
            <a:ext cx="17145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14120" imgH="177480" progId="Equation.DSMT4">
                    <p:embed/>
                  </p:oleObj>
                </mc:Choice>
                <mc:Fallback>
                  <p:oleObj name="Equation" r:id="rId14" imgW="114120" imgH="177480" progId="Equation.DSMT4">
                    <p:embed/>
                    <p:pic>
                      <p:nvPicPr>
                        <p:cNvPr id="44" name="Object 13">
                          <a:extLst>
                            <a:ext uri="{FF2B5EF4-FFF2-40B4-BE49-F238E27FC236}">
                              <a16:creationId xmlns:a16="http://schemas.microsoft.com/office/drawing/2014/main" id="{DF0FE617-A03E-7342-EC1D-01C53C30CF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4459" y="2539320"/>
                          <a:ext cx="171450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3">
              <a:extLst>
                <a:ext uri="{FF2B5EF4-FFF2-40B4-BE49-F238E27FC236}">
                  <a16:creationId xmlns:a16="http://schemas.microsoft.com/office/drawing/2014/main" id="{25DA7F75-6284-3272-894D-03D16B28DA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523602"/>
                </p:ext>
              </p:extLst>
            </p:nvPr>
          </p:nvGraphicFramePr>
          <p:xfrm>
            <a:off x="6672241" y="1971653"/>
            <a:ext cx="19050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64880" progId="Equation.DSMT4">
                    <p:embed/>
                  </p:oleObj>
                </mc:Choice>
                <mc:Fallback>
                  <p:oleObj name="Equation" r:id="rId16" imgW="126720" imgH="164880" progId="Equation.DSMT4">
                    <p:embed/>
                    <p:pic>
                      <p:nvPicPr>
                        <p:cNvPr id="47" name="Object 13">
                          <a:extLst>
                            <a:ext uri="{FF2B5EF4-FFF2-40B4-BE49-F238E27FC236}">
                              <a16:creationId xmlns:a16="http://schemas.microsoft.com/office/drawing/2014/main" id="{6B236439-7E6C-A372-0B2F-76E4D58C31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2241" y="1971653"/>
                          <a:ext cx="19050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2A806E3-3EBB-C23A-B3FC-8462141F53DB}"/>
              </a:ext>
            </a:extLst>
          </p:cNvPr>
          <p:cNvCxnSpPr>
            <a:cxnSpLocks/>
          </p:cNvCxnSpPr>
          <p:nvPr/>
        </p:nvCxnSpPr>
        <p:spPr>
          <a:xfrm flipV="1">
            <a:off x="7930744" y="3891168"/>
            <a:ext cx="1797016" cy="1087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5B9754-530D-B4FF-ADCC-A12AF5352C3A}"/>
              </a:ext>
            </a:extLst>
          </p:cNvPr>
          <p:cNvCxnSpPr>
            <a:cxnSpLocks/>
          </p:cNvCxnSpPr>
          <p:nvPr/>
        </p:nvCxnSpPr>
        <p:spPr>
          <a:xfrm flipV="1">
            <a:off x="9780321" y="3290839"/>
            <a:ext cx="524411" cy="5810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8BA815-B8E8-8AF5-895B-D4CE58F55767}"/>
              </a:ext>
            </a:extLst>
          </p:cNvPr>
          <p:cNvCxnSpPr>
            <a:cxnSpLocks/>
          </p:cNvCxnSpPr>
          <p:nvPr/>
        </p:nvCxnSpPr>
        <p:spPr>
          <a:xfrm flipV="1">
            <a:off x="7936630" y="1580840"/>
            <a:ext cx="15944" cy="22803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7D58BA-3D9D-3D16-AFFC-E76406194FAE}"/>
              </a:ext>
            </a:extLst>
          </p:cNvPr>
          <p:cNvCxnSpPr>
            <a:cxnSpLocks/>
          </p:cNvCxnSpPr>
          <p:nvPr/>
        </p:nvCxnSpPr>
        <p:spPr>
          <a:xfrm flipV="1">
            <a:off x="7952574" y="924188"/>
            <a:ext cx="597372" cy="6566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E48468F-FFC4-B4FF-EE30-34B220849DA9}"/>
              </a:ext>
            </a:extLst>
          </p:cNvPr>
          <p:cNvCxnSpPr>
            <a:cxnSpLocks/>
          </p:cNvCxnSpPr>
          <p:nvPr/>
        </p:nvCxnSpPr>
        <p:spPr>
          <a:xfrm flipV="1">
            <a:off x="10271523" y="978683"/>
            <a:ext cx="15944" cy="22803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CD84264-9019-26EE-B286-A36DAB9178B5}"/>
              </a:ext>
            </a:extLst>
          </p:cNvPr>
          <p:cNvCxnSpPr>
            <a:cxnSpLocks/>
          </p:cNvCxnSpPr>
          <p:nvPr/>
        </p:nvCxnSpPr>
        <p:spPr>
          <a:xfrm>
            <a:off x="8564884" y="946862"/>
            <a:ext cx="170110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DD7421E-EA9A-3CE8-A832-2A42F5915B1D}"/>
              </a:ext>
            </a:extLst>
          </p:cNvPr>
          <p:cNvCxnSpPr>
            <a:cxnSpLocks/>
          </p:cNvCxnSpPr>
          <p:nvPr/>
        </p:nvCxnSpPr>
        <p:spPr>
          <a:xfrm>
            <a:off x="7960638" y="1570918"/>
            <a:ext cx="172825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A94AB07-583D-2A02-FF8F-327A62E5D671}"/>
              </a:ext>
            </a:extLst>
          </p:cNvPr>
          <p:cNvCxnSpPr>
            <a:cxnSpLocks/>
          </p:cNvCxnSpPr>
          <p:nvPr/>
        </p:nvCxnSpPr>
        <p:spPr>
          <a:xfrm flipV="1">
            <a:off x="9684668" y="929628"/>
            <a:ext cx="612507" cy="66678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9FA0529-719F-F0D1-250E-C74A7F7D7FBA}"/>
              </a:ext>
            </a:extLst>
          </p:cNvPr>
          <p:cNvCxnSpPr>
            <a:cxnSpLocks/>
          </p:cNvCxnSpPr>
          <p:nvPr/>
        </p:nvCxnSpPr>
        <p:spPr>
          <a:xfrm flipH="1" flipV="1">
            <a:off x="9701816" y="1556500"/>
            <a:ext cx="10209" cy="235228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7A46735-79AB-CC31-C529-7DA75413A746}"/>
              </a:ext>
            </a:extLst>
          </p:cNvPr>
          <p:cNvSpPr/>
          <p:nvPr/>
        </p:nvSpPr>
        <p:spPr>
          <a:xfrm>
            <a:off x="9658310" y="1511069"/>
            <a:ext cx="116237" cy="1162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Object 13">
            <a:extLst>
              <a:ext uri="{FF2B5EF4-FFF2-40B4-BE49-F238E27FC236}">
                <a16:creationId xmlns:a16="http://schemas.microsoft.com/office/drawing/2014/main" id="{ABB5E680-83DC-B78B-5952-64A7942E7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99903"/>
              </p:ext>
            </p:extLst>
          </p:nvPr>
        </p:nvGraphicFramePr>
        <p:xfrm>
          <a:off x="8855184" y="1190625"/>
          <a:ext cx="8763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20" imgH="203040" progId="Equation.DSMT4">
                  <p:embed/>
                </p:oleObj>
              </mc:Choice>
              <mc:Fallback>
                <p:oleObj name="Equation" r:id="rId18" imgW="583920" imgH="20304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C8B010D5-C09B-524C-094B-469A80FE0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184" y="1190625"/>
                        <a:ext cx="8763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84">
            <a:extLst>
              <a:ext uri="{FF2B5EF4-FFF2-40B4-BE49-F238E27FC236}">
                <a16:creationId xmlns:a16="http://schemas.microsoft.com/office/drawing/2014/main" id="{D689748C-D07B-5A81-E753-CBDCD8F431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43612" y="494055"/>
            <a:ext cx="312447" cy="29720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F6153B2-DF63-C126-9B35-B36DB9C044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6786" y="3285107"/>
            <a:ext cx="327688" cy="297206"/>
          </a:xfrm>
          <a:prstGeom prst="rect">
            <a:avLst/>
          </a:prstGeom>
        </p:spPr>
      </p:pic>
      <p:graphicFrame>
        <p:nvGraphicFramePr>
          <p:cNvPr id="88" name="Object 13">
            <a:extLst>
              <a:ext uri="{FF2B5EF4-FFF2-40B4-BE49-F238E27FC236}">
                <a16:creationId xmlns:a16="http://schemas.microsoft.com/office/drawing/2014/main" id="{954A2FD9-541A-715C-0D7C-76187EF1D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80443"/>
              </p:ext>
            </p:extLst>
          </p:nvPr>
        </p:nvGraphicFramePr>
        <p:xfrm>
          <a:off x="624913" y="3262773"/>
          <a:ext cx="847382" cy="31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800" imgH="177480" progId="Equation.DSMT4">
                  <p:embed/>
                </p:oleObj>
              </mc:Choice>
              <mc:Fallback>
                <p:oleObj name="Equation" r:id="rId22" imgW="469800" imgH="177480" progId="Equation.DSMT4">
                  <p:embed/>
                  <p:pic>
                    <p:nvPicPr>
                      <p:cNvPr id="83" name="Object 13">
                        <a:extLst>
                          <a:ext uri="{FF2B5EF4-FFF2-40B4-BE49-F238E27FC236}">
                            <a16:creationId xmlns:a16="http://schemas.microsoft.com/office/drawing/2014/main" id="{ABB5E680-83DC-B78B-5952-64A7942E7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13" y="3262773"/>
                        <a:ext cx="847382" cy="314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3">
            <a:extLst>
              <a:ext uri="{FF2B5EF4-FFF2-40B4-BE49-F238E27FC236}">
                <a16:creationId xmlns:a16="http://schemas.microsoft.com/office/drawing/2014/main" id="{6F67D051-1FB8-E0C6-14ED-9740B7F89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567955"/>
              </p:ext>
            </p:extLst>
          </p:nvPr>
        </p:nvGraphicFramePr>
        <p:xfrm>
          <a:off x="160956" y="3831293"/>
          <a:ext cx="340237" cy="40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4880" imgH="203040" progId="Equation.DSMT4">
                  <p:embed/>
                </p:oleObj>
              </mc:Choice>
              <mc:Fallback>
                <p:oleObj name="Equation" r:id="rId24" imgW="164880" imgH="203040" progId="Equation.DSMT4">
                  <p:embed/>
                  <p:pic>
                    <p:nvPicPr>
                      <p:cNvPr id="88" name="Object 13">
                        <a:extLst>
                          <a:ext uri="{FF2B5EF4-FFF2-40B4-BE49-F238E27FC236}">
                            <a16:creationId xmlns:a16="http://schemas.microsoft.com/office/drawing/2014/main" id="{954A2FD9-541A-715C-0D7C-76187EF1DF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56" y="3831293"/>
                        <a:ext cx="340237" cy="409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4273B0E-608E-74A0-6137-BB7D0B3CE470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8525668" y="1610283"/>
            <a:ext cx="1149665" cy="16840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13">
            <a:extLst>
              <a:ext uri="{FF2B5EF4-FFF2-40B4-BE49-F238E27FC236}">
                <a16:creationId xmlns:a16="http://schemas.microsoft.com/office/drawing/2014/main" id="{030F1F94-2DB8-4C9B-C91D-02A363E8D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257143"/>
              </p:ext>
            </p:extLst>
          </p:nvPr>
        </p:nvGraphicFramePr>
        <p:xfrm>
          <a:off x="9118464" y="2423078"/>
          <a:ext cx="244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" imgH="177480" progId="Equation.DSMT4">
                  <p:embed/>
                </p:oleObj>
              </mc:Choice>
              <mc:Fallback>
                <p:oleObj name="Equation" r:id="rId26" imgW="139680" imgH="17748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464" y="2423078"/>
                        <a:ext cx="244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3">
            <a:extLst>
              <a:ext uri="{FF2B5EF4-FFF2-40B4-BE49-F238E27FC236}">
                <a16:creationId xmlns:a16="http://schemas.microsoft.com/office/drawing/2014/main" id="{9BD93E03-000C-5D33-3234-4EB0D1F1A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6965"/>
              </p:ext>
            </p:extLst>
          </p:nvPr>
        </p:nvGraphicFramePr>
        <p:xfrm>
          <a:off x="649023" y="3743484"/>
          <a:ext cx="35512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31840" imgH="279360" progId="Equation.DSMT4">
                  <p:embed/>
                </p:oleObj>
              </mc:Choice>
              <mc:Fallback>
                <p:oleObj name="Equation" r:id="rId28" imgW="2031840" imgH="27936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23" y="3743484"/>
                        <a:ext cx="35512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3">
            <a:extLst>
              <a:ext uri="{FF2B5EF4-FFF2-40B4-BE49-F238E27FC236}">
                <a16:creationId xmlns:a16="http://schemas.microsoft.com/office/drawing/2014/main" id="{3AF07668-14DA-0B23-D1E7-5659CF650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28554"/>
              </p:ext>
            </p:extLst>
          </p:nvPr>
        </p:nvGraphicFramePr>
        <p:xfrm>
          <a:off x="7814685" y="3081731"/>
          <a:ext cx="7239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400" imgH="203040" progId="Equation.DSMT4">
                  <p:embed/>
                </p:oleObj>
              </mc:Choice>
              <mc:Fallback>
                <p:oleObj name="Equation" r:id="rId30" imgW="482400" imgH="203040" progId="Equation.DSMT4">
                  <p:embed/>
                  <p:pic>
                    <p:nvPicPr>
                      <p:cNvPr id="83" name="Object 13">
                        <a:extLst>
                          <a:ext uri="{FF2B5EF4-FFF2-40B4-BE49-F238E27FC236}">
                            <a16:creationId xmlns:a16="http://schemas.microsoft.com/office/drawing/2014/main" id="{ABB5E680-83DC-B78B-5952-64A7942E7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685" y="3081731"/>
                        <a:ext cx="7239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13">
            <a:extLst>
              <a:ext uri="{FF2B5EF4-FFF2-40B4-BE49-F238E27FC236}">
                <a16:creationId xmlns:a16="http://schemas.microsoft.com/office/drawing/2014/main" id="{77E5D9F6-DD98-DE65-5E7A-4103D2C18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14724"/>
              </p:ext>
            </p:extLst>
          </p:nvPr>
        </p:nvGraphicFramePr>
        <p:xfrm>
          <a:off x="649023" y="4353429"/>
          <a:ext cx="16859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65160" imgH="228600" progId="Equation.DSMT4">
                  <p:embed/>
                </p:oleObj>
              </mc:Choice>
              <mc:Fallback>
                <p:oleObj name="Equation" r:id="rId32" imgW="965160" imgH="228600" progId="Equation.DSMT4">
                  <p:embed/>
                  <p:pic>
                    <p:nvPicPr>
                      <p:cNvPr id="95" name="Object 13">
                        <a:extLst>
                          <a:ext uri="{FF2B5EF4-FFF2-40B4-BE49-F238E27FC236}">
                            <a16:creationId xmlns:a16="http://schemas.microsoft.com/office/drawing/2014/main" id="{9BD93E03-000C-5D33-3234-4EB0D1F1A7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23" y="4353429"/>
                        <a:ext cx="16859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13">
            <a:extLst>
              <a:ext uri="{FF2B5EF4-FFF2-40B4-BE49-F238E27FC236}">
                <a16:creationId xmlns:a16="http://schemas.microsoft.com/office/drawing/2014/main" id="{7C4A8F4F-20AF-79DE-D887-E6821D255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20654"/>
              </p:ext>
            </p:extLst>
          </p:nvPr>
        </p:nvGraphicFramePr>
        <p:xfrm>
          <a:off x="649023" y="4956830"/>
          <a:ext cx="976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58720" imgH="228600" progId="Equation.DSMT4">
                  <p:embed/>
                </p:oleObj>
              </mc:Choice>
              <mc:Fallback>
                <p:oleObj name="Equation" r:id="rId34" imgW="558720" imgH="228600" progId="Equation.DSMT4">
                  <p:embed/>
                  <p:pic>
                    <p:nvPicPr>
                      <p:cNvPr id="97" name="Object 13">
                        <a:extLst>
                          <a:ext uri="{FF2B5EF4-FFF2-40B4-BE49-F238E27FC236}">
                            <a16:creationId xmlns:a16="http://schemas.microsoft.com/office/drawing/2014/main" id="{77E5D9F6-DD98-DE65-5E7A-4103D2C18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23" y="4956830"/>
                        <a:ext cx="9763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3">
            <a:extLst>
              <a:ext uri="{FF2B5EF4-FFF2-40B4-BE49-F238E27FC236}">
                <a16:creationId xmlns:a16="http://schemas.microsoft.com/office/drawing/2014/main" id="{3B14018F-6D8E-C101-4B9F-F83980EC4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99472"/>
              </p:ext>
            </p:extLst>
          </p:nvPr>
        </p:nvGraphicFramePr>
        <p:xfrm>
          <a:off x="9754243" y="3897856"/>
          <a:ext cx="7239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82400" imgH="203040" progId="Equation.DSMT4">
                  <p:embed/>
                </p:oleObj>
              </mc:Choice>
              <mc:Fallback>
                <p:oleObj name="Equation" r:id="rId36" imgW="482400" imgH="203040" progId="Equation.DSMT4">
                  <p:embed/>
                  <p:pic>
                    <p:nvPicPr>
                      <p:cNvPr id="83" name="Object 13">
                        <a:extLst>
                          <a:ext uri="{FF2B5EF4-FFF2-40B4-BE49-F238E27FC236}">
                            <a16:creationId xmlns:a16="http://schemas.microsoft.com/office/drawing/2014/main" id="{ABB5E680-83DC-B78B-5952-64A7942E7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243" y="3897856"/>
                        <a:ext cx="7239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13">
            <a:extLst>
              <a:ext uri="{FF2B5EF4-FFF2-40B4-BE49-F238E27FC236}">
                <a16:creationId xmlns:a16="http://schemas.microsoft.com/office/drawing/2014/main" id="{5AED86DD-919E-F818-F877-8E70F7385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339706"/>
              </p:ext>
            </p:extLst>
          </p:nvPr>
        </p:nvGraphicFramePr>
        <p:xfrm>
          <a:off x="7219762" y="1419168"/>
          <a:ext cx="7239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82400" imgH="203040" progId="Equation.DSMT4">
                  <p:embed/>
                </p:oleObj>
              </mc:Choice>
              <mc:Fallback>
                <p:oleObj name="Equation" r:id="rId38" imgW="482400" imgH="203040" progId="Equation.DSMT4">
                  <p:embed/>
                  <p:pic>
                    <p:nvPicPr>
                      <p:cNvPr id="99" name="Object 13">
                        <a:extLst>
                          <a:ext uri="{FF2B5EF4-FFF2-40B4-BE49-F238E27FC236}">
                            <a16:creationId xmlns:a16="http://schemas.microsoft.com/office/drawing/2014/main" id="{3B14018F-6D8E-C101-4B9F-F83980EC4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762" y="1419168"/>
                        <a:ext cx="7239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3">
            <a:extLst>
              <a:ext uri="{FF2B5EF4-FFF2-40B4-BE49-F238E27FC236}">
                <a16:creationId xmlns:a16="http://schemas.microsoft.com/office/drawing/2014/main" id="{E159B0AC-9585-50E1-DDA1-6C4B73919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48872"/>
              </p:ext>
            </p:extLst>
          </p:nvPr>
        </p:nvGraphicFramePr>
        <p:xfrm>
          <a:off x="7889310" y="3931670"/>
          <a:ext cx="7239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82400" imgH="203040" progId="Equation.DSMT4">
                  <p:embed/>
                </p:oleObj>
              </mc:Choice>
              <mc:Fallback>
                <p:oleObj name="Equation" r:id="rId40" imgW="482400" imgH="203040" progId="Equation.DSMT4">
                  <p:embed/>
                  <p:pic>
                    <p:nvPicPr>
                      <p:cNvPr id="99" name="Object 13">
                        <a:extLst>
                          <a:ext uri="{FF2B5EF4-FFF2-40B4-BE49-F238E27FC236}">
                            <a16:creationId xmlns:a16="http://schemas.microsoft.com/office/drawing/2014/main" id="{3B14018F-6D8E-C101-4B9F-F83980EC4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310" y="3931670"/>
                        <a:ext cx="7239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3">
            <a:extLst>
              <a:ext uri="{FF2B5EF4-FFF2-40B4-BE49-F238E27FC236}">
                <a16:creationId xmlns:a16="http://schemas.microsoft.com/office/drawing/2014/main" id="{F448D25F-C567-DB12-F541-FC4606EFB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084765"/>
              </p:ext>
            </p:extLst>
          </p:nvPr>
        </p:nvGraphicFramePr>
        <p:xfrm>
          <a:off x="7645003" y="789742"/>
          <a:ext cx="7239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82400" imgH="203040" progId="Equation.DSMT4">
                  <p:embed/>
                </p:oleObj>
              </mc:Choice>
              <mc:Fallback>
                <p:oleObj name="Equation" r:id="rId42" imgW="482400" imgH="203040" progId="Equation.DSMT4">
                  <p:embed/>
                  <p:pic>
                    <p:nvPicPr>
                      <p:cNvPr id="101" name="Object 13">
                        <a:extLst>
                          <a:ext uri="{FF2B5EF4-FFF2-40B4-BE49-F238E27FC236}">
                            <a16:creationId xmlns:a16="http://schemas.microsoft.com/office/drawing/2014/main" id="{E159B0AC-9585-50E1-DDA1-6C4B73919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003" y="789742"/>
                        <a:ext cx="7239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3">
            <a:extLst>
              <a:ext uri="{FF2B5EF4-FFF2-40B4-BE49-F238E27FC236}">
                <a16:creationId xmlns:a16="http://schemas.microsoft.com/office/drawing/2014/main" id="{A1EBBAA9-7133-9A0B-9488-54C116BAF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68418"/>
              </p:ext>
            </p:extLst>
          </p:nvPr>
        </p:nvGraphicFramePr>
        <p:xfrm>
          <a:off x="10352088" y="2973388"/>
          <a:ext cx="7048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69800" imgH="203040" progId="Equation.DSMT4">
                  <p:embed/>
                </p:oleObj>
              </mc:Choice>
              <mc:Fallback>
                <p:oleObj name="Equation" r:id="rId44" imgW="469800" imgH="203040" progId="Equation.DSMT4">
                  <p:embed/>
                  <p:pic>
                    <p:nvPicPr>
                      <p:cNvPr id="99" name="Object 13">
                        <a:extLst>
                          <a:ext uri="{FF2B5EF4-FFF2-40B4-BE49-F238E27FC236}">
                            <a16:creationId xmlns:a16="http://schemas.microsoft.com/office/drawing/2014/main" id="{3B14018F-6D8E-C101-4B9F-F83980EC4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2088" y="2973388"/>
                        <a:ext cx="70485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3">
            <a:extLst>
              <a:ext uri="{FF2B5EF4-FFF2-40B4-BE49-F238E27FC236}">
                <a16:creationId xmlns:a16="http://schemas.microsoft.com/office/drawing/2014/main" id="{ECBFC7ED-754F-2170-2BE6-E5542E897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42551"/>
              </p:ext>
            </p:extLst>
          </p:nvPr>
        </p:nvGraphicFramePr>
        <p:xfrm>
          <a:off x="10318750" y="752475"/>
          <a:ext cx="7239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82400" imgH="203040" progId="Equation.DSMT4">
                  <p:embed/>
                </p:oleObj>
              </mc:Choice>
              <mc:Fallback>
                <p:oleObj name="Equation" r:id="rId46" imgW="482400" imgH="203040" progId="Equation.DSMT4">
                  <p:embed/>
                  <p:pic>
                    <p:nvPicPr>
                      <p:cNvPr id="103" name="Object 13">
                        <a:extLst>
                          <a:ext uri="{FF2B5EF4-FFF2-40B4-BE49-F238E27FC236}">
                            <a16:creationId xmlns:a16="http://schemas.microsoft.com/office/drawing/2014/main" id="{A1EBBAA9-7133-9A0B-9488-54C116BAF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0" y="752475"/>
                        <a:ext cx="7239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108</cp:revision>
  <dcterms:created xsi:type="dcterms:W3CDTF">2022-06-05T19:04:41Z</dcterms:created>
  <dcterms:modified xsi:type="dcterms:W3CDTF">2025-04-17T16:47:01Z</dcterms:modified>
</cp:coreProperties>
</file>