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4" r:id="rId4"/>
    <p:sldId id="275" r:id="rId5"/>
    <p:sldId id="276" r:id="rId6"/>
    <p:sldId id="277" r:id="rId7"/>
    <p:sldId id="262" r:id="rId8"/>
    <p:sldId id="278" r:id="rId9"/>
    <p:sldId id="279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5.bin"/><Relationship Id="rId39" Type="http://schemas.openxmlformats.org/officeDocument/2006/relationships/image" Target="../media/image98.wmf"/><Relationship Id="rId3" Type="http://schemas.openxmlformats.org/officeDocument/2006/relationships/image" Target="../media/image84.png"/><Relationship Id="rId21" Type="http://schemas.openxmlformats.org/officeDocument/2006/relationships/image" Target="../media/image30.wmf"/><Relationship Id="rId34" Type="http://schemas.openxmlformats.org/officeDocument/2006/relationships/image" Target="../media/image101.png"/><Relationship Id="rId42" Type="http://schemas.openxmlformats.org/officeDocument/2006/relationships/image" Target="../media/image100.pn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90.wmf"/><Relationship Id="rId25" Type="http://schemas.openxmlformats.org/officeDocument/2006/relationships/image" Target="../media/image93.wmf"/><Relationship Id="rId33" Type="http://schemas.openxmlformats.org/officeDocument/2006/relationships/image" Target="../media/image96.wmf"/><Relationship Id="rId38" Type="http://schemas.openxmlformats.org/officeDocument/2006/relationships/oleObject" Target="../embeddings/oleObject49.bin"/><Relationship Id="rId2" Type="http://schemas.openxmlformats.org/officeDocument/2006/relationships/image" Target="../media/image83.png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95.wmf"/><Relationship Id="rId41" Type="http://schemas.openxmlformats.org/officeDocument/2006/relationships/image" Target="../media/image9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47.bin"/><Relationship Id="rId37" Type="http://schemas.openxmlformats.org/officeDocument/2006/relationships/image" Target="../media/image97.wmf"/><Relationship Id="rId40" Type="http://schemas.openxmlformats.org/officeDocument/2006/relationships/oleObject" Target="../embeddings/oleObject50.bin"/><Relationship Id="rId5" Type="http://schemas.openxmlformats.org/officeDocument/2006/relationships/image" Target="../media/image86.png"/><Relationship Id="rId15" Type="http://schemas.openxmlformats.org/officeDocument/2006/relationships/image" Target="../media/image89.wmf"/><Relationship Id="rId23" Type="http://schemas.openxmlformats.org/officeDocument/2006/relationships/image" Target="../media/image92.wmf"/><Relationship Id="rId28" Type="http://schemas.openxmlformats.org/officeDocument/2006/relationships/oleObject" Target="../embeddings/oleObject46.bin"/><Relationship Id="rId36" Type="http://schemas.openxmlformats.org/officeDocument/2006/relationships/oleObject" Target="../embeddings/oleObject48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91.wmf"/><Relationship Id="rId31" Type="http://schemas.openxmlformats.org/officeDocument/2006/relationships/image" Target="../media/image99.png"/><Relationship Id="rId4" Type="http://schemas.openxmlformats.org/officeDocument/2006/relationships/image" Target="../media/image85.png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94.wmf"/><Relationship Id="rId30" Type="http://schemas.openxmlformats.org/officeDocument/2006/relationships/image" Target="../media/image98.png"/><Relationship Id="rId35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105.wmf"/><Relationship Id="rId18" Type="http://schemas.openxmlformats.org/officeDocument/2006/relationships/image" Target="../media/image84.png"/><Relationship Id="rId26" Type="http://schemas.openxmlformats.org/officeDocument/2006/relationships/image" Target="../media/image108.wmf"/><Relationship Id="rId39" Type="http://schemas.openxmlformats.org/officeDocument/2006/relationships/image" Target="../media/image111.wmf"/><Relationship Id="rId3" Type="http://schemas.openxmlformats.org/officeDocument/2006/relationships/image" Target="../media/image23.png"/><Relationship Id="rId21" Type="http://schemas.openxmlformats.org/officeDocument/2006/relationships/oleObject" Target="../embeddings/oleObject29.bin"/><Relationship Id="rId34" Type="http://schemas.openxmlformats.org/officeDocument/2006/relationships/oleObject" Target="../embeddings/oleObject60.bin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83.png"/><Relationship Id="rId25" Type="http://schemas.openxmlformats.org/officeDocument/2006/relationships/oleObject" Target="../embeddings/oleObject58.bin"/><Relationship Id="rId33" Type="http://schemas.openxmlformats.org/officeDocument/2006/relationships/image" Target="../media/image120.png"/><Relationship Id="rId38" Type="http://schemas.openxmlformats.org/officeDocument/2006/relationships/oleObject" Target="../embeddings/oleObject61.bin"/><Relationship Id="rId2" Type="http://schemas.openxmlformats.org/officeDocument/2006/relationships/image" Target="../media/image86.png"/><Relationship Id="rId16" Type="http://schemas.openxmlformats.org/officeDocument/2006/relationships/image" Target="../media/image49.png"/><Relationship Id="rId20" Type="http://schemas.openxmlformats.org/officeDocument/2006/relationships/image" Target="../media/image90.wmf"/><Relationship Id="rId29" Type="http://schemas.openxmlformats.org/officeDocument/2006/relationships/oleObject" Target="../embeddings/oleObject5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04.wmf"/><Relationship Id="rId24" Type="http://schemas.openxmlformats.org/officeDocument/2006/relationships/image" Target="../media/image107.wmf"/><Relationship Id="rId32" Type="http://schemas.openxmlformats.org/officeDocument/2006/relationships/image" Target="../media/image119.png"/><Relationship Id="rId37" Type="http://schemas.openxmlformats.org/officeDocument/2006/relationships/image" Target="../media/image30.wmf"/><Relationship Id="rId40" Type="http://schemas.openxmlformats.org/officeDocument/2006/relationships/image" Target="../media/image100.png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116.png"/><Relationship Id="rId36" Type="http://schemas.openxmlformats.org/officeDocument/2006/relationships/oleObject" Target="../embeddings/oleObject19.bin"/><Relationship Id="rId10" Type="http://schemas.openxmlformats.org/officeDocument/2006/relationships/oleObject" Target="../embeddings/oleObject54.bin"/><Relationship Id="rId19" Type="http://schemas.openxmlformats.org/officeDocument/2006/relationships/oleObject" Target="../embeddings/oleObject41.bin"/><Relationship Id="rId31" Type="http://schemas.openxmlformats.org/officeDocument/2006/relationships/image" Target="../media/image118.png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56.bin"/><Relationship Id="rId22" Type="http://schemas.openxmlformats.org/officeDocument/2006/relationships/image" Target="../media/image51.wmf"/><Relationship Id="rId27" Type="http://schemas.openxmlformats.org/officeDocument/2006/relationships/image" Target="../media/image115.png"/><Relationship Id="rId30" Type="http://schemas.openxmlformats.org/officeDocument/2006/relationships/image" Target="../media/image109.wmf"/><Relationship Id="rId35" Type="http://schemas.openxmlformats.org/officeDocument/2006/relationships/image" Target="../media/image1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1.wmf"/><Relationship Id="rId7" Type="http://schemas.openxmlformats.org/officeDocument/2006/relationships/hyperlink" Target="https://www.desmos.com/calculator/tigoeiuqvk" TargetMode="External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wmf"/><Relationship Id="rId15" Type="http://schemas.openxmlformats.org/officeDocument/2006/relationships/image" Target="../media/image19.wmf"/><Relationship Id="rId10" Type="http://schemas.openxmlformats.org/officeDocument/2006/relationships/image" Target="../media/image16.png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9" Type="http://schemas.openxmlformats.org/officeDocument/2006/relationships/image" Target="../media/image43.png"/><Relationship Id="rId3" Type="http://schemas.openxmlformats.org/officeDocument/2006/relationships/image" Target="../media/image23.png"/><Relationship Id="rId21" Type="http://schemas.openxmlformats.org/officeDocument/2006/relationships/image" Target="../media/image32.wmf"/><Relationship Id="rId34" Type="http://schemas.openxmlformats.org/officeDocument/2006/relationships/image" Target="../media/image39.png"/><Relationship Id="rId42" Type="http://schemas.openxmlformats.org/officeDocument/2006/relationships/oleObject" Target="../embeddings/oleObject28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0.wmf"/><Relationship Id="rId25" Type="http://schemas.openxmlformats.org/officeDocument/2006/relationships/image" Target="../media/image34.wmf"/><Relationship Id="rId33" Type="http://schemas.openxmlformats.org/officeDocument/2006/relationships/image" Target="../media/image38.png"/><Relationship Id="rId38" Type="http://schemas.openxmlformats.org/officeDocument/2006/relationships/image" Target="../media/image41.wmf"/><Relationship Id="rId2" Type="http://schemas.openxmlformats.org/officeDocument/2006/relationships/image" Target="../media/image22.png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32.png"/><Relationship Id="rId41" Type="http://schemas.openxmlformats.org/officeDocument/2006/relationships/image" Target="../media/image42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23.bin"/><Relationship Id="rId32" Type="http://schemas.openxmlformats.org/officeDocument/2006/relationships/image" Target="../media/image37.png"/><Relationship Id="rId37" Type="http://schemas.openxmlformats.org/officeDocument/2006/relationships/oleObject" Target="../embeddings/oleObject26.bin"/><Relationship Id="rId40" Type="http://schemas.openxmlformats.org/officeDocument/2006/relationships/oleObject" Target="../embeddings/oleObject27.bin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36" Type="http://schemas.openxmlformats.org/officeDocument/2006/relationships/image" Target="../media/image40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1.wmf"/><Relationship Id="rId31" Type="http://schemas.openxmlformats.org/officeDocument/2006/relationships/image" Target="../media/image36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5.wmf"/><Relationship Id="rId30" Type="http://schemas.openxmlformats.org/officeDocument/2006/relationships/hyperlink" Target="https://www.desmos.com/calculator/qazjeuhlsx" TargetMode="External"/><Relationship Id="rId35" Type="http://schemas.openxmlformats.org/officeDocument/2006/relationships/oleObject" Target="../embeddings/oleObject25.bin"/><Relationship Id="rId43" Type="http://schemas.openxmlformats.org/officeDocument/2006/relationships/image" Target="../media/image4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55.wmf"/><Relationship Id="rId3" Type="http://schemas.openxmlformats.org/officeDocument/2006/relationships/image" Target="../media/image45.png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49.png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3.bin"/><Relationship Id="rId2" Type="http://schemas.openxmlformats.org/officeDocument/2006/relationships/image" Target="../media/image44.png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58.wmf"/><Relationship Id="rId5" Type="http://schemas.openxmlformats.org/officeDocument/2006/relationships/image" Target="../media/image47.png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hyperlink" Target="https://www.desmos.com/calculator/xdo5gxxypp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hyperlink" Target="http://www.2dcurves.com/gamma/gammabs.html#Besselfunction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wmf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85A9F83-B145-7C34-3152-3CAF7687A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33" y="264939"/>
            <a:ext cx="7543800" cy="7270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B7601AC-E7D7-0B3C-C185-09BBA967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1341234"/>
            <a:ext cx="10220189" cy="428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9A4B4498-1004-820B-AF46-A227B7A5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33" y="2798078"/>
            <a:ext cx="10277480" cy="7023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8C5CCAE-7015-FE41-6EF4-AAC96115F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70" y="3540721"/>
            <a:ext cx="10532724" cy="13131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A15D0EE-97A5-31F6-6954-8FE5BDD2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33" y="4803926"/>
            <a:ext cx="10882496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DA46F706-2EBC-CCC7-A5BF-57290EF13668}"/>
              </a:ext>
            </a:extLst>
          </p:cNvPr>
          <p:cNvGrpSpPr>
            <a:grpSpLocks/>
          </p:cNvGrpSpPr>
          <p:nvPr/>
        </p:nvGrpSpPr>
        <p:grpSpPr bwMode="auto">
          <a:xfrm>
            <a:off x="181970" y="313840"/>
            <a:ext cx="7848600" cy="674688"/>
            <a:chOff x="533400" y="4343400"/>
            <a:chExt cx="7848600" cy="674724"/>
          </a:xfrm>
        </p:grpSpPr>
        <p:pic>
          <p:nvPicPr>
            <p:cNvPr id="3" name="Picture 25">
              <a:extLst>
                <a:ext uri="{FF2B5EF4-FFF2-40B4-BE49-F238E27FC236}">
                  <a16:creationId xmlns:a16="http://schemas.microsoft.com/office/drawing/2014/main" id="{E116DC7F-CECB-C786-0412-35E6DCB72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343400"/>
              <a:ext cx="7239000" cy="6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CF5B175-D909-ABE7-AAAE-2F65E3CEA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343400"/>
              <a:ext cx="1295399" cy="31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FD008AB4-B8F3-8F16-C97B-887E51345191}"/>
              </a:ext>
            </a:extLst>
          </p:cNvPr>
          <p:cNvGrpSpPr>
            <a:grpSpLocks/>
          </p:cNvGrpSpPr>
          <p:nvPr/>
        </p:nvGrpSpPr>
        <p:grpSpPr bwMode="auto">
          <a:xfrm>
            <a:off x="183676" y="1119752"/>
            <a:ext cx="2209800" cy="787400"/>
            <a:chOff x="914400" y="5257800"/>
            <a:chExt cx="2209800" cy="787866"/>
          </a:xfrm>
        </p:grpSpPr>
        <p:pic>
          <p:nvPicPr>
            <p:cNvPr id="7" name="Picture 26">
              <a:extLst>
                <a:ext uri="{FF2B5EF4-FFF2-40B4-BE49-F238E27FC236}">
                  <a16:creationId xmlns:a16="http://schemas.microsoft.com/office/drawing/2014/main" id="{540F4875-C269-665A-E4EF-735549C36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257800"/>
              <a:ext cx="1752600" cy="78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4C061B-18ED-EC03-5495-DD86E2775619}"/>
                </a:ext>
              </a:extLst>
            </p:cNvPr>
            <p:cNvSpPr txBox="1"/>
            <p:nvPr/>
          </p:nvSpPr>
          <p:spPr>
            <a:xfrm>
              <a:off x="914400" y="5361049"/>
              <a:ext cx="404813" cy="4304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9" name="Group 42">
            <a:extLst>
              <a:ext uri="{FF2B5EF4-FFF2-40B4-BE49-F238E27FC236}">
                <a16:creationId xmlns:a16="http://schemas.microsoft.com/office/drawing/2014/main" id="{B8D0B770-424D-9846-06E5-584E2F4FCEB4}"/>
              </a:ext>
            </a:extLst>
          </p:cNvPr>
          <p:cNvGrpSpPr>
            <a:grpSpLocks/>
          </p:cNvGrpSpPr>
          <p:nvPr/>
        </p:nvGrpSpPr>
        <p:grpSpPr bwMode="auto">
          <a:xfrm>
            <a:off x="3127939" y="1096505"/>
            <a:ext cx="2209800" cy="822325"/>
            <a:chOff x="4572000" y="5257800"/>
            <a:chExt cx="2209800" cy="822121"/>
          </a:xfrm>
        </p:grpSpPr>
        <p:pic>
          <p:nvPicPr>
            <p:cNvPr id="10" name="Picture 27">
              <a:extLst>
                <a:ext uri="{FF2B5EF4-FFF2-40B4-BE49-F238E27FC236}">
                  <a16:creationId xmlns:a16="http://schemas.microsoft.com/office/drawing/2014/main" id="{75E7D35C-AB3E-110D-FB5C-275826D2B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57800"/>
              <a:ext cx="1828800" cy="82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6A5EF-A216-9567-2482-33B96BE563C4}"/>
                </a:ext>
              </a:extLst>
            </p:cNvPr>
            <p:cNvSpPr txBox="1"/>
            <p:nvPr/>
          </p:nvSpPr>
          <p:spPr>
            <a:xfrm>
              <a:off x="4572000" y="5410162"/>
              <a:ext cx="420688" cy="431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7510336-6B10-8F13-8034-83DB0CE45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0" y="255652"/>
            <a:ext cx="1295399" cy="374526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C32A4CAE-EBB4-FB7F-F034-233F45B2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65" y="212766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79D1C0FB-BC13-2931-A76B-C173CA76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09517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75C655-4AA8-A976-6292-C779836290AB}"/>
              </a:ext>
            </a:extLst>
          </p:cNvPr>
          <p:cNvSpPr txBox="1"/>
          <p:nvPr/>
        </p:nvSpPr>
        <p:spPr>
          <a:xfrm>
            <a:off x="181970" y="2366396"/>
            <a:ext cx="30299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By the Ratio Test we get</a:t>
            </a:r>
          </a:p>
        </p:txBody>
      </p:sp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969B5D17-6267-48C3-BC9A-60E30C20F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25244"/>
              </p:ext>
            </p:extLst>
          </p:nvPr>
        </p:nvGraphicFramePr>
        <p:xfrm>
          <a:off x="434980" y="2836813"/>
          <a:ext cx="98266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482400" progId="Equation.DSMT4">
                  <p:embed/>
                </p:oleObj>
              </mc:Choice>
              <mc:Fallback>
                <p:oleObj name="Equation" r:id="rId8" imgW="571320" imgH="482400" progId="Equation.DSMT4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608E91A4-3E1A-139F-B9F7-8E20BBAB5A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80" y="2836813"/>
                        <a:ext cx="982663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E9F59059-8137-1F03-B08F-B573C9F22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326516"/>
              </p:ext>
            </p:extLst>
          </p:nvPr>
        </p:nvGraphicFramePr>
        <p:xfrm>
          <a:off x="1408460" y="2816225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000" imgH="507960" progId="Equation.DSMT4">
                  <p:embed/>
                </p:oleObj>
              </mc:Choice>
              <mc:Fallback>
                <p:oleObj name="Equation" r:id="rId10" imgW="2070000" imgH="507960" progId="Equation.DSMT4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C6B35FBF-53CE-8647-74E0-1E8B22F4FE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460" y="2816225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DE16B6F8-5ABF-E8A4-6530-2B29B08B1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11427"/>
              </p:ext>
            </p:extLst>
          </p:nvPr>
        </p:nvGraphicFramePr>
        <p:xfrm>
          <a:off x="1407627" y="3617992"/>
          <a:ext cx="218281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507960" progId="Equation.DSMT4">
                  <p:embed/>
                </p:oleObj>
              </mc:Choice>
              <mc:Fallback>
                <p:oleObj name="Equation" r:id="rId12" imgW="1269720" imgH="50796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67DAA877-EA52-C285-1B8C-685050BF0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627" y="3617992"/>
                        <a:ext cx="2182812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BCD0BF2B-2F21-7CB8-BF72-103A45FA8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577446"/>
              </p:ext>
            </p:extLst>
          </p:nvPr>
        </p:nvGraphicFramePr>
        <p:xfrm>
          <a:off x="1394907" y="4476989"/>
          <a:ext cx="24860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47560" imgH="457200" progId="Equation.DSMT4">
                  <p:embed/>
                </p:oleObj>
              </mc:Choice>
              <mc:Fallback>
                <p:oleObj name="Equation" r:id="rId14" imgW="1447560" imgH="45720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452E7B88-356B-4001-9AAB-6577317334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907" y="4476989"/>
                        <a:ext cx="24860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07641C-3C98-8575-E6A2-58019D1BF74F}"/>
              </a:ext>
            </a:extLst>
          </p:cNvPr>
          <p:cNvCxnSpPr>
            <a:cxnSpLocks/>
          </p:cNvCxnSpPr>
          <p:nvPr/>
        </p:nvCxnSpPr>
        <p:spPr>
          <a:xfrm flipV="1">
            <a:off x="3184659" y="4568091"/>
            <a:ext cx="680775" cy="621602"/>
          </a:xfrm>
          <a:prstGeom prst="line">
            <a:avLst/>
          </a:prstGeom>
          <a:ln w="1905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48FB70C5-A339-A007-4AB0-FAD0829DE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679657"/>
              </p:ext>
            </p:extLst>
          </p:nvPr>
        </p:nvGraphicFramePr>
        <p:xfrm>
          <a:off x="3898900" y="4360377"/>
          <a:ext cx="1508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560" imgH="164880" progId="Equation.DSMT4">
                  <p:embed/>
                </p:oleObj>
              </mc:Choice>
              <mc:Fallback>
                <p:oleObj name="Equation" r:id="rId16" imgW="88560" imgH="164880" progId="Equation.DSMT4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1692D315-D444-A837-FAA3-6612F40D6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4360377"/>
                        <a:ext cx="15081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20625B59-097A-85B3-7A19-BA7C8AD35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8726"/>
              </p:ext>
            </p:extLst>
          </p:nvPr>
        </p:nvGraphicFramePr>
        <p:xfrm>
          <a:off x="1389949" y="5210175"/>
          <a:ext cx="1111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7640" imgH="253800" progId="Equation.DSMT4">
                  <p:embed/>
                </p:oleObj>
              </mc:Choice>
              <mc:Fallback>
                <p:oleObj name="Equation" r:id="rId18" imgW="647640" imgH="253800" progId="Equation.DSMT4">
                  <p:embed/>
                  <p:pic>
                    <p:nvPicPr>
                      <p:cNvPr id="16" name="Object 11">
                        <a:extLst>
                          <a:ext uri="{FF2B5EF4-FFF2-40B4-BE49-F238E27FC236}">
                            <a16:creationId xmlns:a16="http://schemas.microsoft.com/office/drawing/2014/main" id="{87F304E0-6A7E-BEDA-41BE-B931FDBAE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949" y="5210175"/>
                        <a:ext cx="1111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>
            <a:extLst>
              <a:ext uri="{FF2B5EF4-FFF2-40B4-BE49-F238E27FC236}">
                <a16:creationId xmlns:a16="http://schemas.microsoft.com/office/drawing/2014/main" id="{C30C9BFA-AEDF-9215-D23D-CC059F402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520892"/>
              </p:ext>
            </p:extLst>
          </p:nvPr>
        </p:nvGraphicFramePr>
        <p:xfrm>
          <a:off x="2543143" y="5250111"/>
          <a:ext cx="369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5640" imgH="164880" progId="Equation.DSMT4">
                  <p:embed/>
                </p:oleObj>
              </mc:Choice>
              <mc:Fallback>
                <p:oleObj name="Equation" r:id="rId20" imgW="215640" imgH="16488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A73C69D2-A14A-533B-653F-24EB5A87A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43" y="5250111"/>
                        <a:ext cx="369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52BE6D5-1394-B928-9758-A69510095765}"/>
              </a:ext>
            </a:extLst>
          </p:cNvPr>
          <p:cNvSpPr txBox="1"/>
          <p:nvPr/>
        </p:nvSpPr>
        <p:spPr>
          <a:xfrm>
            <a:off x="133674" y="5584629"/>
            <a:ext cx="51092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series will converge by the Ratio Test when</a:t>
            </a:r>
          </a:p>
        </p:txBody>
      </p:sp>
      <p:graphicFrame>
        <p:nvGraphicFramePr>
          <p:cNvPr id="26" name="Object 11">
            <a:extLst>
              <a:ext uri="{FF2B5EF4-FFF2-40B4-BE49-F238E27FC236}">
                <a16:creationId xmlns:a16="http://schemas.microsoft.com/office/drawing/2014/main" id="{8FBDE5D6-C720-6957-50F3-BFF527CAC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24681"/>
              </p:ext>
            </p:extLst>
          </p:nvPr>
        </p:nvGraphicFramePr>
        <p:xfrm>
          <a:off x="471488" y="5986463"/>
          <a:ext cx="10683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2080" imgH="393480" progId="Equation.DSMT4">
                  <p:embed/>
                </p:oleObj>
              </mc:Choice>
              <mc:Fallback>
                <p:oleObj name="Equation" r:id="rId22" imgW="622080" imgH="39348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6CF6ED85-269C-7146-B864-79EE59620A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5986463"/>
                        <a:ext cx="10683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>
            <a:extLst>
              <a:ext uri="{FF2B5EF4-FFF2-40B4-BE49-F238E27FC236}">
                <a16:creationId xmlns:a16="http://schemas.microsoft.com/office/drawing/2014/main" id="{2147551A-1F7D-293E-E952-4B8DCE5AC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87034"/>
              </p:ext>
            </p:extLst>
          </p:nvPr>
        </p:nvGraphicFramePr>
        <p:xfrm>
          <a:off x="6164189" y="622877"/>
          <a:ext cx="37877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09680" imgH="393480" progId="Equation.DSMT4">
                  <p:embed/>
                </p:oleObj>
              </mc:Choice>
              <mc:Fallback>
                <p:oleObj name="Equation" r:id="rId24" imgW="2209680" imgH="393480" progId="Equation.DSMT4">
                  <p:embed/>
                  <p:pic>
                    <p:nvPicPr>
                      <p:cNvPr id="26" name="Object 11">
                        <a:extLst>
                          <a:ext uri="{FF2B5EF4-FFF2-40B4-BE49-F238E27FC236}">
                            <a16:creationId xmlns:a16="http://schemas.microsoft.com/office/drawing/2014/main" id="{8FBDE5D6-C720-6957-50F3-BFF527CACF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189" y="622877"/>
                        <a:ext cx="378777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F9CD7B-F673-B5FC-265C-2DD58EF4522D}"/>
              </a:ext>
            </a:extLst>
          </p:cNvPr>
          <p:cNvCxnSpPr>
            <a:cxnSpLocks/>
          </p:cNvCxnSpPr>
          <p:nvPr/>
        </p:nvCxnSpPr>
        <p:spPr>
          <a:xfrm flipV="1">
            <a:off x="5958576" y="834276"/>
            <a:ext cx="0" cy="569016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7EA742-5AD8-495C-C38A-4A577A0130B5}"/>
              </a:ext>
            </a:extLst>
          </p:cNvPr>
          <p:cNvSpPr txBox="1"/>
          <p:nvPr/>
        </p:nvSpPr>
        <p:spPr>
          <a:xfrm>
            <a:off x="6099673" y="1246094"/>
            <a:ext cx="52455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we find the interval of convergence, we get</a:t>
            </a:r>
          </a:p>
        </p:txBody>
      </p:sp>
      <p:graphicFrame>
        <p:nvGraphicFramePr>
          <p:cNvPr id="32" name="Object 11">
            <a:extLst>
              <a:ext uri="{FF2B5EF4-FFF2-40B4-BE49-F238E27FC236}">
                <a16:creationId xmlns:a16="http://schemas.microsoft.com/office/drawing/2014/main" id="{48F3DABD-0BF8-4FAE-9E0B-D40559793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02668"/>
              </p:ext>
            </p:extLst>
          </p:nvPr>
        </p:nvGraphicFramePr>
        <p:xfrm>
          <a:off x="7419460" y="1603112"/>
          <a:ext cx="15890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00" imgH="393480" progId="Equation.DSMT4">
                  <p:embed/>
                </p:oleObj>
              </mc:Choice>
              <mc:Fallback>
                <p:oleObj name="Equation" r:id="rId26" imgW="927000" imgH="393480" progId="Equation.DSMT4">
                  <p:embed/>
                  <p:pic>
                    <p:nvPicPr>
                      <p:cNvPr id="24" name="Object 11">
                        <a:extLst>
                          <a:ext uri="{FF2B5EF4-FFF2-40B4-BE49-F238E27FC236}">
                            <a16:creationId xmlns:a16="http://schemas.microsoft.com/office/drawing/2014/main" id="{8EEA1555-3C09-67F3-F4F3-98AD32C5B2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460" y="1603112"/>
                        <a:ext cx="158908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1">
            <a:extLst>
              <a:ext uri="{FF2B5EF4-FFF2-40B4-BE49-F238E27FC236}">
                <a16:creationId xmlns:a16="http://schemas.microsoft.com/office/drawing/2014/main" id="{E6AC900D-4154-F036-9F78-4FB743953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069681"/>
              </p:ext>
            </p:extLst>
          </p:nvPr>
        </p:nvGraphicFramePr>
        <p:xfrm>
          <a:off x="7499857" y="2296257"/>
          <a:ext cx="16097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39600" imgH="393480" progId="Equation.DSMT4">
                  <p:embed/>
                </p:oleObj>
              </mc:Choice>
              <mc:Fallback>
                <p:oleObj name="Equation" r:id="rId28" imgW="939600" imgH="393480" progId="Equation.DSMT4">
                  <p:embed/>
                  <p:pic>
                    <p:nvPicPr>
                      <p:cNvPr id="26" name="Object 11">
                        <a:extLst>
                          <a:ext uri="{FF2B5EF4-FFF2-40B4-BE49-F238E27FC236}">
                            <a16:creationId xmlns:a16="http://schemas.microsoft.com/office/drawing/2014/main" id="{97AC918B-0063-B06E-50D5-24D9242030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857" y="2296257"/>
                        <a:ext cx="16097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73643B-7A81-11B6-9828-31E8041BD71B}"/>
                  </a:ext>
                </a:extLst>
              </p:cNvPr>
              <p:cNvSpPr txBox="1"/>
              <p:nvPr/>
            </p:nvSpPr>
            <p:spPr>
              <a:xfrm>
                <a:off x="6098989" y="2938964"/>
                <a:ext cx="5803192" cy="5291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must check the endpoint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73643B-7A81-11B6-9828-31E8041BD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89" y="2938964"/>
                <a:ext cx="5803192" cy="529184"/>
              </a:xfrm>
              <a:prstGeom prst="rect">
                <a:avLst/>
              </a:prstGeom>
              <a:blipFill>
                <a:blip r:embed="rId30"/>
                <a:stretch>
                  <a:fillRect l="-105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07FBCF-2C14-749A-451C-8F4B4E10E34A}"/>
                  </a:ext>
                </a:extLst>
              </p:cNvPr>
              <p:cNvSpPr txBox="1"/>
              <p:nvPr/>
            </p:nvSpPr>
            <p:spPr>
              <a:xfrm>
                <a:off x="6098989" y="3369167"/>
                <a:ext cx="3556423" cy="5291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get the series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07FBCF-2C14-749A-451C-8F4B4E10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89" y="3369167"/>
                <a:ext cx="3556423" cy="529184"/>
              </a:xfrm>
              <a:prstGeom prst="rect">
                <a:avLst/>
              </a:prstGeom>
              <a:blipFill>
                <a:blip r:embed="rId31"/>
                <a:stretch>
                  <a:fillRect l="-1712" r="-856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80F0603-2ACF-2A06-2C3D-97154CC2E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137414"/>
              </p:ext>
            </p:extLst>
          </p:nvPr>
        </p:nvGraphicFramePr>
        <p:xfrm>
          <a:off x="6211311" y="3980368"/>
          <a:ext cx="13954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99920" imgH="444240" progId="Equation.DSMT4">
                  <p:embed/>
                </p:oleObj>
              </mc:Choice>
              <mc:Fallback>
                <p:oleObj name="Equation" r:id="rId32" imgW="799920" imgH="4442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0A9B3C0-DF84-C00C-5FE6-09B4F584C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311" y="3980368"/>
                        <a:ext cx="13954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A33DAE5B-A2E6-ED93-7CE8-86D7A9692C75}"/>
              </a:ext>
            </a:extLst>
          </p:cNvPr>
          <p:cNvSpPr txBox="1"/>
          <p:nvPr/>
        </p:nvSpPr>
        <p:spPr>
          <a:xfrm>
            <a:off x="9162863" y="3987757"/>
            <a:ext cx="25717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Converges by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Alternating Series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C3FAAC-EF93-0B0D-27E5-D9974AD78D40}"/>
                  </a:ext>
                </a:extLst>
              </p:cNvPr>
              <p:cNvSpPr txBox="1"/>
              <p:nvPr/>
            </p:nvSpPr>
            <p:spPr>
              <a:xfrm>
                <a:off x="6211311" y="4807700"/>
                <a:ext cx="3548407" cy="5285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get the series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C3FAAC-EF93-0B0D-27E5-D9974AD78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311" y="4807700"/>
                <a:ext cx="3548407" cy="528543"/>
              </a:xfrm>
              <a:prstGeom prst="rect">
                <a:avLst/>
              </a:prstGeom>
              <a:blipFill>
                <a:blip r:embed="rId34"/>
                <a:stretch>
                  <a:fillRect l="-1890" r="-859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41F1C27-E2DF-31D9-A5F6-1B8E258BC762}"/>
              </a:ext>
            </a:extLst>
          </p:cNvPr>
          <p:cNvSpPr txBox="1"/>
          <p:nvPr/>
        </p:nvSpPr>
        <p:spPr>
          <a:xfrm>
            <a:off x="9251156" y="5331244"/>
            <a:ext cx="16337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Diverges by</a:t>
            </a:r>
          </a:p>
          <a:p>
            <a:pPr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Series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144301-AF3F-FE90-0974-9B32C2D18E0F}"/>
                  </a:ext>
                </a:extLst>
              </p:cNvPr>
              <p:cNvSpPr txBox="1"/>
              <p:nvPr/>
            </p:nvSpPr>
            <p:spPr>
              <a:xfrm>
                <a:off x="6163361" y="6122316"/>
                <a:ext cx="5862695" cy="5529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the interval of convergence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144301-AF3F-FE90-0974-9B32C2D18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361" y="6122316"/>
                <a:ext cx="5862695" cy="552972"/>
              </a:xfrm>
              <a:prstGeom prst="rect">
                <a:avLst/>
              </a:prstGeom>
              <a:blipFill>
                <a:blip r:embed="rId35"/>
                <a:stretch>
                  <a:fillRect l="-1040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3DA00A5-81FA-F931-70A0-F23C422BD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65360"/>
              </p:ext>
            </p:extLst>
          </p:nvPr>
        </p:nvGraphicFramePr>
        <p:xfrm>
          <a:off x="7628892" y="3960556"/>
          <a:ext cx="11969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85800" imgH="444240" progId="Equation.DSMT4">
                  <p:embed/>
                </p:oleObj>
              </mc:Choice>
              <mc:Fallback>
                <p:oleObj name="Equation" r:id="rId36" imgW="685800" imgH="4442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80F0603-2ACF-2A06-2C3D-97154CC2EE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8892" y="3960556"/>
                        <a:ext cx="11969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728901B0-A0DD-A8DE-A137-D9A7A12D4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338589"/>
              </p:ext>
            </p:extLst>
          </p:nvPr>
        </p:nvGraphicFramePr>
        <p:xfrm>
          <a:off x="6423025" y="5338794"/>
          <a:ext cx="1219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98400" imgH="444240" progId="Equation.DSMT4">
                  <p:embed/>
                </p:oleObj>
              </mc:Choice>
              <mc:Fallback>
                <p:oleObj name="Equation" r:id="rId38" imgW="698400" imgH="4442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80F0603-2ACF-2A06-2C3D-97154CC2EE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5338794"/>
                        <a:ext cx="1219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FCCF0F45-4C7D-A3B5-9228-2FB48CADC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05337"/>
              </p:ext>
            </p:extLst>
          </p:nvPr>
        </p:nvGraphicFramePr>
        <p:xfrm>
          <a:off x="7657108" y="5362607"/>
          <a:ext cx="9985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71320" imgH="431640" progId="Equation.DSMT4">
                  <p:embed/>
                </p:oleObj>
              </mc:Choice>
              <mc:Fallback>
                <p:oleObj name="Equation" r:id="rId40" imgW="571320" imgH="43164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3DA00A5-81FA-F931-70A0-F23C422BD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7108" y="5362607"/>
                        <a:ext cx="9985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0CC7406-9322-85A5-2FDF-24E842FC8F3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092692" y="6127544"/>
            <a:ext cx="1571914" cy="41119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C620465-BD2E-B6CC-6F7F-E1C2DE60EEBE}"/>
              </a:ext>
            </a:extLst>
          </p:cNvPr>
          <p:cNvSpPr/>
          <p:nvPr/>
        </p:nvSpPr>
        <p:spPr>
          <a:xfrm>
            <a:off x="1284603" y="6041398"/>
            <a:ext cx="322116" cy="58186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D0BAA4-24BE-8BA8-43E5-540D9B15D33F}"/>
              </a:ext>
            </a:extLst>
          </p:cNvPr>
          <p:cNvSpPr/>
          <p:nvPr/>
        </p:nvSpPr>
        <p:spPr>
          <a:xfrm>
            <a:off x="3368686" y="6132398"/>
            <a:ext cx="322116" cy="36129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5" grpId="0"/>
      <p:bldP spid="31" grpId="0"/>
      <p:bldP spid="34" grpId="0"/>
      <p:bldP spid="35" grpId="0"/>
      <p:bldP spid="37" grpId="0"/>
      <p:bldP spid="39" grpId="0"/>
      <p:bldP spid="40" grpId="0"/>
      <p:bldP spid="41" grpId="0"/>
      <p:bldP spid="2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5C09322C-A6E7-9793-F659-798C1D39CBBA}"/>
              </a:ext>
            </a:extLst>
          </p:cNvPr>
          <p:cNvGrpSpPr>
            <a:grpSpLocks/>
          </p:cNvGrpSpPr>
          <p:nvPr/>
        </p:nvGrpSpPr>
        <p:grpSpPr bwMode="auto">
          <a:xfrm>
            <a:off x="166472" y="1080051"/>
            <a:ext cx="2209800" cy="822325"/>
            <a:chOff x="4572000" y="5257800"/>
            <a:chExt cx="2209800" cy="822121"/>
          </a:xfrm>
        </p:grpSpPr>
        <p:pic>
          <p:nvPicPr>
            <p:cNvPr id="7" name="Picture 27">
              <a:extLst>
                <a:ext uri="{FF2B5EF4-FFF2-40B4-BE49-F238E27FC236}">
                  <a16:creationId xmlns:a16="http://schemas.microsoft.com/office/drawing/2014/main" id="{8388BFF7-72B5-5683-05D2-D539F4481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257800"/>
              <a:ext cx="1828800" cy="82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662CAF-9518-12C5-2557-F104AC3BC4C5}"/>
                </a:ext>
              </a:extLst>
            </p:cNvPr>
            <p:cNvSpPr txBox="1"/>
            <p:nvPr/>
          </p:nvSpPr>
          <p:spPr>
            <a:xfrm>
              <a:off x="4572000" y="5410162"/>
              <a:ext cx="420688" cy="431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pic>
        <p:nvPicPr>
          <p:cNvPr id="9" name="Picture 16">
            <a:extLst>
              <a:ext uri="{FF2B5EF4-FFF2-40B4-BE49-F238E27FC236}">
                <a16:creationId xmlns:a16="http://schemas.microsoft.com/office/drawing/2014/main" id="{38A9634E-BDBD-942F-9847-63ABE249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2" y="206228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D85AAC-EEBA-BA89-F204-AEF7E4CAF9FE}"/>
              </a:ext>
            </a:extLst>
          </p:cNvPr>
          <p:cNvSpPr txBox="1"/>
          <p:nvPr/>
        </p:nvSpPr>
        <p:spPr>
          <a:xfrm>
            <a:off x="166472" y="2366396"/>
            <a:ext cx="30299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By the Ratio Test we get</a:t>
            </a:r>
          </a:p>
        </p:txBody>
      </p:sp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9A3439DA-F329-0D5C-B3CB-29AAF89F6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384581"/>
              </p:ext>
            </p:extLst>
          </p:nvPr>
        </p:nvGraphicFramePr>
        <p:xfrm>
          <a:off x="803999" y="2836862"/>
          <a:ext cx="5889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482400" progId="Equation.DSMT4">
                  <p:embed/>
                </p:oleObj>
              </mc:Choice>
              <mc:Fallback>
                <p:oleObj name="Equation" r:id="rId4" imgW="342720" imgH="48240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969B5D17-6267-48C3-BC9A-60E30C20F7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99" y="2836862"/>
                        <a:ext cx="5889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DB0D411-0E11-7E81-F543-E59E9CC63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15941"/>
              </p:ext>
            </p:extLst>
          </p:nvPr>
        </p:nvGraphicFramePr>
        <p:xfrm>
          <a:off x="1392890" y="2843441"/>
          <a:ext cx="33194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482400" progId="Equation.DSMT4">
                  <p:embed/>
                </p:oleObj>
              </mc:Choice>
              <mc:Fallback>
                <p:oleObj name="Equation" r:id="rId6" imgW="1930320" imgH="482400" progId="Equation.DSMT4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E9F59059-8137-1F03-B08F-B573C9F22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890" y="2843441"/>
                        <a:ext cx="33194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294C4940-703C-C197-DDB2-ED2801820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1430"/>
              </p:ext>
            </p:extLst>
          </p:nvPr>
        </p:nvGraphicFramePr>
        <p:xfrm>
          <a:off x="1385987" y="3672116"/>
          <a:ext cx="25749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482400" progId="Equation.DSMT4">
                  <p:embed/>
                </p:oleObj>
              </mc:Choice>
              <mc:Fallback>
                <p:oleObj name="Equation" r:id="rId8" imgW="1498320" imgH="482400" progId="Equation.DSMT4">
                  <p:embed/>
                  <p:pic>
                    <p:nvPicPr>
                      <p:cNvPr id="19" name="Object 11">
                        <a:extLst>
                          <a:ext uri="{FF2B5EF4-FFF2-40B4-BE49-F238E27FC236}">
                            <a16:creationId xmlns:a16="http://schemas.microsoft.com/office/drawing/2014/main" id="{DE16B6F8-5ABF-E8A4-6530-2B29B08B1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987" y="3672116"/>
                        <a:ext cx="25749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00DE4A2F-89E0-0DB2-0F0A-62D0D9282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419846"/>
              </p:ext>
            </p:extLst>
          </p:nvPr>
        </p:nvGraphicFramePr>
        <p:xfrm>
          <a:off x="1397000" y="4505325"/>
          <a:ext cx="2943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14320" imgH="419040" progId="Equation.DSMT4">
                  <p:embed/>
                </p:oleObj>
              </mc:Choice>
              <mc:Fallback>
                <p:oleObj name="Equation" r:id="rId10" imgW="1714320" imgH="41904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BCD0BF2B-2F21-7CB8-BF72-103A45FA8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505325"/>
                        <a:ext cx="29432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6194902D-5729-7936-B93F-7A4F43D6A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86544"/>
              </p:ext>
            </p:extLst>
          </p:nvPr>
        </p:nvGraphicFramePr>
        <p:xfrm>
          <a:off x="1385987" y="5173903"/>
          <a:ext cx="8715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7960" imgH="253800" progId="Equation.DSMT4">
                  <p:embed/>
                </p:oleObj>
              </mc:Choice>
              <mc:Fallback>
                <p:oleObj name="Equation" r:id="rId12" imgW="507960" imgH="253800" progId="Equation.DSMT4">
                  <p:embed/>
                  <p:pic>
                    <p:nvPicPr>
                      <p:cNvPr id="23" name="Object 11">
                        <a:extLst>
                          <a:ext uri="{FF2B5EF4-FFF2-40B4-BE49-F238E27FC236}">
                            <a16:creationId xmlns:a16="http://schemas.microsoft.com/office/drawing/2014/main" id="{20625B59-097A-85B3-7A19-BA7C8AD35E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987" y="5173903"/>
                        <a:ext cx="8715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2A67F78-016D-FCB5-5B5A-3FE3249E41D3}"/>
              </a:ext>
            </a:extLst>
          </p:cNvPr>
          <p:cNvSpPr txBox="1"/>
          <p:nvPr/>
        </p:nvSpPr>
        <p:spPr>
          <a:xfrm>
            <a:off x="133674" y="5584629"/>
            <a:ext cx="51092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series will converge by the Ratio Test when</a:t>
            </a:r>
          </a:p>
        </p:txBody>
      </p:sp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BED83A04-0B26-5329-718E-BB43DEACD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75701"/>
              </p:ext>
            </p:extLst>
          </p:nvPr>
        </p:nvGraphicFramePr>
        <p:xfrm>
          <a:off x="504825" y="6105525"/>
          <a:ext cx="10017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253800" progId="Equation.DSMT4">
                  <p:embed/>
                </p:oleObj>
              </mc:Choice>
              <mc:Fallback>
                <p:oleObj name="Equation" r:id="rId14" imgW="583920" imgH="253800" progId="Equation.DSMT4">
                  <p:embed/>
                  <p:pic>
                    <p:nvPicPr>
                      <p:cNvPr id="26" name="Object 11">
                        <a:extLst>
                          <a:ext uri="{FF2B5EF4-FFF2-40B4-BE49-F238E27FC236}">
                            <a16:creationId xmlns:a16="http://schemas.microsoft.com/office/drawing/2014/main" id="{8FBDE5D6-C720-6957-50F3-BFF527CACF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6105525"/>
                        <a:ext cx="10017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94CD2F8E-15CD-4767-66EB-D58300DBF5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5811" y="351152"/>
            <a:ext cx="1178057" cy="279025"/>
          </a:xfrm>
          <a:prstGeom prst="rect">
            <a:avLst/>
          </a:prstGeom>
        </p:spPr>
      </p:pic>
      <p:grpSp>
        <p:nvGrpSpPr>
          <p:cNvPr id="2" name="Group 36">
            <a:extLst>
              <a:ext uri="{FF2B5EF4-FFF2-40B4-BE49-F238E27FC236}">
                <a16:creationId xmlns:a16="http://schemas.microsoft.com/office/drawing/2014/main" id="{257C1D0E-6FFF-E1AF-BFB5-6CB321ACB161}"/>
              </a:ext>
            </a:extLst>
          </p:cNvPr>
          <p:cNvGrpSpPr>
            <a:grpSpLocks/>
          </p:cNvGrpSpPr>
          <p:nvPr/>
        </p:nvGrpSpPr>
        <p:grpSpPr bwMode="auto">
          <a:xfrm>
            <a:off x="202209" y="235396"/>
            <a:ext cx="7848600" cy="674688"/>
            <a:chOff x="533400" y="4343400"/>
            <a:chExt cx="7848600" cy="674724"/>
          </a:xfrm>
        </p:grpSpPr>
        <p:pic>
          <p:nvPicPr>
            <p:cNvPr id="3" name="Picture 25">
              <a:extLst>
                <a:ext uri="{FF2B5EF4-FFF2-40B4-BE49-F238E27FC236}">
                  <a16:creationId xmlns:a16="http://schemas.microsoft.com/office/drawing/2014/main" id="{0B570D32-53D2-6994-C4A4-26FB2C57A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343400"/>
              <a:ext cx="7239000" cy="674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2FAF7B8-67EE-FB76-A83D-604D40671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343400"/>
              <a:ext cx="1295399" cy="31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F161501-F395-A7D8-3CEF-C137119452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246" y="215540"/>
            <a:ext cx="1270362" cy="359782"/>
          </a:xfrm>
          <a:prstGeom prst="rect">
            <a:avLst/>
          </a:prstGeom>
        </p:spPr>
      </p:pic>
      <p:sp>
        <p:nvSpPr>
          <p:cNvPr id="23" name="Text Box 2">
            <a:extLst>
              <a:ext uri="{FF2B5EF4-FFF2-40B4-BE49-F238E27FC236}">
                <a16:creationId xmlns:a16="http://schemas.microsoft.com/office/drawing/2014/main" id="{B1A9C288-6E1C-433A-73B3-D17EEC64D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76" y="153139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6036A8-199B-9516-CCA1-AB5A0925D46A}"/>
              </a:ext>
            </a:extLst>
          </p:cNvPr>
          <p:cNvCxnSpPr>
            <a:cxnSpLocks/>
          </p:cNvCxnSpPr>
          <p:nvPr/>
        </p:nvCxnSpPr>
        <p:spPr>
          <a:xfrm flipV="1">
            <a:off x="2321062" y="4550462"/>
            <a:ext cx="1902282" cy="660845"/>
          </a:xfrm>
          <a:prstGeom prst="line">
            <a:avLst/>
          </a:prstGeom>
          <a:ln w="1905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F4E6FA68-FD82-74B1-79FC-EFD9D204B0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8618"/>
              </p:ext>
            </p:extLst>
          </p:nvPr>
        </p:nvGraphicFramePr>
        <p:xfrm>
          <a:off x="4261226" y="4296243"/>
          <a:ext cx="1508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8560" imgH="164880" progId="Equation.DSMT4">
                  <p:embed/>
                </p:oleObj>
              </mc:Choice>
              <mc:Fallback>
                <p:oleObj name="Equation" r:id="rId19" imgW="88560" imgH="164880" progId="Equation.DSMT4">
                  <p:embed/>
                  <p:pic>
                    <p:nvPicPr>
                      <p:cNvPr id="22" name="Object 11">
                        <a:extLst>
                          <a:ext uri="{FF2B5EF4-FFF2-40B4-BE49-F238E27FC236}">
                            <a16:creationId xmlns:a16="http://schemas.microsoft.com/office/drawing/2014/main" id="{48FB70C5-A339-A007-4AB0-FAD0829DE5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226" y="4296243"/>
                        <a:ext cx="15081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>
            <a:extLst>
              <a:ext uri="{FF2B5EF4-FFF2-40B4-BE49-F238E27FC236}">
                <a16:creationId xmlns:a16="http://schemas.microsoft.com/office/drawing/2014/main" id="{8526E450-0973-A449-F66D-617852FC4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368381"/>
              </p:ext>
            </p:extLst>
          </p:nvPr>
        </p:nvGraphicFramePr>
        <p:xfrm>
          <a:off x="4431309" y="4774184"/>
          <a:ext cx="104775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09480" imgH="139680" progId="Equation.DSMT4">
                  <p:embed/>
                </p:oleObj>
              </mc:Choice>
              <mc:Fallback>
                <p:oleObj name="Equation" r:id="rId21" imgW="609480" imgH="13968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E2B114FC-DA92-5F27-2D4B-3CBA4AF56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309" y="4774184"/>
                        <a:ext cx="104775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226AA0-2B85-77B6-9274-005C25A33325}"/>
              </a:ext>
            </a:extLst>
          </p:cNvPr>
          <p:cNvCxnSpPr>
            <a:cxnSpLocks/>
          </p:cNvCxnSpPr>
          <p:nvPr/>
        </p:nvCxnSpPr>
        <p:spPr>
          <a:xfrm flipV="1">
            <a:off x="5958576" y="813957"/>
            <a:ext cx="0" cy="569016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DF57E5D-73E7-07EC-9116-CE4F13462DA2}"/>
              </a:ext>
            </a:extLst>
          </p:cNvPr>
          <p:cNvSpPr txBox="1"/>
          <p:nvPr/>
        </p:nvSpPr>
        <p:spPr>
          <a:xfrm>
            <a:off x="6099673" y="1173140"/>
            <a:ext cx="52455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we find the interval of convergence, we get</a:t>
            </a:r>
          </a:p>
        </p:txBody>
      </p:sp>
      <p:graphicFrame>
        <p:nvGraphicFramePr>
          <p:cNvPr id="30" name="Object 11">
            <a:extLst>
              <a:ext uri="{FF2B5EF4-FFF2-40B4-BE49-F238E27FC236}">
                <a16:creationId xmlns:a16="http://schemas.microsoft.com/office/drawing/2014/main" id="{498332CC-76DE-FDC0-3933-0489A261A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218042"/>
              </p:ext>
            </p:extLst>
          </p:nvPr>
        </p:nvGraphicFramePr>
        <p:xfrm>
          <a:off x="7642225" y="1719755"/>
          <a:ext cx="14144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25480" imgH="177480" progId="Equation.DSMT4">
                  <p:embed/>
                </p:oleObj>
              </mc:Choice>
              <mc:Fallback>
                <p:oleObj name="Equation" r:id="rId23" imgW="825480" imgH="177480" progId="Equation.DSMT4">
                  <p:embed/>
                  <p:pic>
                    <p:nvPicPr>
                      <p:cNvPr id="32" name="Object 11">
                        <a:extLst>
                          <a:ext uri="{FF2B5EF4-FFF2-40B4-BE49-F238E27FC236}">
                            <a16:creationId xmlns:a16="http://schemas.microsoft.com/office/drawing/2014/main" id="{48F3DABD-0BF8-4FAE-9E0B-D405597932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1719755"/>
                        <a:ext cx="14144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>
            <a:extLst>
              <a:ext uri="{FF2B5EF4-FFF2-40B4-BE49-F238E27FC236}">
                <a16:creationId xmlns:a16="http://schemas.microsoft.com/office/drawing/2014/main" id="{FE671D56-9EA1-5E4C-E36D-84497E34D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28056"/>
              </p:ext>
            </p:extLst>
          </p:nvPr>
        </p:nvGraphicFramePr>
        <p:xfrm>
          <a:off x="7956241" y="2207750"/>
          <a:ext cx="9572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58720" imgH="177480" progId="Equation.DSMT4">
                  <p:embed/>
                </p:oleObj>
              </mc:Choice>
              <mc:Fallback>
                <p:oleObj name="Equation" r:id="rId25" imgW="558720" imgH="177480" progId="Equation.DSMT4">
                  <p:embed/>
                  <p:pic>
                    <p:nvPicPr>
                      <p:cNvPr id="33" name="Object 11">
                        <a:extLst>
                          <a:ext uri="{FF2B5EF4-FFF2-40B4-BE49-F238E27FC236}">
                            <a16:creationId xmlns:a16="http://schemas.microsoft.com/office/drawing/2014/main" id="{E6AC900D-4154-F036-9F78-4FB7439530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241" y="2207750"/>
                        <a:ext cx="9572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B0D497-0742-498E-6572-4322C38298BF}"/>
                  </a:ext>
                </a:extLst>
              </p:cNvPr>
              <p:cNvSpPr txBox="1"/>
              <p:nvPr/>
            </p:nvSpPr>
            <p:spPr>
              <a:xfrm>
                <a:off x="6059606" y="2579141"/>
                <a:ext cx="5134162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must check the endpoint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B0D497-0742-498E-6572-4322C3829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606" y="2579141"/>
                <a:ext cx="5134162" cy="400110"/>
              </a:xfrm>
              <a:prstGeom prst="rect">
                <a:avLst/>
              </a:prstGeom>
              <a:blipFill>
                <a:blip r:embed="rId27"/>
                <a:stretch>
                  <a:fillRect l="-118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6E85B9-A851-D70C-56F2-BDA0BA6BB400}"/>
                  </a:ext>
                </a:extLst>
              </p:cNvPr>
              <p:cNvSpPr txBox="1"/>
              <p:nvPr/>
            </p:nvSpPr>
            <p:spPr>
              <a:xfrm>
                <a:off x="6103206" y="3125705"/>
                <a:ext cx="3245953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get the series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6E85B9-A851-D70C-56F2-BDA0BA6BB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06" y="3125705"/>
                <a:ext cx="3245953" cy="400110"/>
              </a:xfrm>
              <a:prstGeom prst="rect">
                <a:avLst/>
              </a:prstGeom>
              <a:blipFill>
                <a:blip r:embed="rId28"/>
                <a:stretch>
                  <a:fillRect l="-1876" t="-9231" r="-112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7170E4E5-B0C0-1281-F52A-5C1EE2C94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49394"/>
              </p:ext>
            </p:extLst>
          </p:nvPr>
        </p:nvGraphicFramePr>
        <p:xfrm>
          <a:off x="6258890" y="3694264"/>
          <a:ext cx="12636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23600" imgH="444240" progId="Equation.DSMT4">
                  <p:embed/>
                </p:oleObj>
              </mc:Choice>
              <mc:Fallback>
                <p:oleObj name="Equation" r:id="rId29" imgW="723600" imgH="4442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80F0603-2ACF-2A06-2C3D-97154CC2EE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890" y="3694264"/>
                        <a:ext cx="12636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4B7CFA44-054C-5EE8-0591-6218C2CDB6AE}"/>
              </a:ext>
            </a:extLst>
          </p:cNvPr>
          <p:cNvSpPr txBox="1"/>
          <p:nvPr/>
        </p:nvSpPr>
        <p:spPr>
          <a:xfrm>
            <a:off x="7952439" y="3690474"/>
            <a:ext cx="25717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Converges by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Alternating Series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1CF567-5AC3-5F38-E1B2-BDD47C7357D9}"/>
                  </a:ext>
                </a:extLst>
              </p:cNvPr>
              <p:cNvSpPr txBox="1"/>
              <p:nvPr/>
            </p:nvSpPr>
            <p:spPr>
              <a:xfrm>
                <a:off x="6186679" y="4668814"/>
                <a:ext cx="3237938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get the series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1CF567-5AC3-5F38-E1B2-BDD47C735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679" y="4668814"/>
                <a:ext cx="3237938" cy="400110"/>
              </a:xfrm>
              <a:prstGeom prst="rect">
                <a:avLst/>
              </a:prstGeom>
              <a:blipFill>
                <a:blip r:embed="rId31"/>
                <a:stretch>
                  <a:fillRect l="-2072" t="-9091" r="-94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7446DA-0FDA-34C9-3669-C3368028FD8E}"/>
                  </a:ext>
                </a:extLst>
              </p:cNvPr>
              <p:cNvSpPr txBox="1"/>
              <p:nvPr/>
            </p:nvSpPr>
            <p:spPr>
              <a:xfrm>
                <a:off x="7952439" y="5198926"/>
                <a:ext cx="3472104" cy="8363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Converges by</a:t>
                </a:r>
              </a:p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Comparison Test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7446DA-0FDA-34C9-3669-C3368028F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439" y="5198926"/>
                <a:ext cx="3472104" cy="836319"/>
              </a:xfrm>
              <a:prstGeom prst="rect">
                <a:avLst/>
              </a:prstGeom>
              <a:blipFill>
                <a:blip r:embed="rId32"/>
                <a:stretch>
                  <a:fillRect l="-1933" t="-4380" b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008DF26-683C-6C87-277E-36D8983EEE81}"/>
                  </a:ext>
                </a:extLst>
              </p:cNvPr>
              <p:cNvSpPr txBox="1"/>
              <p:nvPr/>
            </p:nvSpPr>
            <p:spPr>
              <a:xfrm>
                <a:off x="6163361" y="6239280"/>
                <a:ext cx="5073568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the interval of convergence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∈[3,5].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008DF26-683C-6C87-277E-36D8983EE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361" y="6239280"/>
                <a:ext cx="5073568" cy="400110"/>
              </a:xfrm>
              <a:prstGeom prst="rect">
                <a:avLst/>
              </a:prstGeom>
              <a:blipFill>
                <a:blip r:embed="rId33"/>
                <a:stretch>
                  <a:fillRect l="-120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7B2BF5E6-557B-F5C2-CEB7-01E49C458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773220"/>
              </p:ext>
            </p:extLst>
          </p:nvPr>
        </p:nvGraphicFramePr>
        <p:xfrm>
          <a:off x="6301132" y="5191207"/>
          <a:ext cx="9985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71320" imgH="431640" progId="Equation.DSMT4">
                  <p:embed/>
                </p:oleObj>
              </mc:Choice>
              <mc:Fallback>
                <p:oleObj name="Equation" r:id="rId34" imgW="571320" imgH="4316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728901B0-A0DD-A8DE-A137-D9A7A12D4D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132" y="5191207"/>
                        <a:ext cx="9985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1">
            <a:extLst>
              <a:ext uri="{FF2B5EF4-FFF2-40B4-BE49-F238E27FC236}">
                <a16:creationId xmlns:a16="http://schemas.microsoft.com/office/drawing/2014/main" id="{5E9DB449-69C0-B52F-887C-49E3175BC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561501"/>
              </p:ext>
            </p:extLst>
          </p:nvPr>
        </p:nvGraphicFramePr>
        <p:xfrm>
          <a:off x="2252114" y="5222440"/>
          <a:ext cx="369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15640" imgH="164880" progId="Equation.DSMT4">
                  <p:embed/>
                </p:oleObj>
              </mc:Choice>
              <mc:Fallback>
                <p:oleObj name="Equation" r:id="rId36" imgW="215640" imgH="164880" progId="Equation.DSMT4">
                  <p:embed/>
                  <p:pic>
                    <p:nvPicPr>
                      <p:cNvPr id="24" name="Object 11">
                        <a:extLst>
                          <a:ext uri="{FF2B5EF4-FFF2-40B4-BE49-F238E27FC236}">
                            <a16:creationId xmlns:a16="http://schemas.microsoft.com/office/drawing/2014/main" id="{C30C9BFA-AEDF-9215-D23D-CC059F402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114" y="5222440"/>
                        <a:ext cx="369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BD4B81F4-3B59-90EF-5303-19507C806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01643"/>
              </p:ext>
            </p:extLst>
          </p:nvPr>
        </p:nvGraphicFramePr>
        <p:xfrm>
          <a:off x="6211690" y="733095"/>
          <a:ext cx="36782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145960" imgH="203040" progId="Equation.DSMT4">
                  <p:embed/>
                </p:oleObj>
              </mc:Choice>
              <mc:Fallback>
                <p:oleObj name="Equation" r:id="rId38" imgW="2145960" imgH="203040" progId="Equation.DSMT4">
                  <p:embed/>
                  <p:pic>
                    <p:nvPicPr>
                      <p:cNvPr id="28" name="Object 11">
                        <a:extLst>
                          <a:ext uri="{FF2B5EF4-FFF2-40B4-BE49-F238E27FC236}">
                            <a16:creationId xmlns:a16="http://schemas.microsoft.com/office/drawing/2014/main" id="{2147551A-1F7D-293E-E952-4B8DCE5AC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690" y="733095"/>
                        <a:ext cx="36782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4D40CB3C-6E98-F664-BA7C-5CD017D387B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085919" y="6093679"/>
            <a:ext cx="1571914" cy="4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1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3" grpId="0"/>
      <p:bldP spid="29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823407-9B97-9593-915B-4FAB0A59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2" y="316199"/>
            <a:ext cx="10502422" cy="51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DBE20287-C0DD-125B-B75C-855A69DBC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03" y="2231414"/>
            <a:ext cx="8382000" cy="1328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1B42BFD-1851-F674-2459-35E74D1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21" y="3758526"/>
            <a:ext cx="10667427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47E3ABD-0CC4-364F-5C11-22ECC24EE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22" y="1842550"/>
            <a:ext cx="4228937" cy="3781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1D82B-CE94-9682-3245-C57499ABFBC5}"/>
              </a:ext>
            </a:extLst>
          </p:cNvPr>
          <p:cNvSpPr txBox="1"/>
          <p:nvPr/>
        </p:nvSpPr>
        <p:spPr>
          <a:xfrm>
            <a:off x="8370536" y="962475"/>
            <a:ext cx="2685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ratio is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9114A30-6487-F84E-EC26-F1E158738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810" y="1863741"/>
            <a:ext cx="4228937" cy="3781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12ED121-2F43-C208-DBC4-BD60AAF41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80301"/>
            <a:ext cx="2819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 Series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33D70B4-F8F2-6D5F-7AAC-70381679E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688429"/>
            <a:ext cx="114095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again, in a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series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term is found by multiplying the preceding term by the same number,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24455CCB-CBE8-7E00-5711-59A842431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63865"/>
              </p:ext>
            </p:extLst>
          </p:nvPr>
        </p:nvGraphicFramePr>
        <p:xfrm>
          <a:off x="2847425" y="1561976"/>
          <a:ext cx="5715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700" imgH="431800" progId="Equation.DSMT4">
                  <p:embed/>
                </p:oleObj>
              </mc:Choice>
              <mc:Fallback>
                <p:oleObj name="Equation" r:id="rId2" imgW="2679700" imgH="43180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B4539254-89CB-6CBB-1F89-B9E426F14D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425" y="1561976"/>
                        <a:ext cx="5715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7">
            <a:extLst>
              <a:ext uri="{FF2B5EF4-FFF2-40B4-BE49-F238E27FC236}">
                <a16:creationId xmlns:a16="http://schemas.microsoft.com/office/drawing/2014/main" id="{2ACAF28F-13FB-CB96-371F-9D9B184D4FFF}"/>
              </a:ext>
            </a:extLst>
          </p:cNvPr>
          <p:cNvGrpSpPr>
            <a:grpSpLocks/>
          </p:cNvGrpSpPr>
          <p:nvPr/>
        </p:nvGrpSpPr>
        <p:grpSpPr bwMode="auto">
          <a:xfrm>
            <a:off x="136682" y="2586832"/>
            <a:ext cx="6569075" cy="757238"/>
            <a:chOff x="1600200" y="3581400"/>
            <a:chExt cx="6568914" cy="757338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2E5D0E15-E08C-02B4-53C9-CAD01B62D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733820"/>
              <a:ext cx="6568914" cy="430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converges to           if           , and diverges if           .</a:t>
              </a:r>
            </a:p>
          </p:txBody>
        </p:sp>
        <p:graphicFrame>
          <p:nvGraphicFramePr>
            <p:cNvPr id="10" name="Object 4">
              <a:extLst>
                <a:ext uri="{FF2B5EF4-FFF2-40B4-BE49-F238E27FC236}">
                  <a16:creationId xmlns:a16="http://schemas.microsoft.com/office/drawing/2014/main" id="{A30C9E71-CFD9-8CAC-783A-E22537FC86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3800" y="3581400"/>
            <a:ext cx="609600" cy="75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17225" imgH="393359" progId="Equation.DSMT4">
                    <p:embed/>
                  </p:oleObj>
                </mc:Choice>
                <mc:Fallback>
                  <p:oleObj name="Equation" r:id="rId4" imgW="317225" imgH="393359" progId="Equation.DSMT4">
                    <p:embed/>
                    <p:pic>
                      <p:nvPicPr>
                        <p:cNvPr id="6157" name="Object 4">
                          <a:extLst>
                            <a:ext uri="{FF2B5EF4-FFF2-40B4-BE49-F238E27FC236}">
                              <a16:creationId xmlns:a16="http://schemas.microsoft.com/office/drawing/2014/main" id="{72006807-C4ED-636C-FC17-B46F7A30E0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3581400"/>
                          <a:ext cx="609600" cy="757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">
              <a:extLst>
                <a:ext uri="{FF2B5EF4-FFF2-40B4-BE49-F238E27FC236}">
                  <a16:creationId xmlns:a16="http://schemas.microsoft.com/office/drawing/2014/main" id="{5FFC319B-A9D1-843E-9548-4E84EDD113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24400" y="3733800"/>
            <a:ext cx="685800" cy="472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68140" imgH="253890" progId="Equation.DSMT4">
                    <p:embed/>
                  </p:oleObj>
                </mc:Choice>
                <mc:Fallback>
                  <p:oleObj name="Equation" r:id="rId6" imgW="368140" imgH="253890" progId="Equation.DSMT4">
                    <p:embed/>
                    <p:pic>
                      <p:nvPicPr>
                        <p:cNvPr id="6158" name="Object 5">
                          <a:extLst>
                            <a:ext uri="{FF2B5EF4-FFF2-40B4-BE49-F238E27FC236}">
                              <a16:creationId xmlns:a16="http://schemas.microsoft.com/office/drawing/2014/main" id="{EFD0334E-9BC8-752A-E992-F586A54EBE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733800"/>
                          <a:ext cx="685800" cy="472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">
              <a:extLst>
                <a:ext uri="{FF2B5EF4-FFF2-40B4-BE49-F238E27FC236}">
                  <a16:creationId xmlns:a16="http://schemas.microsoft.com/office/drawing/2014/main" id="{C62F9C14-DB00-E592-820D-CF0F613A05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39000" y="3733800"/>
            <a:ext cx="685800" cy="472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68140" imgH="253890" progId="Equation.DSMT4">
                    <p:embed/>
                  </p:oleObj>
                </mc:Choice>
                <mc:Fallback>
                  <p:oleObj name="Equation" r:id="rId8" imgW="368140" imgH="253890" progId="Equation.DSMT4">
                    <p:embed/>
                    <p:pic>
                      <p:nvPicPr>
                        <p:cNvPr id="6159" name="Object 6">
                          <a:extLst>
                            <a:ext uri="{FF2B5EF4-FFF2-40B4-BE49-F238E27FC236}">
                              <a16:creationId xmlns:a16="http://schemas.microsoft.com/office/drawing/2014/main" id="{4911B5BF-9AED-AA28-A39D-2D3A62175F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733800"/>
                          <a:ext cx="685800" cy="472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4E5299D4-5F1E-762B-588E-BAC1F3756143}"/>
              </a:ext>
            </a:extLst>
          </p:cNvPr>
          <p:cNvGrpSpPr>
            <a:grpSpLocks/>
          </p:cNvGrpSpPr>
          <p:nvPr/>
        </p:nvGrpSpPr>
        <p:grpSpPr bwMode="auto">
          <a:xfrm>
            <a:off x="231225" y="3504837"/>
            <a:ext cx="9084468" cy="430887"/>
            <a:chOff x="1524000" y="5105400"/>
            <a:chExt cx="9085604" cy="43156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" name="Object 7">
                  <a:extLst>
                    <a:ext uri="{FF2B5EF4-FFF2-40B4-BE49-F238E27FC236}">
                      <a16:creationId xmlns:a16="http://schemas.microsoft.com/office/drawing/2014/main" id="{49782BA6-DB92-964D-6A0C-C2B02AE2284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24000" y="5141914"/>
                <a:ext cx="1219200" cy="330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0" imgW="609336" imgH="165028" progId="Equation.DSMT4">
                        <p:embed/>
                      </p:oleObj>
                    </mc:Choice>
                    <mc:Fallback>
                      <p:oleObj name="Equation" r:id="rId10" imgW="609336" imgH="165028" progId="Equation.DSMT4">
                        <p:embed/>
                        <p:pic>
                          <p:nvPicPr>
                            <p:cNvPr id="6154" name="Object 7">
                              <a:extLst>
                                <a:ext uri="{FF2B5EF4-FFF2-40B4-BE49-F238E27FC236}">
                                  <a16:creationId xmlns:a16="http://schemas.microsoft.com/office/drawing/2014/main" id="{364DF043-6A1F-C37E-10CC-FB1A40071864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4000" y="5141914"/>
                              <a:ext cx="1219200" cy="330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" name="Object 7">
                  <a:extLst>
                    <a:ext uri="{FF2B5EF4-FFF2-40B4-BE49-F238E27FC236}">
                      <a16:creationId xmlns:a16="http://schemas.microsoft.com/office/drawing/2014/main" id="{49782BA6-DB92-964D-6A0C-C2B02AE2284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24000" y="5141914"/>
                <a:ext cx="1219200" cy="330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2" imgW="609336" imgH="165028" progId="Equation.DSMT4">
                        <p:embed/>
                      </p:oleObj>
                    </mc:Choice>
                    <mc:Fallback>
                      <p:oleObj name="Equation" r:id="rId12" imgW="609336" imgH="165028" progId="Equation.DSMT4">
                        <p:embed/>
                        <p:pic>
                          <p:nvPicPr>
                            <p:cNvPr id="6154" name="Object 7">
                              <a:extLst>
                                <a:ext uri="{FF2B5EF4-FFF2-40B4-BE49-F238E27FC236}">
                                  <a16:creationId xmlns:a16="http://schemas.microsoft.com/office/drawing/2014/main" id="{364DF043-6A1F-C37E-10CC-FB1A40071864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4000" y="5141914"/>
                              <a:ext cx="1219200" cy="330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2">
                  <a:extLst>
                    <a:ext uri="{FF2B5EF4-FFF2-40B4-BE49-F238E27FC236}">
                      <a16:creationId xmlns:a16="http://schemas.microsoft.com/office/drawing/2014/main" id="{E880588F-561B-F0C5-A89F-20D0874C6C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7142" y="5105400"/>
                  <a:ext cx="7942462" cy="431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 called the </a:t>
                  </a:r>
                  <a:r>
                    <a:rPr lang="en-US" sz="2200" u="sng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interval of convergence</a:t>
                  </a:r>
                  <a:r>
                    <a:rPr lang="en-U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In interval notation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12">
                  <a:extLst>
                    <a:ext uri="{FF2B5EF4-FFF2-40B4-BE49-F238E27FC236}">
                      <a16:creationId xmlns:a16="http://schemas.microsoft.com/office/drawing/2014/main" id="{E880588F-561B-F0C5-A89F-20D0874C6C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67142" y="5105400"/>
                  <a:ext cx="7942462" cy="431563"/>
                </a:xfrm>
                <a:prstGeom prst="rect">
                  <a:avLst/>
                </a:prstGeom>
                <a:blipFill>
                  <a:blip r:embed="rId14"/>
                  <a:stretch>
                    <a:fillRect l="-998" t="-9859" b="-2676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15">
            <a:extLst>
              <a:ext uri="{FF2B5EF4-FFF2-40B4-BE49-F238E27FC236}">
                <a16:creationId xmlns:a16="http://schemas.microsoft.com/office/drawing/2014/main" id="{C53E45DD-B743-6834-CD7B-4ED78798F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37" y="689421"/>
            <a:ext cx="11348883" cy="8557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00059F3-375C-5802-79DD-0F6920CB7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91009"/>
              </p:ext>
            </p:extLst>
          </p:nvPr>
        </p:nvGraphicFramePr>
        <p:xfrm>
          <a:off x="8522957" y="1565315"/>
          <a:ext cx="1197837" cy="92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58720" imgH="431640" progId="Equation.DSMT4">
                  <p:embed/>
                </p:oleObj>
              </mc:Choice>
              <mc:Fallback>
                <p:oleObj name="Equation" r:id="rId15" imgW="558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22957" y="1565315"/>
                        <a:ext cx="1197837" cy="92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FAF9DB7-A707-F7BB-6217-C6E38688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22830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E2C580C-A74D-1914-F1D6-248573FBBF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729953"/>
              </p:ext>
            </p:extLst>
          </p:nvPr>
        </p:nvGraphicFramePr>
        <p:xfrm>
          <a:off x="646879" y="1436982"/>
          <a:ext cx="46482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700" imgH="431800" progId="Equation.DSMT4">
                  <p:embed/>
                </p:oleObj>
              </mc:Choice>
              <mc:Fallback>
                <p:oleObj name="Equation" r:id="rId2" imgW="2298700" imgH="4318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50831341-F525-36A1-5C56-BCCC07FC46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879" y="1436982"/>
                        <a:ext cx="46482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E638DB82-23C3-32B5-24EC-C00F934E8BA6}"/>
              </a:ext>
            </a:extLst>
          </p:cNvPr>
          <p:cNvGrpSpPr>
            <a:grpSpLocks/>
          </p:cNvGrpSpPr>
          <p:nvPr/>
        </p:nvGrpSpPr>
        <p:grpSpPr bwMode="auto">
          <a:xfrm>
            <a:off x="186824" y="513762"/>
            <a:ext cx="11358297" cy="762001"/>
            <a:chOff x="373190" y="914400"/>
            <a:chExt cx="11358111" cy="761554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1E3F1D8D-9F6D-9FE9-3C8D-4909FB0F9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995" y="1080145"/>
              <a:ext cx="11267306" cy="430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this is a geometric series,               , where 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and 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= </a:t>
              </a:r>
              <a:r>
                <a:rPr lang="en-US" sz="2200" i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x,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we get, </a:t>
              </a:r>
            </a:p>
          </p:txBody>
        </p:sp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1DC5E799-547D-21D8-CB0B-40A57DAE3E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738448"/>
                </p:ext>
              </p:extLst>
            </p:nvPr>
          </p:nvGraphicFramePr>
          <p:xfrm>
            <a:off x="373190" y="914400"/>
            <a:ext cx="1966880" cy="761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16000" imgH="393700" progId="Equation.DSMT4">
                    <p:embed/>
                  </p:oleObj>
                </mc:Choice>
                <mc:Fallback>
                  <p:oleObj name="Equation" r:id="rId4" imgW="1016000" imgH="393700" progId="Equation.DSMT4">
                    <p:embed/>
                    <p:pic>
                      <p:nvPicPr>
                        <p:cNvPr id="7185" name="Object 3">
                          <a:extLst>
                            <a:ext uri="{FF2B5EF4-FFF2-40B4-BE49-F238E27FC236}">
                              <a16:creationId xmlns:a16="http://schemas.microsoft.com/office/drawing/2014/main" id="{BB67E786-5A03-3E4D-FDDF-B4F8248280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190" y="914400"/>
                          <a:ext cx="1966880" cy="761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E1F3B55D-5842-616B-F766-C87028BE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2" y="2682182"/>
            <a:ext cx="7315200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AFCECF-C34A-8E2A-D999-BF6F880C63F7}"/>
              </a:ext>
            </a:extLst>
          </p:cNvPr>
          <p:cNvSpPr txBox="1"/>
          <p:nvPr/>
        </p:nvSpPr>
        <p:spPr>
          <a:xfrm>
            <a:off x="9120265" y="5671366"/>
            <a:ext cx="1897551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Power Series 1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1C91A-16D3-B8D5-E44B-AFC61A7F8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12" y="2696469"/>
            <a:ext cx="7315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958540-B64A-6E9C-0A24-6F041AA56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12" y="3534669"/>
            <a:ext cx="480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2F52C3-FB00-05A3-34CC-B37C4FF5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12" y="4220469"/>
            <a:ext cx="480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183144C-25C9-6C0A-B13F-4C1A75709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12" y="4830069"/>
            <a:ext cx="480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D1B29BAE-01E7-ADC7-FA2B-54465610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12" y="5439669"/>
            <a:ext cx="480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DA45512-8743-0B09-4EA9-EB526106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8" y="6085951"/>
            <a:ext cx="518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0B36B0-1C19-C67D-A8A0-1F92BA32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679" y="1460795"/>
            <a:ext cx="401294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2F3E72-7DC2-876C-026A-E122AD44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973" y="1454444"/>
            <a:ext cx="419763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8E8050-526E-CA2A-4F1B-08E8BA793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91" y="1460795"/>
            <a:ext cx="54008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7D081-693E-834D-7B04-1DE81648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573" y="1427141"/>
            <a:ext cx="594453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73E724-DE3B-0EC6-89D6-D261AE2FA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543" y="1455930"/>
            <a:ext cx="594453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791C-7472-5398-A4C4-E60E7D34A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617" y="1456503"/>
            <a:ext cx="594453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7BF838-74F4-D5DE-E614-5465DCA8C4FF}"/>
              </a:ext>
            </a:extLst>
          </p:cNvPr>
          <p:cNvSpPr txBox="1"/>
          <p:nvPr/>
        </p:nvSpPr>
        <p:spPr>
          <a:xfrm>
            <a:off x="5647400" y="6146472"/>
            <a:ext cx="61840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the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of convergence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/>
          </a:p>
        </p:txBody>
      </p:sp>
      <p:pic>
        <p:nvPicPr>
          <p:cNvPr id="25" name="Picture 24" descr="A graph of a function&#10;&#10;Description automatically generated">
            <a:extLst>
              <a:ext uri="{FF2B5EF4-FFF2-40B4-BE49-F238E27FC236}">
                <a16:creationId xmlns:a16="http://schemas.microsoft.com/office/drawing/2014/main" id="{7CF4048E-08D4-93EC-5FCE-A9720E7148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30" y="1363929"/>
            <a:ext cx="3937782" cy="3937782"/>
          </a:xfrm>
          <a:prstGeom prst="rect">
            <a:avLst/>
          </a:prstGeom>
        </p:spPr>
      </p:pic>
      <p:pic>
        <p:nvPicPr>
          <p:cNvPr id="27" name="Picture 26" descr="A graph of a function&#10;&#10;Description automatically generated">
            <a:extLst>
              <a:ext uri="{FF2B5EF4-FFF2-40B4-BE49-F238E27FC236}">
                <a16:creationId xmlns:a16="http://schemas.microsoft.com/office/drawing/2014/main" id="{503DAB15-F4B8-3787-7FE9-832107882E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68" y="1364247"/>
            <a:ext cx="3936944" cy="3936944"/>
          </a:xfrm>
          <a:prstGeom prst="rect">
            <a:avLst/>
          </a:prstGeom>
        </p:spPr>
      </p:pic>
      <p:pic>
        <p:nvPicPr>
          <p:cNvPr id="29" name="Picture 28" descr="A graph of function and a point&#10;&#10;Description automatically generated with medium confidence">
            <a:extLst>
              <a:ext uri="{FF2B5EF4-FFF2-40B4-BE49-F238E27FC236}">
                <a16:creationId xmlns:a16="http://schemas.microsoft.com/office/drawing/2014/main" id="{ED30E546-095C-BE2D-A585-4C4DC7766F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30" y="1365157"/>
            <a:ext cx="3936944" cy="3936944"/>
          </a:xfrm>
          <a:prstGeom prst="rect">
            <a:avLst/>
          </a:prstGeom>
        </p:spPr>
      </p:pic>
      <p:pic>
        <p:nvPicPr>
          <p:cNvPr id="31" name="Picture 30" descr="A graph of a function&#10;&#10;Description automatically generated">
            <a:extLst>
              <a:ext uri="{FF2B5EF4-FFF2-40B4-BE49-F238E27FC236}">
                <a16:creationId xmlns:a16="http://schemas.microsoft.com/office/drawing/2014/main" id="{918F652A-13DF-6F1D-8CB9-FB903633E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10" y="1365391"/>
            <a:ext cx="3937781" cy="3937781"/>
          </a:xfrm>
          <a:prstGeom prst="rect">
            <a:avLst/>
          </a:prstGeom>
        </p:spPr>
      </p:pic>
      <p:graphicFrame>
        <p:nvGraphicFramePr>
          <p:cNvPr id="32" name="Object 13">
            <a:extLst>
              <a:ext uri="{FF2B5EF4-FFF2-40B4-BE49-F238E27FC236}">
                <a16:creationId xmlns:a16="http://schemas.microsoft.com/office/drawing/2014/main" id="{6B66A0FF-5430-37B1-4C13-AEEF638C1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237483"/>
              </p:ext>
            </p:extLst>
          </p:nvPr>
        </p:nvGraphicFramePr>
        <p:xfrm>
          <a:off x="5059481" y="590896"/>
          <a:ext cx="10001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9EF0D15D-E32D-D0DD-24C3-26AE7C57B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481" y="590896"/>
                        <a:ext cx="10001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2864BB37-D9CE-7311-26C9-389FB9289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99006"/>
              </p:ext>
            </p:extLst>
          </p:nvPr>
        </p:nvGraphicFramePr>
        <p:xfrm>
          <a:off x="9080915" y="5310168"/>
          <a:ext cx="5667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32" name="Object 13">
                        <a:extLst>
                          <a:ext uri="{FF2B5EF4-FFF2-40B4-BE49-F238E27FC236}">
                            <a16:creationId xmlns:a16="http://schemas.microsoft.com/office/drawing/2014/main" id="{6B66A0FF-5430-37B1-4C13-AEEF638C1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915" y="5310168"/>
                        <a:ext cx="5667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DA70C7CC-5CD6-EAFD-48C6-29BAEE7D0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71291"/>
              </p:ext>
            </p:extLst>
          </p:nvPr>
        </p:nvGraphicFramePr>
        <p:xfrm>
          <a:off x="10290201" y="5310168"/>
          <a:ext cx="433387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120" imgH="177480" progId="Equation.DSMT4">
                  <p:embed/>
                </p:oleObj>
              </mc:Choice>
              <mc:Fallback>
                <p:oleObj name="Equation" r:id="rId16" imgW="330120" imgH="17748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2864BB37-D9CE-7311-26C9-389FB9289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0201" y="5310168"/>
                        <a:ext cx="433387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8AD43F2-E234-CDBA-409A-806B9CFBA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97217"/>
              </p:ext>
            </p:extLst>
          </p:nvPr>
        </p:nvGraphicFramePr>
        <p:xfrm>
          <a:off x="6047333" y="1383485"/>
          <a:ext cx="95091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4240" imgH="431640" progId="Equation.DSMT4">
                  <p:embed/>
                </p:oleObj>
              </mc:Choice>
              <mc:Fallback>
                <p:oleObj name="Equation" r:id="rId18" imgW="44424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00059F3-375C-5802-79DD-0F6920CB7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47333" y="1383485"/>
                        <a:ext cx="950913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683006E4-00A9-331B-22EF-0F1E96D47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749" y="728162"/>
            <a:ext cx="653898" cy="355478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E080AE-1171-0E3D-3554-AE9B7056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579" y="750004"/>
            <a:ext cx="791217" cy="355478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5E2476-0336-3B9E-1222-47C9CB44E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900" y="1417739"/>
            <a:ext cx="8385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8" grpId="0" animBg="1"/>
      <p:bldP spid="28" grpId="1" animBg="1"/>
      <p:bldP spid="30" grpId="0" animBg="1"/>
      <p:bldP spid="30" grpId="1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3024BC-446D-76F6-D524-6620580CE42A}"/>
              </a:ext>
            </a:extLst>
          </p:cNvPr>
          <p:cNvGrpSpPr/>
          <p:nvPr/>
        </p:nvGrpSpPr>
        <p:grpSpPr>
          <a:xfrm>
            <a:off x="181970" y="135696"/>
            <a:ext cx="6315350" cy="2214968"/>
            <a:chOff x="181970" y="135696"/>
            <a:chExt cx="6315350" cy="2214968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1DA2369E-2433-2058-7B56-68A89BDC9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20" y="526626"/>
              <a:ext cx="6248400" cy="182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CBA3E4D-3345-B1D7-FCDB-1DDC13370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35696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71AF1B36-D983-69D4-CE2E-2BD66F485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2370398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9AA6A5-3209-C260-E226-7967CBCEBD66}"/>
              </a:ext>
            </a:extLst>
          </p:cNvPr>
          <p:cNvSpPr txBox="1"/>
          <p:nvPr/>
        </p:nvSpPr>
        <p:spPr>
          <a:xfrm>
            <a:off x="3578054" y="2651508"/>
            <a:ext cx="17699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Test!</a:t>
            </a:r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608E91A4-3E1A-139F-B9F7-8E20BBAB5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510825"/>
              </p:ext>
            </p:extLst>
          </p:nvPr>
        </p:nvGraphicFramePr>
        <p:xfrm>
          <a:off x="501930" y="3112041"/>
          <a:ext cx="98266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482400" progId="Equation.DSMT4">
                  <p:embed/>
                </p:oleObj>
              </mc:Choice>
              <mc:Fallback>
                <p:oleObj name="Equation" r:id="rId4" imgW="571320" imgH="482400" progId="Equation.DSMT4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0E10F503-8B3D-86B5-4B74-8BAF438C7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30" y="3112041"/>
                        <a:ext cx="982663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C6B35FBF-53CE-8647-74E0-1E8B22F4F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09848"/>
              </p:ext>
            </p:extLst>
          </p:nvPr>
        </p:nvGraphicFramePr>
        <p:xfrm>
          <a:off x="1458281" y="3112041"/>
          <a:ext cx="266223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080" imgH="482400" progId="Equation.DSMT4">
                  <p:embed/>
                </p:oleObj>
              </mc:Choice>
              <mc:Fallback>
                <p:oleObj name="Equation" r:id="rId6" imgW="1549080" imgH="48240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37425516-2BC5-384D-68E2-ABE857D6F2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281" y="3112041"/>
                        <a:ext cx="2662237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67DAA877-EA52-C285-1B8C-685050BF0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342331"/>
              </p:ext>
            </p:extLst>
          </p:nvPr>
        </p:nvGraphicFramePr>
        <p:xfrm>
          <a:off x="1464859" y="3896195"/>
          <a:ext cx="20288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431640" progId="Equation.DSMT4">
                  <p:embed/>
                </p:oleObj>
              </mc:Choice>
              <mc:Fallback>
                <p:oleObj name="Equation" r:id="rId8" imgW="1180800" imgH="431640" progId="Equation.DSMT4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C6B35FBF-53CE-8647-74E0-1E8B22F4FE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859" y="3896195"/>
                        <a:ext cx="20288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452E7B88-356B-4001-9AAB-657731733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15478"/>
              </p:ext>
            </p:extLst>
          </p:nvPr>
        </p:nvGraphicFramePr>
        <p:xfrm>
          <a:off x="1486567" y="4672249"/>
          <a:ext cx="1854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393480" progId="Equation.DSMT4">
                  <p:embed/>
                </p:oleObj>
              </mc:Choice>
              <mc:Fallback>
                <p:oleObj name="Equation" r:id="rId10" imgW="1079280" imgH="39348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67DAA877-EA52-C285-1B8C-685050BF0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567" y="4672249"/>
                        <a:ext cx="1854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3DF018-FD51-6C25-9A9C-280E8B5442A2}"/>
              </a:ext>
            </a:extLst>
          </p:cNvPr>
          <p:cNvCxnSpPr>
            <a:cxnSpLocks/>
          </p:cNvCxnSpPr>
          <p:nvPr/>
        </p:nvCxnSpPr>
        <p:spPr>
          <a:xfrm flipV="1">
            <a:off x="2786933" y="4782941"/>
            <a:ext cx="541845" cy="543526"/>
          </a:xfrm>
          <a:prstGeom prst="line">
            <a:avLst/>
          </a:prstGeom>
          <a:ln w="1905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1692D315-D444-A837-FAA3-6612F40D6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11759"/>
              </p:ext>
            </p:extLst>
          </p:nvPr>
        </p:nvGraphicFramePr>
        <p:xfrm>
          <a:off x="3354388" y="4600575"/>
          <a:ext cx="1524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560" imgH="164880" progId="Equation.DSMT4">
                  <p:embed/>
                </p:oleObj>
              </mc:Choice>
              <mc:Fallback>
                <p:oleObj name="Equation" r:id="rId12" imgW="88560" imgH="16488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452E7B88-356B-4001-9AAB-6577317334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4600575"/>
                        <a:ext cx="1524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>
            <a:extLst>
              <a:ext uri="{FF2B5EF4-FFF2-40B4-BE49-F238E27FC236}">
                <a16:creationId xmlns:a16="http://schemas.microsoft.com/office/drawing/2014/main" id="{87F304E0-6A7E-BEDA-41BE-B931FDBAE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982293"/>
              </p:ext>
            </p:extLst>
          </p:nvPr>
        </p:nvGraphicFramePr>
        <p:xfrm>
          <a:off x="1486111" y="5326063"/>
          <a:ext cx="8493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00" imgH="253800" progId="Equation.DSMT4">
                  <p:embed/>
                </p:oleObj>
              </mc:Choice>
              <mc:Fallback>
                <p:oleObj name="Equation" r:id="rId14" imgW="495000" imgH="25380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452E7B88-356B-4001-9AAB-6577317334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111" y="5326063"/>
                        <a:ext cx="8493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A73C69D2-A14A-533B-653F-24EB5A87A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110111"/>
              </p:ext>
            </p:extLst>
          </p:nvPr>
        </p:nvGraphicFramePr>
        <p:xfrm>
          <a:off x="2328787" y="5383515"/>
          <a:ext cx="369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164880" progId="Equation.DSMT4">
                  <p:embed/>
                </p:oleObj>
              </mc:Choice>
              <mc:Fallback>
                <p:oleObj name="Equation" r:id="rId16" imgW="215640" imgH="164880" progId="Equation.DSMT4">
                  <p:embed/>
                  <p:pic>
                    <p:nvPicPr>
                      <p:cNvPr id="16" name="Object 11">
                        <a:extLst>
                          <a:ext uri="{FF2B5EF4-FFF2-40B4-BE49-F238E27FC236}">
                            <a16:creationId xmlns:a16="http://schemas.microsoft.com/office/drawing/2014/main" id="{87F304E0-6A7E-BEDA-41BE-B931FDBAE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787" y="5383515"/>
                        <a:ext cx="369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E9FB23D-D24F-9AAE-8925-45EAB0DAD2B1}"/>
              </a:ext>
            </a:extLst>
          </p:cNvPr>
          <p:cNvSpPr txBox="1"/>
          <p:nvPr/>
        </p:nvSpPr>
        <p:spPr>
          <a:xfrm>
            <a:off x="200624" y="5774618"/>
            <a:ext cx="51092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series will converge by the Ratio Test when</a:t>
            </a:r>
          </a:p>
        </p:txBody>
      </p:sp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07F14207-8284-DA3C-A09D-788D0D952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19607"/>
              </p:ext>
            </p:extLst>
          </p:nvPr>
        </p:nvGraphicFramePr>
        <p:xfrm>
          <a:off x="2693623" y="8722000"/>
          <a:ext cx="369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164880" progId="Equation.DSMT4">
                  <p:embed/>
                </p:oleObj>
              </mc:Choice>
              <mc:Fallback>
                <p:oleObj name="Equation" r:id="rId16" imgW="215640" imgH="16488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A73C69D2-A14A-533B-653F-24EB5A87A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623" y="8722000"/>
                        <a:ext cx="369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6CF6ED85-269C-7146-B864-79EE59620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725652"/>
              </p:ext>
            </p:extLst>
          </p:nvPr>
        </p:nvGraphicFramePr>
        <p:xfrm>
          <a:off x="1733550" y="6196013"/>
          <a:ext cx="9810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320" imgH="253800" progId="Equation.DSMT4">
                  <p:embed/>
                </p:oleObj>
              </mc:Choice>
              <mc:Fallback>
                <p:oleObj name="Equation" r:id="rId18" imgW="571320" imgH="253800" progId="Equation.DSMT4">
                  <p:embed/>
                  <p:pic>
                    <p:nvPicPr>
                      <p:cNvPr id="16" name="Object 11">
                        <a:extLst>
                          <a:ext uri="{FF2B5EF4-FFF2-40B4-BE49-F238E27FC236}">
                            <a16:creationId xmlns:a16="http://schemas.microsoft.com/office/drawing/2014/main" id="{87F304E0-6A7E-BEDA-41BE-B931FDBAE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6196013"/>
                        <a:ext cx="9810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8D8C2D-1DD7-DB44-2AB5-C222252A2E3C}"/>
              </a:ext>
            </a:extLst>
          </p:cNvPr>
          <p:cNvCxnSpPr>
            <a:cxnSpLocks/>
          </p:cNvCxnSpPr>
          <p:nvPr/>
        </p:nvCxnSpPr>
        <p:spPr>
          <a:xfrm flipV="1">
            <a:off x="6619282" y="270282"/>
            <a:ext cx="0" cy="63614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93D3DF-28A8-3F0F-A1C3-4B2145640D5B}"/>
              </a:ext>
            </a:extLst>
          </p:cNvPr>
          <p:cNvSpPr txBox="1"/>
          <p:nvPr/>
        </p:nvSpPr>
        <p:spPr>
          <a:xfrm>
            <a:off x="6772156" y="264161"/>
            <a:ext cx="12602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we get</a:t>
            </a:r>
          </a:p>
        </p:txBody>
      </p:sp>
      <p:graphicFrame>
        <p:nvGraphicFramePr>
          <p:cNvPr id="24" name="Object 11">
            <a:extLst>
              <a:ext uri="{FF2B5EF4-FFF2-40B4-BE49-F238E27FC236}">
                <a16:creationId xmlns:a16="http://schemas.microsoft.com/office/drawing/2014/main" id="{8EEA1555-3C09-67F3-F4F3-98AD32C5B2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93980"/>
              </p:ext>
            </p:extLst>
          </p:nvPr>
        </p:nvGraphicFramePr>
        <p:xfrm>
          <a:off x="8157174" y="664271"/>
          <a:ext cx="14144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25480" imgH="177480" progId="Equation.DSMT4">
                  <p:embed/>
                </p:oleObj>
              </mc:Choice>
              <mc:Fallback>
                <p:oleObj name="Equation" r:id="rId20" imgW="825480" imgH="17748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6CF6ED85-269C-7146-B864-79EE59620A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7174" y="664271"/>
                        <a:ext cx="14144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>
            <a:extLst>
              <a:ext uri="{FF2B5EF4-FFF2-40B4-BE49-F238E27FC236}">
                <a16:creationId xmlns:a16="http://schemas.microsoft.com/office/drawing/2014/main" id="{97AC918B-0063-B06E-50D5-24D924203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199038"/>
              </p:ext>
            </p:extLst>
          </p:nvPr>
        </p:nvGraphicFramePr>
        <p:xfrm>
          <a:off x="8442325" y="1049338"/>
          <a:ext cx="1000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20" imgH="177480" progId="Equation.DSMT4">
                  <p:embed/>
                </p:oleObj>
              </mc:Choice>
              <mc:Fallback>
                <p:oleObj name="Equation" r:id="rId22" imgW="583920" imgH="177480" progId="Equation.DSMT4">
                  <p:embed/>
                  <p:pic>
                    <p:nvPicPr>
                      <p:cNvPr id="24" name="Object 11">
                        <a:extLst>
                          <a:ext uri="{FF2B5EF4-FFF2-40B4-BE49-F238E27FC236}">
                            <a16:creationId xmlns:a16="http://schemas.microsoft.com/office/drawing/2014/main" id="{8EEA1555-3C09-67F3-F4F3-98AD32C5B2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2325" y="1049338"/>
                        <a:ext cx="1000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F215063-16CD-F73C-E040-030C2891E593}"/>
              </a:ext>
            </a:extLst>
          </p:cNvPr>
          <p:cNvSpPr txBox="1"/>
          <p:nvPr/>
        </p:nvSpPr>
        <p:spPr>
          <a:xfrm>
            <a:off x="6773006" y="1353493"/>
            <a:ext cx="45594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series converge at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2C8057-C605-D7C6-9A48-362034350CED}"/>
              </a:ext>
            </a:extLst>
          </p:cNvPr>
          <p:cNvSpPr txBox="1"/>
          <p:nvPr/>
        </p:nvSpPr>
        <p:spPr>
          <a:xfrm>
            <a:off x="6773006" y="1804798"/>
            <a:ext cx="31390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we get the series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0A9B3C0-DF84-C00C-5FE6-09B4F584C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677594"/>
              </p:ext>
            </p:extLst>
          </p:nvPr>
        </p:nvGraphicFramePr>
        <p:xfrm>
          <a:off x="7035487" y="2222696"/>
          <a:ext cx="9969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71320" imgH="444240" progId="Equation.DSMT4">
                  <p:embed/>
                </p:oleObj>
              </mc:Choice>
              <mc:Fallback>
                <p:oleObj name="Equation" r:id="rId24" imgW="57132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A975D6-28E6-4538-B74C-D15BEF874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487" y="2222696"/>
                        <a:ext cx="9969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07F7706-9F3A-4E5C-B4AD-7CAD8DA93739}"/>
              </a:ext>
            </a:extLst>
          </p:cNvPr>
          <p:cNvSpPr txBox="1"/>
          <p:nvPr/>
        </p:nvSpPr>
        <p:spPr>
          <a:xfrm>
            <a:off x="8307758" y="2256103"/>
            <a:ext cx="340368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Converges by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Alternating Series Test, “AST”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5B229D5-1225-1320-373D-5A9C08630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420054"/>
              </p:ext>
            </p:extLst>
          </p:nvPr>
        </p:nvGraphicFramePr>
        <p:xfrm>
          <a:off x="7210813" y="3642496"/>
          <a:ext cx="5762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431640" progId="Equation.DSMT4">
                  <p:embed/>
                </p:oleObj>
              </mc:Choice>
              <mc:Fallback>
                <p:oleObj name="Equation" r:id="rId26" imgW="330120" imgH="431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0A9B3C0-DF84-C00C-5FE6-09B4F584C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813" y="3642496"/>
                        <a:ext cx="5762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9ED9668C-B2B1-765E-10F1-F19F15FB36DC}"/>
              </a:ext>
            </a:extLst>
          </p:cNvPr>
          <p:cNvSpPr txBox="1"/>
          <p:nvPr/>
        </p:nvSpPr>
        <p:spPr>
          <a:xfrm>
            <a:off x="6885328" y="3111598"/>
            <a:ext cx="313900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 we get the series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87E9BF-45F8-CA83-A0BA-635AFCC66B0F}"/>
              </a:ext>
            </a:extLst>
          </p:cNvPr>
          <p:cNvSpPr txBox="1"/>
          <p:nvPr/>
        </p:nvSpPr>
        <p:spPr>
          <a:xfrm>
            <a:off x="8454828" y="3541157"/>
            <a:ext cx="243201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Diverges by</a:t>
            </a:r>
          </a:p>
          <a:p>
            <a:pPr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Series Test, “PST”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(Harmonic Series)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886F111-BBB6-0310-08E6-4843324410E4}"/>
                  </a:ext>
                </a:extLst>
              </p:cNvPr>
              <p:cNvSpPr txBox="1"/>
              <p:nvPr/>
            </p:nvSpPr>
            <p:spPr>
              <a:xfrm>
                <a:off x="6772156" y="4855516"/>
                <a:ext cx="4743991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the series converges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2,4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886F111-BBB6-0310-08E6-484332441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156" y="4855516"/>
                <a:ext cx="4743991" cy="400110"/>
              </a:xfrm>
              <a:prstGeom prst="rect">
                <a:avLst/>
              </a:prstGeom>
              <a:blipFill>
                <a:blip r:embed="rId29"/>
                <a:stretch>
                  <a:fillRect l="-141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D065772F-356F-7167-528C-025C423F2D89}"/>
              </a:ext>
            </a:extLst>
          </p:cNvPr>
          <p:cNvSpPr txBox="1"/>
          <p:nvPr/>
        </p:nvSpPr>
        <p:spPr>
          <a:xfrm>
            <a:off x="9538779" y="5943070"/>
            <a:ext cx="1897551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Power Series 2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DF243F55-4139-81EC-BF0A-AA824729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830" y="279950"/>
            <a:ext cx="4941110" cy="42858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0" name="Picture 39" descr="A graph of a function&#10;&#10;Description automatically generated">
            <a:extLst>
              <a:ext uri="{FF2B5EF4-FFF2-40B4-BE49-F238E27FC236}">
                <a16:creationId xmlns:a16="http://schemas.microsoft.com/office/drawing/2014/main" id="{8CE4E69A-5679-7D6F-5667-89A34430DD7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82" y="310631"/>
            <a:ext cx="4257868" cy="4257868"/>
          </a:xfrm>
          <a:prstGeom prst="rect">
            <a:avLst/>
          </a:prstGeom>
        </p:spPr>
      </p:pic>
      <p:pic>
        <p:nvPicPr>
          <p:cNvPr id="42" name="Picture 41" descr="A graph of a function&#10;&#10;Description automatically generated">
            <a:extLst>
              <a:ext uri="{FF2B5EF4-FFF2-40B4-BE49-F238E27FC236}">
                <a16:creationId xmlns:a16="http://schemas.microsoft.com/office/drawing/2014/main" id="{D41CDC7D-E061-5F25-CA67-8730C54A7D2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10" y="312107"/>
            <a:ext cx="4257869" cy="425786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35D80F2-A633-EB42-9C51-1B26431D711B}"/>
              </a:ext>
            </a:extLst>
          </p:cNvPr>
          <p:cNvSpPr/>
          <p:nvPr/>
        </p:nvSpPr>
        <p:spPr>
          <a:xfrm>
            <a:off x="2413846" y="1190998"/>
            <a:ext cx="855628" cy="44521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graph of function and function&#10;&#10;Description automatically generated">
            <a:extLst>
              <a:ext uri="{FF2B5EF4-FFF2-40B4-BE49-F238E27FC236}">
                <a16:creationId xmlns:a16="http://schemas.microsoft.com/office/drawing/2014/main" id="{2A55C5C6-A78C-7AC5-3D8E-D690A2ED0B1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22" y="307098"/>
            <a:ext cx="4257868" cy="4257868"/>
          </a:xfrm>
          <a:prstGeom prst="rect">
            <a:avLst/>
          </a:prstGeom>
        </p:spPr>
      </p:pic>
      <p:pic>
        <p:nvPicPr>
          <p:cNvPr id="47" name="Picture 46" descr="A graph of a function&#10;&#10;Description automatically generated">
            <a:extLst>
              <a:ext uri="{FF2B5EF4-FFF2-40B4-BE49-F238E27FC236}">
                <a16:creationId xmlns:a16="http://schemas.microsoft.com/office/drawing/2014/main" id="{A8C3D2F4-FE0A-4F51-7648-503ED4A7211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11" y="307645"/>
            <a:ext cx="4256773" cy="4256773"/>
          </a:xfrm>
          <a:prstGeom prst="rect">
            <a:avLst/>
          </a:prstGeom>
        </p:spPr>
      </p:pic>
      <p:graphicFrame>
        <p:nvGraphicFramePr>
          <p:cNvPr id="48" name="Object 13">
            <a:extLst>
              <a:ext uri="{FF2B5EF4-FFF2-40B4-BE49-F238E27FC236}">
                <a16:creationId xmlns:a16="http://schemas.microsoft.com/office/drawing/2014/main" id="{8933A241-29B4-CAC5-5735-D5D6798D2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361274"/>
              </p:ext>
            </p:extLst>
          </p:nvPr>
        </p:nvGraphicFramePr>
        <p:xfrm>
          <a:off x="8620125" y="4598988"/>
          <a:ext cx="4841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55320" imgH="177480" progId="Equation.DSMT4">
                  <p:embed/>
                </p:oleObj>
              </mc:Choice>
              <mc:Fallback>
                <p:oleObj name="Equation" r:id="rId35" imgW="355320" imgH="177480" progId="Equation.DSMT4">
                  <p:embed/>
                  <p:pic>
                    <p:nvPicPr>
                      <p:cNvPr id="33" name="Object 13">
                        <a:extLst>
                          <a:ext uri="{FF2B5EF4-FFF2-40B4-BE49-F238E27FC236}">
                            <a16:creationId xmlns:a16="http://schemas.microsoft.com/office/drawing/2014/main" id="{8F63531E-F1DB-03D6-6854-4E497318F9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5" y="4598988"/>
                        <a:ext cx="48418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>
            <a:extLst>
              <a:ext uri="{FF2B5EF4-FFF2-40B4-BE49-F238E27FC236}">
                <a16:creationId xmlns:a16="http://schemas.microsoft.com/office/drawing/2014/main" id="{A2EBCE67-3C25-1BB3-F8E2-DAE91A5CF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280240"/>
              </p:ext>
            </p:extLst>
          </p:nvPr>
        </p:nvGraphicFramePr>
        <p:xfrm>
          <a:off x="9782175" y="4598988"/>
          <a:ext cx="4841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55320" imgH="177480" progId="Equation.DSMT4">
                  <p:embed/>
                </p:oleObj>
              </mc:Choice>
              <mc:Fallback>
                <p:oleObj name="Equation" r:id="rId37" imgW="355320" imgH="177480" progId="Equation.DSMT4">
                  <p:embed/>
                  <p:pic>
                    <p:nvPicPr>
                      <p:cNvPr id="34" name="Object 13">
                        <a:extLst>
                          <a:ext uri="{FF2B5EF4-FFF2-40B4-BE49-F238E27FC236}">
                            <a16:creationId xmlns:a16="http://schemas.microsoft.com/office/drawing/2014/main" id="{255ED2AD-B487-0923-A751-B2F20B3168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2175" y="4598988"/>
                        <a:ext cx="48418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C3302F-8629-553E-40EE-FABDB62A81D1}"/>
                  </a:ext>
                </a:extLst>
              </p:cNvPr>
              <p:cNvSpPr txBox="1"/>
              <p:nvPr/>
            </p:nvSpPr>
            <p:spPr>
              <a:xfrm>
                <a:off x="6783651" y="5346937"/>
                <a:ext cx="3914854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the </a:t>
                </a:r>
                <a:r>
                  <a:rPr lang="en-US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 of convergence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C3302F-8629-553E-40EE-FABDB62A8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651" y="5346937"/>
                <a:ext cx="3914854" cy="400110"/>
              </a:xfrm>
              <a:prstGeom prst="rect">
                <a:avLst/>
              </a:prstGeom>
              <a:blipFill>
                <a:blip r:embed="rId39"/>
                <a:stretch>
                  <a:fillRect l="-171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7AAC97E-B199-5C97-ECE1-F59A235EF315}"/>
              </a:ext>
            </a:extLst>
          </p:cNvPr>
          <p:cNvSpPr txBox="1"/>
          <p:nvPr/>
        </p:nvSpPr>
        <p:spPr>
          <a:xfrm>
            <a:off x="200624" y="2651508"/>
            <a:ext cx="347422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geometric! What do we do?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ED2866-2166-3A28-A64B-39F90E99A63B}"/>
              </a:ext>
            </a:extLst>
          </p:cNvPr>
          <p:cNvSpPr txBox="1"/>
          <p:nvPr/>
        </p:nvSpPr>
        <p:spPr>
          <a:xfrm>
            <a:off x="1264108" y="1916240"/>
            <a:ext cx="477220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find the interval of convergence.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A755C2-CDFC-B994-61FD-479F9DF75C5A}"/>
              </a:ext>
            </a:extLst>
          </p:cNvPr>
          <p:cNvSpPr/>
          <p:nvPr/>
        </p:nvSpPr>
        <p:spPr>
          <a:xfrm>
            <a:off x="768052" y="1020806"/>
            <a:ext cx="1353943" cy="85885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2FC60D4A-5004-EC9F-6EC8-AE3C02476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58227"/>
              </p:ext>
            </p:extLst>
          </p:nvPr>
        </p:nvGraphicFramePr>
        <p:xfrm>
          <a:off x="6982632" y="5774618"/>
          <a:ext cx="2070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168200" imgH="444240" progId="Equation.DSMT4">
                  <p:embed/>
                </p:oleObj>
              </mc:Choice>
              <mc:Fallback>
                <p:oleObj name="Equation" r:id="rId40" imgW="1168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982632" y="5774618"/>
                        <a:ext cx="2070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85AA8805-B1F0-D7EF-CCA9-4A7A70B29DC0}"/>
              </a:ext>
            </a:extLst>
          </p:cNvPr>
          <p:cNvSpPr/>
          <p:nvPr/>
        </p:nvSpPr>
        <p:spPr>
          <a:xfrm>
            <a:off x="3268934" y="1192098"/>
            <a:ext cx="1252725" cy="44521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D71D5-62EF-AE24-EA29-C293A23409E6}"/>
              </a:ext>
            </a:extLst>
          </p:cNvPr>
          <p:cNvSpPr/>
          <p:nvPr/>
        </p:nvSpPr>
        <p:spPr>
          <a:xfrm>
            <a:off x="4517021" y="1195160"/>
            <a:ext cx="1282472" cy="44521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E4919DC7-C199-E378-4BA5-0BFB502D4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5635" y="250938"/>
            <a:ext cx="192190" cy="5256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991F87D-2133-818E-592C-594D9D615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20008"/>
              </p:ext>
            </p:extLst>
          </p:nvPr>
        </p:nvGraphicFramePr>
        <p:xfrm>
          <a:off x="10346089" y="2172432"/>
          <a:ext cx="1375961" cy="650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939600" imgH="444240" progId="Equation.DSMT4">
                  <p:embed/>
                </p:oleObj>
              </mc:Choice>
              <mc:Fallback>
                <p:oleObj name="Equation" r:id="rId42" imgW="9396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0346089" y="2172432"/>
                        <a:ext cx="1375961" cy="650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3" grpId="0"/>
      <p:bldP spid="27" grpId="0"/>
      <p:bldP spid="28" grpId="0"/>
      <p:bldP spid="30" grpId="0"/>
      <p:bldP spid="32" grpId="0"/>
      <p:bldP spid="33" grpId="0"/>
      <p:bldP spid="34" grpId="0"/>
      <p:bldP spid="35" grpId="0" animBg="1"/>
      <p:bldP spid="36" grpId="0" animBg="1"/>
      <p:bldP spid="36" grpId="1" animBg="1"/>
      <p:bldP spid="43" grpId="0" animBg="1"/>
      <p:bldP spid="13" grpId="0"/>
      <p:bldP spid="14" grpId="0"/>
      <p:bldP spid="22" grpId="0"/>
      <p:bldP spid="25" grpId="0" animBg="1"/>
      <p:bldP spid="38" grpId="0" animBg="1"/>
      <p:bldP spid="3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0BF4E2FB-AB6A-07CC-20E9-BF13999AF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187396"/>
            <a:ext cx="10060627" cy="66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83C1CE83-CEF4-B97D-B1E4-AEFDE132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914953"/>
            <a:ext cx="8001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3D5C1C5-FA96-773E-C4A0-50F64164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9" y="2667317"/>
            <a:ext cx="65532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3F886830-1581-E396-85AB-3E81A4E46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9" y="2330328"/>
            <a:ext cx="5181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EA941B-DFDF-7DE0-24C6-B6EA0A05F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69" y="921760"/>
            <a:ext cx="990600" cy="357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EA3A0BA-9A8E-C57E-A136-CCCE23914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69" y="838989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A25958C-84D6-605A-A5E4-BDC461FB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9" y="5950552"/>
            <a:ext cx="9490148" cy="68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B47207-9C4C-829A-963E-C8228E427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256" y="3167845"/>
            <a:ext cx="4500100" cy="894884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F28D31F-6D13-CA24-7CAC-4653A7E2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94" y="3167583"/>
            <a:ext cx="49530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1">
            <a:extLst>
              <a:ext uri="{FF2B5EF4-FFF2-40B4-BE49-F238E27FC236}">
                <a16:creationId xmlns:a16="http://schemas.microsoft.com/office/drawing/2014/main" id="{D140B94D-5B42-B3BE-58B0-EDCCA7BE4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656" y="3028591"/>
            <a:ext cx="3511778" cy="103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62177253-76E6-F3C1-C7E5-FFB1F06FE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108" y="4118959"/>
            <a:ext cx="3656503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50185FE4-C163-0B78-3B91-907CB7428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207" y="4993195"/>
            <a:ext cx="1531674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" name="Object 11">
            <a:extLst>
              <a:ext uri="{FF2B5EF4-FFF2-40B4-BE49-F238E27FC236}">
                <a16:creationId xmlns:a16="http://schemas.microsoft.com/office/drawing/2014/main" id="{2E4C5FF0-470B-3841-6B72-6EE745B1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737452"/>
              </p:ext>
            </p:extLst>
          </p:nvPr>
        </p:nvGraphicFramePr>
        <p:xfrm>
          <a:off x="5417358" y="5637707"/>
          <a:ext cx="104775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139680" progId="Equation.DSMT4">
                  <p:embed/>
                </p:oleObj>
              </mc:Choice>
              <mc:Fallback>
                <p:oleObj name="Equation" r:id="rId9" imgW="609480" imgH="139680" progId="Equation.DSMT4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C28EAE8C-D2DE-6D59-96EA-C6CF07CEC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358" y="5637707"/>
                        <a:ext cx="104775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1">
            <a:extLst>
              <a:ext uri="{FF2B5EF4-FFF2-40B4-BE49-F238E27FC236}">
                <a16:creationId xmlns:a16="http://schemas.microsoft.com/office/drawing/2014/main" id="{90C4F8A5-F222-E86E-8C3E-11CBEA383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46" y="5218607"/>
            <a:ext cx="558839" cy="3270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254CB774-E27C-4861-1E77-194FFE901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037" y="5147196"/>
            <a:ext cx="558839" cy="3270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205FF2F-8AE5-C01D-5AE3-E194B80FC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415" y="5206398"/>
            <a:ext cx="954379" cy="3270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198C96B-2DF9-85DE-2FD6-FBC86757F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557142"/>
              </p:ext>
            </p:extLst>
          </p:nvPr>
        </p:nvGraphicFramePr>
        <p:xfrm>
          <a:off x="8375414" y="2726037"/>
          <a:ext cx="879500" cy="32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760" imgH="203040" progId="Equation.DSMT4">
                  <p:embed/>
                </p:oleObj>
              </mc:Choice>
              <mc:Fallback>
                <p:oleObj name="Equation" r:id="rId11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75414" y="2726037"/>
                        <a:ext cx="879500" cy="327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A20510-727C-1E48-9362-EB2923D4A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97656"/>
              </p:ext>
            </p:extLst>
          </p:nvPr>
        </p:nvGraphicFramePr>
        <p:xfrm>
          <a:off x="8506604" y="3130369"/>
          <a:ext cx="1309023" cy="71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520" imgH="444240" progId="Equation.DSMT4">
                  <p:embed/>
                </p:oleObj>
              </mc:Choice>
              <mc:Fallback>
                <p:oleObj name="Equation" r:id="rId13" imgW="812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06604" y="3130369"/>
                        <a:ext cx="1309023" cy="71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C7C07A0-DF8F-0EF7-5631-A8E093708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818622"/>
              </p:ext>
            </p:extLst>
          </p:nvPr>
        </p:nvGraphicFramePr>
        <p:xfrm>
          <a:off x="9835797" y="3170603"/>
          <a:ext cx="1840813" cy="67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3000" imgH="419040" progId="Equation.DSMT4">
                  <p:embed/>
                </p:oleObj>
              </mc:Choice>
              <mc:Fallback>
                <p:oleObj name="Equation" r:id="rId15" imgW="1143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35797" y="3170603"/>
                        <a:ext cx="1840813" cy="674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BDC26BC-412A-E6B4-B96F-CC28039B4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350250"/>
              </p:ext>
            </p:extLst>
          </p:nvPr>
        </p:nvGraphicFramePr>
        <p:xfrm>
          <a:off x="9887670" y="3947917"/>
          <a:ext cx="736325" cy="32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57200" imgH="203040" progId="Equation.DSMT4">
                  <p:embed/>
                </p:oleObj>
              </mc:Choice>
              <mc:Fallback>
                <p:oleObj name="Equation" r:id="rId17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887670" y="3947917"/>
                        <a:ext cx="736325" cy="327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F2794D1-F292-F005-C8CB-FCC83B333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721554"/>
              </p:ext>
            </p:extLst>
          </p:nvPr>
        </p:nvGraphicFramePr>
        <p:xfrm>
          <a:off x="9924378" y="4416101"/>
          <a:ext cx="388616" cy="28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924378" y="4416101"/>
                        <a:ext cx="388616" cy="286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FAE2B3F-A0F3-2871-19A0-649868157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985893"/>
              </p:ext>
            </p:extLst>
          </p:nvPr>
        </p:nvGraphicFramePr>
        <p:xfrm>
          <a:off x="10279477" y="4400850"/>
          <a:ext cx="347709" cy="265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640" imgH="164880" progId="Equation.DSMT4">
                  <p:embed/>
                </p:oleObj>
              </mc:Choice>
              <mc:Fallback>
                <p:oleObj name="Equation" r:id="rId21" imgW="2156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279477" y="4400850"/>
                        <a:ext cx="347709" cy="265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9DD982-3C0C-D9CF-7D51-B3DDB37313AF}"/>
              </a:ext>
            </a:extLst>
          </p:cNvPr>
          <p:cNvCxnSpPr/>
          <p:nvPr/>
        </p:nvCxnSpPr>
        <p:spPr>
          <a:xfrm>
            <a:off x="8032247" y="2617665"/>
            <a:ext cx="0" cy="3167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F06DCFC-432F-66EB-8F80-A5AD5030F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00670"/>
              </p:ext>
            </p:extLst>
          </p:nvPr>
        </p:nvGraphicFramePr>
        <p:xfrm>
          <a:off x="10783185" y="4408715"/>
          <a:ext cx="920407" cy="28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71320" imgH="177480" progId="Equation.DSMT4">
                  <p:embed/>
                </p:oleObj>
              </mc:Choice>
              <mc:Fallback>
                <p:oleObj name="Equation" r:id="rId23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783185" y="4408715"/>
                        <a:ext cx="920407" cy="286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93AFA2F-DED3-0CC2-3164-7F870FD02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02" y="611045"/>
            <a:ext cx="2886559" cy="19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62C5A23-BD28-B90E-3945-124790CD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12" y="2821693"/>
            <a:ext cx="2957137" cy="27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FACF5B1E-C1A2-E563-E54C-A78C5E6AEB59}"/>
              </a:ext>
            </a:extLst>
          </p:cNvPr>
          <p:cNvSpPr/>
          <p:nvPr/>
        </p:nvSpPr>
        <p:spPr>
          <a:xfrm>
            <a:off x="5349500" y="6003180"/>
            <a:ext cx="6337218" cy="369332"/>
          </a:xfrm>
          <a:prstGeom prst="rect">
            <a:avLst/>
          </a:prstGeom>
          <a:solidFill>
            <a:schemeClr val="accent5">
              <a:alpha val="20000"/>
            </a:schemeClr>
          </a:solidFill>
          <a:ln w="12700"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http://www.2dcurves.com/gamma/gammabs.html#Besselfunction1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F1A321-E917-744F-3950-69369747FE7E}"/>
              </a:ext>
            </a:extLst>
          </p:cNvPr>
          <p:cNvGrpSpPr/>
          <p:nvPr/>
        </p:nvGrpSpPr>
        <p:grpSpPr>
          <a:xfrm>
            <a:off x="244802" y="202265"/>
            <a:ext cx="4549533" cy="817563"/>
            <a:chOff x="237053" y="327180"/>
            <a:chExt cx="4549533" cy="81756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87EE22D4-A894-BACA-FF13-8F261668A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186" y="327180"/>
              <a:ext cx="2438400" cy="81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6468B7-BF00-A290-FAAE-317628C5DC60}"/>
                </a:ext>
              </a:extLst>
            </p:cNvPr>
            <p:cNvSpPr txBox="1"/>
            <p:nvPr/>
          </p:nvSpPr>
          <p:spPr>
            <a:xfrm>
              <a:off x="237053" y="520517"/>
              <a:ext cx="212197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Bessel Function</a:t>
              </a:r>
              <a:endParaRPr lang="en-US" sz="2200" dirty="0"/>
            </a:p>
          </p:txBody>
        </p:sp>
      </p:grpSp>
      <p:pic>
        <p:nvPicPr>
          <p:cNvPr id="14" name="Picture 13" descr="A graph of a function&#10;&#10;Description automatically generated">
            <a:extLst>
              <a:ext uri="{FF2B5EF4-FFF2-40B4-BE49-F238E27FC236}">
                <a16:creationId xmlns:a16="http://schemas.microsoft.com/office/drawing/2014/main" id="{966ECE9F-202C-67DD-AFEC-9532E7505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30" y="1292599"/>
            <a:ext cx="4448727" cy="44487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9202AB-520F-A83B-2A66-2E08A6C9F876}"/>
              </a:ext>
            </a:extLst>
          </p:cNvPr>
          <p:cNvSpPr txBox="1"/>
          <p:nvPr/>
        </p:nvSpPr>
        <p:spPr>
          <a:xfrm>
            <a:off x="2243517" y="5991992"/>
            <a:ext cx="1897551" cy="43088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Power Series 3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94841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25DCEF6-F8E5-7679-BA25-8F488E7D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50" y="172146"/>
            <a:ext cx="9294953" cy="285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ED90BFF0-0F0D-F00C-B610-3DB3CD8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827" y="1275743"/>
            <a:ext cx="7620000" cy="3897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BDFA684-7973-D7FE-E67A-E59F2E91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827" y="1732943"/>
            <a:ext cx="7620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8D66988-BAF9-99CD-10DE-E46E09A5E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123" y="2093618"/>
            <a:ext cx="8750229" cy="6522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83D8197-611C-1226-27EB-D2A00B23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0" y="3037865"/>
            <a:ext cx="8818535" cy="37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3">
            <a:extLst>
              <a:ext uri="{FF2B5EF4-FFF2-40B4-BE49-F238E27FC236}">
                <a16:creationId xmlns:a16="http://schemas.microsoft.com/office/drawing/2014/main" id="{63F4FF03-F259-CD63-F18D-22D913C0A7D3}"/>
              </a:ext>
            </a:extLst>
          </p:cNvPr>
          <p:cNvGrpSpPr>
            <a:grpSpLocks/>
          </p:cNvGrpSpPr>
          <p:nvPr/>
        </p:nvGrpSpPr>
        <p:grpSpPr bwMode="auto">
          <a:xfrm>
            <a:off x="263470" y="3477182"/>
            <a:ext cx="8961251" cy="704824"/>
            <a:chOff x="381000" y="3657600"/>
            <a:chExt cx="8382000" cy="685800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328320AB-7694-9768-0532-83C0735794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3657600"/>
              <a:ext cx="8382000" cy="381000"/>
              <a:chOff x="381000" y="3657600"/>
              <a:chExt cx="8382000" cy="347642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82EDF6C3-0FB4-530B-6361-FC8C1F655E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3657600"/>
                <a:ext cx="8229600" cy="34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">
                <a:extLst>
                  <a:ext uri="{FF2B5EF4-FFF2-40B4-BE49-F238E27FC236}">
                    <a16:creationId xmlns:a16="http://schemas.microsoft.com/office/drawing/2014/main" id="{A48CD273-2C75-8FA7-BF80-E5D2EACDB1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733800"/>
                <a:ext cx="7924800" cy="268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D4BDC55-4D4A-F149-5E8A-167B9AD98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70684"/>
              <a:ext cx="2590800" cy="27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B9F76784-D00E-F607-86F7-AE92206F1CB2}"/>
              </a:ext>
            </a:extLst>
          </p:cNvPr>
          <p:cNvGrpSpPr>
            <a:grpSpLocks/>
          </p:cNvGrpSpPr>
          <p:nvPr/>
        </p:nvGrpSpPr>
        <p:grpSpPr bwMode="auto">
          <a:xfrm>
            <a:off x="341706" y="4283294"/>
            <a:ext cx="7884020" cy="315696"/>
            <a:chOff x="457200" y="4495800"/>
            <a:chExt cx="7696200" cy="317944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2E677DEA-98DC-2765-71C4-575533AE6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495800"/>
              <a:ext cx="6324600" cy="31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C393D90E-06A5-61C9-D1F7-58E762B3A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514850"/>
              <a:ext cx="13716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D61ADF78-E413-BE23-BEEF-C8F60CB2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27" y="4676480"/>
            <a:ext cx="7543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702732A6-2567-0154-CAFD-19F77EBBC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27" y="5179718"/>
            <a:ext cx="8305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AFCCDA6C-DEE2-EBE9-90CF-C0E1F635F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427" y="467648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4AE8C9E-29F7-95BD-DABB-982F51733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027" y="467648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34294DD-E31E-E874-C86C-94BDC7917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227" y="4600280"/>
            <a:ext cx="182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06FBA792-B53C-6159-6EBC-8C3DFEB05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627" y="5209880"/>
            <a:ext cx="419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7EDBBA46-9C71-1DF4-328B-D556B6217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427" y="6124280"/>
            <a:ext cx="807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E6D7EC-C948-C876-CA22-0B6809CB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027" y="574328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998E6C-65DA-A1DF-E96F-C9F685E8D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427" y="574328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05CDDFF-EFB5-7A13-B555-3944E3A4D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12961"/>
              </p:ext>
            </p:extLst>
          </p:nvPr>
        </p:nvGraphicFramePr>
        <p:xfrm>
          <a:off x="1948912" y="1472312"/>
          <a:ext cx="7924800" cy="27955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4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8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8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Object 16">
            <a:extLst>
              <a:ext uri="{FF2B5EF4-FFF2-40B4-BE49-F238E27FC236}">
                <a16:creationId xmlns:a16="http://schemas.microsoft.com/office/drawing/2014/main" id="{AEB5675C-B66C-2402-2758-4597DC368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809899"/>
              </p:ext>
            </p:extLst>
          </p:nvPr>
        </p:nvGraphicFramePr>
        <p:xfrm>
          <a:off x="2787112" y="1924749"/>
          <a:ext cx="8382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252" imgH="431613" progId="Equation.DSMT4">
                  <p:embed/>
                </p:oleObj>
              </mc:Choice>
              <mc:Fallback>
                <p:oleObj name="Equation" r:id="rId2" imgW="571252" imgH="431613" progId="Equation.DSMT4">
                  <p:embed/>
                  <p:pic>
                    <p:nvPicPr>
                      <p:cNvPr id="10256" name="Object 16">
                        <a:extLst>
                          <a:ext uri="{FF2B5EF4-FFF2-40B4-BE49-F238E27FC236}">
                            <a16:creationId xmlns:a16="http://schemas.microsoft.com/office/drawing/2014/main" id="{6455F749-D418-9747-4855-C872DC3BB8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112" y="1924749"/>
                        <a:ext cx="838200" cy="631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2">
            <a:extLst>
              <a:ext uri="{FF2B5EF4-FFF2-40B4-BE49-F238E27FC236}">
                <a16:creationId xmlns:a16="http://schemas.microsoft.com/office/drawing/2014/main" id="{9E9C6A8D-E575-F3D7-8794-DB823276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12" y="2081912"/>
            <a:ext cx="69691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4F099FA2-4D71-83C6-0AA7-674535DD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12" y="3605912"/>
            <a:ext cx="971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970424F8-9492-FABF-B003-CF143830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50" y="3605912"/>
            <a:ext cx="10588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C734E630-4F32-FAF0-511A-ACB6F733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12" y="2920112"/>
            <a:ext cx="69691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6CAB2EDA-7704-D65F-25ED-4FCD4D0B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2" y="2691512"/>
            <a:ext cx="1371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47A5DBB0-8FC2-B702-7E41-6A82B485D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2" y="3529712"/>
            <a:ext cx="1371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AABB2897-50B3-95EA-31B5-F4C9F45D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12" y="2081912"/>
            <a:ext cx="838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5EAD69D8-362E-5B08-CB04-0C09D89A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12" y="2843912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>
            <a:extLst>
              <a:ext uri="{FF2B5EF4-FFF2-40B4-BE49-F238E27FC236}">
                <a16:creationId xmlns:a16="http://schemas.microsoft.com/office/drawing/2014/main" id="{60C852FC-8D7D-1A8E-E0A8-B72DD583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12" y="1485012"/>
            <a:ext cx="762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>
            <a:extLst>
              <a:ext uri="{FF2B5EF4-FFF2-40B4-BE49-F238E27FC236}">
                <a16:creationId xmlns:a16="http://schemas.microsoft.com/office/drawing/2014/main" id="{26D84345-BD65-45BD-555E-D2A80A365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12" y="1524699"/>
            <a:ext cx="228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3">
            <a:extLst>
              <a:ext uri="{FF2B5EF4-FFF2-40B4-BE49-F238E27FC236}">
                <a16:creationId xmlns:a16="http://schemas.microsoft.com/office/drawing/2014/main" id="{84663D13-ED6B-EA14-28D4-46416F4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12" y="1548512"/>
            <a:ext cx="22098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4">
            <a:extLst>
              <a:ext uri="{FF2B5EF4-FFF2-40B4-BE49-F238E27FC236}">
                <a16:creationId xmlns:a16="http://schemas.microsoft.com/office/drawing/2014/main" id="{C08FE864-8B49-ED7C-F3CE-BE1CE0049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06388"/>
            <a:ext cx="10623666" cy="7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391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120</cp:revision>
  <dcterms:created xsi:type="dcterms:W3CDTF">2022-06-05T19:04:41Z</dcterms:created>
  <dcterms:modified xsi:type="dcterms:W3CDTF">2025-05-02T00:45:35Z</dcterms:modified>
</cp:coreProperties>
</file>