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4" r:id="rId4"/>
    <p:sldId id="275" r:id="rId5"/>
    <p:sldId id="276" r:id="rId6"/>
    <p:sldId id="277" r:id="rId7"/>
    <p:sldId id="262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2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wmf"/><Relationship Id="rId26" Type="http://schemas.openxmlformats.org/officeDocument/2006/relationships/image" Target="../media/image2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image" Target="../media/image8.png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1.wmf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Relationship Id="rId27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" Type="http://schemas.openxmlformats.org/officeDocument/2006/relationships/image" Target="../media/image22.wmf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2.wmf"/><Relationship Id="rId32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34.wmf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44.wmf"/><Relationship Id="rId26" Type="http://schemas.openxmlformats.org/officeDocument/2006/relationships/image" Target="../media/image47.wmf"/><Relationship Id="rId3" Type="http://schemas.openxmlformats.org/officeDocument/2006/relationships/image" Target="../media/image37.wmf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39.bin"/><Relationship Id="rId2" Type="http://schemas.openxmlformats.org/officeDocument/2006/relationships/oleObject" Target="../embeddings/oleObject29.bin"/><Relationship Id="rId16" Type="http://schemas.openxmlformats.org/officeDocument/2006/relationships/image" Target="../media/image43.wmf"/><Relationship Id="rId20" Type="http://schemas.openxmlformats.org/officeDocument/2006/relationships/image" Target="../media/image17.wmf"/><Relationship Id="rId29" Type="http://schemas.openxmlformats.org/officeDocument/2006/relationships/oleObject" Target="../embeddings/oleObject4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6.wmf"/><Relationship Id="rId32" Type="http://schemas.openxmlformats.org/officeDocument/2006/relationships/image" Target="../media/image50.w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8.bin"/><Relationship Id="rId28" Type="http://schemas.openxmlformats.org/officeDocument/2006/relationships/image" Target="../media/image48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42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2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40.bin"/><Relationship Id="rId30" Type="http://schemas.openxmlformats.org/officeDocument/2006/relationships/image" Target="../media/image4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8.wmf"/><Relationship Id="rId26" Type="http://schemas.openxmlformats.org/officeDocument/2006/relationships/image" Target="../media/image62.wmf"/><Relationship Id="rId39" Type="http://schemas.openxmlformats.org/officeDocument/2006/relationships/oleObject" Target="../embeddings/oleObject61.bin"/><Relationship Id="rId3" Type="http://schemas.openxmlformats.org/officeDocument/2006/relationships/image" Target="../media/image51.wmf"/><Relationship Id="rId21" Type="http://schemas.openxmlformats.org/officeDocument/2006/relationships/oleObject" Target="../embeddings/oleObject52.bin"/><Relationship Id="rId34" Type="http://schemas.openxmlformats.org/officeDocument/2006/relationships/image" Target="../media/image66.wmf"/><Relationship Id="rId42" Type="http://schemas.openxmlformats.org/officeDocument/2006/relationships/image" Target="../media/image70.wmf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33" Type="http://schemas.openxmlformats.org/officeDocument/2006/relationships/oleObject" Target="../embeddings/oleObject58.bin"/><Relationship Id="rId38" Type="http://schemas.openxmlformats.org/officeDocument/2006/relationships/image" Target="../media/image68.wmf"/><Relationship Id="rId2" Type="http://schemas.openxmlformats.org/officeDocument/2006/relationships/oleObject" Target="../embeddings/oleObject43.bin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29" Type="http://schemas.openxmlformats.org/officeDocument/2006/relationships/oleObject" Target="../embeddings/oleObject56.bin"/><Relationship Id="rId41" Type="http://schemas.openxmlformats.org/officeDocument/2006/relationships/oleObject" Target="../embeddings/oleObject6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61.wmf"/><Relationship Id="rId32" Type="http://schemas.openxmlformats.org/officeDocument/2006/relationships/image" Target="../media/image65.wmf"/><Relationship Id="rId37" Type="http://schemas.openxmlformats.org/officeDocument/2006/relationships/oleObject" Target="../embeddings/oleObject60.bin"/><Relationship Id="rId40" Type="http://schemas.openxmlformats.org/officeDocument/2006/relationships/image" Target="../media/image69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63.wmf"/><Relationship Id="rId36" Type="http://schemas.openxmlformats.org/officeDocument/2006/relationships/image" Target="../media/image67.wmf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1.bin"/><Relationship Id="rId31" Type="http://schemas.openxmlformats.org/officeDocument/2006/relationships/oleObject" Target="../embeddings/oleObject57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64.wmf"/><Relationship Id="rId35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image" Target="../media/image71.wmf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74.bin"/><Relationship Id="rId2" Type="http://schemas.openxmlformats.org/officeDocument/2006/relationships/oleObject" Target="../embeddings/oleObject63.bin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29" Type="http://schemas.openxmlformats.org/officeDocument/2006/relationships/oleObject" Target="../embeddings/oleObject7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28" Type="http://schemas.openxmlformats.org/officeDocument/2006/relationships/image" Target="../media/image83.wmf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8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75.bin"/><Relationship Id="rId30" Type="http://schemas.openxmlformats.org/officeDocument/2006/relationships/image" Target="../media/image8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0896194-E478-5FAC-19D5-478B876FA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26" y="240104"/>
            <a:ext cx="7696200" cy="7223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143313-80B1-AC69-8B30-16A3742D368B}"/>
              </a:ext>
            </a:extLst>
          </p:cNvPr>
          <p:cNvSpPr txBox="1"/>
          <p:nvPr/>
        </p:nvSpPr>
        <p:spPr>
          <a:xfrm>
            <a:off x="2861146" y="2655431"/>
            <a:ext cx="6096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your strategy?</a:t>
            </a:r>
          </a:p>
        </p:txBody>
      </p:sp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D46CA-2BF4-6F7A-6403-2A9030B6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03753"/>
            <a:ext cx="7467600" cy="6637338"/>
          </a:xfrm>
          <a:prstGeom prst="rect">
            <a:avLst/>
          </a:prstGeom>
          <a:ln w="22225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F48D201-7874-49CD-277F-77B0018D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" y="1215584"/>
            <a:ext cx="5715000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00B0CA5-B625-8ED3-4021-44239E57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26" y="1753746"/>
            <a:ext cx="2452688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D50DB7F-BF75-8100-6DF4-67F8CC8A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26" y="1793855"/>
            <a:ext cx="26304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D30A0B8B-A7D8-3FD0-1861-3180CD0DA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26" y="2972946"/>
            <a:ext cx="2057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90D9F3E-89ED-83D9-C0B5-AA8AA2FF0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26" y="4039746"/>
            <a:ext cx="2057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33B2F04-217A-2314-1E09-982F2D88E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26" y="5106546"/>
            <a:ext cx="2057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D26C373-8E05-CC5F-243E-0594C9AD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726" y="1753746"/>
            <a:ext cx="2438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C331DD2-B00D-C233-1C26-0E32111CC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726" y="2972946"/>
            <a:ext cx="2438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0DD3EC-E935-7140-6925-2A047873B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726" y="4192146"/>
            <a:ext cx="2438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390D3B-1470-5FAE-E533-6D721474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726" y="5411346"/>
            <a:ext cx="2438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B55B54-1FDC-1630-1C34-270108C6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62695"/>
            <a:ext cx="3999641" cy="36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F8A2E8B-8B0F-C8A4-1BFB-E6D7410C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26" y="240104"/>
            <a:ext cx="7696200" cy="72231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8CEDF28C-0BF3-E3D0-A0E0-F9DF0BCC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2" y="1121184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3DA0F289-4FBC-E8F9-99FB-5DF4A78FC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50236"/>
              </p:ext>
            </p:extLst>
          </p:nvPr>
        </p:nvGraphicFramePr>
        <p:xfrm>
          <a:off x="261198" y="1430338"/>
          <a:ext cx="15478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419040" progId="Equation.DSMT4">
                  <p:embed/>
                </p:oleObj>
              </mc:Choice>
              <mc:Fallback>
                <p:oleObj name="Equation" r:id="rId3" imgW="901440" imgH="41904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A577777B-917C-B216-F570-4D148F71C4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98" y="1430338"/>
                        <a:ext cx="154781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5AE0978-84FB-3A5E-5002-D5D1F88CAE19}"/>
              </a:ext>
            </a:extLst>
          </p:cNvPr>
          <p:cNvSpPr txBox="1"/>
          <p:nvPr/>
        </p:nvSpPr>
        <p:spPr>
          <a:xfrm>
            <a:off x="181970" y="2092878"/>
            <a:ext cx="46812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Ratio Test by first simplifying</a:t>
            </a:r>
          </a:p>
        </p:txBody>
      </p:sp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0E10F503-8B3D-86B5-4B74-8BAF438C7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09128"/>
              </p:ext>
            </p:extLst>
          </p:nvPr>
        </p:nvGraphicFramePr>
        <p:xfrm>
          <a:off x="573627" y="2784661"/>
          <a:ext cx="58896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482400" progId="Equation.DSMT4">
                  <p:embed/>
                </p:oleObj>
              </mc:Choice>
              <mc:Fallback>
                <p:oleObj name="Equation" r:id="rId5" imgW="342720" imgH="48240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95C92168-27A8-9127-1BCA-5B61B1C36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27" y="2784661"/>
                        <a:ext cx="58896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37425516-2BC5-384D-68E2-ABE857D6F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399686"/>
              </p:ext>
            </p:extLst>
          </p:nvPr>
        </p:nvGraphicFramePr>
        <p:xfrm>
          <a:off x="1185979" y="2511425"/>
          <a:ext cx="8509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787320" progId="Equation.DSMT4">
                  <p:embed/>
                </p:oleObj>
              </mc:Choice>
              <mc:Fallback>
                <p:oleObj name="Equation" r:id="rId7" imgW="495000" imgH="78732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3FC09B99-483D-0180-DC50-E45408EA8C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979" y="2511425"/>
                        <a:ext cx="8509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D3F00C5-9B27-598A-E46C-5BCE8313E881}"/>
              </a:ext>
            </a:extLst>
          </p:cNvPr>
          <p:cNvSpPr txBox="1"/>
          <p:nvPr/>
        </p:nvSpPr>
        <p:spPr>
          <a:xfrm>
            <a:off x="1820725" y="1587699"/>
            <a:ext cx="8963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D479C8-476F-2611-83BB-1CB09F008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817550"/>
              </p:ext>
            </p:extLst>
          </p:nvPr>
        </p:nvGraphicFramePr>
        <p:xfrm>
          <a:off x="149226" y="184732"/>
          <a:ext cx="157638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80" imgH="444240" progId="Equation.DSMT4">
                  <p:embed/>
                </p:oleObj>
              </mc:Choice>
              <mc:Fallback>
                <p:oleObj name="Equation" r:id="rId9" imgW="86328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CA975D6-28E6-4538-B74C-D15BEF874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6" y="184732"/>
                        <a:ext cx="157638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CA85314B-97BC-8B09-72B0-572F4ACB7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42359"/>
              </p:ext>
            </p:extLst>
          </p:nvPr>
        </p:nvGraphicFramePr>
        <p:xfrm>
          <a:off x="1185979" y="3887414"/>
          <a:ext cx="13525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419040" progId="Equation.DSMT4">
                  <p:embed/>
                </p:oleObj>
              </mc:Choice>
              <mc:Fallback>
                <p:oleObj name="Equation" r:id="rId11" imgW="787320" imgH="41904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37425516-2BC5-384D-68E2-ABE857D6F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979" y="3887414"/>
                        <a:ext cx="135255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>
            <a:extLst>
              <a:ext uri="{FF2B5EF4-FFF2-40B4-BE49-F238E27FC236}">
                <a16:creationId xmlns:a16="http://schemas.microsoft.com/office/drawing/2014/main" id="{C4F9B302-172A-AC1F-7F8C-576026937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573610"/>
              </p:ext>
            </p:extLst>
          </p:nvPr>
        </p:nvGraphicFramePr>
        <p:xfrm>
          <a:off x="1221835" y="4710113"/>
          <a:ext cx="5683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393480" progId="Equation.DSMT4">
                  <p:embed/>
                </p:oleObj>
              </mc:Choice>
              <mc:Fallback>
                <p:oleObj name="Equation" r:id="rId13" imgW="330120" imgH="393480" progId="Equation.DSMT4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CA85314B-97BC-8B09-72B0-572F4ACB76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835" y="4710113"/>
                        <a:ext cx="5683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4BB9AFA7-1A8A-3827-A206-B66332EA0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290547"/>
              </p:ext>
            </p:extLst>
          </p:nvPr>
        </p:nvGraphicFramePr>
        <p:xfrm>
          <a:off x="1289050" y="5489575"/>
          <a:ext cx="4365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800" imgH="393480" progId="Equation.DSMT4">
                  <p:embed/>
                </p:oleObj>
              </mc:Choice>
              <mc:Fallback>
                <p:oleObj name="Equation" r:id="rId15" imgW="253800" imgH="393480" progId="Equation.DSMT4">
                  <p:embed/>
                  <p:pic>
                    <p:nvPicPr>
                      <p:cNvPr id="16" name="Object 11">
                        <a:extLst>
                          <a:ext uri="{FF2B5EF4-FFF2-40B4-BE49-F238E27FC236}">
                            <a16:creationId xmlns:a16="http://schemas.microsoft.com/office/drawing/2014/main" id="{C4F9B302-172A-AC1F-7F8C-576026937A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5489575"/>
                        <a:ext cx="4365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5AF1B7-5600-DB06-8EC0-2BA3DD65991B}"/>
              </a:ext>
            </a:extLst>
          </p:cNvPr>
          <p:cNvCxnSpPr>
            <a:cxnSpLocks/>
          </p:cNvCxnSpPr>
          <p:nvPr/>
        </p:nvCxnSpPr>
        <p:spPr>
          <a:xfrm flipV="1">
            <a:off x="5241176" y="1741048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6E46BC4-7C2F-8591-5CA4-5D5E5EA00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475178"/>
              </p:ext>
            </p:extLst>
          </p:nvPr>
        </p:nvGraphicFramePr>
        <p:xfrm>
          <a:off x="1755138" y="5480178"/>
          <a:ext cx="5445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7160" imgH="393480" progId="Equation.DSMT4">
                  <p:embed/>
                </p:oleObj>
              </mc:Choice>
              <mc:Fallback>
                <p:oleObj name="Equation" r:id="rId17" imgW="31716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BEEAF15E-0674-4998-8249-2B3C0B6291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138" y="5480178"/>
                        <a:ext cx="5445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E2B114FC-DA92-5F27-2D4B-3CBA4AF56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383940"/>
              </p:ext>
            </p:extLst>
          </p:nvPr>
        </p:nvGraphicFramePr>
        <p:xfrm>
          <a:off x="2432382" y="5730338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139680" progId="Equation.DSMT4">
                  <p:embed/>
                </p:oleObj>
              </mc:Choice>
              <mc:Fallback>
                <p:oleObj name="Equation" r:id="rId19" imgW="609480" imgH="139680" progId="Equation.DSMT4">
                  <p:embed/>
                  <p:pic>
                    <p:nvPicPr>
                      <p:cNvPr id="27" name="Object 11">
                        <a:extLst>
                          <a:ext uri="{FF2B5EF4-FFF2-40B4-BE49-F238E27FC236}">
                            <a16:creationId xmlns:a16="http://schemas.microsoft.com/office/drawing/2014/main" id="{6B56574F-8CB2-6EE8-251B-38E363BE4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382" y="5730338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B20F2B8-AFF5-CDCB-6D72-AAAD8291C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780777"/>
              </p:ext>
            </p:extLst>
          </p:nvPr>
        </p:nvGraphicFramePr>
        <p:xfrm>
          <a:off x="5439111" y="1794034"/>
          <a:ext cx="18399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54080" imgH="482400" progId="Equation.DSMT4">
                  <p:embed/>
                </p:oleObj>
              </mc:Choice>
              <mc:Fallback>
                <p:oleObj name="Equation" r:id="rId21" imgW="1054080" imgH="4824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F192DF7-1407-5B55-B94D-2A47DC6359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111" y="1794034"/>
                        <a:ext cx="1839913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04FF41E-9C12-4E45-4890-FDDED5F6C7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267847"/>
              </p:ext>
            </p:extLst>
          </p:nvPr>
        </p:nvGraphicFramePr>
        <p:xfrm>
          <a:off x="7256664" y="1838061"/>
          <a:ext cx="11080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34680" imgH="431640" progId="Equation.DSMT4">
                  <p:embed/>
                </p:oleObj>
              </mc:Choice>
              <mc:Fallback>
                <p:oleObj name="Equation" r:id="rId23" imgW="634680" imgH="4316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B85708F-8011-56D7-1449-5E3A069CF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6664" y="1838061"/>
                        <a:ext cx="11080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A283E3C-F8CA-151A-00B2-8FA8A79C2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6390"/>
              </p:ext>
            </p:extLst>
          </p:nvPr>
        </p:nvGraphicFramePr>
        <p:xfrm>
          <a:off x="7279024" y="2611828"/>
          <a:ext cx="4429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00" imgH="393480" progId="Equation.DSMT4">
                  <p:embed/>
                </p:oleObj>
              </mc:Choice>
              <mc:Fallback>
                <p:oleObj name="Equation" r:id="rId25" imgW="25380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9E5AD4D-1317-E44A-E034-CB0508F467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024" y="2611828"/>
                        <a:ext cx="4429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0550A8E-C8FA-1234-19F5-58B0B7CB16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51929"/>
              </p:ext>
            </p:extLst>
          </p:nvPr>
        </p:nvGraphicFramePr>
        <p:xfrm>
          <a:off x="7742563" y="2781644"/>
          <a:ext cx="3714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15640" imgH="164880" progId="Equation.DSMT4">
                  <p:embed/>
                </p:oleObj>
              </mc:Choice>
              <mc:Fallback>
                <p:oleObj name="Equation" r:id="rId27" imgW="215640" imgH="1648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4C37EAD8-096D-1C72-A979-88E086C483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2563" y="2781644"/>
                        <a:ext cx="37147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AABF34A-E6C0-AB88-134A-ABD461E8BDCE}"/>
              </a:ext>
            </a:extLst>
          </p:cNvPr>
          <p:cNvSpPr txBox="1"/>
          <p:nvPr/>
        </p:nvSpPr>
        <p:spPr>
          <a:xfrm>
            <a:off x="5372164" y="3287938"/>
            <a:ext cx="5983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by the Ratio Test, the given series is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absolutely convergent and therefore convergent by ACT.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C5ACE3E-9806-D588-3C7C-ECC4AE39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864" y="333977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Alternating Series</a:t>
            </a: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3D4B07-453D-BE77-7BF6-2BD69640FDA1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806B63E-5726-54F2-93C2-149A05B4C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77735"/>
              </p:ext>
            </p:extLst>
          </p:nvPr>
        </p:nvGraphicFramePr>
        <p:xfrm>
          <a:off x="181970" y="157830"/>
          <a:ext cx="17716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444240" progId="Equation.DSMT4">
                  <p:embed/>
                </p:oleObj>
              </mc:Choice>
              <mc:Fallback>
                <p:oleObj name="Equation" r:id="rId2" imgW="101592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6F31264-C846-51D6-B431-E01C80222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57830"/>
                        <a:ext cx="177165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>
            <a:extLst>
              <a:ext uri="{FF2B5EF4-FFF2-40B4-BE49-F238E27FC236}">
                <a16:creationId xmlns:a16="http://schemas.microsoft.com/office/drawing/2014/main" id="{C970A4AD-6E25-608C-39E7-BCB6E0C6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5" y="988743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31687C03-9860-44B1-3852-82B35C2B7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864" y="333977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1236B7-6827-3FF1-1715-307D5DD73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79196"/>
              </p:ext>
            </p:extLst>
          </p:nvPr>
        </p:nvGraphicFramePr>
        <p:xfrm>
          <a:off x="3900488" y="1391277"/>
          <a:ext cx="80946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86120" imgH="419040" progId="Equation.DSMT4">
                  <p:embed/>
                </p:oleObj>
              </mc:Choice>
              <mc:Fallback>
                <p:oleObj name="Equation" r:id="rId5" imgW="468612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92FD72F-1513-B4E7-CF71-E103A4758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1391277"/>
                        <a:ext cx="80946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F58AE3-2062-7110-34A2-DC5622C59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000855"/>
              </p:ext>
            </p:extLst>
          </p:nvPr>
        </p:nvGraphicFramePr>
        <p:xfrm>
          <a:off x="1267603" y="2217738"/>
          <a:ext cx="1971675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838080" progId="Equation.DSMT4">
                  <p:embed/>
                </p:oleObj>
              </mc:Choice>
              <mc:Fallback>
                <p:oleObj name="Equation" r:id="rId7" imgW="1130040" imgH="83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4BED8C8-DE1B-8EF5-D913-B6A1574F9B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603" y="2217738"/>
                        <a:ext cx="1971675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EA1820-B04C-74E9-997D-4FE4E55BC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388641"/>
              </p:ext>
            </p:extLst>
          </p:nvPr>
        </p:nvGraphicFramePr>
        <p:xfrm>
          <a:off x="295896" y="2507810"/>
          <a:ext cx="996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482400" progId="Equation.DSMT4">
                  <p:embed/>
                </p:oleObj>
              </mc:Choice>
              <mc:Fallback>
                <p:oleObj name="Equation" r:id="rId9" imgW="5713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417C3A2-17F8-0AD5-5DC6-12CC050BF4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96" y="2507810"/>
                        <a:ext cx="9969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C9A937F-571F-8BFA-783D-9FFB2F8050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785696"/>
              </p:ext>
            </p:extLst>
          </p:nvPr>
        </p:nvGraphicFramePr>
        <p:xfrm>
          <a:off x="900639" y="3966531"/>
          <a:ext cx="21701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44520" imgH="304560" progId="Equation.DSMT4">
                  <p:embed/>
                </p:oleObj>
              </mc:Choice>
              <mc:Fallback>
                <p:oleObj name="Equation" r:id="rId11" imgW="1244520" imgH="3045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6F9D517-6922-CC38-FB6F-A18F652BD2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639" y="3966531"/>
                        <a:ext cx="21701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48E381C-58A5-2090-8D76-7B6B1AF6D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310088"/>
              </p:ext>
            </p:extLst>
          </p:nvPr>
        </p:nvGraphicFramePr>
        <p:xfrm>
          <a:off x="3214257" y="4072518"/>
          <a:ext cx="5318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5EB344B-C264-ADAA-B887-D78D4F97A4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257" y="4072518"/>
                        <a:ext cx="531813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1264AF4-E18C-C210-D3D7-223DA40DB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6157"/>
              </p:ext>
            </p:extLst>
          </p:nvPr>
        </p:nvGraphicFramePr>
        <p:xfrm>
          <a:off x="945953" y="4764088"/>
          <a:ext cx="1774825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920" imgH="863280" progId="Equation.DSMT4">
                  <p:embed/>
                </p:oleObj>
              </mc:Choice>
              <mc:Fallback>
                <p:oleObj name="Equation" r:id="rId15" imgW="1015920" imgH="8632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813047A-9291-EEC5-C1B9-593EDFDE1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953" y="4764088"/>
                        <a:ext cx="1774825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EA323CF-DFD8-AE48-C32C-5A64F0162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129926"/>
              </p:ext>
            </p:extLst>
          </p:nvPr>
        </p:nvGraphicFramePr>
        <p:xfrm>
          <a:off x="4489266" y="4652904"/>
          <a:ext cx="9302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33160" imgH="291960" progId="Equation.DSMT4">
                  <p:embed/>
                </p:oleObj>
              </mc:Choice>
              <mc:Fallback>
                <p:oleObj name="Equation" r:id="rId17" imgW="53316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B81A661-319D-F936-0A4D-7253EA740E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266" y="4652904"/>
                        <a:ext cx="9302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0F31467-883D-E99C-89F1-751432D3D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87449"/>
              </p:ext>
            </p:extLst>
          </p:nvPr>
        </p:nvGraphicFramePr>
        <p:xfrm>
          <a:off x="4523873" y="5282005"/>
          <a:ext cx="7762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44240" imgH="177480" progId="Equation.DSMT4">
                  <p:embed/>
                </p:oleObj>
              </mc:Choice>
              <mc:Fallback>
                <p:oleObj name="Equation" r:id="rId19" imgW="44424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73D5342-DFDB-6324-4029-89545816A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873" y="5282005"/>
                        <a:ext cx="776288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770ED61-4D68-C005-D3CC-9A47A611B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63826"/>
              </p:ext>
            </p:extLst>
          </p:nvPr>
        </p:nvGraphicFramePr>
        <p:xfrm>
          <a:off x="4123885" y="5772533"/>
          <a:ext cx="74930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292280" imgH="444240" progId="Equation.DSMT4">
                  <p:embed/>
                </p:oleObj>
              </mc:Choice>
              <mc:Fallback>
                <p:oleObj name="Equation" r:id="rId21" imgW="4292280" imgH="4442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C190B1E-1EE0-4430-C785-6A6DE152E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885" y="5772533"/>
                        <a:ext cx="74930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657546-DC53-3786-10DE-A343D888B7AA}"/>
              </a:ext>
            </a:extLst>
          </p:cNvPr>
          <p:cNvCxnSpPr>
            <a:cxnSpLocks/>
          </p:cNvCxnSpPr>
          <p:nvPr/>
        </p:nvCxnSpPr>
        <p:spPr>
          <a:xfrm flipV="1">
            <a:off x="4003158" y="2138960"/>
            <a:ext cx="0" cy="425452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027249E-FA46-D107-E0C7-76C7D9A032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858369"/>
              </p:ext>
            </p:extLst>
          </p:nvPr>
        </p:nvGraphicFramePr>
        <p:xfrm>
          <a:off x="4353468" y="2145231"/>
          <a:ext cx="2860675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38000" imgH="863280" progId="Equation.DSMT4">
                  <p:embed/>
                </p:oleObj>
              </mc:Choice>
              <mc:Fallback>
                <p:oleObj name="Equation" r:id="rId23" imgW="1638000" imgH="8632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0A14134-4E58-E686-E5FF-F6B73E1358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468" y="2145231"/>
                        <a:ext cx="2860675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7F0FD4D-68FE-F3E0-2795-B30177480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18404"/>
              </p:ext>
            </p:extLst>
          </p:nvPr>
        </p:nvGraphicFramePr>
        <p:xfrm>
          <a:off x="2937983" y="5170191"/>
          <a:ext cx="2428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39680" imgH="393480" progId="Equation.DSMT4">
                  <p:embed/>
                </p:oleObj>
              </mc:Choice>
              <mc:Fallback>
                <p:oleObj name="Equation" r:id="rId25" imgW="13968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FA47EBB-53CD-A110-E945-BF371257CA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983" y="5170191"/>
                        <a:ext cx="2428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14F4643-4201-05AB-0368-46FCE04E5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83618"/>
              </p:ext>
            </p:extLst>
          </p:nvPr>
        </p:nvGraphicFramePr>
        <p:xfrm>
          <a:off x="141841" y="1393825"/>
          <a:ext cx="18383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54080" imgH="419040" progId="Equation.DSMT4">
                  <p:embed/>
                </p:oleObj>
              </mc:Choice>
              <mc:Fallback>
                <p:oleObj name="Equation" r:id="rId27" imgW="105408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EA1820-B04C-74E9-997D-4FE4E55BC3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41" y="1393825"/>
                        <a:ext cx="18383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A44032F-7C2C-A53A-04CF-7B8FD08F38AC}"/>
              </a:ext>
            </a:extLst>
          </p:cNvPr>
          <p:cNvSpPr txBox="1"/>
          <p:nvPr/>
        </p:nvSpPr>
        <p:spPr>
          <a:xfrm>
            <a:off x="1991948" y="1560700"/>
            <a:ext cx="200407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Looks like it will.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F790C6-B89A-184D-5084-D0AE7FB6B4F3}"/>
              </a:ext>
            </a:extLst>
          </p:cNvPr>
          <p:cNvCxnSpPr>
            <a:cxnSpLocks/>
          </p:cNvCxnSpPr>
          <p:nvPr/>
        </p:nvCxnSpPr>
        <p:spPr>
          <a:xfrm flipV="1">
            <a:off x="6498597" y="2264941"/>
            <a:ext cx="376517" cy="5662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B11AC7-8838-1D69-280A-6DA4819F7195}"/>
              </a:ext>
            </a:extLst>
          </p:cNvPr>
          <p:cNvCxnSpPr>
            <a:cxnSpLocks/>
          </p:cNvCxnSpPr>
          <p:nvPr/>
        </p:nvCxnSpPr>
        <p:spPr>
          <a:xfrm flipV="1">
            <a:off x="5990355" y="2935663"/>
            <a:ext cx="376517" cy="5662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DBD5E51-04AB-5D93-AC22-9D0769AAF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40090"/>
              </p:ext>
            </p:extLst>
          </p:nvPr>
        </p:nvGraphicFramePr>
        <p:xfrm>
          <a:off x="4482845" y="3806959"/>
          <a:ext cx="18399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54080" imgH="457200" progId="Equation.DSMT4">
                  <p:embed/>
                </p:oleObj>
              </mc:Choice>
              <mc:Fallback>
                <p:oleObj name="Equation" r:id="rId29" imgW="1054080" imgH="457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027249E-FA46-D107-E0C7-76C7D9A032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845" y="3806959"/>
                        <a:ext cx="183991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0EBC92-DA53-090B-8E0A-243C9B4FB360}"/>
              </a:ext>
            </a:extLst>
          </p:cNvPr>
          <p:cNvCxnSpPr>
            <a:cxnSpLocks/>
          </p:cNvCxnSpPr>
          <p:nvPr/>
        </p:nvCxnSpPr>
        <p:spPr>
          <a:xfrm flipV="1">
            <a:off x="5764547" y="3869173"/>
            <a:ext cx="376517" cy="566276"/>
          </a:xfrm>
          <a:prstGeom prst="line">
            <a:avLst/>
          </a:prstGeom>
          <a:ln w="1905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4390EFC-9CA9-0783-424F-7EA40EC96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614819"/>
              </p:ext>
            </p:extLst>
          </p:nvPr>
        </p:nvGraphicFramePr>
        <p:xfrm>
          <a:off x="6030733" y="3581577"/>
          <a:ext cx="22066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6720" imgH="177480" progId="Equation.DSMT4">
                  <p:embed/>
                </p:oleObj>
              </mc:Choice>
              <mc:Fallback>
                <p:oleObj name="Equation" r:id="rId31" imgW="1267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0F31467-883D-E99C-89F1-751432D3D7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733" y="3581577"/>
                        <a:ext cx="220662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A80A876-01A0-1812-6916-4F55F9705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193172"/>
              </p:ext>
            </p:extLst>
          </p:nvPr>
        </p:nvGraphicFramePr>
        <p:xfrm>
          <a:off x="225425" y="155721"/>
          <a:ext cx="16843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482400" progId="Equation.DSMT4">
                  <p:embed/>
                </p:oleObj>
              </mc:Choice>
              <mc:Fallback>
                <p:oleObj name="Equation" r:id="rId2" imgW="96516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806B63E-5726-54F2-93C2-149A05B4C8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55721"/>
                        <a:ext cx="16843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9ABA42C3-5F01-C62A-A8C8-1F1E51CF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5" y="111101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146AD3AC-D149-F3DC-DD79-6D84826838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57299"/>
              </p:ext>
            </p:extLst>
          </p:nvPr>
        </p:nvGraphicFramePr>
        <p:xfrm>
          <a:off x="265113" y="1446213"/>
          <a:ext cx="17446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5920" imgH="482400" progId="Equation.DSMT4">
                  <p:embed/>
                </p:oleObj>
              </mc:Choice>
              <mc:Fallback>
                <p:oleObj name="Equation" r:id="rId5" imgW="1015920" imgH="48240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53AEA7B5-A642-BBFD-5BE4-37130475BD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446213"/>
                        <a:ext cx="1744662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4B270EB-BA7F-D7A4-8330-D7543F78BF67}"/>
              </a:ext>
            </a:extLst>
          </p:cNvPr>
          <p:cNvSpPr txBox="1"/>
          <p:nvPr/>
        </p:nvSpPr>
        <p:spPr>
          <a:xfrm>
            <a:off x="2075726" y="1670629"/>
            <a:ext cx="9605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0C3B1-E11F-436D-4B77-95298B595158}"/>
              </a:ext>
            </a:extLst>
          </p:cNvPr>
          <p:cNvSpPr txBox="1"/>
          <p:nvPr/>
        </p:nvSpPr>
        <p:spPr>
          <a:xfrm>
            <a:off x="230265" y="2323253"/>
            <a:ext cx="45610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use the Root Test by first simplifying</a:t>
            </a:r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3E4BF26A-4BF2-FFE1-9664-4177FC06F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93401"/>
              </p:ext>
            </p:extLst>
          </p:nvPr>
        </p:nvGraphicFramePr>
        <p:xfrm>
          <a:off x="1036638" y="2859088"/>
          <a:ext cx="14160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533160" progId="Equation.DSMT4">
                  <p:embed/>
                </p:oleObj>
              </mc:Choice>
              <mc:Fallback>
                <p:oleObj name="Equation" r:id="rId7" imgW="825480" imgH="53316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FFE5DFD3-7CAA-6ED4-84F0-8CE41E098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2859088"/>
                        <a:ext cx="14160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3B1B242-3F5A-FDE0-7DF9-0CCE478F7E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47453"/>
              </p:ext>
            </p:extLst>
          </p:nvPr>
        </p:nvGraphicFramePr>
        <p:xfrm>
          <a:off x="432671" y="3065759"/>
          <a:ext cx="6096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320" imgH="291960" progId="Equation.DSMT4">
                  <p:embed/>
                </p:oleObj>
              </mc:Choice>
              <mc:Fallback>
                <p:oleObj name="Equation" r:id="rId9" imgW="35532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99F80AD-94D9-24D3-9FD9-F541FC8FC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71" y="3065759"/>
                        <a:ext cx="6096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CF57B12F-AEB6-5720-D28E-5C7FD6774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41310"/>
              </p:ext>
            </p:extLst>
          </p:nvPr>
        </p:nvGraphicFramePr>
        <p:xfrm>
          <a:off x="1030841" y="3886200"/>
          <a:ext cx="135255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482400" progId="Equation.DSMT4">
                  <p:embed/>
                </p:oleObj>
              </mc:Choice>
              <mc:Fallback>
                <p:oleObj name="Equation" r:id="rId11" imgW="787320" imgH="48240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BD33D529-646D-07F2-2EC3-AAE667DA9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841" y="3886200"/>
                        <a:ext cx="135255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4AE39ACA-AECA-3E6C-0FFC-CCEF7C460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265592"/>
              </p:ext>
            </p:extLst>
          </p:nvPr>
        </p:nvGraphicFramePr>
        <p:xfrm>
          <a:off x="1017368" y="4728843"/>
          <a:ext cx="11128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640" imgH="469800" progId="Equation.DSMT4">
                  <p:embed/>
                </p:oleObj>
              </mc:Choice>
              <mc:Fallback>
                <p:oleObj name="Equation" r:id="rId13" imgW="647640" imgH="469800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98064295-A28B-3A19-4A11-98583A1837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368" y="4728843"/>
                        <a:ext cx="11128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AFB45B1-DE67-1478-2768-009B31E3B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40976"/>
              </p:ext>
            </p:extLst>
          </p:nvPr>
        </p:nvGraphicFramePr>
        <p:xfrm>
          <a:off x="977012" y="5537273"/>
          <a:ext cx="12223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1000" imgH="469800" progId="Equation.DSMT4">
                  <p:embed/>
                </p:oleObj>
              </mc:Choice>
              <mc:Fallback>
                <p:oleObj name="Equation" r:id="rId15" imgW="711000" imgH="469800" progId="Equation.DSMT4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99EE18D9-E929-528D-3716-FF69B4B4EC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012" y="5537273"/>
                        <a:ext cx="122237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64BE77-7EE3-EA41-EB82-06E0062737E6}"/>
              </a:ext>
            </a:extLst>
          </p:cNvPr>
          <p:cNvCxnSpPr>
            <a:cxnSpLocks/>
          </p:cNvCxnSpPr>
          <p:nvPr/>
        </p:nvCxnSpPr>
        <p:spPr>
          <a:xfrm flipV="1">
            <a:off x="5087730" y="345719"/>
            <a:ext cx="0" cy="61460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9023AC5-6BA5-BFED-3AEE-521ADC1097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91795"/>
              </p:ext>
            </p:extLst>
          </p:nvPr>
        </p:nvGraphicFramePr>
        <p:xfrm>
          <a:off x="5570538" y="2230438"/>
          <a:ext cx="566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120" imgH="203040" progId="Equation.DSMT4">
                  <p:embed/>
                </p:oleObj>
              </mc:Choice>
              <mc:Fallback>
                <p:oleObj name="Equation" r:id="rId17" imgW="33012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1F455DA-7E10-1FBB-0DF0-6891F70FF1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2230438"/>
                        <a:ext cx="5667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>
            <a:extLst>
              <a:ext uri="{FF2B5EF4-FFF2-40B4-BE49-F238E27FC236}">
                <a16:creationId xmlns:a16="http://schemas.microsoft.com/office/drawing/2014/main" id="{893845E8-5326-C2FC-D2C9-E5E5A10DA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34078"/>
              </p:ext>
            </p:extLst>
          </p:nvPr>
        </p:nvGraphicFramePr>
        <p:xfrm>
          <a:off x="6195475" y="2332938"/>
          <a:ext cx="104775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139680" progId="Equation.DSMT4">
                  <p:embed/>
                </p:oleObj>
              </mc:Choice>
              <mc:Fallback>
                <p:oleObj name="Equation" r:id="rId19" imgW="609480" imgH="13968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B57F8ADB-AE97-E0F1-38C9-4E384E732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475" y="2332938"/>
                        <a:ext cx="104775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90D7820-EEA5-3BEB-279C-C81551E8E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778383"/>
              </p:ext>
            </p:extLst>
          </p:nvPr>
        </p:nvGraphicFramePr>
        <p:xfrm>
          <a:off x="5492399" y="2737177"/>
          <a:ext cx="183991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54080" imgH="317160" progId="Equation.DSMT4">
                  <p:embed/>
                </p:oleObj>
              </mc:Choice>
              <mc:Fallback>
                <p:oleObj name="Equation" r:id="rId21" imgW="1054080" imgH="3171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6F57B75-F654-E99C-B2D3-36E631694E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399" y="2737177"/>
                        <a:ext cx="183991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955A244-3D50-7D49-19F5-AD44664AC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771518"/>
              </p:ext>
            </p:extLst>
          </p:nvPr>
        </p:nvGraphicFramePr>
        <p:xfrm>
          <a:off x="7349093" y="2501900"/>
          <a:ext cx="19494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17440" imgH="545760" progId="Equation.DSMT4">
                  <p:embed/>
                </p:oleObj>
              </mc:Choice>
              <mc:Fallback>
                <p:oleObj name="Equation" r:id="rId23" imgW="1117440" imgH="5457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AF3367B-1AEE-6D4C-C0EB-87AE1CE05C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093" y="2501900"/>
                        <a:ext cx="19494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F8D0A2C-B1D9-64B7-D77E-BFAD28D8F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00509"/>
              </p:ext>
            </p:extLst>
          </p:nvPr>
        </p:nvGraphicFramePr>
        <p:xfrm>
          <a:off x="7385050" y="3494088"/>
          <a:ext cx="4429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800" imgH="393480" progId="Equation.DSMT4">
                  <p:embed/>
                </p:oleObj>
              </mc:Choice>
              <mc:Fallback>
                <p:oleObj name="Equation" r:id="rId25" imgW="25380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2EACE8D-97F4-C822-C507-41DB9D8307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50" y="3494088"/>
                        <a:ext cx="4429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9701884-6660-9877-C158-DCF9BE3B8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75088"/>
              </p:ext>
            </p:extLst>
          </p:nvPr>
        </p:nvGraphicFramePr>
        <p:xfrm>
          <a:off x="7841584" y="3666651"/>
          <a:ext cx="3714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15640" imgH="164880" progId="Equation.DSMT4">
                  <p:embed/>
                </p:oleObj>
              </mc:Choice>
              <mc:Fallback>
                <p:oleObj name="Equation" r:id="rId27" imgW="215640" imgH="164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2BEA4B7-9623-FD7F-9E36-0B4381BC00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584" y="3666651"/>
                        <a:ext cx="371475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D837316-5794-F884-442B-03440B146253}"/>
              </a:ext>
            </a:extLst>
          </p:cNvPr>
          <p:cNvSpPr txBox="1"/>
          <p:nvPr/>
        </p:nvSpPr>
        <p:spPr>
          <a:xfrm>
            <a:off x="5480410" y="4311864"/>
            <a:ext cx="6354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by the Root Test, the given series is convergent.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648FFF8-7147-D873-39F4-8F7C1844BE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0767"/>
              </p:ext>
            </p:extLst>
          </p:nvPr>
        </p:nvGraphicFramePr>
        <p:xfrm>
          <a:off x="5560768" y="273769"/>
          <a:ext cx="12223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11000" imgH="469800" progId="Equation.DSMT4">
                  <p:embed/>
                </p:oleObj>
              </mc:Choice>
              <mc:Fallback>
                <p:oleObj name="Equation" r:id="rId29" imgW="711000" imgH="469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8AFB45B1-DE67-1478-2768-009B31E3B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768" y="273769"/>
                        <a:ext cx="1222375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C302C9B-965E-00F7-C053-D7D861BD3E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59852"/>
              </p:ext>
            </p:extLst>
          </p:nvPr>
        </p:nvGraphicFramePr>
        <p:xfrm>
          <a:off x="5553283" y="1227975"/>
          <a:ext cx="15509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01440" imgH="545760" progId="Equation.DSMT4">
                  <p:embed/>
                </p:oleObj>
              </mc:Choice>
              <mc:Fallback>
                <p:oleObj name="Equation" r:id="rId31" imgW="901440" imgH="5457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648FFF8-7147-D873-39F4-8F7C1844BE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283" y="1227975"/>
                        <a:ext cx="15509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>
            <a:extLst>
              <a:ext uri="{FF2B5EF4-FFF2-40B4-BE49-F238E27FC236}">
                <a16:creationId xmlns:a16="http://schemas.microsoft.com/office/drawing/2014/main" id="{E2844638-5F44-A40D-C445-6B77B54C2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734" y="397547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A5614EE-B66C-3DE1-30D2-232AE0261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36163"/>
              </p:ext>
            </p:extLst>
          </p:nvPr>
        </p:nvGraphicFramePr>
        <p:xfrm>
          <a:off x="251835" y="155575"/>
          <a:ext cx="14636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482400" progId="Equation.DSMT4">
                  <p:embed/>
                </p:oleObj>
              </mc:Choice>
              <mc:Fallback>
                <p:oleObj name="Equation" r:id="rId2" imgW="838080" imgH="482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A80A876-01A0-1812-6916-4F55F97056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35" y="155575"/>
                        <a:ext cx="14636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3227171D-2444-6864-58EE-3702B0D2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5" y="118925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9E0D31-CAB7-1DC1-F29F-F31E6EB319A4}"/>
              </a:ext>
            </a:extLst>
          </p:cNvPr>
          <p:cNvCxnSpPr>
            <a:cxnSpLocks/>
          </p:cNvCxnSpPr>
          <p:nvPr/>
        </p:nvCxnSpPr>
        <p:spPr>
          <a:xfrm flipV="1">
            <a:off x="6204471" y="225198"/>
            <a:ext cx="0" cy="620983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36263950-0AD3-5EFF-B106-7CFC05CC0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509498"/>
              </p:ext>
            </p:extLst>
          </p:nvPr>
        </p:nvGraphicFramePr>
        <p:xfrm>
          <a:off x="241419" y="2029816"/>
          <a:ext cx="58181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27120" imgH="634680" progId="Equation.DSMT4">
                  <p:embed/>
                </p:oleObj>
              </mc:Choice>
              <mc:Fallback>
                <p:oleObj name="Equation" r:id="rId5" imgW="3327120" imgH="63468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CC748227-7015-9D18-F829-CF1ED5A3B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19" y="2029816"/>
                        <a:ext cx="58181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6E23887-165A-1F58-2DD6-0438CEFA6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64329"/>
              </p:ext>
            </p:extLst>
          </p:nvPr>
        </p:nvGraphicFramePr>
        <p:xfrm>
          <a:off x="1701905" y="3233145"/>
          <a:ext cx="19954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393480" progId="Equation.DSMT4">
                  <p:embed/>
                </p:oleObj>
              </mc:Choice>
              <mc:Fallback>
                <p:oleObj name="Equation" r:id="rId7" imgW="114300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23E4CD2-2035-3266-C00B-B47B4BAA07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905" y="3233145"/>
                        <a:ext cx="19954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979009C-0E21-EF84-9D2C-4135994A3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996138"/>
              </p:ext>
            </p:extLst>
          </p:nvPr>
        </p:nvGraphicFramePr>
        <p:xfrm>
          <a:off x="4266847" y="3415847"/>
          <a:ext cx="1352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0" imgH="177480" progId="Equation.DSMT4">
                  <p:embed/>
                </p:oleObj>
              </mc:Choice>
              <mc:Fallback>
                <p:oleObj name="Equation" r:id="rId9" imgW="77436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3A01156-40E0-3095-1718-DCA25CA36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847" y="3415847"/>
                        <a:ext cx="13525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F441210-65F7-7250-6FC8-2E3F78413B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69308"/>
              </p:ext>
            </p:extLst>
          </p:nvPr>
        </p:nvGraphicFramePr>
        <p:xfrm>
          <a:off x="4620860" y="3914322"/>
          <a:ext cx="10874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6020157-0E9B-00EB-C881-5D1C990DB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860" y="3914322"/>
                        <a:ext cx="10874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4754F5D0-92F8-4E8E-C5B6-49CD2965F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38960"/>
              </p:ext>
            </p:extLst>
          </p:nvPr>
        </p:nvGraphicFramePr>
        <p:xfrm>
          <a:off x="4594947" y="4634863"/>
          <a:ext cx="13541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660240" progId="Equation.DSMT4">
                  <p:embed/>
                </p:oleObj>
              </mc:Choice>
              <mc:Fallback>
                <p:oleObj name="Equation" r:id="rId13" imgW="774360" imgH="6602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42359FA-BEB9-A9E5-979B-F76EBCAD9E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947" y="4634863"/>
                        <a:ext cx="1354137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838681A-069C-368E-02AE-1E2596618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935683"/>
              </p:ext>
            </p:extLst>
          </p:nvPr>
        </p:nvGraphicFramePr>
        <p:xfrm>
          <a:off x="1757067" y="4000047"/>
          <a:ext cx="1641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39600" imgH="393480" progId="Equation.DSMT4">
                  <p:embed/>
                </p:oleObj>
              </mc:Choice>
              <mc:Fallback>
                <p:oleObj name="Equation" r:id="rId15" imgW="93960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DEA4A71-153C-9921-CE79-7C840D8BB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067" y="4000047"/>
                        <a:ext cx="1641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5812B53-8DA6-8E43-9895-201C8E65F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867994"/>
              </p:ext>
            </p:extLst>
          </p:nvPr>
        </p:nvGraphicFramePr>
        <p:xfrm>
          <a:off x="1776219" y="4863647"/>
          <a:ext cx="15081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80" imgH="317160" progId="Equation.DSMT4">
                  <p:embed/>
                </p:oleObj>
              </mc:Choice>
              <mc:Fallback>
                <p:oleObj name="Equation" r:id="rId17" imgW="863280" imgH="3171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34CA2EF5-7BB9-AEC4-EBBB-A0C7FA7AB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219" y="4863647"/>
                        <a:ext cx="150812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3CED3274-9DF9-B9D0-5FE2-E108B7CE04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003387"/>
              </p:ext>
            </p:extLst>
          </p:nvPr>
        </p:nvGraphicFramePr>
        <p:xfrm>
          <a:off x="1775980" y="5639174"/>
          <a:ext cx="26193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98320" imgH="291960" progId="Equation.DSMT4">
                  <p:embed/>
                </p:oleObj>
              </mc:Choice>
              <mc:Fallback>
                <p:oleObj name="Equation" r:id="rId19" imgW="1498320" imgH="2919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40C6CF3-374B-F72F-0975-54EEECA598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980" y="5639174"/>
                        <a:ext cx="26193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702E5B98-DE4D-9CE9-09AD-CA142D2F8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59792"/>
              </p:ext>
            </p:extLst>
          </p:nvPr>
        </p:nvGraphicFramePr>
        <p:xfrm>
          <a:off x="1813980" y="6255885"/>
          <a:ext cx="28670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38000" imgH="203040" progId="Equation.DSMT4">
                  <p:embed/>
                </p:oleObj>
              </mc:Choice>
              <mc:Fallback>
                <p:oleObj name="Equation" r:id="rId21" imgW="1638000" imgH="2030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E2C68C3-4674-558F-0835-A2CDF44AE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980" y="6255885"/>
                        <a:ext cx="28670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1BFE0C3-68D2-CD66-6F1B-29EC345FB0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89079"/>
              </p:ext>
            </p:extLst>
          </p:nvPr>
        </p:nvGraphicFramePr>
        <p:xfrm>
          <a:off x="6398237" y="284282"/>
          <a:ext cx="5521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162240" imgH="431640" progId="Equation.DSMT4">
                  <p:embed/>
                </p:oleObj>
              </mc:Choice>
              <mc:Fallback>
                <p:oleObj name="Equation" r:id="rId23" imgW="3162240" imgH="431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DFF63F2-5182-15DD-5E36-50563D27D5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237" y="284282"/>
                        <a:ext cx="55213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BC7C565-9472-183A-06B8-3FD51EDDA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134833"/>
              </p:ext>
            </p:extLst>
          </p:nvPr>
        </p:nvGraphicFramePr>
        <p:xfrm>
          <a:off x="230265" y="3232190"/>
          <a:ext cx="14843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50680" imgH="393480" progId="Equation.DSMT4">
                  <p:embed/>
                </p:oleObj>
              </mc:Choice>
              <mc:Fallback>
                <p:oleObj name="Equation" r:id="rId25" imgW="85068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E1E7915-C265-166C-A380-1F46CEBB6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65" y="3232190"/>
                        <a:ext cx="14843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BB4D5F-1984-89ED-71B0-2B869C925869}"/>
              </a:ext>
            </a:extLst>
          </p:cNvPr>
          <p:cNvCxnSpPr>
            <a:cxnSpLocks/>
          </p:cNvCxnSpPr>
          <p:nvPr/>
        </p:nvCxnSpPr>
        <p:spPr>
          <a:xfrm flipV="1">
            <a:off x="2608764" y="5664315"/>
            <a:ext cx="612096" cy="312673"/>
          </a:xfrm>
          <a:prstGeom prst="line">
            <a:avLst/>
          </a:prstGeom>
          <a:ln w="1905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0E188D7F-784A-7875-7B5D-CC0E82764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720934"/>
              </p:ext>
            </p:extLst>
          </p:nvPr>
        </p:nvGraphicFramePr>
        <p:xfrm>
          <a:off x="3079397" y="5420860"/>
          <a:ext cx="420688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41200" imgH="139680" progId="Equation.DSMT4">
                  <p:embed/>
                </p:oleObj>
              </mc:Choice>
              <mc:Fallback>
                <p:oleObj name="Equation" r:id="rId27" imgW="241200" imgH="1396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6590EF0-877A-A2D5-C937-E26797399F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397" y="5420860"/>
                        <a:ext cx="420688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3">
            <a:extLst>
              <a:ext uri="{FF2B5EF4-FFF2-40B4-BE49-F238E27FC236}">
                <a16:creationId xmlns:a16="http://schemas.microsoft.com/office/drawing/2014/main" id="{641EEC55-6A58-D081-2952-D13480626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082483"/>
              </p:ext>
            </p:extLst>
          </p:nvPr>
        </p:nvGraphicFramePr>
        <p:xfrm>
          <a:off x="230265" y="1436141"/>
          <a:ext cx="5797551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314520" imgH="393480" progId="Equation.DSMT4">
                  <p:embed/>
                </p:oleObj>
              </mc:Choice>
              <mc:Fallback>
                <p:oleObj name="Equation" r:id="rId29" imgW="3314520" imgH="393480" progId="Equation.DSMT4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id="{77CAAF6D-1EB2-6346-89B9-0A0F151132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65" y="1436141"/>
                        <a:ext cx="5797551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3">
            <a:extLst>
              <a:ext uri="{FF2B5EF4-FFF2-40B4-BE49-F238E27FC236}">
                <a16:creationId xmlns:a16="http://schemas.microsoft.com/office/drawing/2014/main" id="{C90911E4-1F34-1813-DC05-EBA8E80BA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75745"/>
              </p:ext>
            </p:extLst>
          </p:nvPr>
        </p:nvGraphicFramePr>
        <p:xfrm>
          <a:off x="6416613" y="1236901"/>
          <a:ext cx="23542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346040" imgH="393480" progId="Equation.DSMT4">
                  <p:embed/>
                </p:oleObj>
              </mc:Choice>
              <mc:Fallback>
                <p:oleObj name="Equation" r:id="rId31" imgW="1346040" imgH="393480" progId="Equation.DSMT4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id="{77CAAF6D-1EB2-6346-89B9-0A0F151132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13" y="1236901"/>
                        <a:ext cx="235426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8782D6F-7442-DA9F-2E4C-72D5E032B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01375"/>
              </p:ext>
            </p:extLst>
          </p:nvPr>
        </p:nvGraphicFramePr>
        <p:xfrm>
          <a:off x="6681111" y="2106790"/>
          <a:ext cx="1241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11000" imgH="291960" progId="Equation.DSMT4">
                  <p:embed/>
                </p:oleObj>
              </mc:Choice>
              <mc:Fallback>
                <p:oleObj name="Equation" r:id="rId33" imgW="7110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010BCA5-B65A-BA6C-D595-73C65572A9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111" y="2106790"/>
                        <a:ext cx="1241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C6251FC5-D030-8DDB-2283-77391A63E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79371"/>
              </p:ext>
            </p:extLst>
          </p:nvPr>
        </p:nvGraphicFramePr>
        <p:xfrm>
          <a:off x="7906847" y="2168241"/>
          <a:ext cx="4222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41200" imgH="177480" progId="Equation.DSMT4">
                  <p:embed/>
                </p:oleObj>
              </mc:Choice>
              <mc:Fallback>
                <p:oleObj name="Equation" r:id="rId35" imgW="2412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85BD7CF-B791-AC39-372C-4A89E0605A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847" y="2168241"/>
                        <a:ext cx="4222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22D216F2-F632-C0C3-7D21-1E33DB32C9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711181"/>
              </p:ext>
            </p:extLst>
          </p:nvPr>
        </p:nvGraphicFramePr>
        <p:xfrm>
          <a:off x="6670613" y="2764076"/>
          <a:ext cx="39004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234880" imgH="228600" progId="Equation.DSMT4">
                  <p:embed/>
                </p:oleObj>
              </mc:Choice>
              <mc:Fallback>
                <p:oleObj name="Equation" r:id="rId37" imgW="22348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1A46CB6-A7A6-D97C-D661-40F5B8261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613" y="2764076"/>
                        <a:ext cx="390048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3">
            <a:extLst>
              <a:ext uri="{FF2B5EF4-FFF2-40B4-BE49-F238E27FC236}">
                <a16:creationId xmlns:a16="http://schemas.microsoft.com/office/drawing/2014/main" id="{4CC84FC5-9AA6-ADED-E74B-8AC4BFA1D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434546"/>
              </p:ext>
            </p:extLst>
          </p:nvPr>
        </p:nvGraphicFramePr>
        <p:xfrm>
          <a:off x="6681111" y="3256554"/>
          <a:ext cx="364331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082600" imgH="419040" progId="Equation.DSMT4">
                  <p:embed/>
                </p:oleObj>
              </mc:Choice>
              <mc:Fallback>
                <p:oleObj name="Equation" r:id="rId39" imgW="2082600" imgH="41904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280BF683-AEB6-CFB4-C976-E9869E4907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111" y="3256554"/>
                        <a:ext cx="364331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4588B2C-C6E1-CB56-BA30-F723C0F62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32949"/>
              </p:ext>
            </p:extLst>
          </p:nvPr>
        </p:nvGraphicFramePr>
        <p:xfrm>
          <a:off x="6476143" y="4060171"/>
          <a:ext cx="458946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628720" imgH="482400" progId="Equation.DSMT4">
                  <p:embed/>
                </p:oleObj>
              </mc:Choice>
              <mc:Fallback>
                <p:oleObj name="Equation" r:id="rId41" imgW="262872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D57EE37-5744-E0BB-7A79-C558F4FE7E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6143" y="4060171"/>
                        <a:ext cx="4589463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DA4CA3C-7563-A211-FC27-0F93C738120C}"/>
              </a:ext>
            </a:extLst>
          </p:cNvPr>
          <p:cNvSpPr txBox="1"/>
          <p:nvPr/>
        </p:nvSpPr>
        <p:spPr>
          <a:xfrm>
            <a:off x="6371584" y="4999504"/>
            <a:ext cx="53395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original series converges conditionally.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6630D99D-9B03-F0E6-6536-60CE5BF5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864" y="373097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Alternating Series</a:t>
            </a:r>
          </a:p>
        </p:txBody>
      </p:sp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410CAF8-29A7-D526-F30A-87DF2FD32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9109"/>
              </p:ext>
            </p:extLst>
          </p:nvPr>
        </p:nvGraphicFramePr>
        <p:xfrm>
          <a:off x="209108" y="186640"/>
          <a:ext cx="19526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431640" progId="Equation.DSMT4">
                  <p:embed/>
                </p:oleObj>
              </mc:Choice>
              <mc:Fallback>
                <p:oleObj name="Equation" r:id="rId2" imgW="1117440" imgH="4316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A5614EE-B66C-3DE1-30D2-232AE0261B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08" y="186640"/>
                        <a:ext cx="19526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16">
            <a:extLst>
              <a:ext uri="{FF2B5EF4-FFF2-40B4-BE49-F238E27FC236}">
                <a16:creationId xmlns:a16="http://schemas.microsoft.com/office/drawing/2014/main" id="{FF695F9F-BB40-1FE9-1344-65D142305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5" y="113057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5C029DA5-D2FD-BAA4-4068-B2C2FA756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892699"/>
              </p:ext>
            </p:extLst>
          </p:nvPr>
        </p:nvGraphicFramePr>
        <p:xfrm>
          <a:off x="289061" y="3478221"/>
          <a:ext cx="579596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14520" imgH="634680" progId="Equation.DSMT4">
                  <p:embed/>
                </p:oleObj>
              </mc:Choice>
              <mc:Fallback>
                <p:oleObj name="Equation" r:id="rId5" imgW="3314520" imgH="63468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CC748227-7015-9D18-F829-CF1ED5A3B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61" y="3478221"/>
                        <a:ext cx="5795962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6B0D40-DC5C-F99D-EA19-60719E37F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719459"/>
              </p:ext>
            </p:extLst>
          </p:nvPr>
        </p:nvGraphicFramePr>
        <p:xfrm>
          <a:off x="2346140" y="4686450"/>
          <a:ext cx="2925763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76160" imgH="431640" progId="Equation.DSMT4">
                  <p:embed/>
                </p:oleObj>
              </mc:Choice>
              <mc:Fallback>
                <p:oleObj name="Equation" r:id="rId7" imgW="167616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23E4CD2-2035-3266-C00B-B47B4BAA07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140" y="4686450"/>
                        <a:ext cx="2925763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CB3CEEC-029D-D870-1141-BFBCCBE08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610907"/>
              </p:ext>
            </p:extLst>
          </p:nvPr>
        </p:nvGraphicFramePr>
        <p:xfrm>
          <a:off x="6972670" y="5471960"/>
          <a:ext cx="38147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84120" imgH="203040" progId="Equation.DSMT4">
                  <p:embed/>
                </p:oleObj>
              </mc:Choice>
              <mc:Fallback>
                <p:oleObj name="Equation" r:id="rId9" imgW="2184120" imgH="2030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DFF63F2-5182-15DD-5E36-50563D27D5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670" y="5471960"/>
                        <a:ext cx="38147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D8EE2E6-FC8D-BC59-4894-CDE27F99E8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471699"/>
              </p:ext>
            </p:extLst>
          </p:nvPr>
        </p:nvGraphicFramePr>
        <p:xfrm>
          <a:off x="309380" y="4701749"/>
          <a:ext cx="2038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393480" progId="Equation.DSMT4">
                  <p:embed/>
                </p:oleObj>
              </mc:Choice>
              <mc:Fallback>
                <p:oleObj name="Equation" r:id="rId11" imgW="116820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E1E7915-C265-166C-A380-1F46CEBB6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80" y="4701749"/>
                        <a:ext cx="2038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7B44BDAE-ACA0-79F8-50F7-F9E226C6D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582997"/>
              </p:ext>
            </p:extLst>
          </p:nvPr>
        </p:nvGraphicFramePr>
        <p:xfrm>
          <a:off x="289061" y="1558406"/>
          <a:ext cx="2333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58640" imgH="431640" progId="Equation.DSMT4">
                  <p:embed/>
                </p:oleObj>
              </mc:Choice>
              <mc:Fallback>
                <p:oleObj name="Equation" r:id="rId13" imgW="1358640" imgH="431640" progId="Equation.DSMT4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146AD3AC-D149-F3DC-DD79-6D84826838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61" y="1558406"/>
                        <a:ext cx="23336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B7E63A80-5676-68FD-FFA3-CF3A4DF00672}"/>
              </a:ext>
            </a:extLst>
          </p:cNvPr>
          <p:cNvSpPr txBox="1"/>
          <p:nvPr/>
        </p:nvSpPr>
        <p:spPr>
          <a:xfrm>
            <a:off x="2777534" y="1698898"/>
            <a:ext cx="74469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True!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79909DB-A196-8612-92B6-5B216898F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88530"/>
              </p:ext>
            </p:extLst>
          </p:nvPr>
        </p:nvGraphicFramePr>
        <p:xfrm>
          <a:off x="2309813" y="5557672"/>
          <a:ext cx="3214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41400" imgH="330120" progId="Equation.DSMT4">
                  <p:embed/>
                </p:oleObj>
              </mc:Choice>
              <mc:Fallback>
                <p:oleObj name="Equation" r:id="rId15" imgW="1841400" imgH="33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36B0D40-DC5C-F99D-EA19-60719E37FD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813" y="5557672"/>
                        <a:ext cx="32146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5EF37F8-B962-8E58-0A0F-4974B9490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017589"/>
              </p:ext>
            </p:extLst>
          </p:nvPr>
        </p:nvGraphicFramePr>
        <p:xfrm>
          <a:off x="7014226" y="1018655"/>
          <a:ext cx="21732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44520" imgH="495000" progId="Equation.DSMT4">
                  <p:embed/>
                </p:oleObj>
              </mc:Choice>
              <mc:Fallback>
                <p:oleObj name="Equation" r:id="rId17" imgW="1244520" imgH="4950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79909DB-A196-8612-92B6-5B216898F7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226" y="1018655"/>
                        <a:ext cx="217328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BF6F6C-C52F-19E9-5E65-A43BCD45B7C9}"/>
              </a:ext>
            </a:extLst>
          </p:cNvPr>
          <p:cNvCxnSpPr>
            <a:cxnSpLocks/>
          </p:cNvCxnSpPr>
          <p:nvPr/>
        </p:nvCxnSpPr>
        <p:spPr>
          <a:xfrm flipV="1">
            <a:off x="6507641" y="1281403"/>
            <a:ext cx="0" cy="522208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7450A5C-AD9A-6A15-6649-70C2A4574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98336"/>
              </p:ext>
            </p:extLst>
          </p:nvPr>
        </p:nvGraphicFramePr>
        <p:xfrm>
          <a:off x="7003574" y="1987917"/>
          <a:ext cx="29718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01720" imgH="457200" progId="Equation.DSMT4">
                  <p:embed/>
                </p:oleObj>
              </mc:Choice>
              <mc:Fallback>
                <p:oleObj name="Equation" r:id="rId19" imgW="1701720" imgH="457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2EA8B2FF-8C70-5110-8DA6-B8072D809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3574" y="1987917"/>
                        <a:ext cx="29718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52CD450-60BC-AF3C-72BE-0F2E017296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1054"/>
              </p:ext>
            </p:extLst>
          </p:nvPr>
        </p:nvGraphicFramePr>
        <p:xfrm>
          <a:off x="6859525" y="2933992"/>
          <a:ext cx="279558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00200" imgH="457200" progId="Equation.DSMT4">
                  <p:embed/>
                </p:oleObj>
              </mc:Choice>
              <mc:Fallback>
                <p:oleObj name="Equation" r:id="rId21" imgW="1600200" imgH="4572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7450A5C-AD9A-6A15-6649-70C2A45746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25" y="2933992"/>
                        <a:ext cx="279558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9CBE352-3B63-23E8-1CFD-764A54024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431360"/>
              </p:ext>
            </p:extLst>
          </p:nvPr>
        </p:nvGraphicFramePr>
        <p:xfrm>
          <a:off x="6996647" y="3780619"/>
          <a:ext cx="24844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22360" imgH="457200" progId="Equation.DSMT4">
                  <p:embed/>
                </p:oleObj>
              </mc:Choice>
              <mc:Fallback>
                <p:oleObj name="Equation" r:id="rId23" imgW="1422360" imgH="457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52CD450-60BC-AF3C-72BE-0F2E017296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647" y="3780619"/>
                        <a:ext cx="248443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0A42D21-CBC2-3D82-43C6-02BB0CC24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292868"/>
              </p:ext>
            </p:extLst>
          </p:nvPr>
        </p:nvGraphicFramePr>
        <p:xfrm>
          <a:off x="6996647" y="4625333"/>
          <a:ext cx="34178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55520" imgH="431640" progId="Equation.DSMT4">
                  <p:embed/>
                </p:oleObj>
              </mc:Choice>
              <mc:Fallback>
                <p:oleObj name="Equation" r:id="rId25" imgW="1955520" imgH="431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9CBE352-3B63-23E8-1CFD-764A540240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647" y="4625333"/>
                        <a:ext cx="34178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A44AE8E6-B110-7B68-08CE-9A07A9236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562" y="333977"/>
            <a:ext cx="31740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with positive terms.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85AA4BC-D53E-C554-D7BD-03615A4B0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043449"/>
              </p:ext>
            </p:extLst>
          </p:nvPr>
        </p:nvGraphicFramePr>
        <p:xfrm>
          <a:off x="300331" y="2388836"/>
          <a:ext cx="5737201" cy="69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238200" imgH="393480" progId="Equation.DSMT4">
                  <p:embed/>
                </p:oleObj>
              </mc:Choice>
              <mc:Fallback>
                <p:oleObj name="Equation" r:id="rId27" imgW="3238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0331" y="2388836"/>
                        <a:ext cx="5737201" cy="69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F19931A-52EA-1706-B4F3-ADCC64B46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41674"/>
              </p:ext>
            </p:extLst>
          </p:nvPr>
        </p:nvGraphicFramePr>
        <p:xfrm>
          <a:off x="300086" y="3109913"/>
          <a:ext cx="50847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869920" imgH="203040" progId="Equation.DSMT4">
                  <p:embed/>
                </p:oleObj>
              </mc:Choice>
              <mc:Fallback>
                <p:oleObj name="Equation" r:id="rId29" imgW="286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00086" y="3109913"/>
                        <a:ext cx="5084763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5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89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125</cp:revision>
  <dcterms:created xsi:type="dcterms:W3CDTF">2022-06-05T19:04:41Z</dcterms:created>
  <dcterms:modified xsi:type="dcterms:W3CDTF">2025-03-31T19:32:36Z</dcterms:modified>
</cp:coreProperties>
</file>