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309" r:id="rId3"/>
    <p:sldId id="308" r:id="rId4"/>
    <p:sldId id="311" r:id="rId5"/>
    <p:sldId id="312" r:id="rId6"/>
    <p:sldId id="257" r:id="rId7"/>
    <p:sldId id="261" r:id="rId8"/>
    <p:sldId id="274" r:id="rId9"/>
    <p:sldId id="275" r:id="rId10"/>
    <p:sldId id="276" r:id="rId11"/>
    <p:sldId id="277" r:id="rId12"/>
    <p:sldId id="262" r:id="rId13"/>
    <p:sldId id="284" r:id="rId14"/>
    <p:sldId id="285" r:id="rId15"/>
    <p:sldId id="286" r:id="rId16"/>
    <p:sldId id="287" r:id="rId17"/>
    <p:sldId id="288" r:id="rId18"/>
    <p:sldId id="304" r:id="rId19"/>
    <p:sldId id="305" r:id="rId20"/>
    <p:sldId id="306" r:id="rId21"/>
    <p:sldId id="278" r:id="rId22"/>
    <p:sldId id="282" r:id="rId23"/>
    <p:sldId id="283" r:id="rId24"/>
    <p:sldId id="302" r:id="rId25"/>
    <p:sldId id="30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6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7CC2-F440-D56D-EAE6-103928831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1327-C064-D184-A32D-036FAA50D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88AF-CDA8-E266-B2A5-6EAC445B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4D19-6877-E429-982A-4EFB1418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1092-768E-5608-D3EB-EA55F00D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8A57-3AC9-9B9C-E5B9-3B9F329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9DC8F-B1EA-D6F5-D9BF-601FDC7F5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F8CE4-B5F6-E65D-2CE6-AEB3744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3AC42-7C7A-60B1-8742-85F85FAE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C360-21AF-73A2-BB24-3815A312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47355-F2CC-F7CD-937F-44F004F55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67717-4458-AE3F-689B-63DD667BC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7694-2E9A-FC66-7669-BF46EB7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A9423-6ED4-B676-4E97-735BABBA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F50A-4222-54D4-EE3B-A01339BF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C199-4253-C00E-F326-E170F634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24D4-9308-690B-50ED-BA5DA3B7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8217-F027-E73E-00E2-2FE1BAE8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77D3-E099-CC7A-9CDF-20B6727B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148D-279E-3FD7-ECE7-A8D46BAC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935E-3298-0CDA-EA32-7A300B87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C81F-84DB-3EFD-F029-22C6CFE8C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BD52-F169-8D37-949A-882EB521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A463-48E6-A42E-24F3-9155ACBE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AA14-04B3-1F04-E230-E376C5F6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F973-9B84-B879-C059-3CB44C5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6661-83E5-96B3-7ED7-326B07911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FD063-8441-0D49-6169-8A5B13A85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4F740-C506-0348-884C-F7298330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4514-03A6-5E89-35D8-BC22DF21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12A6-87D0-4174-D411-0013084E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CBF-EAD2-505D-832E-83C43D8D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2C2C9-0590-760F-EAAE-8C45B858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3F71-EF4F-FBDA-A679-0BB4F0901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C5175-2BA2-BF68-68CE-01E0C8689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A0F8C-2B8F-9583-3BFD-3C4BA02E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03166-E461-D607-B4D0-BBF9B47B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B9316-F8F0-D87A-7102-2348A3AE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98C4A-CA09-5271-8D20-445865C6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8DE5-7082-7FB2-CEA9-78293BF5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FEF8-84FD-E82E-C6F2-FED250AD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4BB3-1A84-2BF7-1BA2-41BE8022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F7F48-B370-8E49-B3E9-6792B5C5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98C95-7B6D-67E3-F698-4BF246F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070F4-6277-67D1-5F46-F64003A1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F7B71-F60A-980E-50E2-7A64CB0D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6980-7DCD-DB89-9570-203CF937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4641-0931-E5C0-D851-0595A673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63204-2174-C22F-031B-7CE44502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4CD27-3CAE-8DFD-4F7B-AF3E8506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717D-ACF0-2934-F644-D537F3A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670A8-3DA5-AFD9-CF9F-0660EB35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BE5-C308-02D3-FF8C-D70E9C73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65733-4276-C735-6C13-6C168B6C7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4D96A-D713-6BD1-5FFC-77E42FA16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5237E-F92B-7F6B-5DB5-5D9F7CC2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8BC8D-73EA-32F1-4DC2-DEBF9F05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A5D0-0F19-A985-C23A-A733EFDD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CAFCC-587A-D08B-4771-E6A08FB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76FD-E655-9A05-B107-10105ED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35B5-BB52-93C9-ECDB-307F25CE3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9A0C-0B9D-43D7-BB14-713D39847F1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70FA-7B3B-8288-3C20-436D64E7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3671-DDF1-9A57-2BE2-5369E09FF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65.wmf"/><Relationship Id="rId26" Type="http://schemas.openxmlformats.org/officeDocument/2006/relationships/image" Target="../media/image69.wmf"/><Relationship Id="rId3" Type="http://schemas.openxmlformats.org/officeDocument/2006/relationships/image" Target="../media/image60.wmf"/><Relationship Id="rId21" Type="http://schemas.openxmlformats.org/officeDocument/2006/relationships/oleObject" Target="../embeddings/oleObject43.bin"/><Relationship Id="rId34" Type="http://schemas.openxmlformats.org/officeDocument/2006/relationships/image" Target="../media/image73.wmf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55.wmf"/><Relationship Id="rId17" Type="http://schemas.openxmlformats.org/officeDocument/2006/relationships/oleObject" Target="../embeddings/oleObject41.bin"/><Relationship Id="rId25" Type="http://schemas.openxmlformats.org/officeDocument/2006/relationships/oleObject" Target="../embeddings/oleObject45.bin"/><Relationship Id="rId33" Type="http://schemas.openxmlformats.org/officeDocument/2006/relationships/oleObject" Target="../embeddings/oleObject49.bin"/><Relationship Id="rId2" Type="http://schemas.openxmlformats.org/officeDocument/2006/relationships/oleObject" Target="../embeddings/oleObject36.bin"/><Relationship Id="rId16" Type="http://schemas.openxmlformats.org/officeDocument/2006/relationships/image" Target="../media/image64.wmf"/><Relationship Id="rId20" Type="http://schemas.openxmlformats.org/officeDocument/2006/relationships/image" Target="../media/image66.wmf"/><Relationship Id="rId29" Type="http://schemas.openxmlformats.org/officeDocument/2006/relationships/oleObject" Target="../embeddings/oleObject47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31.bin"/><Relationship Id="rId24" Type="http://schemas.openxmlformats.org/officeDocument/2006/relationships/image" Target="../media/image68.wmf"/><Relationship Id="rId32" Type="http://schemas.openxmlformats.org/officeDocument/2006/relationships/image" Target="../media/image72.wmf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0.bin"/><Relationship Id="rId23" Type="http://schemas.openxmlformats.org/officeDocument/2006/relationships/oleObject" Target="../embeddings/oleObject44.bin"/><Relationship Id="rId28" Type="http://schemas.openxmlformats.org/officeDocument/2006/relationships/image" Target="../media/image70.wmf"/><Relationship Id="rId36" Type="http://schemas.openxmlformats.org/officeDocument/2006/relationships/image" Target="../media/image74.wmf"/><Relationship Id="rId10" Type="http://schemas.openxmlformats.org/officeDocument/2006/relationships/image" Target="../media/image62.wmf"/><Relationship Id="rId19" Type="http://schemas.openxmlformats.org/officeDocument/2006/relationships/oleObject" Target="../embeddings/oleObject42.bin"/><Relationship Id="rId31" Type="http://schemas.openxmlformats.org/officeDocument/2006/relationships/oleObject" Target="../embeddings/oleObject48.bin"/><Relationship Id="rId4" Type="http://schemas.openxmlformats.org/officeDocument/2006/relationships/image" Target="../media/image51.png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63.wmf"/><Relationship Id="rId22" Type="http://schemas.openxmlformats.org/officeDocument/2006/relationships/image" Target="../media/image67.wmf"/><Relationship Id="rId27" Type="http://schemas.openxmlformats.org/officeDocument/2006/relationships/oleObject" Target="../embeddings/oleObject46.bin"/><Relationship Id="rId30" Type="http://schemas.openxmlformats.org/officeDocument/2006/relationships/image" Target="../media/image71.wmf"/><Relationship Id="rId35" Type="http://schemas.openxmlformats.org/officeDocument/2006/relationships/oleObject" Target="../embeddings/oleObject5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55.bin"/><Relationship Id="rId18" Type="http://schemas.openxmlformats.org/officeDocument/2006/relationships/image" Target="../media/image81.wmf"/><Relationship Id="rId3" Type="http://schemas.openxmlformats.org/officeDocument/2006/relationships/image" Target="../media/image75.wmf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78.wmf"/><Relationship Id="rId17" Type="http://schemas.openxmlformats.org/officeDocument/2006/relationships/oleObject" Target="../embeddings/oleObject57.bin"/><Relationship Id="rId2" Type="http://schemas.openxmlformats.org/officeDocument/2006/relationships/oleObject" Target="../embeddings/oleObject51.bin"/><Relationship Id="rId16" Type="http://schemas.openxmlformats.org/officeDocument/2006/relationships/image" Target="../media/image80.wmf"/><Relationship Id="rId20" Type="http://schemas.openxmlformats.org/officeDocument/2006/relationships/image" Target="../media/image8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6.bin"/><Relationship Id="rId10" Type="http://schemas.openxmlformats.org/officeDocument/2006/relationships/image" Target="../media/image77.wmf"/><Relationship Id="rId19" Type="http://schemas.openxmlformats.org/officeDocument/2006/relationships/oleObject" Target="../embeddings/oleObject58.bin"/><Relationship Id="rId4" Type="http://schemas.openxmlformats.org/officeDocument/2006/relationships/image" Target="../media/image51.png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7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63.bin"/><Relationship Id="rId18" Type="http://schemas.openxmlformats.org/officeDocument/2006/relationships/image" Target="../media/image89.wmf"/><Relationship Id="rId26" Type="http://schemas.openxmlformats.org/officeDocument/2006/relationships/image" Target="../media/image92.wmf"/><Relationship Id="rId3" Type="http://schemas.openxmlformats.org/officeDocument/2006/relationships/image" Target="../media/image83.wmf"/><Relationship Id="rId21" Type="http://schemas.openxmlformats.org/officeDocument/2006/relationships/oleObject" Target="../embeddings/oleObject66.bin"/><Relationship Id="rId34" Type="http://schemas.openxmlformats.org/officeDocument/2006/relationships/image" Target="../media/image96.wmf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86.wmf"/><Relationship Id="rId17" Type="http://schemas.openxmlformats.org/officeDocument/2006/relationships/oleObject" Target="../embeddings/oleObject65.bin"/><Relationship Id="rId25" Type="http://schemas.openxmlformats.org/officeDocument/2006/relationships/oleObject" Target="../embeddings/oleObject68.bin"/><Relationship Id="rId33" Type="http://schemas.openxmlformats.org/officeDocument/2006/relationships/oleObject" Target="../embeddings/oleObject72.bin"/><Relationship Id="rId38" Type="http://schemas.openxmlformats.org/officeDocument/2006/relationships/image" Target="../media/image98.wmf"/><Relationship Id="rId2" Type="http://schemas.openxmlformats.org/officeDocument/2006/relationships/oleObject" Target="../embeddings/oleObject59.bin"/><Relationship Id="rId16" Type="http://schemas.openxmlformats.org/officeDocument/2006/relationships/image" Target="../media/image88.wmf"/><Relationship Id="rId20" Type="http://schemas.openxmlformats.org/officeDocument/2006/relationships/image" Target="../media/image65.wmf"/><Relationship Id="rId29" Type="http://schemas.openxmlformats.org/officeDocument/2006/relationships/oleObject" Target="../embeddings/oleObject70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62.bin"/><Relationship Id="rId24" Type="http://schemas.openxmlformats.org/officeDocument/2006/relationships/image" Target="../media/image91.wmf"/><Relationship Id="rId32" Type="http://schemas.openxmlformats.org/officeDocument/2006/relationships/image" Target="../media/image95.wmf"/><Relationship Id="rId37" Type="http://schemas.openxmlformats.org/officeDocument/2006/relationships/oleObject" Target="../embeddings/oleObject74.bin"/><Relationship Id="rId5" Type="http://schemas.openxmlformats.org/officeDocument/2006/relationships/oleObject" Target="../embeddings/oleObject60.bin"/><Relationship Id="rId15" Type="http://schemas.openxmlformats.org/officeDocument/2006/relationships/oleObject" Target="../embeddings/oleObject64.bin"/><Relationship Id="rId23" Type="http://schemas.openxmlformats.org/officeDocument/2006/relationships/oleObject" Target="../embeddings/oleObject67.bin"/><Relationship Id="rId28" Type="http://schemas.openxmlformats.org/officeDocument/2006/relationships/image" Target="../media/image93.wmf"/><Relationship Id="rId36" Type="http://schemas.openxmlformats.org/officeDocument/2006/relationships/image" Target="../media/image97.wmf"/><Relationship Id="rId10" Type="http://schemas.openxmlformats.org/officeDocument/2006/relationships/image" Target="../media/image85.wmf"/><Relationship Id="rId19" Type="http://schemas.openxmlformats.org/officeDocument/2006/relationships/oleObject" Target="../embeddings/oleObject41.bin"/><Relationship Id="rId31" Type="http://schemas.openxmlformats.org/officeDocument/2006/relationships/oleObject" Target="../embeddings/oleObject71.bin"/><Relationship Id="rId4" Type="http://schemas.openxmlformats.org/officeDocument/2006/relationships/image" Target="../media/image51.png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87.wmf"/><Relationship Id="rId22" Type="http://schemas.openxmlformats.org/officeDocument/2006/relationships/image" Target="../media/image90.wmf"/><Relationship Id="rId27" Type="http://schemas.openxmlformats.org/officeDocument/2006/relationships/oleObject" Target="../embeddings/oleObject69.bin"/><Relationship Id="rId30" Type="http://schemas.openxmlformats.org/officeDocument/2006/relationships/image" Target="../media/image94.wmf"/><Relationship Id="rId35" Type="http://schemas.openxmlformats.org/officeDocument/2006/relationships/oleObject" Target="../embeddings/oleObject7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18.wmf"/><Relationship Id="rId3" Type="http://schemas.openxmlformats.org/officeDocument/2006/relationships/image" Target="../media/image112.png"/><Relationship Id="rId7" Type="http://schemas.openxmlformats.org/officeDocument/2006/relationships/image" Target="../media/image114.png"/><Relationship Id="rId12" Type="http://schemas.openxmlformats.org/officeDocument/2006/relationships/oleObject" Target="../embeddings/oleObject77.bin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117.png"/><Relationship Id="rId5" Type="http://schemas.openxmlformats.org/officeDocument/2006/relationships/image" Target="../media/image113.wmf"/><Relationship Id="rId10" Type="http://schemas.openxmlformats.org/officeDocument/2006/relationships/image" Target="../media/image116.wmf"/><Relationship Id="rId4" Type="http://schemas.openxmlformats.org/officeDocument/2006/relationships/oleObject" Target="../embeddings/oleObject75.bin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1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0.png"/><Relationship Id="rId3" Type="http://schemas.openxmlformats.org/officeDocument/2006/relationships/image" Target="../media/image123.png"/><Relationship Id="rId7" Type="http://schemas.openxmlformats.org/officeDocument/2006/relationships/image" Target="../media/image12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190.png"/><Relationship Id="rId4" Type="http://schemas.openxmlformats.org/officeDocument/2006/relationships/image" Target="../media/image1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87.wmf"/><Relationship Id="rId18" Type="http://schemas.openxmlformats.org/officeDocument/2006/relationships/oleObject" Target="../embeddings/oleObject82.bin"/><Relationship Id="rId3" Type="http://schemas.openxmlformats.org/officeDocument/2006/relationships/image" Target="../media/image51.png"/><Relationship Id="rId7" Type="http://schemas.openxmlformats.org/officeDocument/2006/relationships/image" Target="../media/image136.wmf"/><Relationship Id="rId12" Type="http://schemas.openxmlformats.org/officeDocument/2006/relationships/oleObject" Target="../embeddings/oleObject63.bin"/><Relationship Id="rId17" Type="http://schemas.openxmlformats.org/officeDocument/2006/relationships/image" Target="../media/image138.wmf"/><Relationship Id="rId2" Type="http://schemas.openxmlformats.org/officeDocument/2006/relationships/image" Target="../media/image134.png"/><Relationship Id="rId16" Type="http://schemas.openxmlformats.org/officeDocument/2006/relationships/oleObject" Target="../embeddings/oleObject8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137.wmf"/><Relationship Id="rId5" Type="http://schemas.openxmlformats.org/officeDocument/2006/relationships/image" Target="../media/image135.wmf"/><Relationship Id="rId15" Type="http://schemas.openxmlformats.org/officeDocument/2006/relationships/image" Target="../media/image56.wmf"/><Relationship Id="rId10" Type="http://schemas.openxmlformats.org/officeDocument/2006/relationships/oleObject" Target="../embeddings/oleObject80.bin"/><Relationship Id="rId19" Type="http://schemas.openxmlformats.org/officeDocument/2006/relationships/image" Target="../media/image139.wmf"/><Relationship Id="rId4" Type="http://schemas.openxmlformats.org/officeDocument/2006/relationships/oleObject" Target="../embeddings/oleObject78.bin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3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13" Type="http://schemas.openxmlformats.org/officeDocument/2006/relationships/image" Target="../media/image144.wmf"/><Relationship Id="rId18" Type="http://schemas.openxmlformats.org/officeDocument/2006/relationships/oleObject" Target="../embeddings/oleObject90.bin"/><Relationship Id="rId26" Type="http://schemas.openxmlformats.org/officeDocument/2006/relationships/image" Target="../media/image154.png"/><Relationship Id="rId3" Type="http://schemas.openxmlformats.org/officeDocument/2006/relationships/image" Target="../media/image51.png"/><Relationship Id="rId21" Type="http://schemas.openxmlformats.org/officeDocument/2006/relationships/image" Target="../media/image149.png"/><Relationship Id="rId34" Type="http://schemas.openxmlformats.org/officeDocument/2006/relationships/image" Target="../media/image162.png"/><Relationship Id="rId7" Type="http://schemas.openxmlformats.org/officeDocument/2006/relationships/image" Target="../media/image141.wmf"/><Relationship Id="rId12" Type="http://schemas.openxmlformats.org/officeDocument/2006/relationships/oleObject" Target="../embeddings/oleObject87.bin"/><Relationship Id="rId17" Type="http://schemas.openxmlformats.org/officeDocument/2006/relationships/image" Target="../media/image146.wmf"/><Relationship Id="rId25" Type="http://schemas.openxmlformats.org/officeDocument/2006/relationships/image" Target="../media/image153.png"/><Relationship Id="rId33" Type="http://schemas.openxmlformats.org/officeDocument/2006/relationships/image" Target="../media/image161.png"/><Relationship Id="rId2" Type="http://schemas.openxmlformats.org/officeDocument/2006/relationships/image" Target="../media/image134.png"/><Relationship Id="rId16" Type="http://schemas.openxmlformats.org/officeDocument/2006/relationships/oleObject" Target="../embeddings/oleObject89.bin"/><Relationship Id="rId20" Type="http://schemas.openxmlformats.org/officeDocument/2006/relationships/image" Target="../media/image148.png"/><Relationship Id="rId29" Type="http://schemas.openxmlformats.org/officeDocument/2006/relationships/image" Target="../media/image157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143.wmf"/><Relationship Id="rId24" Type="http://schemas.openxmlformats.org/officeDocument/2006/relationships/image" Target="../media/image152.png"/><Relationship Id="rId32" Type="http://schemas.openxmlformats.org/officeDocument/2006/relationships/image" Target="../media/image160.png"/><Relationship Id="rId5" Type="http://schemas.openxmlformats.org/officeDocument/2006/relationships/image" Target="../media/image140.wmf"/><Relationship Id="rId15" Type="http://schemas.openxmlformats.org/officeDocument/2006/relationships/image" Target="../media/image145.wmf"/><Relationship Id="rId23" Type="http://schemas.openxmlformats.org/officeDocument/2006/relationships/image" Target="../media/image151.png"/><Relationship Id="rId28" Type="http://schemas.openxmlformats.org/officeDocument/2006/relationships/image" Target="../media/image156.png"/><Relationship Id="rId10" Type="http://schemas.openxmlformats.org/officeDocument/2006/relationships/oleObject" Target="../embeddings/oleObject86.bin"/><Relationship Id="rId19" Type="http://schemas.openxmlformats.org/officeDocument/2006/relationships/image" Target="../media/image147.wmf"/><Relationship Id="rId31" Type="http://schemas.openxmlformats.org/officeDocument/2006/relationships/image" Target="../media/image159.png"/><Relationship Id="rId4" Type="http://schemas.openxmlformats.org/officeDocument/2006/relationships/oleObject" Target="../embeddings/oleObject83.bin"/><Relationship Id="rId9" Type="http://schemas.openxmlformats.org/officeDocument/2006/relationships/image" Target="../media/image142.wmf"/><Relationship Id="rId14" Type="http://schemas.openxmlformats.org/officeDocument/2006/relationships/oleObject" Target="../embeddings/oleObject88.bin"/><Relationship Id="rId22" Type="http://schemas.openxmlformats.org/officeDocument/2006/relationships/image" Target="../media/image150.png"/><Relationship Id="rId27" Type="http://schemas.openxmlformats.org/officeDocument/2006/relationships/image" Target="../media/image155.png"/><Relationship Id="rId30" Type="http://schemas.openxmlformats.org/officeDocument/2006/relationships/image" Target="../media/image158.png"/><Relationship Id="rId35" Type="http://schemas.openxmlformats.org/officeDocument/2006/relationships/image" Target="../media/image1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3.png"/><Relationship Id="rId7" Type="http://schemas.openxmlformats.org/officeDocument/2006/relationships/oleObject" Target="../embeddings/oleObject2.bin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.bin"/><Relationship Id="rId18" Type="http://schemas.openxmlformats.org/officeDocument/2006/relationships/image" Target="../media/image26.wmf"/><Relationship Id="rId26" Type="http://schemas.openxmlformats.org/officeDocument/2006/relationships/image" Target="../media/image30.wmf"/><Relationship Id="rId39" Type="http://schemas.openxmlformats.org/officeDocument/2006/relationships/oleObject" Target="../embeddings/oleObject20.bin"/><Relationship Id="rId3" Type="http://schemas.openxmlformats.org/officeDocument/2006/relationships/image" Target="../media/image18.png"/><Relationship Id="rId21" Type="http://schemas.openxmlformats.org/officeDocument/2006/relationships/oleObject" Target="../embeddings/oleObject11.bin"/><Relationship Id="rId34" Type="http://schemas.openxmlformats.org/officeDocument/2006/relationships/image" Target="../media/image34.wmf"/><Relationship Id="rId42" Type="http://schemas.openxmlformats.org/officeDocument/2006/relationships/image" Target="../media/image38.wmf"/><Relationship Id="rId47" Type="http://schemas.openxmlformats.org/officeDocument/2006/relationships/oleObject" Target="../embeddings/oleObject24.bin"/><Relationship Id="rId50" Type="http://schemas.openxmlformats.org/officeDocument/2006/relationships/image" Target="../media/image42.wmf"/><Relationship Id="rId7" Type="http://schemas.openxmlformats.org/officeDocument/2006/relationships/image" Target="../media/image20.wmf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33" Type="http://schemas.openxmlformats.org/officeDocument/2006/relationships/oleObject" Target="../embeddings/oleObject17.bin"/><Relationship Id="rId38" Type="http://schemas.openxmlformats.org/officeDocument/2006/relationships/image" Target="../media/image36.wmf"/><Relationship Id="rId46" Type="http://schemas.openxmlformats.org/officeDocument/2006/relationships/image" Target="../media/image40.wmf"/><Relationship Id="rId2" Type="http://schemas.openxmlformats.org/officeDocument/2006/relationships/image" Target="../media/image17.png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29" Type="http://schemas.openxmlformats.org/officeDocument/2006/relationships/oleObject" Target="../embeddings/oleObject15.bin"/><Relationship Id="rId41" Type="http://schemas.openxmlformats.org/officeDocument/2006/relationships/oleObject" Target="../embeddings/oleObject2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29.wmf"/><Relationship Id="rId32" Type="http://schemas.openxmlformats.org/officeDocument/2006/relationships/image" Target="../media/image33.wmf"/><Relationship Id="rId37" Type="http://schemas.openxmlformats.org/officeDocument/2006/relationships/oleObject" Target="../embeddings/oleObject19.bin"/><Relationship Id="rId40" Type="http://schemas.openxmlformats.org/officeDocument/2006/relationships/image" Target="../media/image37.wmf"/><Relationship Id="rId45" Type="http://schemas.openxmlformats.org/officeDocument/2006/relationships/oleObject" Target="../embeddings/oleObject23.bin"/><Relationship Id="rId5" Type="http://schemas.openxmlformats.org/officeDocument/2006/relationships/image" Target="../media/image19.wmf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28" Type="http://schemas.openxmlformats.org/officeDocument/2006/relationships/image" Target="../media/image31.wmf"/><Relationship Id="rId36" Type="http://schemas.openxmlformats.org/officeDocument/2006/relationships/image" Target="../media/image35.wmf"/><Relationship Id="rId49" Type="http://schemas.openxmlformats.org/officeDocument/2006/relationships/oleObject" Target="../embeddings/oleObject25.bin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10.bin"/><Relationship Id="rId31" Type="http://schemas.openxmlformats.org/officeDocument/2006/relationships/oleObject" Target="../embeddings/oleObject16.bin"/><Relationship Id="rId44" Type="http://schemas.openxmlformats.org/officeDocument/2006/relationships/image" Target="../media/image39.wmf"/><Relationship Id="rId52" Type="http://schemas.openxmlformats.org/officeDocument/2006/relationships/image" Target="../media/image43.w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4.wmf"/><Relationship Id="rId22" Type="http://schemas.openxmlformats.org/officeDocument/2006/relationships/image" Target="../media/image28.wmf"/><Relationship Id="rId27" Type="http://schemas.openxmlformats.org/officeDocument/2006/relationships/oleObject" Target="../embeddings/oleObject14.bin"/><Relationship Id="rId30" Type="http://schemas.openxmlformats.org/officeDocument/2006/relationships/image" Target="../media/image32.wmf"/><Relationship Id="rId35" Type="http://schemas.openxmlformats.org/officeDocument/2006/relationships/oleObject" Target="../embeddings/oleObject18.bin"/><Relationship Id="rId43" Type="http://schemas.openxmlformats.org/officeDocument/2006/relationships/oleObject" Target="../embeddings/oleObject22.bin"/><Relationship Id="rId48" Type="http://schemas.openxmlformats.org/officeDocument/2006/relationships/image" Target="../media/image41.wmf"/><Relationship Id="rId8" Type="http://schemas.openxmlformats.org/officeDocument/2006/relationships/image" Target="../media/image21.png"/><Relationship Id="rId51" Type="http://schemas.openxmlformats.org/officeDocument/2006/relationships/oleObject" Target="../embeddings/oleObject2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54.wmf"/><Relationship Id="rId18" Type="http://schemas.openxmlformats.org/officeDocument/2006/relationships/oleObject" Target="../embeddings/oleObject33.bin"/><Relationship Id="rId3" Type="http://schemas.openxmlformats.org/officeDocument/2006/relationships/image" Target="../media/image48.png"/><Relationship Id="rId21" Type="http://schemas.openxmlformats.org/officeDocument/2006/relationships/image" Target="../media/image58.wmf"/><Relationship Id="rId7" Type="http://schemas.openxmlformats.org/officeDocument/2006/relationships/image" Target="../media/image51.png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56.wmf"/><Relationship Id="rId2" Type="http://schemas.openxmlformats.org/officeDocument/2006/relationships/image" Target="../media/image47.png"/><Relationship Id="rId16" Type="http://schemas.openxmlformats.org/officeDocument/2006/relationships/oleObject" Target="../embeddings/oleObject32.bin"/><Relationship Id="rId20" Type="http://schemas.openxmlformats.org/officeDocument/2006/relationships/oleObject" Target="../embeddings/oleObject34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wmf"/><Relationship Id="rId11" Type="http://schemas.openxmlformats.org/officeDocument/2006/relationships/image" Target="../media/image53.wmf"/><Relationship Id="rId5" Type="http://schemas.openxmlformats.org/officeDocument/2006/relationships/oleObject" Target="../embeddings/oleObject27.bin"/><Relationship Id="rId15" Type="http://schemas.openxmlformats.org/officeDocument/2006/relationships/image" Target="../media/image55.wmf"/><Relationship Id="rId23" Type="http://schemas.openxmlformats.org/officeDocument/2006/relationships/image" Target="../media/image59.wmf"/><Relationship Id="rId10" Type="http://schemas.openxmlformats.org/officeDocument/2006/relationships/oleObject" Target="../embeddings/oleObject29.bin"/><Relationship Id="rId19" Type="http://schemas.openxmlformats.org/officeDocument/2006/relationships/image" Target="../media/image57.wmf"/><Relationship Id="rId4" Type="http://schemas.openxmlformats.org/officeDocument/2006/relationships/image" Target="../media/image49.png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31.bin"/><Relationship Id="rId22" Type="http://schemas.openxmlformats.org/officeDocument/2006/relationships/oleObject" Target="../embeddings/oleObject3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F9F86F-F422-900E-0BCE-293A9CBD5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66" y="266376"/>
            <a:ext cx="3842047" cy="939566"/>
          </a:xfrm>
          <a:prstGeom prst="rect">
            <a:avLst/>
          </a:prstGeom>
          <a:ln w="25400">
            <a:solidFill>
              <a:srgbClr val="0070C0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3F366F-D2F0-142A-3AFF-A26EEB7AE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22" y="1635315"/>
            <a:ext cx="9675706" cy="427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95C4C0F1-A62F-9D65-9413-F0659205C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475" y="2533152"/>
            <a:ext cx="7772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11DE13-1591-CD1A-B8C3-25D299E77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945" y="3473162"/>
            <a:ext cx="878749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0F9B46-2D45-8A15-28A2-CD1FE7804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28" y="4430949"/>
            <a:ext cx="68072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DFFC9F-0DCC-B95F-937A-598F8FD1D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620" y="5251839"/>
            <a:ext cx="8984827" cy="45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18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A80DA1C-86DC-B49D-68C9-AAE3FC2DBB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867411"/>
              </p:ext>
            </p:extLst>
          </p:nvPr>
        </p:nvGraphicFramePr>
        <p:xfrm>
          <a:off x="244365" y="211138"/>
          <a:ext cx="2105026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06360" imgH="431640" progId="Equation.DSMT4">
                  <p:embed/>
                </p:oleObj>
              </mc:Choice>
              <mc:Fallback>
                <p:oleObj name="Equation" r:id="rId2" imgW="1206360" imgH="4316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628B06C0-8208-0FF7-BCFF-2FE02C98D5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65" y="211138"/>
                        <a:ext cx="2105026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6">
            <a:extLst>
              <a:ext uri="{FF2B5EF4-FFF2-40B4-BE49-F238E27FC236}">
                <a16:creationId xmlns:a16="http://schemas.microsoft.com/office/drawing/2014/main" id="{D5814EC8-1E10-155A-6131-E82E96DD8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92" y="1190813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3">
            <a:extLst>
              <a:ext uri="{FF2B5EF4-FFF2-40B4-BE49-F238E27FC236}">
                <a16:creationId xmlns:a16="http://schemas.microsoft.com/office/drawing/2014/main" id="{336E1546-9149-5D06-FEFE-0C161EB6FE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593308"/>
              </p:ext>
            </p:extLst>
          </p:nvPr>
        </p:nvGraphicFramePr>
        <p:xfrm>
          <a:off x="298664" y="1557338"/>
          <a:ext cx="2397126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71600" imgH="393480" progId="Equation.DSMT4">
                  <p:embed/>
                </p:oleObj>
              </mc:Choice>
              <mc:Fallback>
                <p:oleObj name="Equation" r:id="rId5" imgW="1371600" imgH="393480" progId="Equation.DSMT4">
                  <p:embed/>
                  <p:pic>
                    <p:nvPicPr>
                      <p:cNvPr id="2" name="Object 13">
                        <a:extLst>
                          <a:ext uri="{FF2B5EF4-FFF2-40B4-BE49-F238E27FC236}">
                            <a16:creationId xmlns:a16="http://schemas.microsoft.com/office/drawing/2014/main" id="{6B1BCB3A-4B43-6892-C965-3830724C1C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64" y="1557338"/>
                        <a:ext cx="2397126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1413D90-F099-9164-981C-DF03A4BD7D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695840"/>
              </p:ext>
            </p:extLst>
          </p:nvPr>
        </p:nvGraphicFramePr>
        <p:xfrm>
          <a:off x="571418" y="2476589"/>
          <a:ext cx="124142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11000" imgH="291960" progId="Equation.DSMT4">
                  <p:embed/>
                </p:oleObj>
              </mc:Choice>
              <mc:Fallback>
                <p:oleObj name="Equation" r:id="rId7" imgW="711000" imgH="2919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71DDDA1C-2B94-3927-8FED-8A9EBB9BC9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18" y="2476589"/>
                        <a:ext cx="1241425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2014FD9-FDFE-7CAD-1272-69AC634F24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590240"/>
              </p:ext>
            </p:extLst>
          </p:nvPr>
        </p:nvGraphicFramePr>
        <p:xfrm>
          <a:off x="1773511" y="2340563"/>
          <a:ext cx="166211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52200" imgH="431640" progId="Equation.DSMT4">
                  <p:embed/>
                </p:oleObj>
              </mc:Choice>
              <mc:Fallback>
                <p:oleObj name="Equation" r:id="rId9" imgW="952200" imgH="4316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AE3CF6EB-E6BB-E9A2-1016-71DB34CC12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511" y="2340563"/>
                        <a:ext cx="1662112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3B98D83-2B1D-35B3-EA0B-E7E75E48B3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745109"/>
              </p:ext>
            </p:extLst>
          </p:nvPr>
        </p:nvGraphicFramePr>
        <p:xfrm>
          <a:off x="1918923" y="5105396"/>
          <a:ext cx="420688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41200" imgH="177480" progId="Equation.DSMT4">
                  <p:embed/>
                </p:oleObj>
              </mc:Choice>
              <mc:Fallback>
                <p:oleObj name="Equation" r:id="rId11" imgW="241200" imgH="177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63A8007D-3FE0-5E49-B36D-C44C1E794F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8923" y="5105396"/>
                        <a:ext cx="420688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85ACDB4-F255-DB5E-7659-26D42B4622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734969"/>
              </p:ext>
            </p:extLst>
          </p:nvPr>
        </p:nvGraphicFramePr>
        <p:xfrm>
          <a:off x="1752071" y="3302588"/>
          <a:ext cx="14859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50680" imgH="431640" progId="Equation.DSMT4">
                  <p:embed/>
                </p:oleObj>
              </mc:Choice>
              <mc:Fallback>
                <p:oleObj name="Equation" r:id="rId13" imgW="850680" imgH="4316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2014FD9-FDFE-7CAD-1272-69AC634F24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071" y="3302588"/>
                        <a:ext cx="14859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9F101BD-6095-C1EF-BD5D-0F06A3579C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911952"/>
              </p:ext>
            </p:extLst>
          </p:nvPr>
        </p:nvGraphicFramePr>
        <p:xfrm>
          <a:off x="1910145" y="4209738"/>
          <a:ext cx="12414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11000" imgH="431640" progId="Equation.DSMT4">
                  <p:embed/>
                </p:oleObj>
              </mc:Choice>
              <mc:Fallback>
                <p:oleObj name="Equation" r:id="rId15" imgW="711000" imgH="4316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D85ACDB4-F255-DB5E-7659-26D42B4622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0145" y="4209738"/>
                        <a:ext cx="124142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3CDDA03-C030-D4AB-33DF-C8277FCF6611}"/>
              </a:ext>
            </a:extLst>
          </p:cNvPr>
          <p:cNvCxnSpPr>
            <a:cxnSpLocks/>
          </p:cNvCxnSpPr>
          <p:nvPr/>
        </p:nvCxnSpPr>
        <p:spPr>
          <a:xfrm flipV="1">
            <a:off x="4096954" y="377796"/>
            <a:ext cx="0" cy="597593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4A850C1E-B225-D93B-6172-49A4A7283F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231173"/>
              </p:ext>
            </p:extLst>
          </p:nvPr>
        </p:nvGraphicFramePr>
        <p:xfrm>
          <a:off x="4569875" y="377796"/>
          <a:ext cx="387826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222280" imgH="228600" progId="Equation.DSMT4">
                  <p:embed/>
                </p:oleObj>
              </mc:Choice>
              <mc:Fallback>
                <p:oleObj name="Equation" r:id="rId17" imgW="2222280" imgH="2286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88514DA0-E4E6-41B2-4041-CCA00B3DF9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9875" y="377796"/>
                        <a:ext cx="3878263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C63DA1CD-BA40-3665-13A5-0C4DF2D8C9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203728"/>
              </p:ext>
            </p:extLst>
          </p:nvPr>
        </p:nvGraphicFramePr>
        <p:xfrm>
          <a:off x="4464050" y="1552575"/>
          <a:ext cx="58737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365280" imgH="393480" progId="Equation.DSMT4">
                  <p:embed/>
                </p:oleObj>
              </mc:Choice>
              <mc:Fallback>
                <p:oleObj name="Equation" r:id="rId19" imgW="3365280" imgH="393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4A850C1E-B225-D93B-6172-49A4A7283F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1552575"/>
                        <a:ext cx="5873750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F74BED45-9F66-8770-5794-4F89C11D91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263315"/>
              </p:ext>
            </p:extLst>
          </p:nvPr>
        </p:nvGraphicFramePr>
        <p:xfrm>
          <a:off x="5610037" y="2240496"/>
          <a:ext cx="3213100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841400" imgH="571320" progId="Equation.DSMT4">
                  <p:embed/>
                </p:oleObj>
              </mc:Choice>
              <mc:Fallback>
                <p:oleObj name="Equation" r:id="rId21" imgW="1841400" imgH="57132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C63DA1CD-BA40-3665-13A5-0C4DF2D8C9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0037" y="2240496"/>
                        <a:ext cx="3213100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E9CA052B-1901-395B-E161-0657A36097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771200"/>
              </p:ext>
            </p:extLst>
          </p:nvPr>
        </p:nvGraphicFramePr>
        <p:xfrm>
          <a:off x="6278440" y="3239033"/>
          <a:ext cx="1793875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028520" imgH="533160" progId="Equation.DSMT4">
                  <p:embed/>
                </p:oleObj>
              </mc:Choice>
              <mc:Fallback>
                <p:oleObj name="Equation" r:id="rId23" imgW="1028520" imgH="53316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F74BED45-9F66-8770-5794-4F89C11D91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8440" y="3239033"/>
                        <a:ext cx="1793875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4C6AD523-D056-2B07-FA27-527D6B1E5D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053238"/>
              </p:ext>
            </p:extLst>
          </p:nvPr>
        </p:nvGraphicFramePr>
        <p:xfrm>
          <a:off x="6352525" y="4242396"/>
          <a:ext cx="1350963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774360" imgH="533160" progId="Equation.DSMT4">
                  <p:embed/>
                </p:oleObj>
              </mc:Choice>
              <mc:Fallback>
                <p:oleObj name="Equation" r:id="rId25" imgW="774360" imgH="53316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E9CA052B-1901-395B-E161-0657A36097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2525" y="4242396"/>
                        <a:ext cx="1350963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A5F045C0-5301-F74D-C36A-98624042A9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516738"/>
              </p:ext>
            </p:extLst>
          </p:nvPr>
        </p:nvGraphicFramePr>
        <p:xfrm>
          <a:off x="7740337" y="4476508"/>
          <a:ext cx="17272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990360" imgH="177480" progId="Equation.DSMT4">
                  <p:embed/>
                </p:oleObj>
              </mc:Choice>
              <mc:Fallback>
                <p:oleObj name="Equation" r:id="rId27" imgW="990360" imgH="177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4C6AD523-D056-2B07-FA27-527D6B1E5D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37" y="4476508"/>
                        <a:ext cx="172720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4AC6C05C-5CE5-8D6C-0341-1C47F28A8B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754528"/>
              </p:ext>
            </p:extLst>
          </p:nvPr>
        </p:nvGraphicFramePr>
        <p:xfrm>
          <a:off x="4569875" y="5677036"/>
          <a:ext cx="523240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997000" imgH="431640" progId="Equation.DSMT4">
                  <p:embed/>
                </p:oleObj>
              </mc:Choice>
              <mc:Fallback>
                <p:oleObj name="Equation" r:id="rId29" imgW="2997000" imgH="43164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12E0C9F9-E205-0DDF-1A7A-176B603712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9875" y="5677036"/>
                        <a:ext cx="5232400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F942D2BB-7B41-5205-7512-737B6E631D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866829"/>
              </p:ext>
            </p:extLst>
          </p:nvPr>
        </p:nvGraphicFramePr>
        <p:xfrm>
          <a:off x="4581525" y="5159971"/>
          <a:ext cx="500856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869920" imgH="228600" progId="Equation.DSMT4">
                  <p:embed/>
                </p:oleObj>
              </mc:Choice>
              <mc:Fallback>
                <p:oleObj name="Equation" r:id="rId31" imgW="2869920" imgH="2286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4A850C1E-B225-D93B-6172-49A4A7283F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525" y="5159971"/>
                        <a:ext cx="5008563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3DCD70E-18A2-6D4B-3199-6747501C25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789293"/>
              </p:ext>
            </p:extLst>
          </p:nvPr>
        </p:nvGraphicFramePr>
        <p:xfrm>
          <a:off x="5356481" y="861394"/>
          <a:ext cx="230505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320480" imgH="419040" progId="Equation.DSMT4">
                  <p:embed/>
                </p:oleObj>
              </mc:Choice>
              <mc:Fallback>
                <p:oleObj name="Equation" r:id="rId33" imgW="1320480" imgH="419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A80DA1C-86DC-B49D-68C9-AAE3FC2DBB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481" y="861394"/>
                        <a:ext cx="2305050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631C43B-6F49-6EBF-EBFC-B0A2D5D7DA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062239"/>
              </p:ext>
            </p:extLst>
          </p:nvPr>
        </p:nvGraphicFramePr>
        <p:xfrm>
          <a:off x="8020050" y="1041400"/>
          <a:ext cx="144145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825480" imgH="177480" progId="Equation.DSMT4">
                  <p:embed/>
                </p:oleObj>
              </mc:Choice>
              <mc:Fallback>
                <p:oleObj name="Equation" r:id="rId35" imgW="825480" imgH="1774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F942D2BB-7B41-5205-7512-737B6E631D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0050" y="1041400"/>
                        <a:ext cx="1441450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34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E525D83-7A59-87F5-92E3-5897CA9496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39673"/>
              </p:ext>
            </p:extLst>
          </p:nvPr>
        </p:nvGraphicFramePr>
        <p:xfrm>
          <a:off x="225056" y="200025"/>
          <a:ext cx="2259013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95280" imgH="444240" progId="Equation.DSMT4">
                  <p:embed/>
                </p:oleObj>
              </mc:Choice>
              <mc:Fallback>
                <p:oleObj name="Equation" r:id="rId2" imgW="1295280" imgH="4442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A80DA1C-86DC-B49D-68C9-AAE3FC2DBB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056" y="200025"/>
                        <a:ext cx="2259013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16">
            <a:extLst>
              <a:ext uri="{FF2B5EF4-FFF2-40B4-BE49-F238E27FC236}">
                <a16:creationId xmlns:a16="http://schemas.microsoft.com/office/drawing/2014/main" id="{EC9AFE36-3F20-D2E7-4667-65DE080FD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4" y="1079200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3">
            <a:extLst>
              <a:ext uri="{FF2B5EF4-FFF2-40B4-BE49-F238E27FC236}">
                <a16:creationId xmlns:a16="http://schemas.microsoft.com/office/drawing/2014/main" id="{9D67483A-D974-EB2B-681F-E1A0A2CA4C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761202"/>
              </p:ext>
            </p:extLst>
          </p:nvPr>
        </p:nvGraphicFramePr>
        <p:xfrm>
          <a:off x="225056" y="1257126"/>
          <a:ext cx="2443163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6800" imgH="419040" progId="Equation.DSMT4">
                  <p:embed/>
                </p:oleObj>
              </mc:Choice>
              <mc:Fallback>
                <p:oleObj name="Equation" r:id="rId5" imgW="1396800" imgH="419040" progId="Equation.DSMT4">
                  <p:embed/>
                  <p:pic>
                    <p:nvPicPr>
                      <p:cNvPr id="6" name="Object 13">
                        <a:extLst>
                          <a:ext uri="{FF2B5EF4-FFF2-40B4-BE49-F238E27FC236}">
                            <a16:creationId xmlns:a16="http://schemas.microsoft.com/office/drawing/2014/main" id="{336E1546-9149-5D06-FEFE-0C161EB6FE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056" y="1257126"/>
                        <a:ext cx="2443163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C22DD0B-CE3D-F87B-5275-BF34CCCF3B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294377"/>
              </p:ext>
            </p:extLst>
          </p:nvPr>
        </p:nvGraphicFramePr>
        <p:xfrm>
          <a:off x="534582" y="2271588"/>
          <a:ext cx="124142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11000" imgH="291960" progId="Equation.DSMT4">
                  <p:embed/>
                </p:oleObj>
              </mc:Choice>
              <mc:Fallback>
                <p:oleObj name="Equation" r:id="rId7" imgW="711000" imgH="2919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1413D90-F099-9164-981C-DF03A4BD7D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82" y="2271588"/>
                        <a:ext cx="1241425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41125D5-7467-4618-19B6-4784998351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847909"/>
              </p:ext>
            </p:extLst>
          </p:nvPr>
        </p:nvGraphicFramePr>
        <p:xfrm>
          <a:off x="1744812" y="2088117"/>
          <a:ext cx="1706563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77760" imgH="482400" progId="Equation.DSMT4">
                  <p:embed/>
                </p:oleObj>
              </mc:Choice>
              <mc:Fallback>
                <p:oleObj name="Equation" r:id="rId9" imgW="977760" imgH="48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2014FD9-FDFE-7CAD-1272-69AC634F24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812" y="2088117"/>
                        <a:ext cx="1706563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39B883C-8E1F-474F-6A78-E6B81DAE16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795954"/>
              </p:ext>
            </p:extLst>
          </p:nvPr>
        </p:nvGraphicFramePr>
        <p:xfrm>
          <a:off x="1790831" y="4606308"/>
          <a:ext cx="4429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53800" imgH="393480" progId="Equation.DSMT4">
                  <p:embed/>
                </p:oleObj>
              </mc:Choice>
              <mc:Fallback>
                <p:oleObj name="Equation" r:id="rId11" imgW="253800" imgH="393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3B98D83-2B1D-35B3-EA0B-E7E75E48B3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831" y="4606308"/>
                        <a:ext cx="44291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CF59FE4-1075-EDDC-8474-07C1FC75E6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914436"/>
              </p:ext>
            </p:extLst>
          </p:nvPr>
        </p:nvGraphicFramePr>
        <p:xfrm>
          <a:off x="1638720" y="2982879"/>
          <a:ext cx="14859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50680" imgH="482400" progId="Equation.DSMT4">
                  <p:embed/>
                </p:oleObj>
              </mc:Choice>
              <mc:Fallback>
                <p:oleObj name="Equation" r:id="rId13" imgW="850680" imgH="4824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D85ACDB4-F255-DB5E-7659-26D42B4622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720" y="2982879"/>
                        <a:ext cx="148590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3016A03-BD56-732F-8EC5-F792DAFC97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232152"/>
              </p:ext>
            </p:extLst>
          </p:nvPr>
        </p:nvGraphicFramePr>
        <p:xfrm>
          <a:off x="1774218" y="3873023"/>
          <a:ext cx="10858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22080" imgH="431640" progId="Equation.DSMT4">
                  <p:embed/>
                </p:oleObj>
              </mc:Choice>
              <mc:Fallback>
                <p:oleObj name="Equation" r:id="rId15" imgW="622080" imgH="4316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89F101BD-6095-C1EF-BD5D-0F06A3579C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218" y="3873023"/>
                        <a:ext cx="108585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>
            <a:extLst>
              <a:ext uri="{FF2B5EF4-FFF2-40B4-BE49-F238E27FC236}">
                <a16:creationId xmlns:a16="http://schemas.microsoft.com/office/drawing/2014/main" id="{EF787234-E0C1-777D-A61D-C1ABA26F5E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935649"/>
              </p:ext>
            </p:extLst>
          </p:nvPr>
        </p:nvGraphicFramePr>
        <p:xfrm>
          <a:off x="318773" y="5211286"/>
          <a:ext cx="548481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136680" imgH="393480" progId="Equation.DSMT4">
                  <p:embed/>
                </p:oleObj>
              </mc:Choice>
              <mc:Fallback>
                <p:oleObj name="Equation" r:id="rId17" imgW="3136680" imgH="393480" progId="Equation.DSMT4">
                  <p:embed/>
                  <p:pic>
                    <p:nvPicPr>
                      <p:cNvPr id="5" name="Object 13">
                        <a:extLst>
                          <a:ext uri="{FF2B5EF4-FFF2-40B4-BE49-F238E27FC236}">
                            <a16:creationId xmlns:a16="http://schemas.microsoft.com/office/drawing/2014/main" id="{9D67483A-D974-EB2B-681F-E1A0A2CA4C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73" y="5211286"/>
                        <a:ext cx="5484813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F6172CD-3071-D2ED-3CD9-2255894FF0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160099"/>
              </p:ext>
            </p:extLst>
          </p:nvPr>
        </p:nvGraphicFramePr>
        <p:xfrm>
          <a:off x="272182" y="5910113"/>
          <a:ext cx="7339013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203360" imgH="444240" progId="Equation.DSMT4">
                  <p:embed/>
                </p:oleObj>
              </mc:Choice>
              <mc:Fallback>
                <p:oleObj name="Equation" r:id="rId19" imgW="4203360" imgH="44424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4AC6C05C-5CE5-8D6C-0341-1C47F28A8B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182" y="5910113"/>
                        <a:ext cx="7339013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081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A624E94-ECF4-2587-43F3-37EEC229B4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780525"/>
              </p:ext>
            </p:extLst>
          </p:nvPr>
        </p:nvGraphicFramePr>
        <p:xfrm>
          <a:off x="204122" y="211138"/>
          <a:ext cx="2173288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44520" imgH="431640" progId="Equation.DSMT4">
                  <p:embed/>
                </p:oleObj>
              </mc:Choice>
              <mc:Fallback>
                <p:oleObj name="Equation" r:id="rId2" imgW="1244520" imgH="4316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A80DA1C-86DC-B49D-68C9-AAE3FC2DBB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22" y="211138"/>
                        <a:ext cx="2173288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16">
            <a:extLst>
              <a:ext uri="{FF2B5EF4-FFF2-40B4-BE49-F238E27FC236}">
                <a16:creationId xmlns:a16="http://schemas.microsoft.com/office/drawing/2014/main" id="{4E492416-8E25-E8CE-9A78-E1A973A51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4" y="1079200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3">
            <a:extLst>
              <a:ext uri="{FF2B5EF4-FFF2-40B4-BE49-F238E27FC236}">
                <a16:creationId xmlns:a16="http://schemas.microsoft.com/office/drawing/2014/main" id="{B7CC7376-C5BF-637E-5CE1-360A5146F1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810330"/>
              </p:ext>
            </p:extLst>
          </p:nvPr>
        </p:nvGraphicFramePr>
        <p:xfrm>
          <a:off x="203200" y="1343988"/>
          <a:ext cx="2487613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22360" imgH="431640" progId="Equation.DSMT4">
                  <p:embed/>
                </p:oleObj>
              </mc:Choice>
              <mc:Fallback>
                <p:oleObj name="Equation" r:id="rId5" imgW="1422360" imgH="431640" progId="Equation.DSMT4">
                  <p:embed/>
                  <p:pic>
                    <p:nvPicPr>
                      <p:cNvPr id="5" name="Object 13">
                        <a:extLst>
                          <a:ext uri="{FF2B5EF4-FFF2-40B4-BE49-F238E27FC236}">
                            <a16:creationId xmlns:a16="http://schemas.microsoft.com/office/drawing/2014/main" id="{9D67483A-D974-EB2B-681F-E1A0A2CA4C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1343988"/>
                        <a:ext cx="2487613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DD445C3-8FD1-28DF-16DF-FE86A0F6A0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38608"/>
              </p:ext>
            </p:extLst>
          </p:nvPr>
        </p:nvGraphicFramePr>
        <p:xfrm>
          <a:off x="534582" y="2369388"/>
          <a:ext cx="124142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11000" imgH="291960" progId="Equation.DSMT4">
                  <p:embed/>
                </p:oleObj>
              </mc:Choice>
              <mc:Fallback>
                <p:oleObj name="Equation" r:id="rId7" imgW="711000" imgH="2919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C22DD0B-CE3D-F87B-5275-BF34CCCF3B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82" y="2369388"/>
                        <a:ext cx="1241425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5B3B262-9C2E-E659-9537-0D753940DA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202989"/>
              </p:ext>
            </p:extLst>
          </p:nvPr>
        </p:nvGraphicFramePr>
        <p:xfrm>
          <a:off x="1728915" y="2217368"/>
          <a:ext cx="1749425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02960" imgH="457200" progId="Equation.DSMT4">
                  <p:embed/>
                </p:oleObj>
              </mc:Choice>
              <mc:Fallback>
                <p:oleObj name="Equation" r:id="rId9" imgW="1002960" imgH="457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41125D5-7467-4618-19B6-4784998351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915" y="2217368"/>
                        <a:ext cx="1749425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4B008F5-F677-05DD-4A8D-EFFE7D75CB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056906"/>
              </p:ext>
            </p:extLst>
          </p:nvPr>
        </p:nvGraphicFramePr>
        <p:xfrm>
          <a:off x="1733696" y="3272006"/>
          <a:ext cx="146367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38080" imgH="291960" progId="Equation.DSMT4">
                  <p:embed/>
                </p:oleObj>
              </mc:Choice>
              <mc:Fallback>
                <p:oleObj name="Equation" r:id="rId11" imgW="838080" imgH="2919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6CF59FE4-1075-EDDC-8474-07C1FC75E6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696" y="3272006"/>
                        <a:ext cx="1463675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5FA6148-9CFD-E381-1670-28B4BF2E9B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276592"/>
              </p:ext>
            </p:extLst>
          </p:nvPr>
        </p:nvGraphicFramePr>
        <p:xfrm>
          <a:off x="1723211" y="4687750"/>
          <a:ext cx="420687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41200" imgH="177480" progId="Equation.DSMT4">
                  <p:embed/>
                </p:oleObj>
              </mc:Choice>
              <mc:Fallback>
                <p:oleObj name="Equation" r:id="rId13" imgW="24120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3016A03-BD56-732F-8EC5-F792DAFC97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3211" y="4687750"/>
                        <a:ext cx="420687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1A7AF7D-EEDF-975C-1D72-25F7A0111788}"/>
              </a:ext>
            </a:extLst>
          </p:cNvPr>
          <p:cNvCxnSpPr>
            <a:cxnSpLocks/>
          </p:cNvCxnSpPr>
          <p:nvPr/>
        </p:nvCxnSpPr>
        <p:spPr>
          <a:xfrm flipV="1">
            <a:off x="2953796" y="2289378"/>
            <a:ext cx="246606" cy="62584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8AC450D-ED7B-28DD-FA55-319F255983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54267"/>
              </p:ext>
            </p:extLst>
          </p:nvPr>
        </p:nvGraphicFramePr>
        <p:xfrm>
          <a:off x="3086246" y="1969875"/>
          <a:ext cx="22225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6720" imgH="177480" progId="Equation.DSMT4">
                  <p:embed/>
                </p:oleObj>
              </mc:Choice>
              <mc:Fallback>
                <p:oleObj name="Equation" r:id="rId15" imgW="126720" imgH="177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5FA6148-9CFD-E381-1670-28B4BF2E9B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246" y="1969875"/>
                        <a:ext cx="222250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39189CB-5B0A-33E7-5B43-9C7BDF5441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122542"/>
              </p:ext>
            </p:extLst>
          </p:nvPr>
        </p:nvGraphicFramePr>
        <p:xfrm>
          <a:off x="1726195" y="4028805"/>
          <a:ext cx="97472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58720" imgH="291960" progId="Equation.DSMT4">
                  <p:embed/>
                </p:oleObj>
              </mc:Choice>
              <mc:Fallback>
                <p:oleObj name="Equation" r:id="rId17" imgW="558720" imgH="2919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4B008F5-F677-05DD-4A8D-EFFE7D75CB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6195" y="4028805"/>
                        <a:ext cx="97472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99D7F4-ECD7-C0C1-8092-194BA0429797}"/>
              </a:ext>
            </a:extLst>
          </p:cNvPr>
          <p:cNvCxnSpPr>
            <a:cxnSpLocks/>
          </p:cNvCxnSpPr>
          <p:nvPr/>
        </p:nvCxnSpPr>
        <p:spPr>
          <a:xfrm flipV="1">
            <a:off x="4096954" y="806824"/>
            <a:ext cx="44740" cy="554690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4D0627FA-D9CB-E288-CED9-5F7745B8F8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167728"/>
              </p:ext>
            </p:extLst>
          </p:nvPr>
        </p:nvGraphicFramePr>
        <p:xfrm>
          <a:off x="4569875" y="744538"/>
          <a:ext cx="387826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222280" imgH="228600" progId="Equation.DSMT4">
                  <p:embed/>
                </p:oleObj>
              </mc:Choice>
              <mc:Fallback>
                <p:oleObj name="Equation" r:id="rId19" imgW="2222280" imgH="2286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4A850C1E-B225-D93B-6172-49A4A7283F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9875" y="744538"/>
                        <a:ext cx="3878263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F2342DF4-EB6D-1D5A-97ED-7DB67C13C9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294562"/>
              </p:ext>
            </p:extLst>
          </p:nvPr>
        </p:nvGraphicFramePr>
        <p:xfrm>
          <a:off x="4970615" y="1952344"/>
          <a:ext cx="365760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095200" imgH="431640" progId="Equation.DSMT4">
                  <p:embed/>
                </p:oleObj>
              </mc:Choice>
              <mc:Fallback>
                <p:oleObj name="Equation" r:id="rId21" imgW="2095200" imgH="4316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C63DA1CD-BA40-3665-13A5-0C4DF2D8C9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615" y="1952344"/>
                        <a:ext cx="3657600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D0B8711A-0093-3C47-2993-C1D4FD7709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347839"/>
              </p:ext>
            </p:extLst>
          </p:nvPr>
        </p:nvGraphicFramePr>
        <p:xfrm>
          <a:off x="5577353" y="2745620"/>
          <a:ext cx="2636837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511280" imgH="431640" progId="Equation.DSMT4">
                  <p:embed/>
                </p:oleObj>
              </mc:Choice>
              <mc:Fallback>
                <p:oleObj name="Equation" r:id="rId23" imgW="1511280" imgH="4316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F74BED45-9F66-8770-5794-4F89C11D91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7353" y="2745620"/>
                        <a:ext cx="2636837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BD352309-3DEE-EA20-6CA3-26D6C22CD1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841712"/>
              </p:ext>
            </p:extLst>
          </p:nvPr>
        </p:nvGraphicFramePr>
        <p:xfrm>
          <a:off x="4952078" y="4351008"/>
          <a:ext cx="10398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96880" imgH="203040" progId="Equation.DSMT4">
                  <p:embed/>
                </p:oleObj>
              </mc:Choice>
              <mc:Fallback>
                <p:oleObj name="Equation" r:id="rId25" imgW="596880" imgH="2030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4C6AD523-D056-2B07-FA27-527D6B1E5D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2078" y="4351008"/>
                        <a:ext cx="1039813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2C433684-B755-D157-6E33-A2659F0849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744489"/>
              </p:ext>
            </p:extLst>
          </p:nvPr>
        </p:nvGraphicFramePr>
        <p:xfrm>
          <a:off x="6146340" y="4351008"/>
          <a:ext cx="141763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812520" imgH="177480" progId="Equation.DSMT4">
                  <p:embed/>
                </p:oleObj>
              </mc:Choice>
              <mc:Fallback>
                <p:oleObj name="Equation" r:id="rId27" imgW="812520" imgH="177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A5F045C0-5301-F74D-C36A-98624042A9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340" y="4351008"/>
                        <a:ext cx="1417637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1F627B79-659C-D844-7718-03CE67F596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291666"/>
              </p:ext>
            </p:extLst>
          </p:nvPr>
        </p:nvGraphicFramePr>
        <p:xfrm>
          <a:off x="4916472" y="5424894"/>
          <a:ext cx="5299075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035160" imgH="431640" progId="Equation.DSMT4">
                  <p:embed/>
                </p:oleObj>
              </mc:Choice>
              <mc:Fallback>
                <p:oleObj name="Equation" r:id="rId29" imgW="3035160" imgH="43164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4AC6C05C-5CE5-8D6C-0341-1C47F28A8B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6472" y="5424894"/>
                        <a:ext cx="5299075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E26DC0B0-10AE-E936-8CC0-1CA7600F65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926927"/>
              </p:ext>
            </p:extLst>
          </p:nvPr>
        </p:nvGraphicFramePr>
        <p:xfrm>
          <a:off x="4915261" y="4882703"/>
          <a:ext cx="5030788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882880" imgH="228600" progId="Equation.DSMT4">
                  <p:embed/>
                </p:oleObj>
              </mc:Choice>
              <mc:Fallback>
                <p:oleObj name="Equation" r:id="rId31" imgW="2882880" imgH="2286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F942D2BB-7B41-5205-7512-737B6E631D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5261" y="4882703"/>
                        <a:ext cx="5030788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2AF7E2C5-14D7-FE95-8A17-0A6D8926E3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428892"/>
              </p:ext>
            </p:extLst>
          </p:nvPr>
        </p:nvGraphicFramePr>
        <p:xfrm>
          <a:off x="4970615" y="3753133"/>
          <a:ext cx="3700462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2120760" imgH="228600" progId="Equation.DSMT4">
                  <p:embed/>
                </p:oleObj>
              </mc:Choice>
              <mc:Fallback>
                <p:oleObj name="Equation" r:id="rId33" imgW="2120760" imgH="2286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E26DC0B0-10AE-E936-8CC0-1CA7600F65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615" y="3753133"/>
                        <a:ext cx="3700462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B6A83C4-33DE-EBEA-F499-C034FCAC67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758164"/>
              </p:ext>
            </p:extLst>
          </p:nvPr>
        </p:nvGraphicFramePr>
        <p:xfrm>
          <a:off x="5305425" y="1200150"/>
          <a:ext cx="221615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269720" imgH="431640" progId="Equation.DSMT4">
                  <p:embed/>
                </p:oleObj>
              </mc:Choice>
              <mc:Fallback>
                <p:oleObj name="Equation" r:id="rId35" imgW="1269720" imgH="4316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3DCD70E-18A2-6D4B-3199-6747501C25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425" y="1200150"/>
                        <a:ext cx="2216150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E84CE2A-D289-AC81-72B6-3E57123DC0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767471"/>
              </p:ext>
            </p:extLst>
          </p:nvPr>
        </p:nvGraphicFramePr>
        <p:xfrm>
          <a:off x="7924800" y="1390650"/>
          <a:ext cx="144145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825480" imgH="177480" progId="Equation.DSMT4">
                  <p:embed/>
                </p:oleObj>
              </mc:Choice>
              <mc:Fallback>
                <p:oleObj name="Equation" r:id="rId37" imgW="82548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B631C43B-6F49-6EBF-EBFC-B0A2D5D7DA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390650"/>
                        <a:ext cx="1441450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813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90AA528C-AB83-BCB8-EDCB-B306439C3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32" y="575942"/>
            <a:ext cx="71628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53283149-54B6-E958-9B91-E65A0F957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629" y="2209107"/>
            <a:ext cx="9208741" cy="300810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F347CA-6B01-E9A2-357C-C7DA80522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70" y="175529"/>
            <a:ext cx="6452655" cy="320629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FBB899B-2F49-1050-4FDB-84AA32542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654" y="5443381"/>
            <a:ext cx="8051645" cy="860661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276B6F-2087-AB40-1507-03B5F6672775}"/>
              </a:ext>
            </a:extLst>
          </p:cNvPr>
          <p:cNvSpPr txBox="1"/>
          <p:nvPr/>
        </p:nvSpPr>
        <p:spPr>
          <a:xfrm>
            <a:off x="293800" y="6304283"/>
            <a:ext cx="563993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i="0" u="sng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Absolute Convergence Theorem, “ACT”</a:t>
            </a:r>
            <a:endParaRPr lang="en-US" sz="22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72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5B7207E-700C-0718-620C-C394758F6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69561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23664EAD-726F-C84D-7FF5-7D3B9B1F3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27" y="677957"/>
            <a:ext cx="55626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07DEA682-DB61-54BE-BA85-62ED9ED83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27" y="2163857"/>
            <a:ext cx="75501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B6CC2E40-181E-B1FF-2BEB-8117AC8AB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27" y="3927570"/>
            <a:ext cx="33528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EECDE2BA-EBEE-1909-6353-9C6DE6D71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69561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A1FCC37-823D-DF8F-5027-3190DB8AF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49" y="4646509"/>
            <a:ext cx="9274170" cy="128025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242A9F6-C07F-2C43-CA62-3C7F40F4B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4" y="677957"/>
            <a:ext cx="55626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8">
            <a:extLst>
              <a:ext uri="{FF2B5EF4-FFF2-40B4-BE49-F238E27FC236}">
                <a16:creationId xmlns:a16="http://schemas.microsoft.com/office/drawing/2014/main" id="{41024EFE-5B33-4450-EC46-86F4A7790538}"/>
              </a:ext>
            </a:extLst>
          </p:cNvPr>
          <p:cNvGrpSpPr>
            <a:grpSpLocks/>
          </p:cNvGrpSpPr>
          <p:nvPr/>
        </p:nvGrpSpPr>
        <p:grpSpPr bwMode="auto">
          <a:xfrm>
            <a:off x="321734" y="2049557"/>
            <a:ext cx="4943475" cy="296863"/>
            <a:chOff x="838200" y="2438400"/>
            <a:chExt cx="4943475" cy="296499"/>
          </a:xfrm>
        </p:grpSpPr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FF86234D-4523-4766-51CF-1D7AECCBD7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438400"/>
              <a:ext cx="1447800" cy="296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FD8D8717-E93C-6482-E08F-9DA08957F1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2438400"/>
              <a:ext cx="3571875" cy="294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5">
            <a:extLst>
              <a:ext uri="{FF2B5EF4-FFF2-40B4-BE49-F238E27FC236}">
                <a16:creationId xmlns:a16="http://schemas.microsoft.com/office/drawing/2014/main" id="{848D6046-F8D4-5ADD-14CB-DCC47DD72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4" y="2354357"/>
            <a:ext cx="731520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951F853-CAD8-A58C-70CE-BB22B598B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34" y="3725957"/>
            <a:ext cx="77724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99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C90A51AE-826E-4EB2-6EF1-5B6560D70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54" y="269953"/>
            <a:ext cx="9742491" cy="1041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855516A3-58C7-1CCD-BFA1-9795925AD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24" y="1638398"/>
            <a:ext cx="7294350" cy="83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1">
            <a:extLst>
              <a:ext uri="{FF2B5EF4-FFF2-40B4-BE49-F238E27FC236}">
                <a16:creationId xmlns:a16="http://schemas.microsoft.com/office/drawing/2014/main" id="{E1EC0343-92DD-8B2F-9D7F-A0FBAC8FEA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0513" y="2640013"/>
          <a:ext cx="1330325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74360" imgH="393480" progId="Equation.DSMT4">
                  <p:embed/>
                </p:oleObj>
              </mc:Choice>
              <mc:Fallback>
                <p:oleObj name="Equation" r:id="rId4" imgW="774360" imgH="393480" progId="Equation.DSMT4">
                  <p:embed/>
                  <p:pic>
                    <p:nvPicPr>
                      <p:cNvPr id="6" name="Object 11">
                        <a:extLst>
                          <a:ext uri="{FF2B5EF4-FFF2-40B4-BE49-F238E27FC236}">
                            <a16:creationId xmlns:a16="http://schemas.microsoft.com/office/drawing/2014/main" id="{E1EC0343-92DD-8B2F-9D7F-A0FBAC8FEA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2640013"/>
                        <a:ext cx="1330325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F128CF-C85F-7F47-E4B0-F12BE22BF31A}"/>
              </a:ext>
            </a:extLst>
          </p:cNvPr>
          <p:cNvSpPr txBox="1"/>
          <p:nvPr/>
        </p:nvSpPr>
        <p:spPr>
          <a:xfrm>
            <a:off x="181970" y="3363308"/>
            <a:ext cx="200407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Looks like it will.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BFDA2231-2596-6B27-7CD6-2F61F2E68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82" y="1402549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251A4166-6520-17C8-B1CF-F97AFFBAC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2297778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graph of a function&#10;&#10;Description automatically generated">
            <a:extLst>
              <a:ext uri="{FF2B5EF4-FFF2-40B4-BE49-F238E27FC236}">
                <a16:creationId xmlns:a16="http://schemas.microsoft.com/office/drawing/2014/main" id="{3042D0B7-54B5-97A3-8ED5-CAABEF731F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45" y="2640369"/>
            <a:ext cx="3527833" cy="352783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44E7B79-D446-D01E-67FB-6FB56489C388}"/>
              </a:ext>
            </a:extLst>
          </p:cNvPr>
          <p:cNvGrpSpPr/>
          <p:nvPr/>
        </p:nvGrpSpPr>
        <p:grpSpPr>
          <a:xfrm>
            <a:off x="7900781" y="2432268"/>
            <a:ext cx="359698" cy="3702082"/>
            <a:chOff x="7085325" y="2452002"/>
            <a:chExt cx="359698" cy="370208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22D8605-A9E8-6B3B-4F0E-113B9E8A5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08650" y="2705103"/>
              <a:ext cx="299622" cy="3448981"/>
            </a:xfrm>
            <a:prstGeom prst="rect">
              <a:avLst/>
            </a:prstGeom>
          </p:spPr>
        </p:pic>
        <p:graphicFrame>
          <p:nvGraphicFramePr>
            <p:cNvPr id="13" name="Object 11">
              <a:extLst>
                <a:ext uri="{FF2B5EF4-FFF2-40B4-BE49-F238E27FC236}">
                  <a16:creationId xmlns:a16="http://schemas.microsoft.com/office/drawing/2014/main" id="{CB4DCC4D-8E28-BD22-51EA-34F7C41CA7B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085325" y="2452002"/>
            <a:ext cx="359698" cy="2081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41200" imgH="139680" progId="Equation.DSMT4">
                    <p:embed/>
                  </p:oleObj>
                </mc:Choice>
                <mc:Fallback>
                  <p:oleObj name="Equation" r:id="rId9" imgW="241200" imgH="139680" progId="Equation.DSMT4">
                    <p:embed/>
                    <p:pic>
                      <p:nvPicPr>
                        <p:cNvPr id="13" name="Object 11">
                          <a:extLst>
                            <a:ext uri="{FF2B5EF4-FFF2-40B4-BE49-F238E27FC236}">
                              <a16:creationId xmlns:a16="http://schemas.microsoft.com/office/drawing/2014/main" id="{CB4DCC4D-8E28-BD22-51EA-34F7C41CA7B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5325" y="2452002"/>
                          <a:ext cx="359698" cy="2081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281F8C-A536-4799-3334-B204FBDDE70C}"/>
              </a:ext>
            </a:extLst>
          </p:cNvPr>
          <p:cNvGrpSpPr/>
          <p:nvPr/>
        </p:nvGrpSpPr>
        <p:grpSpPr>
          <a:xfrm>
            <a:off x="8631406" y="2354263"/>
            <a:ext cx="967316" cy="3799821"/>
            <a:chOff x="8631406" y="2354263"/>
            <a:chExt cx="967316" cy="379982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890811C-27D9-3F2D-5D7A-145A4C7F4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631406" y="2705103"/>
              <a:ext cx="967316" cy="3448981"/>
            </a:xfrm>
            <a:prstGeom prst="rect">
              <a:avLst/>
            </a:prstGeom>
          </p:spPr>
        </p:pic>
        <p:graphicFrame>
          <p:nvGraphicFramePr>
            <p:cNvPr id="17" name="Object 11">
              <a:extLst>
                <a:ext uri="{FF2B5EF4-FFF2-40B4-BE49-F238E27FC236}">
                  <a16:creationId xmlns:a16="http://schemas.microsoft.com/office/drawing/2014/main" id="{7001CCD3-C8BC-02F0-FA9F-80068D5879F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873669" y="2354263"/>
            <a:ext cx="455613" cy="341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304560" imgH="228600" progId="Equation.DSMT4">
                    <p:embed/>
                  </p:oleObj>
                </mc:Choice>
                <mc:Fallback>
                  <p:oleObj name="Equation" r:id="rId12" imgW="304560" imgH="228600" progId="Equation.DSMT4">
                    <p:embed/>
                    <p:pic>
                      <p:nvPicPr>
                        <p:cNvPr id="17" name="Object 11">
                          <a:extLst>
                            <a:ext uri="{FF2B5EF4-FFF2-40B4-BE49-F238E27FC236}">
                              <a16:creationId xmlns:a16="http://schemas.microsoft.com/office/drawing/2014/main" id="{7001CCD3-C8BC-02F0-FA9F-80068D5879F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73669" y="2354263"/>
                          <a:ext cx="455613" cy="341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9" name="Picture 10">
            <a:extLst>
              <a:ext uri="{FF2B5EF4-FFF2-40B4-BE49-F238E27FC236}">
                <a16:creationId xmlns:a16="http://schemas.microsoft.com/office/drawing/2014/main" id="{F39FAAEF-5976-CD2F-CD84-90178DB09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42" y="6281823"/>
            <a:ext cx="7010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E8C7F4D-E6F0-F1EA-6EB1-5BC6EFCE34D2}"/>
              </a:ext>
            </a:extLst>
          </p:cNvPr>
          <p:cNvSpPr txBox="1"/>
          <p:nvPr/>
        </p:nvSpPr>
        <p:spPr>
          <a:xfrm>
            <a:off x="1385493" y="256797"/>
            <a:ext cx="137086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“ACT”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45005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E517C3-01B1-ED07-B94B-2A2E99C1BAAC}"/>
              </a:ext>
            </a:extLst>
          </p:cNvPr>
          <p:cNvSpPr txBox="1"/>
          <p:nvPr/>
        </p:nvSpPr>
        <p:spPr>
          <a:xfrm>
            <a:off x="381000" y="264117"/>
            <a:ext cx="11289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we examine the sequence of partial sums it appears the series converges, but now we must prove it.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1B965053-21FB-1B14-EB0E-F916AE323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70" y="4481513"/>
            <a:ext cx="4038600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98D5AD4B-B30F-7B70-6180-FDFC63E1C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64" y="1128713"/>
            <a:ext cx="4446963" cy="420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D73509-79E7-1D0D-D504-DA616E76A12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400300" y="3695700"/>
            <a:ext cx="5410200" cy="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11">
            <a:extLst>
              <a:ext uri="{FF2B5EF4-FFF2-40B4-BE49-F238E27FC236}">
                <a16:creationId xmlns:a16="http://schemas.microsoft.com/office/drawing/2014/main" id="{09E9D88C-CE84-4257-9804-4D3D2BB64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370" y="4419600"/>
            <a:ext cx="2743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55BED4-4056-3218-F8ED-C941C0D1D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6570" y="4495800"/>
            <a:ext cx="1447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84C98690-3127-C683-2975-5F9FD29C4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70" y="5334000"/>
            <a:ext cx="3733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7D9FDE70-942F-8899-4FFD-4CE52BF57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5912" y="1086970"/>
            <a:ext cx="4413624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3EF8C2C1-D137-AB0F-AE5D-A70D39196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159" y="2187790"/>
            <a:ext cx="4526427" cy="11311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2616B09D-805D-CCC0-BB3A-3A5BAE2FA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2631" y="3228487"/>
            <a:ext cx="34290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54AE64BC-E455-DC0D-6CCC-7036EBAD0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159" y="4370041"/>
            <a:ext cx="5249013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D7EC30B4-D045-20FF-48F3-2A12EB26C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70" y="5943600"/>
            <a:ext cx="3733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6FF33D-CB12-9782-EC47-CBAEF67BBA4B}"/>
              </a:ext>
            </a:extLst>
          </p:cNvPr>
          <p:cNvSpPr txBox="1"/>
          <p:nvPr/>
        </p:nvSpPr>
        <p:spPr>
          <a:xfrm>
            <a:off x="5832159" y="2473814"/>
            <a:ext cx="35052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Hence, by DCT the given series</a:t>
            </a:r>
          </a:p>
        </p:txBody>
      </p:sp>
      <p:pic>
        <p:nvPicPr>
          <p:cNvPr id="21" name="Picture 20" descr="A graph of a function&#10;&#10;Description automatically generated">
            <a:extLst>
              <a:ext uri="{FF2B5EF4-FFF2-40B4-BE49-F238E27FC236}">
                <a16:creationId xmlns:a16="http://schemas.microsoft.com/office/drawing/2014/main" id="{5ABDF972-CBD8-547A-EAA2-5FF841C0D7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49" y="840684"/>
            <a:ext cx="3394016" cy="339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3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1D2B2B-E254-E538-F413-4EBF82146189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70A80F2A-969A-D27A-E4C6-C528AF9DC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1779036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43E152E-0B84-6CE5-41E7-E9C3798B770B}"/>
              </a:ext>
            </a:extLst>
          </p:cNvPr>
          <p:cNvGrpSpPr/>
          <p:nvPr/>
        </p:nvGrpSpPr>
        <p:grpSpPr>
          <a:xfrm>
            <a:off x="109182" y="122830"/>
            <a:ext cx="11731975" cy="809897"/>
            <a:chOff x="109182" y="122830"/>
            <a:chExt cx="11731975" cy="809897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BD87ABC9-EE52-13AE-7C79-CBF8488299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182" y="122830"/>
              <a:ext cx="12763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2A8D20-0A9C-FD79-3FA9-1B7B60FD0C2C}"/>
                </a:ext>
              </a:extLst>
            </p:cNvPr>
            <p:cNvSpPr txBox="1"/>
            <p:nvPr/>
          </p:nvSpPr>
          <p:spPr>
            <a:xfrm>
              <a:off x="1279803" y="163286"/>
              <a:ext cx="1056135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2200" b="0" i="0" u="none" strike="noStrike" baseline="0" dirty="0">
                  <a:latin typeface="TimesLTStd-Roman"/>
                </a:rPr>
                <a:t>Determine whether the series is absolutely convergent, conditionally convergent, or divergent.</a:t>
              </a:r>
              <a:endParaRPr lang="en-US" sz="2200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EB47E60-D87D-257F-269B-8639E4098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544" y="940834"/>
            <a:ext cx="6329557" cy="7116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A2694B-7E39-1C27-4111-94D2FBE76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17" y="2216390"/>
            <a:ext cx="5920183" cy="14233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0CF587-1CF2-2375-CA2A-77BC9FEE1729}"/>
              </a:ext>
            </a:extLst>
          </p:cNvPr>
          <p:cNvSpPr txBox="1"/>
          <p:nvPr/>
        </p:nvSpPr>
        <p:spPr>
          <a:xfrm>
            <a:off x="380689" y="3632150"/>
            <a:ext cx="114604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converges ( </a:t>
            </a:r>
            <a:r>
              <a:rPr lang="en-US" sz="2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-series with </a:t>
            </a:r>
            <a:r>
              <a:rPr lang="en-US" sz="2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3), the given series is absolutely convergent. Therefore, the original series converges by the Absolute Convergence Theorem, “ACT”.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60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1D2B2B-E254-E538-F413-4EBF82146189}"/>
              </a:ext>
            </a:extLst>
          </p:cNvPr>
          <p:cNvSpPr/>
          <p:nvPr/>
        </p:nvSpPr>
        <p:spPr>
          <a:xfrm>
            <a:off x="145576" y="195188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70A80F2A-969A-D27A-E4C6-C528AF9DC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1779036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43E152E-0B84-6CE5-41E7-E9C3798B770B}"/>
              </a:ext>
            </a:extLst>
          </p:cNvPr>
          <p:cNvGrpSpPr/>
          <p:nvPr/>
        </p:nvGrpSpPr>
        <p:grpSpPr>
          <a:xfrm>
            <a:off x="109182" y="122830"/>
            <a:ext cx="11731975" cy="809897"/>
            <a:chOff x="109182" y="122830"/>
            <a:chExt cx="11731975" cy="809897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BD87ABC9-EE52-13AE-7C79-CBF8488299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182" y="122830"/>
              <a:ext cx="12763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2A8D20-0A9C-FD79-3FA9-1B7B60FD0C2C}"/>
                </a:ext>
              </a:extLst>
            </p:cNvPr>
            <p:cNvSpPr txBox="1"/>
            <p:nvPr/>
          </p:nvSpPr>
          <p:spPr>
            <a:xfrm>
              <a:off x="1279803" y="163286"/>
              <a:ext cx="1056135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2200" b="0" i="0" u="none" strike="noStrike" baseline="0" dirty="0">
                  <a:latin typeface="TimesLTStd-Roman"/>
                </a:rPr>
                <a:t>Determine whether the series is absolutely convergent, conditionally convergent, or divergent.</a:t>
              </a:r>
              <a:endParaRPr lang="en-US" sz="2200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EB47E60-D87D-257F-269B-8639E4098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544" y="940834"/>
            <a:ext cx="6329557" cy="7116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EC253C-7951-3876-04E8-CD1C35D04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70" y="2192387"/>
            <a:ext cx="5970567" cy="13792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4AB65D-D959-1B6E-065E-2F6892693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040" y="3636464"/>
            <a:ext cx="8382726" cy="3715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A457162-A4FF-F4CF-9FD6-23BA5E871F84}"/>
              </a:ext>
            </a:extLst>
          </p:cNvPr>
          <p:cNvSpPr txBox="1"/>
          <p:nvPr/>
        </p:nvSpPr>
        <p:spPr>
          <a:xfrm>
            <a:off x="747337" y="4008050"/>
            <a:ext cx="79923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0" i="0" u="none" strike="noStrike" baseline="0" dirty="0">
                <a:latin typeface="TimesLTStd-Roman"/>
              </a:rPr>
              <a:t>The given series converges by the Alternating Series Test, since</a:t>
            </a:r>
            <a:endParaRPr lang="en-US" sz="2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669D1A7-BBA8-CA0F-AAF9-FF0584EC9540}"/>
              </a:ext>
            </a:extLst>
          </p:cNvPr>
          <p:cNvGrpSpPr/>
          <p:nvPr/>
        </p:nvGrpSpPr>
        <p:grpSpPr>
          <a:xfrm>
            <a:off x="783731" y="4958626"/>
            <a:ext cx="2036189" cy="430887"/>
            <a:chOff x="747337" y="4465249"/>
            <a:chExt cx="2036189" cy="43088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488785A-F711-BCBA-A30F-45856AFB5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6413" y="4603266"/>
              <a:ext cx="1587113" cy="23302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499BD74-9B6E-70C5-739E-1A4B8A978CB4}"/>
                </a:ext>
              </a:extLst>
            </p:cNvPr>
            <p:cNvSpPr txBox="1"/>
            <p:nvPr/>
          </p:nvSpPr>
          <p:spPr>
            <a:xfrm>
              <a:off x="747337" y="4465249"/>
              <a:ext cx="60356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033E888-390B-61EE-E4B0-17C412B2427B}"/>
              </a:ext>
            </a:extLst>
          </p:cNvPr>
          <p:cNvGrpSpPr/>
          <p:nvPr/>
        </p:nvGrpSpPr>
        <p:grpSpPr>
          <a:xfrm>
            <a:off x="765826" y="5415825"/>
            <a:ext cx="1597451" cy="430887"/>
            <a:chOff x="729432" y="4922448"/>
            <a:chExt cx="1597451" cy="43088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6A291F5-5B74-3BEF-30AB-E58416F1A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56212" y="5047296"/>
              <a:ext cx="1070671" cy="264519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51281A-4919-4B98-97E4-CA4CF5ED8A1C}"/>
                </a:ext>
              </a:extLst>
            </p:cNvPr>
            <p:cNvSpPr txBox="1"/>
            <p:nvPr/>
          </p:nvSpPr>
          <p:spPr>
            <a:xfrm>
              <a:off x="729432" y="4922448"/>
              <a:ext cx="60356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(ii)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55EF5A0-DE94-DB11-F146-411DC6DAA855}"/>
                  </a:ext>
                </a:extLst>
              </p:cNvPr>
              <p:cNvSpPr txBox="1"/>
              <p:nvPr/>
            </p:nvSpPr>
            <p:spPr>
              <a:xfrm>
                <a:off x="760493" y="4382565"/>
                <a:ext cx="3768578" cy="6081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55EF5A0-DE94-DB11-F146-411DC6DAA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93" y="4382565"/>
                <a:ext cx="3768578" cy="608115"/>
              </a:xfrm>
              <a:prstGeom prst="rect">
                <a:avLst/>
              </a:prstGeom>
              <a:blipFill>
                <a:blip r:embed="rId8"/>
                <a:stretch>
                  <a:fillRect l="-2104"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BFE1F6E1-255A-547D-51A3-1042ED426361}"/>
              </a:ext>
            </a:extLst>
          </p:cNvPr>
          <p:cNvSpPr txBox="1"/>
          <p:nvPr/>
        </p:nvSpPr>
        <p:spPr>
          <a:xfrm>
            <a:off x="689190" y="5943245"/>
            <a:ext cx="109743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0" i="0" u="none" strike="noStrike" baseline="0" dirty="0">
                <a:latin typeface="TimesLTStd-Roman"/>
              </a:rPr>
              <a:t>Thus, the series converges but is not absolutely convergent, hence it is conditionally convergent.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421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4DF1E1F-06E1-59B3-0A34-E9DD13920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321" y="1759704"/>
            <a:ext cx="10130589" cy="402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0B8337-B408-4F77-BB49-832D6E5B3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35" y="3384511"/>
            <a:ext cx="45646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F4DDFC-9169-0ED3-5E3E-B4EAD9951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752" y="4158018"/>
            <a:ext cx="6324600" cy="72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77D601-7769-A942-E86D-8481274FA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35" y="5037989"/>
            <a:ext cx="6324600" cy="57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4EAD9D-0241-4A1C-FB86-7EA5E3A1A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66" y="266376"/>
            <a:ext cx="3842047" cy="939566"/>
          </a:xfrm>
          <a:prstGeom prst="rect">
            <a:avLst/>
          </a:prstGeom>
          <a:ln w="25400">
            <a:solidFill>
              <a:srgbClr val="0070C0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43A4D1-2A3D-A107-7CE1-2F65652D4069}"/>
              </a:ext>
            </a:extLst>
          </p:cNvPr>
          <p:cNvSpPr txBox="1"/>
          <p:nvPr/>
        </p:nvSpPr>
        <p:spPr>
          <a:xfrm>
            <a:off x="8673946" y="500474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“GST”</a:t>
            </a:r>
          </a:p>
        </p:txBody>
      </p:sp>
    </p:spTree>
    <p:extLst>
      <p:ext uri="{BB962C8B-B14F-4D97-AF65-F5344CB8AC3E}">
        <p14:creationId xmlns:p14="http://schemas.microsoft.com/office/powerpoint/2010/main" val="1868526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1D2B2B-E254-E538-F413-4EBF82146189}"/>
              </a:ext>
            </a:extLst>
          </p:cNvPr>
          <p:cNvSpPr/>
          <p:nvPr/>
        </p:nvSpPr>
        <p:spPr>
          <a:xfrm>
            <a:off x="138300" y="82374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70A80F2A-969A-D27A-E4C6-C528AF9DC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1779036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43E152E-0B84-6CE5-41E7-E9C3798B770B}"/>
              </a:ext>
            </a:extLst>
          </p:cNvPr>
          <p:cNvGrpSpPr/>
          <p:nvPr/>
        </p:nvGrpSpPr>
        <p:grpSpPr>
          <a:xfrm>
            <a:off x="109182" y="122830"/>
            <a:ext cx="11731975" cy="809897"/>
            <a:chOff x="109182" y="122830"/>
            <a:chExt cx="11731975" cy="809897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BD87ABC9-EE52-13AE-7C79-CBF8488299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182" y="122830"/>
              <a:ext cx="12763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2A8D20-0A9C-FD79-3FA9-1B7B60FD0C2C}"/>
                </a:ext>
              </a:extLst>
            </p:cNvPr>
            <p:cNvSpPr txBox="1"/>
            <p:nvPr/>
          </p:nvSpPr>
          <p:spPr>
            <a:xfrm>
              <a:off x="1279803" y="163286"/>
              <a:ext cx="1056135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2200" b="0" i="0" u="none" strike="noStrike" baseline="0" dirty="0">
                  <a:latin typeface="TimesLTStd-Roman"/>
                </a:rPr>
                <a:t>Determine whether the series is absolutely convergent, conditionally convergent, or divergent.</a:t>
              </a:r>
              <a:endParaRPr lang="en-US" sz="2200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EB47E60-D87D-257F-269B-8639E4098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544" y="940834"/>
            <a:ext cx="6329557" cy="7116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9C5F9E-B0BD-5B78-FEEA-94C351659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70" y="2209950"/>
            <a:ext cx="6398835" cy="13225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F3A4B2-8E68-B945-75D1-CAC4CDE2A91E}"/>
                  </a:ext>
                </a:extLst>
              </p:cNvPr>
              <p:cNvSpPr txBox="1"/>
              <p:nvPr/>
            </p:nvSpPr>
            <p:spPr>
              <a:xfrm>
                <a:off x="601880" y="3542508"/>
                <a:ext cx="3768578" cy="5435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F3A4B2-8E68-B945-75D1-CAC4CDE2A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80" y="3542508"/>
                <a:ext cx="3768578" cy="543547"/>
              </a:xfrm>
              <a:prstGeom prst="rect">
                <a:avLst/>
              </a:prstGeom>
              <a:blipFill>
                <a:blip r:embed="rId5"/>
                <a:stretch>
                  <a:fillRect l="-2104" t="-1124" b="-8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8C69714A-FA84-7C44-FDCE-66D18A71B89F}"/>
              </a:ext>
            </a:extLst>
          </p:cNvPr>
          <p:cNvGrpSpPr/>
          <p:nvPr/>
        </p:nvGrpSpPr>
        <p:grpSpPr>
          <a:xfrm>
            <a:off x="569929" y="4251073"/>
            <a:ext cx="2400099" cy="461016"/>
            <a:chOff x="856216" y="4821046"/>
            <a:chExt cx="2400099" cy="46101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3F38A9-7EFA-4D12-5917-6FC6B63FBF71}"/>
                </a:ext>
              </a:extLst>
            </p:cNvPr>
            <p:cNvSpPr txBox="1"/>
            <p:nvPr/>
          </p:nvSpPr>
          <p:spPr>
            <a:xfrm>
              <a:off x="856216" y="4821046"/>
              <a:ext cx="60356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6BD1102-4C75-CC03-86C6-4AB2424BD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02017" y="4918136"/>
              <a:ext cx="1423363" cy="33379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C98699F-BB1F-BDD7-595D-E81A7FDF98E3}"/>
                </a:ext>
              </a:extLst>
            </p:cNvPr>
            <p:cNvSpPr txBox="1"/>
            <p:nvPr/>
          </p:nvSpPr>
          <p:spPr>
            <a:xfrm>
              <a:off x="2633011" y="4851175"/>
              <a:ext cx="62330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1/2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6ACD7AD-E6E9-F5C6-F1CF-B4B2CC7F4AB4}"/>
              </a:ext>
            </a:extLst>
          </p:cNvPr>
          <p:cNvSpPr txBox="1"/>
          <p:nvPr/>
        </p:nvSpPr>
        <p:spPr>
          <a:xfrm>
            <a:off x="569929" y="4850073"/>
            <a:ext cx="102212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LTStd-Roman"/>
              </a:rPr>
              <a:t>Hence, the series diverges by the Test for Divergence or by the Alternating series Test.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3177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984ACA4A-184F-B00E-827A-83537D53F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774" y="3754273"/>
            <a:ext cx="6495971" cy="234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23B4FA-B91F-AF2C-886B-439C2EB7E801}"/>
              </a:ext>
            </a:extLst>
          </p:cNvPr>
          <p:cNvSpPr txBox="1"/>
          <p:nvPr/>
        </p:nvSpPr>
        <p:spPr>
          <a:xfrm>
            <a:off x="3406792" y="6218708"/>
            <a:ext cx="51455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largest error for the partial series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A82A739-92CE-F2D2-140C-0959F030194A}"/>
              </a:ext>
            </a:extLst>
          </p:cNvPr>
          <p:cNvGrpSpPr/>
          <p:nvPr/>
        </p:nvGrpSpPr>
        <p:grpSpPr>
          <a:xfrm>
            <a:off x="1764938" y="372565"/>
            <a:ext cx="8665601" cy="3306966"/>
            <a:chOff x="1982905" y="372565"/>
            <a:chExt cx="8665601" cy="3306966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14D1E0BA-1A7F-9AF9-8A36-4A209CE62C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905" y="372565"/>
              <a:ext cx="8665601" cy="3306966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DE86E45E-B1CB-56AE-BAF1-7927922444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523940"/>
              <a:ext cx="2317964" cy="49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1F0A7ED-3A1E-A0E3-4CC0-A5639F4B33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0855" y="2098308"/>
              <a:ext cx="1866014" cy="349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55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CC04CF0-43B5-5A4D-CDF2-484A7A3F0DED}"/>
              </a:ext>
            </a:extLst>
          </p:cNvPr>
          <p:cNvGrpSpPr/>
          <p:nvPr/>
        </p:nvGrpSpPr>
        <p:grpSpPr>
          <a:xfrm>
            <a:off x="181970" y="179018"/>
            <a:ext cx="8733427" cy="2418639"/>
            <a:chOff x="293614" y="311925"/>
            <a:chExt cx="8733427" cy="24186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646136D-0787-AF92-3293-3ADB39957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2424" y="311925"/>
              <a:ext cx="8484617" cy="2418639"/>
            </a:xfrm>
            <a:prstGeom prst="rect">
              <a:avLst/>
            </a:prstGeom>
          </p:spPr>
        </p:pic>
        <p:sp>
          <p:nvSpPr>
            <p:cNvPr id="5" name="Text Box 2">
              <a:extLst>
                <a:ext uri="{FF2B5EF4-FFF2-40B4-BE49-F238E27FC236}">
                  <a16:creationId xmlns:a16="http://schemas.microsoft.com/office/drawing/2014/main" id="{150221D3-1F6F-5698-5896-F9B7A46935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614" y="323735"/>
              <a:ext cx="12763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</a:t>
              </a:r>
            </a:p>
          </p:txBody>
        </p:sp>
      </p:grpSp>
      <p:pic>
        <p:nvPicPr>
          <p:cNvPr id="7" name="Picture 16">
            <a:extLst>
              <a:ext uri="{FF2B5EF4-FFF2-40B4-BE49-F238E27FC236}">
                <a16:creationId xmlns:a16="http://schemas.microsoft.com/office/drawing/2014/main" id="{92039E19-5DCE-6F5D-94DF-F99077829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11" y="2531164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78C7571-6CF7-F2C3-56E2-F6CF1300D1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295364"/>
              </p:ext>
            </p:extLst>
          </p:nvPr>
        </p:nvGraphicFramePr>
        <p:xfrm>
          <a:off x="282417" y="2794000"/>
          <a:ext cx="600392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41600" imgH="444240" progId="Equation.DSMT4">
                  <p:embed/>
                </p:oleObj>
              </mc:Choice>
              <mc:Fallback>
                <p:oleObj name="Equation" r:id="rId4" imgW="3441600" imgH="4442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628B06C0-8208-0FF7-BCFF-2FE02C98D5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7" y="2794000"/>
                        <a:ext cx="6003925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3">
            <a:extLst>
              <a:ext uri="{FF2B5EF4-FFF2-40B4-BE49-F238E27FC236}">
                <a16:creationId xmlns:a16="http://schemas.microsoft.com/office/drawing/2014/main" id="{58281E18-EF55-142A-CF0B-728ACACAAA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313288"/>
              </p:ext>
            </p:extLst>
          </p:nvPr>
        </p:nvGraphicFramePr>
        <p:xfrm>
          <a:off x="311150" y="3577345"/>
          <a:ext cx="2398713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71600" imgH="393480" progId="Equation.DSMT4">
                  <p:embed/>
                </p:oleObj>
              </mc:Choice>
              <mc:Fallback>
                <p:oleObj name="Equation" r:id="rId6" imgW="1371600" imgH="393480" progId="Equation.DSMT4">
                  <p:embed/>
                  <p:pic>
                    <p:nvPicPr>
                      <p:cNvPr id="5" name="Object 13">
                        <a:extLst>
                          <a:ext uri="{FF2B5EF4-FFF2-40B4-BE49-F238E27FC236}">
                            <a16:creationId xmlns:a16="http://schemas.microsoft.com/office/drawing/2014/main" id="{B7CC7376-C5BF-637E-5CE1-360A5146F1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" y="3577345"/>
                        <a:ext cx="2398713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9B10875-E903-1A16-0D3F-9F918651C9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842343"/>
              </p:ext>
            </p:extLst>
          </p:nvPr>
        </p:nvGraphicFramePr>
        <p:xfrm>
          <a:off x="598293" y="4579194"/>
          <a:ext cx="124142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11000" imgH="291960" progId="Equation.DSMT4">
                  <p:embed/>
                </p:oleObj>
              </mc:Choice>
              <mc:Fallback>
                <p:oleObj name="Equation" r:id="rId8" imgW="711000" imgH="2919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DD445C3-8FD1-28DF-16DF-FE86A0F6A0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293" y="4579194"/>
                        <a:ext cx="1241425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19B4595-A6C6-E5CE-578C-7B2AB20347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214353"/>
              </p:ext>
            </p:extLst>
          </p:nvPr>
        </p:nvGraphicFramePr>
        <p:xfrm>
          <a:off x="1836738" y="4449138"/>
          <a:ext cx="166052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52200" imgH="431640" progId="Equation.DSMT4">
                  <p:embed/>
                </p:oleObj>
              </mc:Choice>
              <mc:Fallback>
                <p:oleObj name="Equation" r:id="rId10" imgW="952200" imgH="4316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5B3B262-9C2E-E659-9537-0D753940DA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4449138"/>
                        <a:ext cx="1660525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8D0A6647-1271-11C2-AE96-09FCC3DA2D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864563"/>
              </p:ext>
            </p:extLst>
          </p:nvPr>
        </p:nvGraphicFramePr>
        <p:xfrm>
          <a:off x="1836738" y="5359705"/>
          <a:ext cx="420687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1200" imgH="177480" progId="Equation.DSMT4">
                  <p:embed/>
                </p:oleObj>
              </mc:Choice>
              <mc:Fallback>
                <p:oleObj name="Equation" r:id="rId12" imgW="241200" imgH="177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5FA6148-9CFD-E381-1670-28B4BF2E9B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5359705"/>
                        <a:ext cx="420687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1BCF9B25-A66F-766D-BF6E-5BCA4A6F8B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230141"/>
              </p:ext>
            </p:extLst>
          </p:nvPr>
        </p:nvGraphicFramePr>
        <p:xfrm>
          <a:off x="4260038" y="3665199"/>
          <a:ext cx="469741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692080" imgH="228600" progId="Equation.DSMT4">
                  <p:embed/>
                </p:oleObj>
              </mc:Choice>
              <mc:Fallback>
                <p:oleObj name="Equation" r:id="rId14" imgW="2692080" imgH="2286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88514DA0-E4E6-41B2-4041-CCA00B3DF9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038" y="3665199"/>
                        <a:ext cx="4697412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BD1DFCF-AFD3-F471-3CD8-BEA20B3AEB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385391"/>
              </p:ext>
            </p:extLst>
          </p:nvPr>
        </p:nvGraphicFramePr>
        <p:xfrm>
          <a:off x="4237038" y="4214813"/>
          <a:ext cx="445452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552400" imgH="419040" progId="Equation.DSMT4">
                  <p:embed/>
                </p:oleObj>
              </mc:Choice>
              <mc:Fallback>
                <p:oleObj name="Equation" r:id="rId16" imgW="2552400" imgH="4190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634F45C7-6957-4EBE-753B-E8AE6916CE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038" y="4214813"/>
                        <a:ext cx="4454525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595E115F-B6CA-95A8-17D8-F5308DB714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137381"/>
              </p:ext>
            </p:extLst>
          </p:nvPr>
        </p:nvGraphicFramePr>
        <p:xfrm>
          <a:off x="4213716" y="5089525"/>
          <a:ext cx="76708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394160" imgH="444240" progId="Equation.DSMT4">
                  <p:embed/>
                </p:oleObj>
              </mc:Choice>
              <mc:Fallback>
                <p:oleObj name="Equation" r:id="rId18" imgW="4394160" imgH="44424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12E0C9F9-E205-0DDF-1A7A-176B603712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716" y="5089525"/>
                        <a:ext cx="7670800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E76A5C1-9E12-2D72-C6E6-3569EAD8E7BB}"/>
              </a:ext>
            </a:extLst>
          </p:cNvPr>
          <p:cNvCxnSpPr>
            <a:cxnSpLocks/>
          </p:cNvCxnSpPr>
          <p:nvPr/>
        </p:nvCxnSpPr>
        <p:spPr>
          <a:xfrm flipV="1">
            <a:off x="3881798" y="3755397"/>
            <a:ext cx="0" cy="273816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81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45041E-DF1C-3BEA-A550-893819B55B52}"/>
              </a:ext>
            </a:extLst>
          </p:cNvPr>
          <p:cNvGrpSpPr/>
          <p:nvPr/>
        </p:nvGrpSpPr>
        <p:grpSpPr>
          <a:xfrm>
            <a:off x="181970" y="179018"/>
            <a:ext cx="8733427" cy="2418639"/>
            <a:chOff x="293614" y="311925"/>
            <a:chExt cx="8733427" cy="24186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71AFDA-3550-069E-03C8-9959350D7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2424" y="311925"/>
              <a:ext cx="8484617" cy="2418639"/>
            </a:xfrm>
            <a:prstGeom prst="rect">
              <a:avLst/>
            </a:prstGeom>
          </p:spPr>
        </p:pic>
        <p:sp>
          <p:nvSpPr>
            <p:cNvPr id="5" name="Text Box 2">
              <a:extLst>
                <a:ext uri="{FF2B5EF4-FFF2-40B4-BE49-F238E27FC236}">
                  <a16:creationId xmlns:a16="http://schemas.microsoft.com/office/drawing/2014/main" id="{3BC2099A-9B83-9157-58A7-FB378CA2A8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614" y="323735"/>
              <a:ext cx="12763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</a:t>
              </a:r>
            </a:p>
          </p:txBody>
        </p:sp>
      </p:grpSp>
      <p:pic>
        <p:nvPicPr>
          <p:cNvPr id="6" name="Picture 16">
            <a:extLst>
              <a:ext uri="{FF2B5EF4-FFF2-40B4-BE49-F238E27FC236}">
                <a16:creationId xmlns:a16="http://schemas.microsoft.com/office/drawing/2014/main" id="{3666AF99-52DD-6945-044F-B3C948625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11" y="2531164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7494779-94ED-62A6-E746-66B1A01E18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585993"/>
              </p:ext>
            </p:extLst>
          </p:nvPr>
        </p:nvGraphicFramePr>
        <p:xfrm>
          <a:off x="266911" y="3005974"/>
          <a:ext cx="1617662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000" imgH="203040" progId="Equation.DSMT4">
                  <p:embed/>
                </p:oleObj>
              </mc:Choice>
              <mc:Fallback>
                <p:oleObj name="Equation" r:id="rId4" imgW="927000" imgH="2030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078C7571-6CF7-F2C3-56E2-F6CF1300D1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911" y="3005974"/>
                        <a:ext cx="1617662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EC26080-AF1B-FC47-E2E1-1FCC4B00F1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828741"/>
              </p:ext>
            </p:extLst>
          </p:nvPr>
        </p:nvGraphicFramePr>
        <p:xfrm>
          <a:off x="181970" y="3369766"/>
          <a:ext cx="30130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26920" imgH="253800" progId="Equation.DSMT4">
                  <p:embed/>
                </p:oleObj>
              </mc:Choice>
              <mc:Fallback>
                <p:oleObj name="Equation" r:id="rId6" imgW="1726920" imgH="2538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1BCF9B25-A66F-766D-BF6E-5BCA4A6F8B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3369766"/>
                        <a:ext cx="301307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92D434B-72C1-DD36-B8E1-C3188678CA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024994"/>
              </p:ext>
            </p:extLst>
          </p:nvPr>
        </p:nvGraphicFramePr>
        <p:xfrm>
          <a:off x="181970" y="3911432"/>
          <a:ext cx="248126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22360" imgH="253800" progId="Equation.DSMT4">
                  <p:embed/>
                </p:oleObj>
              </mc:Choice>
              <mc:Fallback>
                <p:oleObj name="Equation" r:id="rId8" imgW="1422360" imgH="253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EC26080-AF1B-FC47-E2E1-1FCC4B00F1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3911432"/>
                        <a:ext cx="2481263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A63A3A7-6EC6-E65B-62A3-A04F75AEAD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901139"/>
              </p:ext>
            </p:extLst>
          </p:nvPr>
        </p:nvGraphicFramePr>
        <p:xfrm>
          <a:off x="306905" y="4352757"/>
          <a:ext cx="334010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17360" imgH="419040" progId="Equation.DSMT4">
                  <p:embed/>
                </p:oleObj>
              </mc:Choice>
              <mc:Fallback>
                <p:oleObj name="Equation" r:id="rId10" imgW="1917360" imgH="419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92D434B-72C1-DD36-B8E1-C3188678CA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905" y="4352757"/>
                        <a:ext cx="3340100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18C6293C-D8E5-D175-34E5-634C727CD2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554175"/>
              </p:ext>
            </p:extLst>
          </p:nvPr>
        </p:nvGraphicFramePr>
        <p:xfrm>
          <a:off x="327981" y="5923088"/>
          <a:ext cx="113030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47640" imgH="444240" progId="Equation.DSMT4">
                  <p:embed/>
                </p:oleObj>
              </mc:Choice>
              <mc:Fallback>
                <p:oleObj name="Equation" r:id="rId12" imgW="647640" imgH="4442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078C7571-6CF7-F2C3-56E2-F6CF1300D1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81" y="5923088"/>
                        <a:ext cx="1130300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ABDC0B66-9C7D-6110-F6E8-DB2C007A51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843754"/>
              </p:ext>
            </p:extLst>
          </p:nvPr>
        </p:nvGraphicFramePr>
        <p:xfrm>
          <a:off x="316113" y="5161374"/>
          <a:ext cx="205740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80800" imgH="203040" progId="Equation.DSMT4">
                  <p:embed/>
                </p:oleObj>
              </mc:Choice>
              <mc:Fallback>
                <p:oleObj name="Equation" r:id="rId14" imgW="118080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A63A3A7-6EC6-E65B-62A3-A04F75AEAD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113" y="5161374"/>
                        <a:ext cx="2057400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E6A79353-418D-D2BC-E945-0816E7A3F1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862753"/>
              </p:ext>
            </p:extLst>
          </p:nvPr>
        </p:nvGraphicFramePr>
        <p:xfrm>
          <a:off x="278787" y="5595461"/>
          <a:ext cx="10826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22080" imgH="177480" progId="Equation.DSMT4">
                  <p:embed/>
                </p:oleObj>
              </mc:Choice>
              <mc:Fallback>
                <p:oleObj name="Equation" r:id="rId16" imgW="622080" imgH="17748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ABDC0B66-9C7D-6110-F6E8-DB2C007A51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787" y="5595461"/>
                        <a:ext cx="108267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FCFE5F19-83DB-126C-0A52-5BF430BF52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987199"/>
              </p:ext>
            </p:extLst>
          </p:nvPr>
        </p:nvGraphicFramePr>
        <p:xfrm>
          <a:off x="1479653" y="6132307"/>
          <a:ext cx="114935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60240" imgH="177480" progId="Equation.DSMT4">
                  <p:embed/>
                </p:oleObj>
              </mc:Choice>
              <mc:Fallback>
                <p:oleObj name="Equation" r:id="rId18" imgW="660240" imgH="17748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E6A79353-418D-D2BC-E945-0816E7A3F1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653" y="6132307"/>
                        <a:ext cx="114935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F0FDA4AB-A98F-F880-DED6-E72CF03A802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03415" y="3182980"/>
            <a:ext cx="3105150" cy="23431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F75F36-048F-3647-8D5C-10A9995E602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03415" y="2800145"/>
            <a:ext cx="598624" cy="2717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6CC463B-EA50-E992-5071-BF8F8AE63B6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88518" y="2653845"/>
            <a:ext cx="319910" cy="4180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C67F9BD-B434-B7F9-65D0-0031B713426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503688" y="3181182"/>
            <a:ext cx="3105150" cy="23431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324B7C2-6C4F-BDD3-8A7E-0CD3ACDFA72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503415" y="3179831"/>
            <a:ext cx="3105150" cy="23431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EF281E0-E252-A143-1091-738A2108520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506722" y="3178842"/>
            <a:ext cx="3105150" cy="234315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62BB9F7-D6A8-4C65-AA37-D36B7F165A6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506721" y="3181239"/>
            <a:ext cx="3105150" cy="234315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2333726-8431-8986-1CB7-5CCC2A3AE17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503688" y="3177016"/>
            <a:ext cx="3105150" cy="234315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012327A-30AC-1DCF-58D6-5C8C882C871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516502" y="3176464"/>
            <a:ext cx="3105150" cy="234315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647DF24-6AC4-3775-C201-68DA35164AC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511612" y="3182980"/>
            <a:ext cx="3105150" cy="234315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31C3FBC-0E51-605A-EA26-3F862A52A8AD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506721" y="3189496"/>
            <a:ext cx="3105150" cy="2343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09AF0B1-EDEF-179B-DB77-E7E107AE3175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510027" y="3181519"/>
            <a:ext cx="3105150" cy="234315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F46C5693-EB1C-53EE-6234-00EC9F94A6C6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505139" y="3182870"/>
            <a:ext cx="3105150" cy="2343150"/>
          </a:xfrm>
          <a:prstGeom prst="rect">
            <a:avLst/>
          </a:prstGeom>
        </p:spPr>
      </p:pic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DDEC6FFF-6C3E-4440-C800-CE7DCE9814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9500"/>
              </p:ext>
            </p:extLst>
          </p:nvPr>
        </p:nvGraphicFramePr>
        <p:xfrm>
          <a:off x="8634739" y="4494838"/>
          <a:ext cx="248126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22360" imgH="253800" progId="Equation.DSMT4">
                  <p:embed/>
                </p:oleObj>
              </mc:Choice>
              <mc:Fallback>
                <p:oleObj name="Equation" r:id="rId8" imgW="1422360" imgH="253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92D434B-72C1-DD36-B8E1-C3188678CA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4739" y="4494838"/>
                        <a:ext cx="2481263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" name="Picture 67">
            <a:extLst>
              <a:ext uri="{FF2B5EF4-FFF2-40B4-BE49-F238E27FC236}">
                <a16:creationId xmlns:a16="http://schemas.microsoft.com/office/drawing/2014/main" id="{C7F5EAA5-DCD9-E593-B8F5-6FF7EF4DE76A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514919" y="3180079"/>
            <a:ext cx="3105150" cy="234315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C08D85AE-0B44-ED15-C495-BBB12A448BD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514712" y="3188622"/>
            <a:ext cx="3105150" cy="234315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54950ED2-C068-F647-5333-1EDAEB5B6A30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500042" y="3187748"/>
            <a:ext cx="3105150" cy="2343150"/>
          </a:xfrm>
          <a:prstGeom prst="rect">
            <a:avLst/>
          </a:prstGeom>
        </p:spPr>
      </p:pic>
      <p:sp>
        <p:nvSpPr>
          <p:cNvPr id="73" name="Rectangle 11">
            <a:extLst>
              <a:ext uri="{FF2B5EF4-FFF2-40B4-BE49-F238E27FC236}">
                <a16:creationId xmlns:a16="http://schemas.microsoft.com/office/drawing/2014/main" id="{0302A398-16C5-3997-42D1-B483567BD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4575" y="4197304"/>
            <a:ext cx="2969780" cy="88094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10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3F07AF-42EE-FD65-BC21-197A9C6703DF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6D14251-0C4B-25F7-03EC-9F4E191CC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7340"/>
            <a:ext cx="9969910" cy="330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D305C359-BEFD-3CC6-446C-1F679141B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30" y="3684667"/>
            <a:ext cx="9682316" cy="236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F2C912BF-D058-811E-B172-95A49E37F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84861"/>
            <a:ext cx="9936928" cy="946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FC6CC415-7B87-4F34-DD26-CD04320CA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721433"/>
            <a:ext cx="10129684" cy="195431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A9F6A053-8AB6-0FE7-021F-4D91EEE2A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624585"/>
            <a:ext cx="8610600" cy="1157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ED25AD36-3BEB-37BE-02DF-218DA3003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30" y="4781916"/>
            <a:ext cx="10368116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78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3F07AF-42EE-FD65-BC21-197A9C6703DF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8C9000E4-CD9B-0D6D-F81E-D416630CE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96" y="1001031"/>
            <a:ext cx="4525297" cy="39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208558D5-1762-5F44-0E4B-0C944C490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819" y="1580808"/>
            <a:ext cx="3615813" cy="4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94274EF2-58E2-6DDE-C6DD-37C3180A9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31" y="2206676"/>
            <a:ext cx="7742903" cy="99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7E3B1423-F13B-BE06-3314-9C372460A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31" y="3456038"/>
            <a:ext cx="9578111" cy="279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0D346383-D06C-EC5C-23A8-145D06426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58" y="375494"/>
            <a:ext cx="7526593" cy="44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1">
            <a:extLst>
              <a:ext uri="{FF2B5EF4-FFF2-40B4-BE49-F238E27FC236}">
                <a16:creationId xmlns:a16="http://schemas.microsoft.com/office/drawing/2014/main" id="{13D41BC1-D7CB-3DFA-6A59-CA5C48984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296" y="3783452"/>
            <a:ext cx="9945330" cy="180264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BE88D355-B79D-578F-DEBD-C50DCC625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825" y="5586098"/>
            <a:ext cx="83058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25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82CB4-88E1-95F8-F74C-E8A454D5B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FE7AAE-BF4A-7FA5-8B59-161A818DD9C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EE7596-3E3E-F02A-52C4-2CB7E1F60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66" y="266376"/>
            <a:ext cx="3842047" cy="939566"/>
          </a:xfrm>
          <a:prstGeom prst="rect">
            <a:avLst/>
          </a:prstGeom>
          <a:ln w="25400">
            <a:solidFill>
              <a:srgbClr val="0070C0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19EE0FB2-0325-FD30-015B-66493624F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15" y="1410322"/>
            <a:ext cx="10324819" cy="181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410C47-788C-663E-6849-56520C085FB5}"/>
              </a:ext>
            </a:extLst>
          </p:cNvPr>
          <p:cNvSpPr txBox="1"/>
          <p:nvPr/>
        </p:nvSpPr>
        <p:spPr>
          <a:xfrm>
            <a:off x="6030325" y="2236838"/>
            <a:ext cx="1219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“TD”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06714EE-248A-9F1A-AE44-526C17343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00" y="3273883"/>
            <a:ext cx="10033448" cy="320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>
            <a:extLst>
              <a:ext uri="{FF2B5EF4-FFF2-40B4-BE49-F238E27FC236}">
                <a16:creationId xmlns:a16="http://schemas.microsoft.com/office/drawing/2014/main" id="{FCDCE0C7-385C-2D2C-5F4D-E9547DDED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4295" y="3426282"/>
            <a:ext cx="9241797" cy="119719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3E0829B4-776D-B4AE-70AE-7510BADFA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2555" y="4559910"/>
            <a:ext cx="6530380" cy="88506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CC61D418-7EAC-3B43-4CFD-098AC816A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0308" y="5444971"/>
            <a:ext cx="6763600" cy="82120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EAE579-3B1E-289F-589A-C461C1B47241}"/>
              </a:ext>
            </a:extLst>
          </p:cNvPr>
          <p:cNvSpPr txBox="1"/>
          <p:nvPr/>
        </p:nvSpPr>
        <p:spPr>
          <a:xfrm>
            <a:off x="8908588" y="5206053"/>
            <a:ext cx="1219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“IT”</a:t>
            </a:r>
          </a:p>
        </p:txBody>
      </p:sp>
    </p:spTree>
    <p:extLst>
      <p:ext uri="{BB962C8B-B14F-4D97-AF65-F5344CB8AC3E}">
        <p14:creationId xmlns:p14="http://schemas.microsoft.com/office/powerpoint/2010/main" val="281027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 animBg="1"/>
      <p:bldP spid="14" grpId="0" animBg="1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B0C98-2695-56F3-6043-BFA2CF9B9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51034A-98BE-D4C2-2A4E-7F30F0F248A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1B8469-2C08-F128-AA08-DAA6D6264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66" y="266376"/>
            <a:ext cx="3842047" cy="939566"/>
          </a:xfrm>
          <a:prstGeom prst="rect">
            <a:avLst/>
          </a:prstGeom>
          <a:ln w="25400">
            <a:solidFill>
              <a:srgbClr val="0070C0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1B1F0E0-0FF0-B008-7E72-DB0F4CA01F0B}"/>
              </a:ext>
            </a:extLst>
          </p:cNvPr>
          <p:cNvGrpSpPr>
            <a:grpSpLocks/>
          </p:cNvGrpSpPr>
          <p:nvPr/>
        </p:nvGrpSpPr>
        <p:grpSpPr bwMode="auto">
          <a:xfrm>
            <a:off x="1124085" y="1639113"/>
            <a:ext cx="9871042" cy="1262388"/>
            <a:chOff x="1101300" y="4434934"/>
            <a:chExt cx="9871042" cy="1262442"/>
          </a:xfrm>
        </p:grpSpPr>
        <p:pic>
          <p:nvPicPr>
            <p:cNvPr id="3" name="Picture 5">
              <a:extLst>
                <a:ext uri="{FF2B5EF4-FFF2-40B4-BE49-F238E27FC236}">
                  <a16:creationId xmlns:a16="http://schemas.microsoft.com/office/drawing/2014/main" id="{FFBEC338-823A-391D-B11A-6E576303CA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300" y="4434934"/>
              <a:ext cx="9871042" cy="126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457FED-D467-A5A7-994E-C11964BE03D3}"/>
                </a:ext>
              </a:extLst>
            </p:cNvPr>
            <p:cNvSpPr/>
            <p:nvPr/>
          </p:nvSpPr>
          <p:spPr>
            <a:xfrm>
              <a:off x="1200456" y="4480314"/>
              <a:ext cx="2648674" cy="4001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p-SERIES TEST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E2BA127-4B0F-3113-DD04-CF64E86DE3D3}"/>
              </a:ext>
            </a:extLst>
          </p:cNvPr>
          <p:cNvSpPr txBox="1"/>
          <p:nvPr/>
        </p:nvSpPr>
        <p:spPr>
          <a:xfrm>
            <a:off x="9704677" y="1989187"/>
            <a:ext cx="15106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“PST”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423DDCA-DBB8-8E78-6AC9-96F3C1222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89" y="3372180"/>
            <a:ext cx="10183299" cy="1703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DD8EB939-4599-DA01-AE63-FB1F6DC91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259" y="3925833"/>
            <a:ext cx="8765140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88E23ADF-AB09-7A70-073D-8248B5CF8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863" y="4389230"/>
            <a:ext cx="8765140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5AFAA6-CF02-5C51-455F-37FCE6345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1783" y="4395533"/>
            <a:ext cx="13059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“DCT”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D91289-23D0-7852-A2A2-C01597050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694" y="5173864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Direct Comparison Test</a:t>
            </a:r>
          </a:p>
        </p:txBody>
      </p:sp>
    </p:spTree>
    <p:extLst>
      <p:ext uri="{BB962C8B-B14F-4D97-AF65-F5344CB8AC3E}">
        <p14:creationId xmlns:p14="http://schemas.microsoft.com/office/powerpoint/2010/main" val="51666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7" grpId="0" animBg="1"/>
      <p:bldP spid="18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C444F-D6E5-9CC2-FEAE-3EEBBCE64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21A755-919A-225C-7621-7C6C5FEACE87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21CC17-3766-F6E0-0C51-E87931D34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66" y="266376"/>
            <a:ext cx="3842047" cy="939566"/>
          </a:xfrm>
          <a:prstGeom prst="rect">
            <a:avLst/>
          </a:prstGeom>
          <a:ln w="25400">
            <a:solidFill>
              <a:srgbClr val="0070C0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A416EC72-B9D5-4EC1-53AC-09FF1A158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76" y="1904755"/>
            <a:ext cx="10683894" cy="293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C0C316-CF5F-69FC-0CEA-0F02D8993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5354" y="4180605"/>
            <a:ext cx="13176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“LCT”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9387E4-3AEE-C0A0-1898-8403E9AA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1436" y="2846019"/>
            <a:ext cx="1679895" cy="90897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7BF5000C-8767-C6AD-E41A-A2BC01779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865" y="3830065"/>
            <a:ext cx="9656497" cy="80037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40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61B100DB-9495-3CB5-05DA-97DFAC408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9" y="1084842"/>
            <a:ext cx="10103767" cy="266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A440AB76-E1DB-3558-8582-F24865E83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6948" y="1845016"/>
            <a:ext cx="5918239" cy="88094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93886043-AA9C-9B91-2D33-0FA69A097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6965" y="2793395"/>
            <a:ext cx="7263738" cy="7792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E1113BCC-D3D7-B894-CD71-EB5F4C982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9" y="4132265"/>
            <a:ext cx="9613730" cy="159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688AADDD-33BC-FF48-AC49-927D0CB65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8770" y="4625343"/>
            <a:ext cx="2136969" cy="53550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B7D756BC-C4AE-664C-ECF9-019267CAC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0631" y="4599272"/>
            <a:ext cx="2838346" cy="53550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8BAE9309-072F-2255-AAAC-AD2F1682C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69" y="5281207"/>
            <a:ext cx="6117370" cy="53550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31B71E-6C4A-A826-DB14-A2E91C811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74" y="303882"/>
            <a:ext cx="8552775" cy="510143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5150DDB-8A5C-F503-3D57-F03EC370983D}"/>
              </a:ext>
            </a:extLst>
          </p:cNvPr>
          <p:cNvSpPr/>
          <p:nvPr/>
        </p:nvSpPr>
        <p:spPr>
          <a:xfrm>
            <a:off x="7105127" y="1776037"/>
            <a:ext cx="906400" cy="44497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97BDF19-107A-4C4D-34E2-134863DF1B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640420"/>
              </p:ext>
            </p:extLst>
          </p:nvPr>
        </p:nvGraphicFramePr>
        <p:xfrm>
          <a:off x="8585249" y="1860080"/>
          <a:ext cx="822895" cy="751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22492" imgH="386381" progId="Equation.DSMT4">
                  <p:embed/>
                </p:oleObj>
              </mc:Choice>
              <mc:Fallback>
                <p:oleObj name="Equation" r:id="rId5" imgW="422492" imgH="3863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85249" y="1860080"/>
                        <a:ext cx="822895" cy="751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4C745896-CAC9-E9A0-C7BA-0C726B7AD47C}"/>
              </a:ext>
            </a:extLst>
          </p:cNvPr>
          <p:cNvSpPr/>
          <p:nvPr/>
        </p:nvSpPr>
        <p:spPr>
          <a:xfrm>
            <a:off x="7053273" y="2960537"/>
            <a:ext cx="749091" cy="44497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4517B9A-CDE3-4D65-BA4C-D3103C79C3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426924"/>
              </p:ext>
            </p:extLst>
          </p:nvPr>
        </p:nvGraphicFramePr>
        <p:xfrm>
          <a:off x="9003393" y="2810444"/>
          <a:ext cx="1187940" cy="76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09480" imgH="393480" progId="Equation.DSMT4">
                  <p:embed/>
                </p:oleObj>
              </mc:Choice>
              <mc:Fallback>
                <p:oleObj name="Equation" r:id="rId7" imgW="609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03393" y="2810444"/>
                        <a:ext cx="1187940" cy="76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878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04483F52-94EB-4952-B598-1865FB968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03" y="370744"/>
            <a:ext cx="6062870" cy="81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A994287F-F767-4EBF-61B0-84E7CA606319}"/>
              </a:ext>
            </a:extLst>
          </p:cNvPr>
          <p:cNvSpPr/>
          <p:nvPr/>
        </p:nvSpPr>
        <p:spPr>
          <a:xfrm rot="16200000">
            <a:off x="2386918" y="-733482"/>
            <a:ext cx="312170" cy="4050288"/>
          </a:xfrm>
          <a:prstGeom prst="leftBrace">
            <a:avLst>
              <a:gd name="adj1" fmla="val 50000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5E6AF447-FE72-C23D-DA98-E98E294B4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541" y="1461573"/>
            <a:ext cx="34291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Alternating Harmonic Series</a:t>
            </a:r>
          </a:p>
        </p:txBody>
      </p:sp>
      <p:pic>
        <p:nvPicPr>
          <p:cNvPr id="7" name="Picture 6" descr="A graph of a function&#10;&#10;Description automatically generated">
            <a:extLst>
              <a:ext uri="{FF2B5EF4-FFF2-40B4-BE49-F238E27FC236}">
                <a16:creationId xmlns:a16="http://schemas.microsoft.com/office/drawing/2014/main" id="{B20652A7-47D7-5B31-676A-75301DD69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76" y="2180857"/>
            <a:ext cx="4374369" cy="4374369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5A8E67A-24CF-C0DD-9428-F3112F89D5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676699"/>
              </p:ext>
            </p:extLst>
          </p:nvPr>
        </p:nvGraphicFramePr>
        <p:xfrm>
          <a:off x="2845765" y="2207892"/>
          <a:ext cx="132873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1760" imgH="419040" progId="Equation.DSMT4">
                  <p:embed/>
                </p:oleObj>
              </mc:Choice>
              <mc:Fallback>
                <p:oleObj name="Equation" r:id="rId4" imgW="761760" imgH="419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D3FDA15-6627-C765-2D7A-3A00F4FAEB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5765" y="2207892"/>
                        <a:ext cx="1328738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5606F27-6305-0BFC-F6EB-9D41EEA5EA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111570"/>
              </p:ext>
            </p:extLst>
          </p:nvPr>
        </p:nvGraphicFramePr>
        <p:xfrm>
          <a:off x="2675177" y="3074390"/>
          <a:ext cx="161607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7000" imgH="419040" progId="Equation.DSMT4">
                  <p:embed/>
                </p:oleObj>
              </mc:Choice>
              <mc:Fallback>
                <p:oleObj name="Equation" r:id="rId6" imgW="927000" imgH="419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5A8E67A-24CF-C0DD-9428-F3112F89D5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5177" y="3074390"/>
                        <a:ext cx="1616075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A graph of a function&#10;&#10;Description automatically generated">
            <a:extLst>
              <a:ext uri="{FF2B5EF4-FFF2-40B4-BE49-F238E27FC236}">
                <a16:creationId xmlns:a16="http://schemas.microsoft.com/office/drawing/2014/main" id="{1020ABB5-8A6E-5E96-BCDA-497505D653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43" y="1837595"/>
            <a:ext cx="4643310" cy="4643310"/>
          </a:xfrm>
          <a:prstGeom prst="rect">
            <a:avLst/>
          </a:prstGeom>
        </p:spPr>
      </p:pic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D405881A-4DE6-F3FC-60F0-E85D00F525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000646"/>
              </p:ext>
            </p:extLst>
          </p:nvPr>
        </p:nvGraphicFramePr>
        <p:xfrm>
          <a:off x="8347518" y="2225180"/>
          <a:ext cx="124142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11000" imgH="291960" progId="Equation.DSMT4">
                  <p:embed/>
                </p:oleObj>
              </mc:Choice>
              <mc:Fallback>
                <p:oleObj name="Equation" r:id="rId9" imgW="711000" imgH="2919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5606F27-6305-0BFC-F6EB-9D41EEA5EA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7518" y="2225180"/>
                        <a:ext cx="124142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>
            <a:extLst>
              <a:ext uri="{FF2B5EF4-FFF2-40B4-BE49-F238E27FC236}">
                <a16:creationId xmlns:a16="http://schemas.microsoft.com/office/drawing/2014/main" id="{13565240-4CDD-29CB-CBAB-103A7ADCAB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733238"/>
              </p:ext>
            </p:extLst>
          </p:nvPr>
        </p:nvGraphicFramePr>
        <p:xfrm>
          <a:off x="7164725" y="2556556"/>
          <a:ext cx="261938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9680" imgH="228600" progId="Equation.DSMT4">
                  <p:embed/>
                </p:oleObj>
              </mc:Choice>
              <mc:Fallback>
                <p:oleObj name="Equation" r:id="rId11" imgW="139680" imgH="228600" progId="Equation.DSMT4">
                  <p:embed/>
                  <p:pic>
                    <p:nvPicPr>
                      <p:cNvPr id="34" name="Object 13">
                        <a:extLst>
                          <a:ext uri="{FF2B5EF4-FFF2-40B4-BE49-F238E27FC236}">
                            <a16:creationId xmlns:a16="http://schemas.microsoft.com/office/drawing/2014/main" id="{6C134AF6-7BCD-2451-5528-70DA5CBFAC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725" y="2556556"/>
                        <a:ext cx="261938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>
            <a:extLst>
              <a:ext uri="{FF2B5EF4-FFF2-40B4-BE49-F238E27FC236}">
                <a16:creationId xmlns:a16="http://schemas.microsoft.com/office/drawing/2014/main" id="{CAC19CAB-0FDA-EA59-611F-140DD28F7B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752381"/>
              </p:ext>
            </p:extLst>
          </p:nvPr>
        </p:nvGraphicFramePr>
        <p:xfrm>
          <a:off x="7510429" y="4175312"/>
          <a:ext cx="2857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52280" imgH="228600" progId="Equation.DSMT4">
                  <p:embed/>
                </p:oleObj>
              </mc:Choice>
              <mc:Fallback>
                <p:oleObj name="Equation" r:id="rId13" imgW="152280" imgH="228600" progId="Equation.DSMT4">
                  <p:embed/>
                  <p:pic>
                    <p:nvPicPr>
                      <p:cNvPr id="35" name="Object 13">
                        <a:extLst>
                          <a:ext uri="{FF2B5EF4-FFF2-40B4-BE49-F238E27FC236}">
                            <a16:creationId xmlns:a16="http://schemas.microsoft.com/office/drawing/2014/main" id="{07318E41-CF74-6284-0FE2-FF7E36CB19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0429" y="4175312"/>
                        <a:ext cx="2857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>
            <a:extLst>
              <a:ext uri="{FF2B5EF4-FFF2-40B4-BE49-F238E27FC236}">
                <a16:creationId xmlns:a16="http://schemas.microsoft.com/office/drawing/2014/main" id="{0918724C-F592-180C-0711-946EEE98EA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385110"/>
              </p:ext>
            </p:extLst>
          </p:nvPr>
        </p:nvGraphicFramePr>
        <p:xfrm>
          <a:off x="7890503" y="2948827"/>
          <a:ext cx="2857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52280" imgH="228600" progId="Equation.DSMT4">
                  <p:embed/>
                </p:oleObj>
              </mc:Choice>
              <mc:Fallback>
                <p:oleObj name="Equation" r:id="rId15" imgW="152280" imgH="228600" progId="Equation.DSMT4">
                  <p:embed/>
                  <p:pic>
                    <p:nvPicPr>
                      <p:cNvPr id="36" name="Object 13">
                        <a:extLst>
                          <a:ext uri="{FF2B5EF4-FFF2-40B4-BE49-F238E27FC236}">
                            <a16:creationId xmlns:a16="http://schemas.microsoft.com/office/drawing/2014/main" id="{4CBD4AB5-6DEB-A169-A735-8571679A14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0503" y="2948827"/>
                        <a:ext cx="2857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3">
            <a:extLst>
              <a:ext uri="{FF2B5EF4-FFF2-40B4-BE49-F238E27FC236}">
                <a16:creationId xmlns:a16="http://schemas.microsoft.com/office/drawing/2014/main" id="{04E2EF93-565C-D8E5-CB82-F4B8FAB641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673695"/>
              </p:ext>
            </p:extLst>
          </p:nvPr>
        </p:nvGraphicFramePr>
        <p:xfrm>
          <a:off x="8264757" y="3963930"/>
          <a:ext cx="2857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52280" imgH="228600" progId="Equation.DSMT4">
                  <p:embed/>
                </p:oleObj>
              </mc:Choice>
              <mc:Fallback>
                <p:oleObj name="Equation" r:id="rId17" imgW="152280" imgH="228600" progId="Equation.DSMT4">
                  <p:embed/>
                  <p:pic>
                    <p:nvPicPr>
                      <p:cNvPr id="37" name="Object 13">
                        <a:extLst>
                          <a:ext uri="{FF2B5EF4-FFF2-40B4-BE49-F238E27FC236}">
                            <a16:creationId xmlns:a16="http://schemas.microsoft.com/office/drawing/2014/main" id="{6C68F863-C6C9-DFE3-52A1-8576695B5D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4757" y="3963930"/>
                        <a:ext cx="2857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3">
            <a:extLst>
              <a:ext uri="{FF2B5EF4-FFF2-40B4-BE49-F238E27FC236}">
                <a16:creationId xmlns:a16="http://schemas.microsoft.com/office/drawing/2014/main" id="{50C484AE-4051-8EB8-CF42-A40FCC86F9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910874"/>
              </p:ext>
            </p:extLst>
          </p:nvPr>
        </p:nvGraphicFramePr>
        <p:xfrm>
          <a:off x="8644161" y="3073933"/>
          <a:ext cx="2857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52280" imgH="228600" progId="Equation.DSMT4">
                  <p:embed/>
                </p:oleObj>
              </mc:Choice>
              <mc:Fallback>
                <p:oleObj name="Equation" r:id="rId19" imgW="152280" imgH="228600" progId="Equation.DSMT4">
                  <p:embed/>
                  <p:pic>
                    <p:nvPicPr>
                      <p:cNvPr id="38" name="Object 13">
                        <a:extLst>
                          <a:ext uri="{FF2B5EF4-FFF2-40B4-BE49-F238E27FC236}">
                            <a16:creationId xmlns:a16="http://schemas.microsoft.com/office/drawing/2014/main" id="{96358A2D-C053-82C1-AFCC-B4203B9CA7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4161" y="3073933"/>
                        <a:ext cx="2857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3">
            <a:extLst>
              <a:ext uri="{FF2B5EF4-FFF2-40B4-BE49-F238E27FC236}">
                <a16:creationId xmlns:a16="http://schemas.microsoft.com/office/drawing/2014/main" id="{AD79C841-992E-04C7-0F1D-F6D8825918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976063"/>
              </p:ext>
            </p:extLst>
          </p:nvPr>
        </p:nvGraphicFramePr>
        <p:xfrm>
          <a:off x="9020925" y="3878305"/>
          <a:ext cx="2857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52280" imgH="228600" progId="Equation.DSMT4">
                  <p:embed/>
                </p:oleObj>
              </mc:Choice>
              <mc:Fallback>
                <p:oleObj name="Equation" r:id="rId21" imgW="152280" imgH="228600" progId="Equation.DSMT4">
                  <p:embed/>
                  <p:pic>
                    <p:nvPicPr>
                      <p:cNvPr id="39" name="Object 13">
                        <a:extLst>
                          <a:ext uri="{FF2B5EF4-FFF2-40B4-BE49-F238E27FC236}">
                            <a16:creationId xmlns:a16="http://schemas.microsoft.com/office/drawing/2014/main" id="{79618A08-292B-330A-A058-9261CC2505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0925" y="3878305"/>
                        <a:ext cx="2857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3">
            <a:extLst>
              <a:ext uri="{FF2B5EF4-FFF2-40B4-BE49-F238E27FC236}">
                <a16:creationId xmlns:a16="http://schemas.microsoft.com/office/drawing/2014/main" id="{42E223C5-3731-B148-825C-EBB1836D21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228138"/>
              </p:ext>
            </p:extLst>
          </p:nvPr>
        </p:nvGraphicFramePr>
        <p:xfrm>
          <a:off x="9392519" y="3122353"/>
          <a:ext cx="2857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52280" imgH="228600" progId="Equation.DSMT4">
                  <p:embed/>
                </p:oleObj>
              </mc:Choice>
              <mc:Fallback>
                <p:oleObj name="Equation" r:id="rId23" imgW="152280" imgH="228600" progId="Equation.DSMT4">
                  <p:embed/>
                  <p:pic>
                    <p:nvPicPr>
                      <p:cNvPr id="40" name="Object 13">
                        <a:extLst>
                          <a:ext uri="{FF2B5EF4-FFF2-40B4-BE49-F238E27FC236}">
                            <a16:creationId xmlns:a16="http://schemas.microsoft.com/office/drawing/2014/main" id="{A3BC1D50-F86A-8716-CF6C-6E559E1D28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2519" y="3122353"/>
                        <a:ext cx="2857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3">
            <a:extLst>
              <a:ext uri="{FF2B5EF4-FFF2-40B4-BE49-F238E27FC236}">
                <a16:creationId xmlns:a16="http://schemas.microsoft.com/office/drawing/2014/main" id="{56E1D99E-561C-E9EA-D694-4ED509C9F3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225543"/>
              </p:ext>
            </p:extLst>
          </p:nvPr>
        </p:nvGraphicFramePr>
        <p:xfrm>
          <a:off x="9770093" y="3847954"/>
          <a:ext cx="2857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52280" imgH="228600" progId="Equation.DSMT4">
                  <p:embed/>
                </p:oleObj>
              </mc:Choice>
              <mc:Fallback>
                <p:oleObj name="Equation" r:id="rId25" imgW="152280" imgH="228600" progId="Equation.DSMT4">
                  <p:embed/>
                  <p:pic>
                    <p:nvPicPr>
                      <p:cNvPr id="21" name="Object 13">
                        <a:extLst>
                          <a:ext uri="{FF2B5EF4-FFF2-40B4-BE49-F238E27FC236}">
                            <a16:creationId xmlns:a16="http://schemas.microsoft.com/office/drawing/2014/main" id="{42E223C5-3731-B148-825C-EBB1836D21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0093" y="3847954"/>
                        <a:ext cx="2857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3">
            <a:extLst>
              <a:ext uri="{FF2B5EF4-FFF2-40B4-BE49-F238E27FC236}">
                <a16:creationId xmlns:a16="http://schemas.microsoft.com/office/drawing/2014/main" id="{EDEF584A-3C15-3BA8-B8F4-F3C56EB3EC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355857"/>
              </p:ext>
            </p:extLst>
          </p:nvPr>
        </p:nvGraphicFramePr>
        <p:xfrm>
          <a:off x="10142136" y="3151503"/>
          <a:ext cx="2857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52280" imgH="228600" progId="Equation.DSMT4">
                  <p:embed/>
                </p:oleObj>
              </mc:Choice>
              <mc:Fallback>
                <p:oleObj name="Equation" r:id="rId27" imgW="152280" imgH="228600" progId="Equation.DSMT4">
                  <p:embed/>
                  <p:pic>
                    <p:nvPicPr>
                      <p:cNvPr id="22" name="Object 13">
                        <a:extLst>
                          <a:ext uri="{FF2B5EF4-FFF2-40B4-BE49-F238E27FC236}">
                            <a16:creationId xmlns:a16="http://schemas.microsoft.com/office/drawing/2014/main" id="{56E1D99E-561C-E9EA-D694-4ED509C9F3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2136" y="3151503"/>
                        <a:ext cx="2857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3">
            <a:extLst>
              <a:ext uri="{FF2B5EF4-FFF2-40B4-BE49-F238E27FC236}">
                <a16:creationId xmlns:a16="http://schemas.microsoft.com/office/drawing/2014/main" id="{778A658B-41C3-23A3-14A0-B9D0ABBA08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740855"/>
              </p:ext>
            </p:extLst>
          </p:nvPr>
        </p:nvGraphicFramePr>
        <p:xfrm>
          <a:off x="10485438" y="3817413"/>
          <a:ext cx="357187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90440" imgH="228600" progId="Equation.DSMT4">
                  <p:embed/>
                </p:oleObj>
              </mc:Choice>
              <mc:Fallback>
                <p:oleObj name="Equation" r:id="rId29" imgW="190440" imgH="228600" progId="Equation.DSMT4">
                  <p:embed/>
                  <p:pic>
                    <p:nvPicPr>
                      <p:cNvPr id="23" name="Object 13">
                        <a:extLst>
                          <a:ext uri="{FF2B5EF4-FFF2-40B4-BE49-F238E27FC236}">
                            <a16:creationId xmlns:a16="http://schemas.microsoft.com/office/drawing/2014/main" id="{EDEF584A-3C15-3BA8-B8F4-F3C56EB3EC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85438" y="3817413"/>
                        <a:ext cx="357187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3">
            <a:extLst>
              <a:ext uri="{FF2B5EF4-FFF2-40B4-BE49-F238E27FC236}">
                <a16:creationId xmlns:a16="http://schemas.microsoft.com/office/drawing/2014/main" id="{0EF8550F-6FE8-9D00-E33A-17BF0159C2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748783"/>
              </p:ext>
            </p:extLst>
          </p:nvPr>
        </p:nvGraphicFramePr>
        <p:xfrm>
          <a:off x="1361933" y="3376613"/>
          <a:ext cx="2857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52280" imgH="228600" progId="Equation.DSMT4">
                  <p:embed/>
                </p:oleObj>
              </mc:Choice>
              <mc:Fallback>
                <p:oleObj name="Equation" r:id="rId31" imgW="152280" imgH="228600" progId="Equation.DSMT4">
                  <p:embed/>
                  <p:pic>
                    <p:nvPicPr>
                      <p:cNvPr id="15" name="Object 13">
                        <a:extLst>
                          <a:ext uri="{FF2B5EF4-FFF2-40B4-BE49-F238E27FC236}">
                            <a16:creationId xmlns:a16="http://schemas.microsoft.com/office/drawing/2014/main" id="{13565240-4CDD-29CB-CBAB-103A7ADCAB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1933" y="3376613"/>
                        <a:ext cx="2857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3">
            <a:extLst>
              <a:ext uri="{FF2B5EF4-FFF2-40B4-BE49-F238E27FC236}">
                <a16:creationId xmlns:a16="http://schemas.microsoft.com/office/drawing/2014/main" id="{64D9AB92-A2E3-5E8A-837D-92E65653A0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513793"/>
              </p:ext>
            </p:extLst>
          </p:nvPr>
        </p:nvGraphicFramePr>
        <p:xfrm>
          <a:off x="1713346" y="5333712"/>
          <a:ext cx="309563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64880" imgH="228600" progId="Equation.DSMT4">
                  <p:embed/>
                </p:oleObj>
              </mc:Choice>
              <mc:Fallback>
                <p:oleObj name="Equation" r:id="rId33" imgW="164880" imgH="228600" progId="Equation.DSMT4">
                  <p:embed/>
                  <p:pic>
                    <p:nvPicPr>
                      <p:cNvPr id="16" name="Object 13">
                        <a:extLst>
                          <a:ext uri="{FF2B5EF4-FFF2-40B4-BE49-F238E27FC236}">
                            <a16:creationId xmlns:a16="http://schemas.microsoft.com/office/drawing/2014/main" id="{CAC19CAB-0FDA-EA59-611F-140DD28F7B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3346" y="5333712"/>
                        <a:ext cx="309563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3">
            <a:extLst>
              <a:ext uri="{FF2B5EF4-FFF2-40B4-BE49-F238E27FC236}">
                <a16:creationId xmlns:a16="http://schemas.microsoft.com/office/drawing/2014/main" id="{7ADEF7D4-1D66-D29A-6741-38A63ECEE2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666003"/>
              </p:ext>
            </p:extLst>
          </p:nvPr>
        </p:nvGraphicFramePr>
        <p:xfrm>
          <a:off x="2079208" y="4049284"/>
          <a:ext cx="309563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64880" imgH="228600" progId="Equation.DSMT4">
                  <p:embed/>
                </p:oleObj>
              </mc:Choice>
              <mc:Fallback>
                <p:oleObj name="Equation" r:id="rId35" imgW="164880" imgH="228600" progId="Equation.DSMT4">
                  <p:embed/>
                  <p:pic>
                    <p:nvPicPr>
                      <p:cNvPr id="17" name="Object 13">
                        <a:extLst>
                          <a:ext uri="{FF2B5EF4-FFF2-40B4-BE49-F238E27FC236}">
                            <a16:creationId xmlns:a16="http://schemas.microsoft.com/office/drawing/2014/main" id="{0918724C-F592-180C-0711-946EEE98EA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208" y="4049284"/>
                        <a:ext cx="309563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3">
            <a:extLst>
              <a:ext uri="{FF2B5EF4-FFF2-40B4-BE49-F238E27FC236}">
                <a16:creationId xmlns:a16="http://schemas.microsoft.com/office/drawing/2014/main" id="{E0B8F022-6B9B-60A3-1480-A7373BA01C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48626"/>
              </p:ext>
            </p:extLst>
          </p:nvPr>
        </p:nvGraphicFramePr>
        <p:xfrm>
          <a:off x="2435225" y="5094288"/>
          <a:ext cx="309563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64880" imgH="228600" progId="Equation.DSMT4">
                  <p:embed/>
                </p:oleObj>
              </mc:Choice>
              <mc:Fallback>
                <p:oleObj name="Equation" r:id="rId37" imgW="164880" imgH="228600" progId="Equation.DSMT4">
                  <p:embed/>
                  <p:pic>
                    <p:nvPicPr>
                      <p:cNvPr id="18" name="Object 13">
                        <a:extLst>
                          <a:ext uri="{FF2B5EF4-FFF2-40B4-BE49-F238E27FC236}">
                            <a16:creationId xmlns:a16="http://schemas.microsoft.com/office/drawing/2014/main" id="{04E2EF93-565C-D8E5-CB82-F4B8FAB641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5225" y="5094288"/>
                        <a:ext cx="309563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3">
            <a:extLst>
              <a:ext uri="{FF2B5EF4-FFF2-40B4-BE49-F238E27FC236}">
                <a16:creationId xmlns:a16="http://schemas.microsoft.com/office/drawing/2014/main" id="{35387E02-5EA4-684C-5CD3-E8D4975A3B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82992"/>
              </p:ext>
            </p:extLst>
          </p:nvPr>
        </p:nvGraphicFramePr>
        <p:xfrm>
          <a:off x="2809707" y="4185298"/>
          <a:ext cx="309562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64880" imgH="228600" progId="Equation.DSMT4">
                  <p:embed/>
                </p:oleObj>
              </mc:Choice>
              <mc:Fallback>
                <p:oleObj name="Equation" r:id="rId39" imgW="164880" imgH="228600" progId="Equation.DSMT4">
                  <p:embed/>
                  <p:pic>
                    <p:nvPicPr>
                      <p:cNvPr id="19" name="Object 13">
                        <a:extLst>
                          <a:ext uri="{FF2B5EF4-FFF2-40B4-BE49-F238E27FC236}">
                            <a16:creationId xmlns:a16="http://schemas.microsoft.com/office/drawing/2014/main" id="{50C484AE-4051-8EB8-CF42-A40FCC86F9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707" y="4185298"/>
                        <a:ext cx="309562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3">
            <a:extLst>
              <a:ext uri="{FF2B5EF4-FFF2-40B4-BE49-F238E27FC236}">
                <a16:creationId xmlns:a16="http://schemas.microsoft.com/office/drawing/2014/main" id="{96303FCB-0F18-BD8C-0162-F09E65FCBF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609535"/>
              </p:ext>
            </p:extLst>
          </p:nvPr>
        </p:nvGraphicFramePr>
        <p:xfrm>
          <a:off x="3138488" y="5014913"/>
          <a:ext cx="309562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64880" imgH="228600" progId="Equation.DSMT4">
                  <p:embed/>
                </p:oleObj>
              </mc:Choice>
              <mc:Fallback>
                <p:oleObj name="Equation" r:id="rId41" imgW="164880" imgH="228600" progId="Equation.DSMT4">
                  <p:embed/>
                  <p:pic>
                    <p:nvPicPr>
                      <p:cNvPr id="20" name="Object 13">
                        <a:extLst>
                          <a:ext uri="{FF2B5EF4-FFF2-40B4-BE49-F238E27FC236}">
                            <a16:creationId xmlns:a16="http://schemas.microsoft.com/office/drawing/2014/main" id="{AD79C841-992E-04C7-0F1D-F6D8825918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8488" y="5014913"/>
                        <a:ext cx="309562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3">
            <a:extLst>
              <a:ext uri="{FF2B5EF4-FFF2-40B4-BE49-F238E27FC236}">
                <a16:creationId xmlns:a16="http://schemas.microsoft.com/office/drawing/2014/main" id="{02238053-56F1-0B29-E00E-9978F1D34C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104756"/>
              </p:ext>
            </p:extLst>
          </p:nvPr>
        </p:nvGraphicFramePr>
        <p:xfrm>
          <a:off x="3487967" y="4258461"/>
          <a:ext cx="309563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164880" imgH="228600" progId="Equation.DSMT4">
                  <p:embed/>
                </p:oleObj>
              </mc:Choice>
              <mc:Fallback>
                <p:oleObj name="Equation" r:id="rId43" imgW="164880" imgH="228600" progId="Equation.DSMT4">
                  <p:embed/>
                  <p:pic>
                    <p:nvPicPr>
                      <p:cNvPr id="21" name="Object 13">
                        <a:extLst>
                          <a:ext uri="{FF2B5EF4-FFF2-40B4-BE49-F238E27FC236}">
                            <a16:creationId xmlns:a16="http://schemas.microsoft.com/office/drawing/2014/main" id="{42E223C5-3731-B148-825C-EBB1836D21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7967" y="4258461"/>
                        <a:ext cx="309563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3">
            <a:extLst>
              <a:ext uri="{FF2B5EF4-FFF2-40B4-BE49-F238E27FC236}">
                <a16:creationId xmlns:a16="http://schemas.microsoft.com/office/drawing/2014/main" id="{986DE1D4-460B-8DA8-F398-B595188D2B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368786"/>
              </p:ext>
            </p:extLst>
          </p:nvPr>
        </p:nvGraphicFramePr>
        <p:xfrm>
          <a:off x="3873500" y="4965700"/>
          <a:ext cx="309563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164880" imgH="228600" progId="Equation.DSMT4">
                  <p:embed/>
                </p:oleObj>
              </mc:Choice>
              <mc:Fallback>
                <p:oleObj name="Equation" r:id="rId45" imgW="164880" imgH="228600" progId="Equation.DSMT4">
                  <p:embed/>
                  <p:pic>
                    <p:nvPicPr>
                      <p:cNvPr id="22" name="Object 13">
                        <a:extLst>
                          <a:ext uri="{FF2B5EF4-FFF2-40B4-BE49-F238E27FC236}">
                            <a16:creationId xmlns:a16="http://schemas.microsoft.com/office/drawing/2014/main" id="{56E1D99E-561C-E9EA-D694-4ED509C9F3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0" y="4965700"/>
                        <a:ext cx="309563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3">
            <a:extLst>
              <a:ext uri="{FF2B5EF4-FFF2-40B4-BE49-F238E27FC236}">
                <a16:creationId xmlns:a16="http://schemas.microsoft.com/office/drawing/2014/main" id="{22C10A1C-A0F9-2FC1-C0AE-7C4D9DBCE1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041582"/>
              </p:ext>
            </p:extLst>
          </p:nvPr>
        </p:nvGraphicFramePr>
        <p:xfrm>
          <a:off x="4223911" y="4265407"/>
          <a:ext cx="309563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164880" imgH="228600" progId="Equation.DSMT4">
                  <p:embed/>
                </p:oleObj>
              </mc:Choice>
              <mc:Fallback>
                <p:oleObj name="Equation" r:id="rId47" imgW="164880" imgH="228600" progId="Equation.DSMT4">
                  <p:embed/>
                  <p:pic>
                    <p:nvPicPr>
                      <p:cNvPr id="23" name="Object 13">
                        <a:extLst>
                          <a:ext uri="{FF2B5EF4-FFF2-40B4-BE49-F238E27FC236}">
                            <a16:creationId xmlns:a16="http://schemas.microsoft.com/office/drawing/2014/main" id="{EDEF584A-3C15-3BA8-B8F4-F3C56EB3EC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3911" y="4265407"/>
                        <a:ext cx="309563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3">
            <a:extLst>
              <a:ext uri="{FF2B5EF4-FFF2-40B4-BE49-F238E27FC236}">
                <a16:creationId xmlns:a16="http://schemas.microsoft.com/office/drawing/2014/main" id="{D5657178-2EFD-AE3B-6DBF-36499920FB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662563"/>
              </p:ext>
            </p:extLst>
          </p:nvPr>
        </p:nvGraphicFramePr>
        <p:xfrm>
          <a:off x="4518025" y="4965700"/>
          <a:ext cx="3810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203040" imgH="228600" progId="Equation.DSMT4">
                  <p:embed/>
                </p:oleObj>
              </mc:Choice>
              <mc:Fallback>
                <p:oleObj name="Equation" r:id="rId49" imgW="203040" imgH="228600" progId="Equation.DSMT4">
                  <p:embed/>
                  <p:pic>
                    <p:nvPicPr>
                      <p:cNvPr id="24" name="Object 13">
                        <a:extLst>
                          <a:ext uri="{FF2B5EF4-FFF2-40B4-BE49-F238E27FC236}">
                            <a16:creationId xmlns:a16="http://schemas.microsoft.com/office/drawing/2014/main" id="{778A658B-41C3-23A3-14A0-B9D0ABBA08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8025" y="4965700"/>
                        <a:ext cx="38100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3ABC82A-4218-6A3F-5622-5B7C8CE6AF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415483"/>
              </p:ext>
            </p:extLst>
          </p:nvPr>
        </p:nvGraphicFramePr>
        <p:xfrm>
          <a:off x="10975975" y="3546475"/>
          <a:ext cx="8413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482400" imgH="177480" progId="Equation.DSMT4">
                  <p:embed/>
                </p:oleObj>
              </mc:Choice>
              <mc:Fallback>
                <p:oleObj name="Equation" r:id="rId51" imgW="482400" imgH="177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5A8E67A-24CF-C0DD-9428-F3112F89D5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5975" y="3546475"/>
                        <a:ext cx="84137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135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B6AB293B-0ED6-6A5A-D953-691F7C47A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98" y="217968"/>
            <a:ext cx="60960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53FA91B9-3B42-952F-1C63-03BE8415B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204" y="2645734"/>
            <a:ext cx="8053388" cy="3733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5D8314-D6D3-1FC0-F89E-7AAF9425F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248" y="3228549"/>
            <a:ext cx="6499170" cy="8703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E96A27-FD50-C8FB-D7BB-73D695411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0329" y="4084654"/>
            <a:ext cx="1109828" cy="5245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68EB92-0BD1-0209-6E55-CA3856B80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248" y="4681665"/>
            <a:ext cx="2091980" cy="5245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E6C384-08A2-A90E-FC0D-E78D1F646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248" y="5355061"/>
            <a:ext cx="3532692" cy="5245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C2815A-D497-71D4-34F5-94C554CAA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536" y="5865424"/>
            <a:ext cx="7939882" cy="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6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2F53FE-9ED5-A255-299C-68C6C6F03A07}"/>
              </a:ext>
            </a:extLst>
          </p:cNvPr>
          <p:cNvGrpSpPr/>
          <p:nvPr/>
        </p:nvGrpSpPr>
        <p:grpSpPr>
          <a:xfrm>
            <a:off x="181970" y="190825"/>
            <a:ext cx="6415531" cy="461665"/>
            <a:chOff x="181970" y="169561"/>
            <a:chExt cx="6415531" cy="46166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D2850F3-56CB-CEAF-0328-FA04367FC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8280" y="262344"/>
              <a:ext cx="5139221" cy="307027"/>
            </a:xfrm>
            <a:prstGeom prst="rect">
              <a:avLst/>
            </a:prstGeom>
          </p:spPr>
        </p:pic>
        <p:sp>
          <p:nvSpPr>
            <p:cNvPr id="5" name="Text Box 2">
              <a:extLst>
                <a:ext uri="{FF2B5EF4-FFF2-40B4-BE49-F238E27FC236}">
                  <a16:creationId xmlns:a16="http://schemas.microsoft.com/office/drawing/2014/main" id="{7B27139A-EF9A-26E8-31F1-95BABC8333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970" y="169561"/>
              <a:ext cx="12763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</a:t>
              </a:r>
            </a:p>
          </p:txBody>
        </p:sp>
      </p:grpSp>
      <p:pic>
        <p:nvPicPr>
          <p:cNvPr id="7" name="Picture 5">
            <a:extLst>
              <a:ext uri="{FF2B5EF4-FFF2-40B4-BE49-F238E27FC236}">
                <a16:creationId xmlns:a16="http://schemas.microsoft.com/office/drawing/2014/main" id="{D12DC9D5-566C-2A51-8928-BBB952710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70" y="746166"/>
            <a:ext cx="23622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F5C59C8B-BC42-9C8E-AB2F-1DBB0856D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708" y="746166"/>
            <a:ext cx="26336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6F0C7D77-5DF8-37F3-D141-0FF39F629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0" y="696309"/>
            <a:ext cx="19050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2F318B-90B7-390E-7BFF-6D190901F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0" y="1660566"/>
            <a:ext cx="26670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AC69CE-0662-A140-E108-6EB09697B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2370" y="746166"/>
            <a:ext cx="26670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87F32F-216E-46A7-3C95-84868386F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2370" y="1660566"/>
            <a:ext cx="26670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447F68-90A2-043C-EDCB-ED1757A32F7E}"/>
              </a:ext>
            </a:extLst>
          </p:cNvPr>
          <p:cNvCxnSpPr>
            <a:cxnSpLocks/>
          </p:cNvCxnSpPr>
          <p:nvPr/>
        </p:nvCxnSpPr>
        <p:spPr>
          <a:xfrm flipH="1">
            <a:off x="350874" y="2838893"/>
            <a:ext cx="11339624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628B06C0-8208-0FF7-BCFF-2FE02C98D5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249769"/>
              </p:ext>
            </p:extLst>
          </p:nvPr>
        </p:nvGraphicFramePr>
        <p:xfrm>
          <a:off x="395288" y="2932113"/>
          <a:ext cx="1506537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63280" imgH="444240" progId="Equation.DSMT4">
                  <p:embed/>
                </p:oleObj>
              </mc:Choice>
              <mc:Fallback>
                <p:oleObj name="Equation" r:id="rId5" imgW="863280" imgH="4442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909B6402-1F29-AB50-80DD-3665B88DD3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932113"/>
                        <a:ext cx="1506537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6">
            <a:extLst>
              <a:ext uri="{FF2B5EF4-FFF2-40B4-BE49-F238E27FC236}">
                <a16:creationId xmlns:a16="http://schemas.microsoft.com/office/drawing/2014/main" id="{0DEECE03-6977-3A86-A811-0B0BAE93A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74" y="3811767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3">
            <a:extLst>
              <a:ext uri="{FF2B5EF4-FFF2-40B4-BE49-F238E27FC236}">
                <a16:creationId xmlns:a16="http://schemas.microsoft.com/office/drawing/2014/main" id="{6B1BCB3A-4B43-6892-C965-3830724C1C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7516"/>
              </p:ext>
            </p:extLst>
          </p:nvPr>
        </p:nvGraphicFramePr>
        <p:xfrm>
          <a:off x="350874" y="4177884"/>
          <a:ext cx="184308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54080" imgH="393480" progId="Equation.DSMT4">
                  <p:embed/>
                </p:oleObj>
              </mc:Choice>
              <mc:Fallback>
                <p:oleObj name="Equation" r:id="rId8" imgW="1054080" imgH="393480" progId="Equation.DSMT4">
                  <p:embed/>
                  <p:pic>
                    <p:nvPicPr>
                      <p:cNvPr id="7" name="Object 13">
                        <a:extLst>
                          <a:ext uri="{FF2B5EF4-FFF2-40B4-BE49-F238E27FC236}">
                            <a16:creationId xmlns:a16="http://schemas.microsoft.com/office/drawing/2014/main" id="{A0576E48-6F85-9AC4-E06B-3AD058CF5F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74" y="4177884"/>
                        <a:ext cx="1843088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1DDDA1C-2B94-3927-8FED-8A9EBB9BC9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471438"/>
              </p:ext>
            </p:extLst>
          </p:nvPr>
        </p:nvGraphicFramePr>
        <p:xfrm>
          <a:off x="660400" y="4955738"/>
          <a:ext cx="124142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11000" imgH="291960" progId="Equation.DSMT4">
                  <p:embed/>
                </p:oleObj>
              </mc:Choice>
              <mc:Fallback>
                <p:oleObj name="Equation" r:id="rId10" imgW="711000" imgH="2919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D3FDA15-6627-C765-2D7A-3A00F4FAEB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4955738"/>
                        <a:ext cx="1241425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E3CF6EB-E6BB-E9A2-1016-71DB34CC12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213986"/>
              </p:ext>
            </p:extLst>
          </p:nvPr>
        </p:nvGraphicFramePr>
        <p:xfrm>
          <a:off x="1884335" y="4819623"/>
          <a:ext cx="11080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34680" imgH="431640" progId="Equation.DSMT4">
                  <p:embed/>
                </p:oleObj>
              </mc:Choice>
              <mc:Fallback>
                <p:oleObj name="Equation" r:id="rId12" imgW="634680" imgH="4316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71DDDA1C-2B94-3927-8FED-8A9EBB9BC9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335" y="4819623"/>
                        <a:ext cx="11080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63A8007D-3FE0-5E49-B36D-C44C1E794F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785545"/>
              </p:ext>
            </p:extLst>
          </p:nvPr>
        </p:nvGraphicFramePr>
        <p:xfrm>
          <a:off x="1901825" y="5657506"/>
          <a:ext cx="420688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1200" imgH="177480" progId="Equation.DSMT4">
                  <p:embed/>
                </p:oleObj>
              </mc:Choice>
              <mc:Fallback>
                <p:oleObj name="Equation" r:id="rId14" imgW="24120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AE3CF6EB-E6BB-E9A2-1016-71DB34CC12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825" y="5657506"/>
                        <a:ext cx="420688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88514DA0-E4E6-41B2-4041-CCA00B3DF9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902301"/>
              </p:ext>
            </p:extLst>
          </p:nvPr>
        </p:nvGraphicFramePr>
        <p:xfrm>
          <a:off x="3449116" y="3225800"/>
          <a:ext cx="469741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692080" imgH="228600" progId="Equation.DSMT4">
                  <p:embed/>
                </p:oleObj>
              </mc:Choice>
              <mc:Fallback>
                <p:oleObj name="Equation" r:id="rId16" imgW="2692080" imgH="2286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71DDDA1C-2B94-3927-8FED-8A9EBB9BC9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9116" y="3225800"/>
                        <a:ext cx="4697412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F782ECD-895F-47F3-88E8-BB94FA7ED9B4}"/>
              </a:ext>
            </a:extLst>
          </p:cNvPr>
          <p:cNvCxnSpPr>
            <a:cxnSpLocks/>
          </p:cNvCxnSpPr>
          <p:nvPr/>
        </p:nvCxnSpPr>
        <p:spPr>
          <a:xfrm flipV="1">
            <a:off x="3382370" y="3225026"/>
            <a:ext cx="0" cy="344719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634F45C7-6957-4EBE-753B-E8AE6916CE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085620"/>
              </p:ext>
            </p:extLst>
          </p:nvPr>
        </p:nvGraphicFramePr>
        <p:xfrm>
          <a:off x="4265613" y="3738563"/>
          <a:ext cx="17954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28520" imgH="393480" progId="Equation.DSMT4">
                  <p:embed/>
                </p:oleObj>
              </mc:Choice>
              <mc:Fallback>
                <p:oleObj name="Equation" r:id="rId18" imgW="1028520" imgH="393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88514DA0-E4E6-41B2-4041-CCA00B3DF9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5613" y="3738563"/>
                        <a:ext cx="179546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A996B8C0-BF8E-E27E-BAA7-31083848E1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075568"/>
              </p:ext>
            </p:extLst>
          </p:nvPr>
        </p:nvGraphicFramePr>
        <p:xfrm>
          <a:off x="3918878" y="4582606"/>
          <a:ext cx="2836862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625400" imgH="177480" progId="Equation.DSMT4">
                  <p:embed/>
                </p:oleObj>
              </mc:Choice>
              <mc:Fallback>
                <p:oleObj name="Equation" r:id="rId20" imgW="1625400" imgH="177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634F45C7-6957-4EBE-753B-E8AE6916CE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878" y="4582606"/>
                        <a:ext cx="2836862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12E0C9F9-E205-0DDF-1A7A-176B603712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080236"/>
              </p:ext>
            </p:extLst>
          </p:nvPr>
        </p:nvGraphicFramePr>
        <p:xfrm>
          <a:off x="3533278" y="5076755"/>
          <a:ext cx="769302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406760" imgH="444240" progId="Equation.DSMT4">
                  <p:embed/>
                </p:oleObj>
              </mc:Choice>
              <mc:Fallback>
                <p:oleObj name="Equation" r:id="rId22" imgW="4406760" imgH="4442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EC62FF35-E523-A5AF-B833-A4F0A1CEBB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3278" y="5076755"/>
                        <a:ext cx="7693025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946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3113</TotalTime>
  <Words>232</Words>
  <Application>Microsoft Office PowerPoint</Application>
  <PresentationFormat>Widescreen</PresentationFormat>
  <Paragraphs>37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Times New Roman</vt:lpstr>
      <vt:lpstr>TimesLTStd-Roman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Bach, Gale</dc:creator>
  <cp:lastModifiedBy>Bach, Gale</cp:lastModifiedBy>
  <cp:revision>126</cp:revision>
  <dcterms:created xsi:type="dcterms:W3CDTF">2022-06-05T19:04:41Z</dcterms:created>
  <dcterms:modified xsi:type="dcterms:W3CDTF">2025-03-24T18:29:57Z</dcterms:modified>
</cp:coreProperties>
</file>