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4" r:id="rId4"/>
    <p:sldId id="275" r:id="rId5"/>
    <p:sldId id="282" r:id="rId6"/>
    <p:sldId id="276" r:id="rId7"/>
    <p:sldId id="277" r:id="rId8"/>
    <p:sldId id="262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0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6.png"/><Relationship Id="rId18" Type="http://schemas.openxmlformats.org/officeDocument/2006/relationships/image" Target="../media/image19.wmf"/><Relationship Id="rId3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8.bin"/><Relationship Id="rId2" Type="http://schemas.openxmlformats.org/officeDocument/2006/relationships/oleObject" Target="../embeddings/oleObject2.bin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4.png"/><Relationship Id="rId18" Type="http://schemas.openxmlformats.org/officeDocument/2006/relationships/image" Target="../media/image27.wmf"/><Relationship Id="rId3" Type="http://schemas.openxmlformats.org/officeDocument/2006/relationships/image" Target="../media/image8.wmf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5.bin"/><Relationship Id="rId2" Type="http://schemas.openxmlformats.org/officeDocument/2006/relationships/oleObject" Target="../embeddings/oleObject9.bin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4.png"/><Relationship Id="rId3" Type="http://schemas.openxmlformats.org/officeDocument/2006/relationships/image" Target="../media/image29.wmf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3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2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2.wmf"/><Relationship Id="rId3" Type="http://schemas.openxmlformats.org/officeDocument/2006/relationships/image" Target="../media/image35.wmf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29.bin"/><Relationship Id="rId2" Type="http://schemas.openxmlformats.org/officeDocument/2006/relationships/oleObject" Target="../embeddings/oleObject22.bin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2.wmf"/><Relationship Id="rId26" Type="http://schemas.openxmlformats.org/officeDocument/2006/relationships/oleObject" Target="../embeddings/oleObject44.bin"/><Relationship Id="rId3" Type="http://schemas.openxmlformats.org/officeDocument/2006/relationships/image" Target="../media/image46.wmf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2" Type="http://schemas.openxmlformats.org/officeDocument/2006/relationships/oleObject" Target="../embeddings/oleObject32.bin"/><Relationship Id="rId16" Type="http://schemas.openxmlformats.org/officeDocument/2006/relationships/image" Target="../media/image50.wmf"/><Relationship Id="rId20" Type="http://schemas.openxmlformats.org/officeDocument/2006/relationships/image" Target="../media/image4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52.wmf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53.wmf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0.wmf"/><Relationship Id="rId22" Type="http://schemas.openxmlformats.org/officeDocument/2006/relationships/image" Target="../media/image51.wmf"/><Relationship Id="rId27" Type="http://schemas.openxmlformats.org/officeDocument/2006/relationships/oleObject" Target="../embeddings/oleObject4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43.wmf"/><Relationship Id="rId3" Type="http://schemas.openxmlformats.org/officeDocument/2006/relationships/image" Target="../media/image54.wmf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3.bin"/><Relationship Id="rId2" Type="http://schemas.openxmlformats.org/officeDocument/2006/relationships/oleObject" Target="../embeddings/oleObject46.bin"/><Relationship Id="rId16" Type="http://schemas.openxmlformats.org/officeDocument/2006/relationships/image" Target="../media/image42.wmf"/><Relationship Id="rId20" Type="http://schemas.openxmlformats.org/officeDocument/2006/relationships/image" Target="../media/image5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8.wmf"/><Relationship Id="rId22" Type="http://schemas.openxmlformats.org/officeDocument/2006/relationships/image" Target="../media/image6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7.wmf"/><Relationship Id="rId3" Type="http://schemas.openxmlformats.org/officeDocument/2006/relationships/image" Target="../media/image61.wmf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3.bin"/><Relationship Id="rId2" Type="http://schemas.openxmlformats.org/officeDocument/2006/relationships/oleObject" Target="../embeddings/oleObject56.bin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4E09508-E1EC-E830-35C3-B4C54E64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257" y="242887"/>
            <a:ext cx="7315200" cy="7635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C4BFA69-64EE-6C5B-8DD8-99AF639E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23" y="1316038"/>
            <a:ext cx="10183299" cy="170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E8D212B-4712-2559-BB75-0FDF44005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7" y="3611178"/>
            <a:ext cx="13716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ADF2036-BED2-AA9A-CC59-B084F75D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0" y="4174741"/>
            <a:ext cx="19050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D12FF280-FE6F-1A02-E47B-6074FE20E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41" y="5094943"/>
            <a:ext cx="1905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2BD695B4-8B4F-6712-9CC8-09059831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1" y="5217181"/>
            <a:ext cx="1447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A9C8B1-96CE-CA55-A346-07B823C6F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291" y="2967037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Direct Comparison Test – “DCT”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6E3389-0FFC-35A9-BC9D-58B31B370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66" y="4185306"/>
            <a:ext cx="13620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3412363B-071E-872F-F2CC-16B66D06C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54" y="3510167"/>
            <a:ext cx="1371600" cy="419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B983D19-104B-85DE-F519-EF17DC3A1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393" y="1869691"/>
            <a:ext cx="876514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4237B74-1308-C5A7-FA9C-6C7C427F2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997" y="2333088"/>
            <a:ext cx="876514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3D7BA30-342A-71A7-0871-86BC8245D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48" y="5217181"/>
            <a:ext cx="1905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10383E2-8D33-DF09-60D7-E6EFE7DE7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416246"/>
              </p:ext>
            </p:extLst>
          </p:nvPr>
        </p:nvGraphicFramePr>
        <p:xfrm>
          <a:off x="445741" y="5180317"/>
          <a:ext cx="1487693" cy="72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431640" progId="Equation.DSMT4">
                  <p:embed/>
                </p:oleObj>
              </mc:Choice>
              <mc:Fallback>
                <p:oleObj name="Equation" r:id="rId8" imgW="888840" imgH="431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7AC3B30-60C5-8343-E5A4-19C20444C7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41" y="5180317"/>
                        <a:ext cx="1487693" cy="723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51D08A85-2127-5381-3705-D8D2AB5E2683}"/>
              </a:ext>
            </a:extLst>
          </p:cNvPr>
          <p:cNvGrpSpPr/>
          <p:nvPr/>
        </p:nvGrpSpPr>
        <p:grpSpPr>
          <a:xfrm>
            <a:off x="244257" y="3494373"/>
            <a:ext cx="6639603" cy="461665"/>
            <a:chOff x="3997699" y="5554477"/>
            <a:chExt cx="6639603" cy="461665"/>
          </a:xfrm>
        </p:grpSpPr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12DE1828-B5CE-4142-40CD-5593A6F2D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699" y="5554477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AC77930-A1A3-97FF-F1B7-1547F9DB1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74010" y="5661086"/>
              <a:ext cx="5363292" cy="287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878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 animBg="1"/>
      <p:bldP spid="17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9FA4B3D-9AE8-5920-DE13-B6E7A5FA8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806254"/>
              </p:ext>
            </p:extLst>
          </p:nvPr>
        </p:nvGraphicFramePr>
        <p:xfrm>
          <a:off x="181970" y="174387"/>
          <a:ext cx="159543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444240" progId="Equation.DSMT4">
                  <p:embed/>
                </p:oleObj>
              </mc:Choice>
              <mc:Fallback>
                <p:oleObj name="Equation" r:id="rId2" imgW="91440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E538D55-91B8-A163-2FB8-F6BE55F2CE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74387"/>
                        <a:ext cx="159543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6">
            <a:extLst>
              <a:ext uri="{FF2B5EF4-FFF2-40B4-BE49-F238E27FC236}">
                <a16:creationId xmlns:a16="http://schemas.microsoft.com/office/drawing/2014/main" id="{B9A2F341-4F68-94B0-F988-9F2EFB609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05404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7A64CA9-32DA-1575-D58B-9725251A7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33334"/>
              </p:ext>
            </p:extLst>
          </p:nvPr>
        </p:nvGraphicFramePr>
        <p:xfrm>
          <a:off x="181970" y="1684565"/>
          <a:ext cx="16843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160" imgH="431640" progId="Equation.DSMT4">
                  <p:embed/>
                </p:oleObj>
              </mc:Choice>
              <mc:Fallback>
                <p:oleObj name="Equation" r:id="rId5" imgW="965160" imgH="4316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5FD651A-66F1-DAC3-2A8E-9774902956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684565"/>
                        <a:ext cx="16843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1ECA6BE0-1662-DD98-7D47-827937879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40" y="1305634"/>
            <a:ext cx="47078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Denominator     Larger Fraction 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783347D-2E06-BDCC-8236-83207D7A4058}"/>
              </a:ext>
            </a:extLst>
          </p:cNvPr>
          <p:cNvSpPr/>
          <p:nvPr/>
        </p:nvSpPr>
        <p:spPr>
          <a:xfrm>
            <a:off x="2940551" y="1493301"/>
            <a:ext cx="243401" cy="986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73CAEAE-A986-CCBC-EC3F-8A7120F5E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90802"/>
              </p:ext>
            </p:extLst>
          </p:nvPr>
        </p:nvGraphicFramePr>
        <p:xfrm>
          <a:off x="1866307" y="1703952"/>
          <a:ext cx="70961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080" imgH="393480" progId="Equation.DSMT4">
                  <p:embed/>
                </p:oleObj>
              </mc:Choice>
              <mc:Fallback>
                <p:oleObj name="Equation" r:id="rId7" imgW="40608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7A64CA9-32DA-1575-D58B-9725251A76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307" y="1703952"/>
                        <a:ext cx="70961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B9BB13C-F921-6637-8B5B-D219E138A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106018"/>
              </p:ext>
            </p:extLst>
          </p:nvPr>
        </p:nvGraphicFramePr>
        <p:xfrm>
          <a:off x="2575919" y="1717108"/>
          <a:ext cx="70961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6080" imgH="393480" progId="Equation.DSMT4">
                  <p:embed/>
                </p:oleObj>
              </mc:Choice>
              <mc:Fallback>
                <p:oleObj name="Equation" r:id="rId9" imgW="40608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73CAEAE-A986-CCBC-EC3F-8A7120F5EE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5919" y="1717108"/>
                        <a:ext cx="70961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397E43D-258C-6E19-F19F-13EBF1D69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04299"/>
              </p:ext>
            </p:extLst>
          </p:nvPr>
        </p:nvGraphicFramePr>
        <p:xfrm>
          <a:off x="237897" y="2477000"/>
          <a:ext cx="682942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11400" imgH="888840" progId="Equation.DSMT4">
                  <p:embed/>
                </p:oleObj>
              </mc:Choice>
              <mc:Fallback>
                <p:oleObj name="Equation" r:id="rId11" imgW="3911400" imgH="8888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B9BB13C-F921-6637-8B5B-D219E138A6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97" y="2477000"/>
                        <a:ext cx="6829425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 descr="A graph of a function&#10;&#10;Description automatically generated">
            <a:extLst>
              <a:ext uri="{FF2B5EF4-FFF2-40B4-BE49-F238E27FC236}">
                <a16:creationId xmlns:a16="http://schemas.microsoft.com/office/drawing/2014/main" id="{B5928D73-B9FC-4123-1934-FD9B4D38D3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37" y="1493301"/>
            <a:ext cx="4575837" cy="4575837"/>
          </a:xfrm>
          <a:prstGeom prst="rect">
            <a:avLst/>
          </a:prstGeom>
        </p:spPr>
      </p:pic>
      <p:pic>
        <p:nvPicPr>
          <p:cNvPr id="22" name="Picture 21" descr="A graph of a function">
            <a:extLst>
              <a:ext uri="{FF2B5EF4-FFF2-40B4-BE49-F238E27FC236}">
                <a16:creationId xmlns:a16="http://schemas.microsoft.com/office/drawing/2014/main" id="{67D7007A-A078-99F4-F52E-26644C296F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37" y="1499879"/>
            <a:ext cx="4575837" cy="4575837"/>
          </a:xfrm>
          <a:prstGeom prst="rect">
            <a:avLst/>
          </a:prstGeom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EB04920-61BF-3E01-55FD-F133B19F6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694326"/>
              </p:ext>
            </p:extLst>
          </p:nvPr>
        </p:nvGraphicFramePr>
        <p:xfrm>
          <a:off x="8200652" y="3301687"/>
          <a:ext cx="10858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5480" imgH="431640" progId="Equation.DSMT4">
                  <p:embed/>
                </p:oleObj>
              </mc:Choice>
              <mc:Fallback>
                <p:oleObj name="Equation" r:id="rId15" imgW="82548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7A64CA9-32DA-1575-D58B-9725251A76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0652" y="3301687"/>
                        <a:ext cx="108585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B41359C-57D2-F0AE-47FA-CAD52AB1CF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768360"/>
              </p:ext>
            </p:extLst>
          </p:nvPr>
        </p:nvGraphicFramePr>
        <p:xfrm>
          <a:off x="8294688" y="1592263"/>
          <a:ext cx="822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71320" imgH="393480" progId="Equation.DSMT4">
                  <p:embed/>
                </p:oleObj>
              </mc:Choice>
              <mc:Fallback>
                <p:oleObj name="Equation" r:id="rId17" imgW="57132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B9BB13C-F921-6637-8B5B-D219E138A6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4688" y="1592263"/>
                        <a:ext cx="8223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">
            <a:extLst>
              <a:ext uri="{FF2B5EF4-FFF2-40B4-BE49-F238E27FC236}">
                <a16:creationId xmlns:a16="http://schemas.microsoft.com/office/drawing/2014/main" id="{F6B06134-D21E-6D57-817B-40A7F9A30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595" y="389671"/>
            <a:ext cx="31740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with positive terms.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31D374B-B794-BED0-5A8F-EB204519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02" y="1390480"/>
            <a:ext cx="2525456" cy="30642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456FD9-B741-0C9B-AA3F-C6BAE1BD2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758" y="1384183"/>
            <a:ext cx="2525456" cy="30642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5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7AC3B30-60C5-8343-E5A4-19C20444C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09896"/>
              </p:ext>
            </p:extLst>
          </p:nvPr>
        </p:nvGraphicFramePr>
        <p:xfrm>
          <a:off x="204788" y="185738"/>
          <a:ext cx="155098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431640" progId="Equation.DSMT4">
                  <p:embed/>
                </p:oleObj>
              </mc:Choice>
              <mc:Fallback>
                <p:oleObj name="Equation" r:id="rId2" imgW="888840" imgH="431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9FA4B3D-9AE8-5920-DE13-B6E7A5FA8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185738"/>
                        <a:ext cx="1550987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6">
            <a:extLst>
              <a:ext uri="{FF2B5EF4-FFF2-40B4-BE49-F238E27FC236}">
                <a16:creationId xmlns:a16="http://schemas.microsoft.com/office/drawing/2014/main" id="{3D840BF4-F368-4B88-7534-05DFA62F5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05404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B833F747-627E-730C-32DF-461E93F9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384649"/>
            <a:ext cx="50447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Larger Denominator     Smaller Fraction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6ACD9B4-BD20-822F-78D2-8988B30B7964}"/>
              </a:ext>
            </a:extLst>
          </p:cNvPr>
          <p:cNvSpPr/>
          <p:nvPr/>
        </p:nvSpPr>
        <p:spPr>
          <a:xfrm>
            <a:off x="2621280" y="1570487"/>
            <a:ext cx="243401" cy="986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B5502DD-DFCC-779E-3633-33719AFC6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523949"/>
              </p:ext>
            </p:extLst>
          </p:nvPr>
        </p:nvGraphicFramePr>
        <p:xfrm>
          <a:off x="387350" y="1839913"/>
          <a:ext cx="15509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393480" progId="Equation.DSMT4">
                  <p:embed/>
                </p:oleObj>
              </mc:Choice>
              <mc:Fallback>
                <p:oleObj name="Equation" r:id="rId5" imgW="88884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7A64CA9-32DA-1575-D58B-9725251A76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839913"/>
                        <a:ext cx="15509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BE4A4D4-3DFA-F691-ED2E-7B1433BBF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816163"/>
              </p:ext>
            </p:extLst>
          </p:nvPr>
        </p:nvGraphicFramePr>
        <p:xfrm>
          <a:off x="2007951" y="1840369"/>
          <a:ext cx="59848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720" imgH="393480" progId="Equation.DSMT4">
                  <p:embed/>
                </p:oleObj>
              </mc:Choice>
              <mc:Fallback>
                <p:oleObj name="Equation" r:id="rId7" imgW="34272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73CAEAE-A986-CCBC-EC3F-8A7120F5EE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951" y="1840369"/>
                        <a:ext cx="598488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7A5227F-622B-C009-4FC7-5003A7A713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00748"/>
              </p:ext>
            </p:extLst>
          </p:nvPr>
        </p:nvGraphicFramePr>
        <p:xfrm>
          <a:off x="2651081" y="1839913"/>
          <a:ext cx="4667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6400" imgH="393480" progId="Equation.DSMT4">
                  <p:embed/>
                </p:oleObj>
              </mc:Choice>
              <mc:Fallback>
                <p:oleObj name="Equation" r:id="rId9" imgW="26640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B9BB13C-F921-6637-8B5B-D219E138A6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081" y="1839913"/>
                        <a:ext cx="46672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9ED3220-2B67-3C20-E686-B7E4370F9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377526"/>
              </p:ext>
            </p:extLst>
          </p:nvPr>
        </p:nvGraphicFramePr>
        <p:xfrm>
          <a:off x="318528" y="2644210"/>
          <a:ext cx="725011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52600" imgH="863280" progId="Equation.DSMT4">
                  <p:embed/>
                </p:oleObj>
              </mc:Choice>
              <mc:Fallback>
                <p:oleObj name="Equation" r:id="rId11" imgW="4152600" imgH="8632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397E43D-258C-6E19-F19F-13EBF1D694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28" y="2644210"/>
                        <a:ext cx="725011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">
            <a:extLst>
              <a:ext uri="{FF2B5EF4-FFF2-40B4-BE49-F238E27FC236}">
                <a16:creationId xmlns:a16="http://schemas.microsoft.com/office/drawing/2014/main" id="{5651E238-14C8-0D92-7617-F9E3CD474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595" y="369937"/>
            <a:ext cx="31740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with positive terms.</a:t>
            </a:r>
          </a:p>
        </p:txBody>
      </p:sp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60CDCCA8-53E0-FB0D-16B3-3B285F8666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41" y="1262782"/>
            <a:ext cx="4332436" cy="4332436"/>
          </a:xfrm>
          <a:prstGeom prst="rect">
            <a:avLst/>
          </a:prstGeom>
        </p:spPr>
      </p:pic>
      <p:pic>
        <p:nvPicPr>
          <p:cNvPr id="15" name="Picture 14" descr="A graph of a function&#10;&#10;Description automatically generated">
            <a:extLst>
              <a:ext uri="{FF2B5EF4-FFF2-40B4-BE49-F238E27FC236}">
                <a16:creationId xmlns:a16="http://schemas.microsoft.com/office/drawing/2014/main" id="{6EE94D19-7F0E-36FC-6F88-4668B4A31A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41" y="1262782"/>
            <a:ext cx="4332436" cy="4332436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043C5971-20AB-527B-5285-9C6FB5230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401" y="3690372"/>
            <a:ext cx="518414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EEE1597-04CD-C4A0-0FFE-70738F80B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76789"/>
              </p:ext>
            </p:extLst>
          </p:nvPr>
        </p:nvGraphicFramePr>
        <p:xfrm>
          <a:off x="9015078" y="1189313"/>
          <a:ext cx="11207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87320" imgH="393480" progId="Equation.DSMT4">
                  <p:embed/>
                </p:oleObj>
              </mc:Choice>
              <mc:Fallback>
                <p:oleObj name="Equation" r:id="rId15" imgW="78732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B5502DD-DFCC-779E-3633-33719AFC68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078" y="1189313"/>
                        <a:ext cx="11207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645EDB1-EAFF-005B-5CFE-F5C933E94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013501"/>
              </p:ext>
            </p:extLst>
          </p:nvPr>
        </p:nvGraphicFramePr>
        <p:xfrm>
          <a:off x="8322486" y="3691080"/>
          <a:ext cx="6032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31640" imgH="393480" progId="Equation.DSMT4">
                  <p:embed/>
                </p:oleObj>
              </mc:Choice>
              <mc:Fallback>
                <p:oleObj name="Equation" r:id="rId17" imgW="43164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7A5227F-622B-C009-4FC7-5003A7A71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2486" y="3691080"/>
                        <a:ext cx="6032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D8F451E-0EB6-8C1A-85BE-F75592746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059454"/>
              </p:ext>
            </p:extLst>
          </p:nvPr>
        </p:nvGraphicFramePr>
        <p:xfrm>
          <a:off x="7624479" y="1748113"/>
          <a:ext cx="396784" cy="26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04560" imgH="203040" progId="Equation.DSMT4">
                  <p:embed/>
                </p:oleObj>
              </mc:Choice>
              <mc:Fallback>
                <p:oleObj name="Equation" r:id="rId19" imgW="30456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7A5227F-622B-C009-4FC7-5003A7A71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479" y="1748113"/>
                        <a:ext cx="396784" cy="264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091D156-936A-D995-F3E9-ED69D472B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32" y="1493856"/>
            <a:ext cx="2307371" cy="32167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FADC37-A10F-B31D-AD0C-4CC9A713D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307" y="1414912"/>
            <a:ext cx="2525456" cy="30642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6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55B97B3-1FA3-F394-9D22-3B0D37C90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7280"/>
              </p:ext>
            </p:extLst>
          </p:nvPr>
        </p:nvGraphicFramePr>
        <p:xfrm>
          <a:off x="247650" y="185738"/>
          <a:ext cx="13954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431640" progId="Equation.DSMT4">
                  <p:embed/>
                </p:oleObj>
              </mc:Choice>
              <mc:Fallback>
                <p:oleObj name="Equation" r:id="rId2" imgW="799920" imgH="431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7AC3B30-60C5-8343-E5A4-19C20444C7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85738"/>
                        <a:ext cx="139541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6">
            <a:extLst>
              <a:ext uri="{FF2B5EF4-FFF2-40B4-BE49-F238E27FC236}">
                <a16:creationId xmlns:a16="http://schemas.microsoft.com/office/drawing/2014/main" id="{B63094AC-3E48-9A63-7402-865A5B86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05404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D15582F9-80A5-962C-0405-B2FBE4849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219" y="369937"/>
            <a:ext cx="31740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with positive terms.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729BAF0-18E2-9A5B-FC49-3B5DB2902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367891"/>
              </p:ext>
            </p:extLst>
          </p:nvPr>
        </p:nvGraphicFramePr>
        <p:xfrm>
          <a:off x="181970" y="1344336"/>
          <a:ext cx="23923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93480" progId="Equation.DSMT4">
                  <p:embed/>
                </p:oleObj>
              </mc:Choice>
              <mc:Fallback>
                <p:oleObj name="Equation" r:id="rId5" imgW="137160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55B97B3-1FA3-F394-9D22-3B0D37C90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344336"/>
                        <a:ext cx="2392363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CF2504B-06A8-9279-C8FF-E93BB780D7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474151"/>
              </p:ext>
            </p:extLst>
          </p:nvPr>
        </p:nvGraphicFramePr>
        <p:xfrm>
          <a:off x="231297" y="2052638"/>
          <a:ext cx="11185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13400" imgH="660240" progId="Equation.DSMT4">
                  <p:embed/>
                </p:oleObj>
              </mc:Choice>
              <mc:Fallback>
                <p:oleObj name="Equation" r:id="rId7" imgW="6413400" imgH="660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729BAF0-18E2-9A5B-FC49-3B5DB2902E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7" y="2052638"/>
                        <a:ext cx="11185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6C76E36-3E52-163B-258D-4B856D8A11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38013"/>
              </p:ext>
            </p:extLst>
          </p:nvPr>
        </p:nvGraphicFramePr>
        <p:xfrm>
          <a:off x="3075199" y="2843527"/>
          <a:ext cx="20828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93760" imgH="177480" progId="Equation.DSMT4">
                  <p:embed/>
                </p:oleObj>
              </mc:Choice>
              <mc:Fallback>
                <p:oleObj name="Equation" r:id="rId9" imgW="11937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CF2504B-06A8-9279-C8FF-E93BB780D7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199" y="2843527"/>
                        <a:ext cx="20828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BE692A1-A1C9-1BBF-40AF-F35212AD18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13682"/>
              </p:ext>
            </p:extLst>
          </p:nvPr>
        </p:nvGraphicFramePr>
        <p:xfrm>
          <a:off x="5253038" y="2843213"/>
          <a:ext cx="20383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68200" imgH="177480" progId="Equation.DSMT4">
                  <p:embed/>
                </p:oleObj>
              </mc:Choice>
              <mc:Fallback>
                <p:oleObj name="Equation" r:id="rId11" imgW="116820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6C76E36-3E52-163B-258D-4B856D8A11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8" y="2843213"/>
                        <a:ext cx="203835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>
            <a:extLst>
              <a:ext uri="{FF2B5EF4-FFF2-40B4-BE49-F238E27FC236}">
                <a16:creationId xmlns:a16="http://schemas.microsoft.com/office/drawing/2014/main" id="{5A9402D9-43BC-5018-C270-60A432888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53" y="3283933"/>
            <a:ext cx="10683894" cy="293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F91ECB-4CA0-93A4-F32D-9D1547674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92" y="6216646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Limit Comparison Test – “LCT”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1AA95-0DFE-23DE-305F-0A7C290D7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813" y="4225197"/>
            <a:ext cx="1679895" cy="9089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32030AE4-EBE9-9CC2-C0A8-F8860F508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242" y="5209243"/>
            <a:ext cx="9656497" cy="80037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55B97B3-1FA3-F394-9D22-3B0D37C90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177254"/>
              </p:ext>
            </p:extLst>
          </p:nvPr>
        </p:nvGraphicFramePr>
        <p:xfrm>
          <a:off x="247650" y="185738"/>
          <a:ext cx="13954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431640" progId="Equation.DSMT4">
                  <p:embed/>
                </p:oleObj>
              </mc:Choice>
              <mc:Fallback>
                <p:oleObj name="Equation" r:id="rId2" imgW="799920" imgH="431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55B97B3-1FA3-F394-9D22-3B0D37C90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85738"/>
                        <a:ext cx="139541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6">
            <a:extLst>
              <a:ext uri="{FF2B5EF4-FFF2-40B4-BE49-F238E27FC236}">
                <a16:creationId xmlns:a16="http://schemas.microsoft.com/office/drawing/2014/main" id="{B63094AC-3E48-9A63-7402-865A5B86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05404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D15582F9-80A5-962C-0405-B2FBE4849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219" y="369937"/>
            <a:ext cx="31740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with positive terms.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729BAF0-18E2-9A5B-FC49-3B5DB2902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704075"/>
              </p:ext>
            </p:extLst>
          </p:nvPr>
        </p:nvGraphicFramePr>
        <p:xfrm>
          <a:off x="214313" y="1395413"/>
          <a:ext cx="997108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5000" imgH="431640" progId="Equation.DSMT4">
                  <p:embed/>
                </p:oleObj>
              </mc:Choice>
              <mc:Fallback>
                <p:oleObj name="Equation" r:id="rId5" imgW="571500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729BAF0-18E2-9A5B-FC49-3B5DB2902E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95413"/>
                        <a:ext cx="9971087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7BEC9E4-BBC5-D93D-3457-65751279C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270906"/>
              </p:ext>
            </p:extLst>
          </p:nvPr>
        </p:nvGraphicFramePr>
        <p:xfrm>
          <a:off x="1211263" y="2168373"/>
          <a:ext cx="1617663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27000" imgH="787320" progId="Equation.DSMT4">
                  <p:embed/>
                </p:oleObj>
              </mc:Choice>
              <mc:Fallback>
                <p:oleObj name="Equation" r:id="rId7" imgW="927000" imgH="7873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3FDA15-6627-C765-2D7A-3A00F4FAE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2168373"/>
                        <a:ext cx="1617663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3A4921D-61F6-75A2-6D53-9D95D6221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60262"/>
              </p:ext>
            </p:extLst>
          </p:nvPr>
        </p:nvGraphicFramePr>
        <p:xfrm>
          <a:off x="214313" y="2414588"/>
          <a:ext cx="9969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482400" progId="Equation.DSMT4">
                  <p:embed/>
                </p:oleObj>
              </mc:Choice>
              <mc:Fallback>
                <p:oleObj name="Equation" r:id="rId9" imgW="57132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7BEC9E4-BBC5-D93D-3457-65751279CC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414588"/>
                        <a:ext cx="9969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060C7E8-3E94-3BB1-C267-42C14A35F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005397"/>
              </p:ext>
            </p:extLst>
          </p:nvPr>
        </p:nvGraphicFramePr>
        <p:xfrm>
          <a:off x="1211263" y="3682415"/>
          <a:ext cx="15732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440" imgH="482400" progId="Equation.DSMT4">
                  <p:embed/>
                </p:oleObj>
              </mc:Choice>
              <mc:Fallback>
                <p:oleObj name="Equation" r:id="rId11" imgW="90144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7BEC9E4-BBC5-D93D-3457-65751279CC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3682415"/>
                        <a:ext cx="157321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194E377-7C9D-3C59-9ED5-BD05C9FC4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78347"/>
              </p:ext>
            </p:extLst>
          </p:nvPr>
        </p:nvGraphicFramePr>
        <p:xfrm>
          <a:off x="3055963" y="3756522"/>
          <a:ext cx="309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480" imgH="393480" progId="Equation.DSMT4">
                  <p:embed/>
                </p:oleObj>
              </mc:Choice>
              <mc:Fallback>
                <p:oleObj name="Equation" r:id="rId13" imgW="17748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060C7E8-3E94-3BB1-C267-42C14A35FE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63" y="3756522"/>
                        <a:ext cx="3095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CD241AC-AA75-22BF-BA39-72894868D1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829933"/>
              </p:ext>
            </p:extLst>
          </p:nvPr>
        </p:nvGraphicFramePr>
        <p:xfrm>
          <a:off x="1205047" y="4729163"/>
          <a:ext cx="18399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54080" imgH="482400" progId="Equation.DSMT4">
                  <p:embed/>
                </p:oleObj>
              </mc:Choice>
              <mc:Fallback>
                <p:oleObj name="Equation" r:id="rId15" imgW="1054080" imgH="482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060C7E8-3E94-3BB1-C267-42C14A35FE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047" y="4729163"/>
                        <a:ext cx="183991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278FBFF-1FDA-091C-C779-2D5650F72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860083"/>
              </p:ext>
            </p:extLst>
          </p:nvPr>
        </p:nvGraphicFramePr>
        <p:xfrm>
          <a:off x="1292780" y="5608579"/>
          <a:ext cx="9302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33160" imgH="291960" progId="Equation.DSMT4">
                  <p:embed/>
                </p:oleObj>
              </mc:Choice>
              <mc:Fallback>
                <p:oleObj name="Equation" r:id="rId17" imgW="533160" imgH="291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060C7E8-3E94-3BB1-C267-42C14A35FE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780" y="5608579"/>
                        <a:ext cx="93027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3A4F35A-5029-0F4D-FC95-FFF4CFC0D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870946"/>
              </p:ext>
            </p:extLst>
          </p:nvPr>
        </p:nvGraphicFramePr>
        <p:xfrm>
          <a:off x="1299965" y="6299200"/>
          <a:ext cx="7762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44240" imgH="177480" progId="Equation.DSMT4">
                  <p:embed/>
                </p:oleObj>
              </mc:Choice>
              <mc:Fallback>
                <p:oleObj name="Equation" r:id="rId19" imgW="44424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278FBFF-1FDA-091C-C779-2D5650F72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965" y="6299200"/>
                        <a:ext cx="77628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C62FF35-E523-A5AF-B833-A4F0A1CEB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179824"/>
              </p:ext>
            </p:extLst>
          </p:nvPr>
        </p:nvGraphicFramePr>
        <p:xfrm>
          <a:off x="4294214" y="2503487"/>
          <a:ext cx="71389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089240" imgH="431640" progId="Equation.DSMT4">
                  <p:embed/>
                </p:oleObj>
              </mc:Choice>
              <mc:Fallback>
                <p:oleObj name="Equation" r:id="rId21" imgW="408924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397E43D-258C-6E19-F19F-13EBF1D694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214" y="2503487"/>
                        <a:ext cx="713898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8D0C66-F242-207D-9A7C-0CE061045967}"/>
              </a:ext>
            </a:extLst>
          </p:cNvPr>
          <p:cNvCxnSpPr>
            <a:cxnSpLocks/>
          </p:cNvCxnSpPr>
          <p:nvPr/>
        </p:nvCxnSpPr>
        <p:spPr>
          <a:xfrm flipV="1">
            <a:off x="3940479" y="2226002"/>
            <a:ext cx="0" cy="423934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F99588-B002-02AF-C14E-27A5FE472954}"/>
              </a:ext>
            </a:extLst>
          </p:cNvPr>
          <p:cNvGrpSpPr/>
          <p:nvPr/>
        </p:nvGrpSpPr>
        <p:grpSpPr>
          <a:xfrm>
            <a:off x="109182" y="142390"/>
            <a:ext cx="6639603" cy="461665"/>
            <a:chOff x="3997699" y="5554477"/>
            <a:chExt cx="6639603" cy="461665"/>
          </a:xfrm>
        </p:grpSpPr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4BADEC02-FB6A-FDB4-B607-901CF19B5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699" y="5554477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C8BAE5-D05B-93D4-8CB1-0B447B208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4010" y="5661086"/>
              <a:ext cx="5363292" cy="287917"/>
            </a:xfrm>
            <a:prstGeom prst="rect">
              <a:avLst/>
            </a:prstGeom>
          </p:spPr>
        </p:pic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53F20086-398F-2418-7538-5BECEBC6E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1" y="641938"/>
            <a:ext cx="243840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4FE9C9B4-3249-5EF0-33E2-DA5C2EAA5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31" y="643525"/>
            <a:ext cx="1905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1EC9D54-3C7C-2C49-517C-65CD24348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31" y="1634125"/>
            <a:ext cx="2667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63A84E0-4181-B1CC-59E6-219B290C0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31" y="2548525"/>
            <a:ext cx="2667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6F31264-C846-51D6-B431-E01C80222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955116"/>
              </p:ext>
            </p:extLst>
          </p:nvPr>
        </p:nvGraphicFramePr>
        <p:xfrm>
          <a:off x="256793" y="291586"/>
          <a:ext cx="13493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444240" progId="Equation.DSMT4">
                  <p:embed/>
                </p:oleObj>
              </mc:Choice>
              <mc:Fallback>
                <p:oleObj name="Equation" r:id="rId2" imgW="77436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55B97B3-1FA3-F394-9D22-3B0D37C90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93" y="291586"/>
                        <a:ext cx="134937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6">
            <a:extLst>
              <a:ext uri="{FF2B5EF4-FFF2-40B4-BE49-F238E27FC236}">
                <a16:creationId xmlns:a16="http://schemas.microsoft.com/office/drawing/2014/main" id="{307E5DA6-C9E3-F354-2E4E-BC1DE786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161627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96C46616-8D13-111D-2509-BCB8125A8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219" y="462848"/>
            <a:ext cx="31740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with positive terms.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92FD72F-1513-B4E7-CF71-E103A4758E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434396"/>
              </p:ext>
            </p:extLst>
          </p:nvPr>
        </p:nvGraphicFramePr>
        <p:xfrm>
          <a:off x="269457" y="1376051"/>
          <a:ext cx="77565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44920" imgH="419040" progId="Equation.DSMT4">
                  <p:embed/>
                </p:oleObj>
              </mc:Choice>
              <mc:Fallback>
                <p:oleObj name="Equation" r:id="rId5" imgW="444492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729BAF0-18E2-9A5B-FC49-3B5DB2902E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57" y="1376051"/>
                        <a:ext cx="77565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4BED8C8-DE1B-8EF5-D913-B6A1574F9B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617251"/>
              </p:ext>
            </p:extLst>
          </p:nvPr>
        </p:nvGraphicFramePr>
        <p:xfrm>
          <a:off x="1252538" y="2208724"/>
          <a:ext cx="1573212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01440" imgH="812520" progId="Equation.DSMT4">
                  <p:embed/>
                </p:oleObj>
              </mc:Choice>
              <mc:Fallback>
                <p:oleObj name="Equation" r:id="rId7" imgW="901440" imgH="8125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7BEC9E4-BBC5-D93D-3457-65751279CC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2208724"/>
                        <a:ext cx="1573212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417C3A2-17F8-0AD5-5DC6-12CC050BF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15128"/>
              </p:ext>
            </p:extLst>
          </p:nvPr>
        </p:nvGraphicFramePr>
        <p:xfrm>
          <a:off x="233217" y="2476601"/>
          <a:ext cx="9969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482400" progId="Equation.DSMT4">
                  <p:embed/>
                </p:oleObj>
              </mc:Choice>
              <mc:Fallback>
                <p:oleObj name="Equation" r:id="rId9" imgW="571320" imgH="482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3A4921D-61F6-75A2-6D53-9D95D62213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17" y="2476601"/>
                        <a:ext cx="9969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6F9D517-6922-CC38-FB6F-A18F652BD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610851"/>
              </p:ext>
            </p:extLst>
          </p:nvPr>
        </p:nvGraphicFramePr>
        <p:xfrm>
          <a:off x="1211900" y="3697799"/>
          <a:ext cx="17049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760" imgH="482400" progId="Equation.DSMT4">
                  <p:embed/>
                </p:oleObj>
              </mc:Choice>
              <mc:Fallback>
                <p:oleObj name="Equation" r:id="rId11" imgW="977760" imgH="482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060C7E8-3E94-3BB1-C267-42C14A35FE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900" y="3697799"/>
                        <a:ext cx="17049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5EB344B-C264-ADAA-B887-D78D4F97A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464359"/>
              </p:ext>
            </p:extLst>
          </p:nvPr>
        </p:nvGraphicFramePr>
        <p:xfrm>
          <a:off x="3097238" y="3771527"/>
          <a:ext cx="309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480" imgH="393480" progId="Equation.DSMT4">
                  <p:embed/>
                </p:oleObj>
              </mc:Choice>
              <mc:Fallback>
                <p:oleObj name="Equation" r:id="rId13" imgW="17748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194E377-7C9D-3C59-9ED5-BD05C9FC4C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38" y="3771527"/>
                        <a:ext cx="3095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813047A-9291-EEC5-C1B9-593EDFDE1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988256"/>
              </p:ext>
            </p:extLst>
          </p:nvPr>
        </p:nvGraphicFramePr>
        <p:xfrm>
          <a:off x="1096903" y="4561399"/>
          <a:ext cx="19732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30040" imgH="482400" progId="Equation.DSMT4">
                  <p:embed/>
                </p:oleObj>
              </mc:Choice>
              <mc:Fallback>
                <p:oleObj name="Equation" r:id="rId15" imgW="1130040" imgH="482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CD241AC-AA75-22BF-BA39-72894868D1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03" y="4561399"/>
                        <a:ext cx="197326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B81A661-319D-F936-0A4D-7253EA740E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36142"/>
              </p:ext>
            </p:extLst>
          </p:nvPr>
        </p:nvGraphicFramePr>
        <p:xfrm>
          <a:off x="4667499" y="3167544"/>
          <a:ext cx="9302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33160" imgH="291960" progId="Equation.DSMT4">
                  <p:embed/>
                </p:oleObj>
              </mc:Choice>
              <mc:Fallback>
                <p:oleObj name="Equation" r:id="rId17" imgW="533160" imgH="2919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278FBFF-1FDA-091C-C779-2D5650F72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499" y="3167544"/>
                        <a:ext cx="93027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73D5342-DFDB-6324-4029-89545816A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651471"/>
              </p:ext>
            </p:extLst>
          </p:nvPr>
        </p:nvGraphicFramePr>
        <p:xfrm>
          <a:off x="4702106" y="3796645"/>
          <a:ext cx="7762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44240" imgH="177480" progId="Equation.DSMT4">
                  <p:embed/>
                </p:oleObj>
              </mc:Choice>
              <mc:Fallback>
                <p:oleObj name="Equation" r:id="rId19" imgW="44424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3A4F35A-5029-0F4D-FC95-FFF4CFC0DE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06" y="3796645"/>
                        <a:ext cx="77628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C190B1E-1EE0-4430-C785-6A6DE152E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931893"/>
              </p:ext>
            </p:extLst>
          </p:nvPr>
        </p:nvGraphicFramePr>
        <p:xfrm>
          <a:off x="4206875" y="4277236"/>
          <a:ext cx="709453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063680" imgH="444240" progId="Equation.DSMT4">
                  <p:embed/>
                </p:oleObj>
              </mc:Choice>
              <mc:Fallback>
                <p:oleObj name="Equation" r:id="rId21" imgW="4063680" imgH="4442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C62FF35-E523-A5AF-B833-A4F0A1CEB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4277236"/>
                        <a:ext cx="7094538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1B05FC-A1E5-B0F4-AECA-77EF82B70216}"/>
              </a:ext>
            </a:extLst>
          </p:cNvPr>
          <p:cNvCxnSpPr>
            <a:cxnSpLocks/>
          </p:cNvCxnSpPr>
          <p:nvPr/>
        </p:nvCxnSpPr>
        <p:spPr>
          <a:xfrm flipV="1">
            <a:off x="3940479" y="2191266"/>
            <a:ext cx="0" cy="425452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0A14134-4E58-E686-E5FF-F6B73E135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18187"/>
              </p:ext>
            </p:extLst>
          </p:nvPr>
        </p:nvGraphicFramePr>
        <p:xfrm>
          <a:off x="1114738" y="5598036"/>
          <a:ext cx="1951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17440" imgH="482400" progId="Equation.DSMT4">
                  <p:embed/>
                </p:oleObj>
              </mc:Choice>
              <mc:Fallback>
                <p:oleObj name="Equation" r:id="rId23" imgW="1117440" imgH="482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813047A-9291-EEC5-C1B9-593EDFDE1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738" y="5598036"/>
                        <a:ext cx="1951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FA47EBB-53CD-A110-E945-BF371257C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506109"/>
              </p:ext>
            </p:extLst>
          </p:nvPr>
        </p:nvGraphicFramePr>
        <p:xfrm>
          <a:off x="3126016" y="4639186"/>
          <a:ext cx="309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7480" imgH="393480" progId="Equation.DSMT4">
                  <p:embed/>
                </p:oleObj>
              </mc:Choice>
              <mc:Fallback>
                <p:oleObj name="Equation" r:id="rId25" imgW="17748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5EB344B-C264-ADAA-B887-D78D4F97A4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016" y="4639186"/>
                        <a:ext cx="3095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771D944-1D69-532D-5A6B-3863743F2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879235"/>
              </p:ext>
            </p:extLst>
          </p:nvPr>
        </p:nvGraphicFramePr>
        <p:xfrm>
          <a:off x="3126016" y="5675823"/>
          <a:ext cx="309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7480" imgH="393480" progId="Equation.DSMT4">
                  <p:embed/>
                </p:oleObj>
              </mc:Choice>
              <mc:Fallback>
                <p:oleObj name="Equation" r:id="rId26" imgW="17748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FA47EBB-53CD-A110-E945-BF371257CA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016" y="5675823"/>
                        <a:ext cx="3095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99A6B02-841A-8C97-9842-DAB00F7D0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94265"/>
              </p:ext>
            </p:extLst>
          </p:nvPr>
        </p:nvGraphicFramePr>
        <p:xfrm>
          <a:off x="4603750" y="2273811"/>
          <a:ext cx="14859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50680" imgH="431640" progId="Equation.DSMT4">
                  <p:embed/>
                </p:oleObj>
              </mc:Choice>
              <mc:Fallback>
                <p:oleObj name="Equation" r:id="rId27" imgW="850680" imgH="4316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0A14134-4E58-E686-E5FF-F6B73E1358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273811"/>
                        <a:ext cx="14859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7C053C6-95BB-E533-FCFD-F51A88C48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646493"/>
              </p:ext>
            </p:extLst>
          </p:nvPr>
        </p:nvGraphicFramePr>
        <p:xfrm>
          <a:off x="213930" y="163513"/>
          <a:ext cx="2060576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457200" progId="Equation.DSMT4">
                  <p:embed/>
                </p:oleObj>
              </mc:Choice>
              <mc:Fallback>
                <p:oleObj name="Equation" r:id="rId2" imgW="1180800" imgH="457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6F31264-C846-51D6-B431-E01C802224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30" y="163513"/>
                        <a:ext cx="2060576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6">
            <a:extLst>
              <a:ext uri="{FF2B5EF4-FFF2-40B4-BE49-F238E27FC236}">
                <a16:creationId xmlns:a16="http://schemas.microsoft.com/office/drawing/2014/main" id="{6CD81362-74F6-154B-21CA-8469E01EE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05404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97AB14B4-BE44-8713-9D09-9359BE13B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783" y="369937"/>
            <a:ext cx="31740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with positive terms.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0A1CB8E-BFB5-6A22-77C1-935711DAF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300149"/>
              </p:ext>
            </p:extLst>
          </p:nvPr>
        </p:nvGraphicFramePr>
        <p:xfrm>
          <a:off x="193859" y="1349375"/>
          <a:ext cx="10172701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29120" imgH="457200" progId="Equation.DSMT4">
                  <p:embed/>
                </p:oleObj>
              </mc:Choice>
              <mc:Fallback>
                <p:oleObj name="Equation" r:id="rId5" imgW="582912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92FD72F-1513-B4E7-CF71-E103A4758E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59" y="1349375"/>
                        <a:ext cx="10172701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F5B4B87-D21D-410D-5682-E80EB45BC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232590"/>
              </p:ext>
            </p:extLst>
          </p:nvPr>
        </p:nvGraphicFramePr>
        <p:xfrm>
          <a:off x="1192550" y="2100263"/>
          <a:ext cx="2260600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95280" imgH="914400" progId="Equation.DSMT4">
                  <p:embed/>
                </p:oleObj>
              </mc:Choice>
              <mc:Fallback>
                <p:oleObj name="Equation" r:id="rId7" imgW="1295280" imgH="914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4BED8C8-DE1B-8EF5-D913-B6A1574F9B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550" y="2100263"/>
                        <a:ext cx="2260600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D858491-2290-CC46-B919-8CB44D98D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230781"/>
              </p:ext>
            </p:extLst>
          </p:nvPr>
        </p:nvGraphicFramePr>
        <p:xfrm>
          <a:off x="233217" y="2457040"/>
          <a:ext cx="9969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482400" progId="Equation.DSMT4">
                  <p:embed/>
                </p:oleObj>
              </mc:Choice>
              <mc:Fallback>
                <p:oleObj name="Equation" r:id="rId9" imgW="5713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417C3A2-17F8-0AD5-5DC6-12CC050BF4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17" y="2457040"/>
                        <a:ext cx="9969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578D458-6D8A-6562-3E46-687DEBA12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417916"/>
              </p:ext>
            </p:extLst>
          </p:nvPr>
        </p:nvGraphicFramePr>
        <p:xfrm>
          <a:off x="1153583" y="3677941"/>
          <a:ext cx="22145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9720" imgH="482400" progId="Equation.DSMT4">
                  <p:embed/>
                </p:oleObj>
              </mc:Choice>
              <mc:Fallback>
                <p:oleObj name="Equation" r:id="rId11" imgW="126972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6F9D517-6922-CC38-FB6F-A18F652BD2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583" y="3677941"/>
                        <a:ext cx="221456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36A4882-5383-8461-FE3D-A82EBA722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491362"/>
              </p:ext>
            </p:extLst>
          </p:nvPr>
        </p:nvGraphicFramePr>
        <p:xfrm>
          <a:off x="1084225" y="4541838"/>
          <a:ext cx="15525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8840" imgH="482400" progId="Equation.DSMT4">
                  <p:embed/>
                </p:oleObj>
              </mc:Choice>
              <mc:Fallback>
                <p:oleObj name="Equation" r:id="rId13" imgW="888840" imgH="482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813047A-9291-EEC5-C1B9-593EDFDE1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25" y="4541838"/>
                        <a:ext cx="15525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A45C4B1-F739-12B9-DC8F-8038F1686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667557"/>
              </p:ext>
            </p:extLst>
          </p:nvPr>
        </p:nvGraphicFramePr>
        <p:xfrm>
          <a:off x="4756829" y="2319466"/>
          <a:ext cx="9302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33160" imgH="291960" progId="Equation.DSMT4">
                  <p:embed/>
                </p:oleObj>
              </mc:Choice>
              <mc:Fallback>
                <p:oleObj name="Equation" r:id="rId15" imgW="53316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B81A661-319D-F936-0A4D-7253EA740E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829" y="2319466"/>
                        <a:ext cx="93027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A61D44D-43BE-D52F-0CBE-4E296C705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477685"/>
              </p:ext>
            </p:extLst>
          </p:nvPr>
        </p:nvGraphicFramePr>
        <p:xfrm>
          <a:off x="4791436" y="2948567"/>
          <a:ext cx="7762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4240" imgH="177480" progId="Equation.DSMT4">
                  <p:embed/>
                </p:oleObj>
              </mc:Choice>
              <mc:Fallback>
                <p:oleObj name="Equation" r:id="rId17" imgW="44424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73D5342-DFDB-6324-4029-89545816A5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436" y="2948567"/>
                        <a:ext cx="77628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3C455C0-6444-DCBF-7063-2E34C30C0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553417"/>
              </p:ext>
            </p:extLst>
          </p:nvPr>
        </p:nvGraphicFramePr>
        <p:xfrm>
          <a:off x="4133800" y="3429000"/>
          <a:ext cx="7605712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56000" imgH="457200" progId="Equation.DSMT4">
                  <p:embed/>
                </p:oleObj>
              </mc:Choice>
              <mc:Fallback>
                <p:oleObj name="Equation" r:id="rId19" imgW="4356000" imgH="457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C190B1E-1EE0-4430-C785-6A6DE152E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00" y="3429000"/>
                        <a:ext cx="7605712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53BB14-4B1B-86CE-E102-6F7B99213202}"/>
              </a:ext>
            </a:extLst>
          </p:cNvPr>
          <p:cNvCxnSpPr>
            <a:cxnSpLocks/>
          </p:cNvCxnSpPr>
          <p:nvPr/>
        </p:nvCxnSpPr>
        <p:spPr>
          <a:xfrm flipV="1">
            <a:off x="3940479" y="2210825"/>
            <a:ext cx="0" cy="425452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AE1143B-EEE3-6837-8E5E-A91CECEC2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86196"/>
              </p:ext>
            </p:extLst>
          </p:nvPr>
        </p:nvGraphicFramePr>
        <p:xfrm>
          <a:off x="1162283" y="5578475"/>
          <a:ext cx="11969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85800" imgH="482400" progId="Equation.DSMT4">
                  <p:embed/>
                </p:oleObj>
              </mc:Choice>
              <mc:Fallback>
                <p:oleObj name="Equation" r:id="rId21" imgW="685800" imgH="482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0A14134-4E58-E686-E5FF-F6B73E1358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283" y="5578475"/>
                        <a:ext cx="11969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46E923E-D204-863A-6F5D-953E55DAD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236012"/>
              </p:ext>
            </p:extLst>
          </p:nvPr>
        </p:nvGraphicFramePr>
        <p:xfrm>
          <a:off x="198177" y="130175"/>
          <a:ext cx="24161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495000" progId="Equation.DSMT4">
                  <p:embed/>
                </p:oleObj>
              </mc:Choice>
              <mc:Fallback>
                <p:oleObj name="Equation" r:id="rId2" imgW="1384200" imgH="4950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7C053C6-95BB-E533-FCFD-F51A88C48D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77" y="130175"/>
                        <a:ext cx="241617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6">
            <a:extLst>
              <a:ext uri="{FF2B5EF4-FFF2-40B4-BE49-F238E27FC236}">
                <a16:creationId xmlns:a16="http://schemas.microsoft.com/office/drawing/2014/main" id="{2FB5CF89-2CC7-9412-CF50-E5AAE9AD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05404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8EB4E5CB-880D-4181-40DF-7B1FE97B6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67" y="329521"/>
            <a:ext cx="31740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with positive terms.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FFC0D1-9197-DCC3-1ECC-6B0DF69E2A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859762"/>
              </p:ext>
            </p:extLst>
          </p:nvPr>
        </p:nvGraphicFramePr>
        <p:xfrm>
          <a:off x="1215484" y="2190200"/>
          <a:ext cx="263842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11280" imgH="990360" progId="Equation.DSMT4">
                  <p:embed/>
                </p:oleObj>
              </mc:Choice>
              <mc:Fallback>
                <p:oleObj name="Equation" r:id="rId5" imgW="1511280" imgH="990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F5B4B87-D21D-410D-5682-E80EB45BCB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484" y="2190200"/>
                        <a:ext cx="263842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38FD7EE-B150-8EDB-BD5D-30B4404C5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75935"/>
              </p:ext>
            </p:extLst>
          </p:nvPr>
        </p:nvGraphicFramePr>
        <p:xfrm>
          <a:off x="233217" y="2613652"/>
          <a:ext cx="9969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320" imgH="482400" progId="Equation.DSMT4">
                  <p:embed/>
                </p:oleObj>
              </mc:Choice>
              <mc:Fallback>
                <p:oleObj name="Equation" r:id="rId7" imgW="5713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D858491-2290-CC46-B919-8CB44D98D0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17" y="2613652"/>
                        <a:ext cx="9969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4E506B4-46DB-8046-296F-595AFEEFF1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498211"/>
              </p:ext>
            </p:extLst>
          </p:nvPr>
        </p:nvGraphicFramePr>
        <p:xfrm>
          <a:off x="1007204" y="4046035"/>
          <a:ext cx="25908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85720" imgH="558720" progId="Equation.DSMT4">
                  <p:embed/>
                </p:oleObj>
              </mc:Choice>
              <mc:Fallback>
                <p:oleObj name="Equation" r:id="rId9" imgW="1485720" imgH="5587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578D458-6D8A-6562-3E46-687DEBA129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204" y="4046035"/>
                        <a:ext cx="25908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8C73BF5-3AC8-970F-8FE3-C80B28B18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605399"/>
              </p:ext>
            </p:extLst>
          </p:nvPr>
        </p:nvGraphicFramePr>
        <p:xfrm>
          <a:off x="859697" y="5163924"/>
          <a:ext cx="14859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0680" imgH="482400" progId="Equation.DSMT4">
                  <p:embed/>
                </p:oleObj>
              </mc:Choice>
              <mc:Fallback>
                <p:oleObj name="Equation" r:id="rId11" imgW="850680" imgH="482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36A4882-5383-8461-FE3D-A82EBA7221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697" y="5163924"/>
                        <a:ext cx="14859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9854023-F02B-8DE1-F5D0-4FAB3D0C29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336362"/>
              </p:ext>
            </p:extLst>
          </p:nvPr>
        </p:nvGraphicFramePr>
        <p:xfrm>
          <a:off x="4561149" y="2329442"/>
          <a:ext cx="9969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71320" imgH="291960" progId="Equation.DSMT4">
                  <p:embed/>
                </p:oleObj>
              </mc:Choice>
              <mc:Fallback>
                <p:oleObj name="Equation" r:id="rId13" imgW="57132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A45C4B1-F739-12B9-DC8F-8038F16868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1149" y="2329442"/>
                        <a:ext cx="9969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209C182-0866-A860-E17C-408D87E913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652512"/>
              </p:ext>
            </p:extLst>
          </p:nvPr>
        </p:nvGraphicFramePr>
        <p:xfrm>
          <a:off x="4556666" y="3008612"/>
          <a:ext cx="8207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9800" imgH="177480" progId="Equation.DSMT4">
                  <p:embed/>
                </p:oleObj>
              </mc:Choice>
              <mc:Fallback>
                <p:oleObj name="Equation" r:id="rId15" imgW="4698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A61D44D-43BE-D52F-0CBE-4E296C705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666" y="3008612"/>
                        <a:ext cx="820738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8D5292A-5C66-A92B-09C1-4909C7611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484853"/>
              </p:ext>
            </p:extLst>
          </p:nvPr>
        </p:nvGraphicFramePr>
        <p:xfrm>
          <a:off x="4556666" y="3487757"/>
          <a:ext cx="4300537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63480" imgH="711000" progId="Equation.DSMT4">
                  <p:embed/>
                </p:oleObj>
              </mc:Choice>
              <mc:Fallback>
                <p:oleObj name="Equation" r:id="rId17" imgW="2463480" imgH="7110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3C455C0-6444-DCBF-7063-2E34C30C0B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666" y="3487757"/>
                        <a:ext cx="4300537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BADE8F-A9AB-A337-6A31-F64DF677A2EA}"/>
              </a:ext>
            </a:extLst>
          </p:cNvPr>
          <p:cNvCxnSpPr>
            <a:cxnSpLocks/>
          </p:cNvCxnSpPr>
          <p:nvPr/>
        </p:nvCxnSpPr>
        <p:spPr>
          <a:xfrm flipV="1">
            <a:off x="4228443" y="2220929"/>
            <a:ext cx="0" cy="425452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5C161C4-AC75-39F0-96AE-4AD9C5E102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40268"/>
              </p:ext>
            </p:extLst>
          </p:nvPr>
        </p:nvGraphicFramePr>
        <p:xfrm>
          <a:off x="279155" y="1258268"/>
          <a:ext cx="1094581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273720" imgH="495000" progId="Equation.DSMT4">
                  <p:embed/>
                </p:oleObj>
              </mc:Choice>
              <mc:Fallback>
                <p:oleObj name="Equation" r:id="rId19" imgW="6273720" imgH="495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729BAF0-18E2-9A5B-FC49-3B5DB2902E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55" y="1258268"/>
                        <a:ext cx="1094581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D19F7F-1EEA-C3CF-12FB-AD47699CC205}"/>
              </a:ext>
            </a:extLst>
          </p:cNvPr>
          <p:cNvCxnSpPr/>
          <p:nvPr/>
        </p:nvCxnSpPr>
        <p:spPr>
          <a:xfrm flipV="1">
            <a:off x="1795996" y="4148102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5C6BCD-AA63-DA29-2950-2B32E540F82E}"/>
              </a:ext>
            </a:extLst>
          </p:cNvPr>
          <p:cNvCxnSpPr/>
          <p:nvPr/>
        </p:nvCxnSpPr>
        <p:spPr>
          <a:xfrm flipV="1">
            <a:off x="1723009" y="4575177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62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109</cp:revision>
  <dcterms:created xsi:type="dcterms:W3CDTF">2022-06-05T19:04:41Z</dcterms:created>
  <dcterms:modified xsi:type="dcterms:W3CDTF">2024-04-08T19:58:24Z</dcterms:modified>
</cp:coreProperties>
</file>