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1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5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10.png"/><Relationship Id="rId4" Type="http://schemas.openxmlformats.org/officeDocument/2006/relationships/image" Target="NULL"/><Relationship Id="rId9" Type="http://schemas.openxmlformats.org/officeDocument/2006/relationships/image" Target="../media/image5.png"/><Relationship Id="rId14" Type="http://schemas.openxmlformats.org/officeDocument/2006/relationships/image" Target="NULL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07.png"/><Relationship Id="rId7" Type="http://schemas.openxmlformats.org/officeDocument/2006/relationships/image" Target="../media/image109.w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4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1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6.png"/><Relationship Id="rId7" Type="http://schemas.openxmlformats.org/officeDocument/2006/relationships/oleObject" Target="../embeddings/oleObject36.bin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9" Type="http://schemas.openxmlformats.org/officeDocument/2006/relationships/image" Target="../media/image145.wmf"/><Relationship Id="rId3" Type="http://schemas.openxmlformats.org/officeDocument/2006/relationships/image" Target="../media/image126.png"/><Relationship Id="rId21" Type="http://schemas.openxmlformats.org/officeDocument/2006/relationships/image" Target="../media/image136.wmf"/><Relationship Id="rId34" Type="http://schemas.openxmlformats.org/officeDocument/2006/relationships/oleObject" Target="../embeddings/oleObject50.bin"/><Relationship Id="rId42" Type="http://schemas.openxmlformats.org/officeDocument/2006/relationships/oleObject" Target="../embeddings/oleObject54.bin"/><Relationship Id="rId7" Type="http://schemas.openxmlformats.org/officeDocument/2006/relationships/image" Target="../media/image65.png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33" Type="http://schemas.openxmlformats.org/officeDocument/2006/relationships/image" Target="../media/image142.wmf"/><Relationship Id="rId38" Type="http://schemas.openxmlformats.org/officeDocument/2006/relationships/oleObject" Target="../embeddings/oleObject52.bin"/><Relationship Id="rId2" Type="http://schemas.openxmlformats.org/officeDocument/2006/relationships/image" Target="../media/image125.png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140.wmf"/><Relationship Id="rId41" Type="http://schemas.openxmlformats.org/officeDocument/2006/relationships/image" Target="../media/image14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53.bin"/><Relationship Id="rId45" Type="http://schemas.openxmlformats.org/officeDocument/2006/relationships/image" Target="../media/image148.wmf"/><Relationship Id="rId5" Type="http://schemas.openxmlformats.org/officeDocument/2006/relationships/image" Target="../media/image128.png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47.bin"/><Relationship Id="rId36" Type="http://schemas.openxmlformats.org/officeDocument/2006/relationships/oleObject" Target="../embeddings/oleObject51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135.wmf"/><Relationship Id="rId31" Type="http://schemas.openxmlformats.org/officeDocument/2006/relationships/image" Target="../media/image141.wmf"/><Relationship Id="rId44" Type="http://schemas.openxmlformats.org/officeDocument/2006/relationships/oleObject" Target="../embeddings/oleObject55.bin"/><Relationship Id="rId4" Type="http://schemas.openxmlformats.org/officeDocument/2006/relationships/image" Target="../media/image127.png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48.bin"/><Relationship Id="rId35" Type="http://schemas.openxmlformats.org/officeDocument/2006/relationships/image" Target="../media/image143.wmf"/><Relationship Id="rId43" Type="http://schemas.openxmlformats.org/officeDocument/2006/relationships/image" Target="../media/image1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5.png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65.bin"/><Relationship Id="rId39" Type="http://schemas.openxmlformats.org/officeDocument/2006/relationships/oleObject" Target="../embeddings/oleObject71.bin"/><Relationship Id="rId3" Type="http://schemas.openxmlformats.org/officeDocument/2006/relationships/image" Target="../media/image149.wmf"/><Relationship Id="rId21" Type="http://schemas.openxmlformats.org/officeDocument/2006/relationships/image" Target="../media/image155.wmf"/><Relationship Id="rId34" Type="http://schemas.openxmlformats.org/officeDocument/2006/relationships/image" Target="../media/image161.wmf"/><Relationship Id="rId42" Type="http://schemas.openxmlformats.org/officeDocument/2006/relationships/image" Target="../media/image165.wmf"/><Relationship Id="rId7" Type="http://schemas.openxmlformats.org/officeDocument/2006/relationships/image" Target="../media/image150.wmf"/><Relationship Id="rId12" Type="http://schemas.openxmlformats.org/officeDocument/2006/relationships/image" Target="../media/image153.png"/><Relationship Id="rId17" Type="http://schemas.openxmlformats.org/officeDocument/2006/relationships/image" Target="../media/image154.wmf"/><Relationship Id="rId25" Type="http://schemas.openxmlformats.org/officeDocument/2006/relationships/image" Target="../media/image157.wmf"/><Relationship Id="rId33" Type="http://schemas.openxmlformats.org/officeDocument/2006/relationships/oleObject" Target="../embeddings/oleObject68.bin"/><Relationship Id="rId38" Type="http://schemas.openxmlformats.org/officeDocument/2006/relationships/image" Target="../media/image163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159.wmf"/><Relationship Id="rId41" Type="http://schemas.openxmlformats.org/officeDocument/2006/relationships/oleObject" Target="../embeddings/oleObject7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52.wmf"/><Relationship Id="rId24" Type="http://schemas.openxmlformats.org/officeDocument/2006/relationships/oleObject" Target="../embeddings/oleObject64.bin"/><Relationship Id="rId32" Type="http://schemas.openxmlformats.org/officeDocument/2006/relationships/image" Target="../media/image92.png"/><Relationship Id="rId37" Type="http://schemas.openxmlformats.org/officeDocument/2006/relationships/oleObject" Target="../embeddings/oleObject70.bin"/><Relationship Id="rId40" Type="http://schemas.openxmlformats.org/officeDocument/2006/relationships/image" Target="../media/image164.wmf"/><Relationship Id="rId5" Type="http://schemas.openxmlformats.org/officeDocument/2006/relationships/image" Target="../media/image145.wmf"/><Relationship Id="rId15" Type="http://schemas.openxmlformats.org/officeDocument/2006/relationships/image" Target="../media/image146.wmf"/><Relationship Id="rId23" Type="http://schemas.openxmlformats.org/officeDocument/2006/relationships/image" Target="../media/image156.wmf"/><Relationship Id="rId28" Type="http://schemas.openxmlformats.org/officeDocument/2006/relationships/oleObject" Target="../embeddings/oleObject66.bin"/><Relationship Id="rId36" Type="http://schemas.openxmlformats.org/officeDocument/2006/relationships/image" Target="../media/image162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148.wmf"/><Relationship Id="rId31" Type="http://schemas.openxmlformats.org/officeDocument/2006/relationships/image" Target="../media/image160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158.wmf"/><Relationship Id="rId30" Type="http://schemas.openxmlformats.org/officeDocument/2006/relationships/oleObject" Target="../embeddings/oleObject67.bin"/><Relationship Id="rId35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166.wmf"/><Relationship Id="rId21" Type="http://schemas.openxmlformats.org/officeDocument/2006/relationships/image" Target="../media/image173.w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69.wmf"/><Relationship Id="rId17" Type="http://schemas.openxmlformats.org/officeDocument/2006/relationships/image" Target="../media/image171.wmf"/><Relationship Id="rId2" Type="http://schemas.openxmlformats.org/officeDocument/2006/relationships/oleObject" Target="../embeddings/oleObject73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167.wmf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168.wmf"/><Relationship Id="rId19" Type="http://schemas.openxmlformats.org/officeDocument/2006/relationships/image" Target="../media/image172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7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81.wmf"/><Relationship Id="rId26" Type="http://schemas.openxmlformats.org/officeDocument/2006/relationships/image" Target="../media/image185.wmf"/><Relationship Id="rId39" Type="http://schemas.openxmlformats.org/officeDocument/2006/relationships/oleObject" Target="../embeddings/oleObject101.bin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188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8.bin"/><Relationship Id="rId38" Type="http://schemas.openxmlformats.org/officeDocument/2006/relationships/image" Target="../media/image190.wmf"/><Relationship Id="rId2" Type="http://schemas.openxmlformats.org/officeDocument/2006/relationships/image" Target="../media/image65.png"/><Relationship Id="rId16" Type="http://schemas.openxmlformats.org/officeDocument/2006/relationships/image" Target="../media/image180.wmf"/><Relationship Id="rId20" Type="http://schemas.openxmlformats.org/officeDocument/2006/relationships/image" Target="../media/image182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184.wmf"/><Relationship Id="rId32" Type="http://schemas.openxmlformats.org/officeDocument/2006/relationships/image" Target="../media/image187.wmf"/><Relationship Id="rId37" Type="http://schemas.openxmlformats.org/officeDocument/2006/relationships/oleObject" Target="../embeddings/oleObject100.bin"/><Relationship Id="rId40" Type="http://schemas.openxmlformats.org/officeDocument/2006/relationships/image" Target="../media/image191.wmf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86.wmf"/><Relationship Id="rId36" Type="http://schemas.openxmlformats.org/officeDocument/2006/relationships/image" Target="../media/image189.wmf"/><Relationship Id="rId10" Type="http://schemas.openxmlformats.org/officeDocument/2006/relationships/image" Target="../media/image177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7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79.wmf"/><Relationship Id="rId22" Type="http://schemas.openxmlformats.org/officeDocument/2006/relationships/image" Target="../media/image183.wmf"/><Relationship Id="rId27" Type="http://schemas.openxmlformats.org/officeDocument/2006/relationships/oleObject" Target="../embeddings/oleObject94.bin"/><Relationship Id="rId30" Type="http://schemas.openxmlformats.org/officeDocument/2006/relationships/oleObject" Target="../embeddings/oleObject96.bin"/><Relationship Id="rId35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9.png"/><Relationship Id="rId26" Type="http://schemas.openxmlformats.org/officeDocument/2006/relationships/image" Target="../media/image44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48.w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oleObject" Target="../embeddings/oleObject4.bin"/><Relationship Id="rId33" Type="http://schemas.openxmlformats.org/officeDocument/2006/relationships/oleObject" Target="../embeddings/oleObject8.bin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3.wmf"/><Relationship Id="rId32" Type="http://schemas.openxmlformats.org/officeDocument/2006/relationships/image" Target="../media/image47.wmf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45.wmf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oleObject" Target="../embeddings/oleObject7.bin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10.bin"/><Relationship Id="rId3" Type="http://schemas.openxmlformats.org/officeDocument/2006/relationships/image" Target="../media/image66.png"/><Relationship Id="rId21" Type="http://schemas.openxmlformats.org/officeDocument/2006/relationships/image" Target="../media/image46.wmf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4.wmf"/><Relationship Id="rId25" Type="http://schemas.openxmlformats.org/officeDocument/2006/relationships/image" Target="../media/image75.wmf"/><Relationship Id="rId2" Type="http://schemas.openxmlformats.org/officeDocument/2006/relationships/image" Target="../media/image65.png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oleObject" Target="../embeddings/oleObject9.bin"/><Relationship Id="rId5" Type="http://schemas.openxmlformats.org/officeDocument/2006/relationships/image" Target="../media/image68.png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11.bin"/><Relationship Id="rId10" Type="http://schemas.openxmlformats.org/officeDocument/2006/relationships/image" Target="../media/image73.png"/><Relationship Id="rId19" Type="http://schemas.openxmlformats.org/officeDocument/2006/relationships/image" Target="../media/image45.wmf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7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image" Target="../media/image65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image" Target="../media/image78.png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89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91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7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93.png"/><Relationship Id="rId21" Type="http://schemas.openxmlformats.org/officeDocument/2006/relationships/image" Target="../media/image102.wmf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100.wmf"/><Relationship Id="rId25" Type="http://schemas.openxmlformats.org/officeDocument/2006/relationships/image" Target="../media/image105.png"/><Relationship Id="rId2" Type="http://schemas.openxmlformats.org/officeDocument/2006/relationships/image" Target="../media/image65.png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wmf"/><Relationship Id="rId11" Type="http://schemas.openxmlformats.org/officeDocument/2006/relationships/image" Target="../media/image92.png"/><Relationship Id="rId24" Type="http://schemas.openxmlformats.org/officeDocument/2006/relationships/image" Target="../media/image104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10" Type="http://schemas.openxmlformats.org/officeDocument/2006/relationships/image" Target="../media/image97.wmf"/><Relationship Id="rId19" Type="http://schemas.openxmlformats.org/officeDocument/2006/relationships/image" Target="../media/image101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11123" y="1376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D37BD-A83E-F8D0-127D-996B00F0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9" y="1179937"/>
            <a:ext cx="2987565" cy="577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1EB0B-1B80-7B28-B48A-854D05056886}"/>
                  </a:ext>
                </a:extLst>
              </p:cNvPr>
              <p:cNvSpPr txBox="1"/>
              <p:nvPr/>
            </p:nvSpPr>
            <p:spPr>
              <a:xfrm>
                <a:off x="425838" y="1299806"/>
                <a:ext cx="5776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1EB0B-1B80-7B28-B48A-854D0505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8" y="1299806"/>
                <a:ext cx="577658" cy="307777"/>
              </a:xfrm>
              <a:prstGeom prst="rect">
                <a:avLst/>
              </a:prstGeom>
              <a:blipFill>
                <a:blip r:embed="rId3"/>
                <a:stretch>
                  <a:fillRect l="-6316" r="-315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721DF-AF43-3EBC-7F24-68B4A5F6345B}"/>
                  </a:ext>
                </a:extLst>
              </p:cNvPr>
              <p:cNvSpPr txBox="1"/>
              <p:nvPr/>
            </p:nvSpPr>
            <p:spPr>
              <a:xfrm>
                <a:off x="451938" y="2002871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721DF-AF43-3EBC-7F24-68B4A5F6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8" y="2002871"/>
                <a:ext cx="583621" cy="307777"/>
              </a:xfrm>
              <a:prstGeom prst="rect">
                <a:avLst/>
              </a:prstGeom>
              <a:blipFill>
                <a:blip r:embed="rId4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FC35FFA-92F8-349D-EB89-43F8D799C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39" y="1888684"/>
            <a:ext cx="2831996" cy="56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FA907-AB66-E840-792A-6A30D27ABDD4}"/>
                  </a:ext>
                </a:extLst>
              </p:cNvPr>
              <p:cNvSpPr txBox="1"/>
              <p:nvPr/>
            </p:nvSpPr>
            <p:spPr>
              <a:xfrm>
                <a:off x="457830" y="2827187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FA907-AB66-E840-792A-6A30D27A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0" y="2827187"/>
                <a:ext cx="583621" cy="307777"/>
              </a:xfrm>
              <a:prstGeom prst="rect">
                <a:avLst/>
              </a:prstGeom>
              <a:blipFill>
                <a:blip r:embed="rId6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02A9595-772E-8A01-AE4D-78A7AF51E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35" y="2721456"/>
            <a:ext cx="2520857" cy="56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1607D-8221-EFCC-F3D8-C01DA8A95D6F}"/>
                  </a:ext>
                </a:extLst>
              </p:cNvPr>
              <p:cNvSpPr txBox="1"/>
              <p:nvPr/>
            </p:nvSpPr>
            <p:spPr>
              <a:xfrm>
                <a:off x="458670" y="3606032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1607D-8221-EFCC-F3D8-C01DA8A9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0" y="3606032"/>
                <a:ext cx="583621" cy="307777"/>
              </a:xfrm>
              <a:prstGeom prst="rect">
                <a:avLst/>
              </a:prstGeom>
              <a:blipFill>
                <a:blip r:embed="rId8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A8054-6DA3-BCB1-8EC1-012F7D41E7A7}"/>
              </a:ext>
            </a:extLst>
          </p:cNvPr>
          <p:cNvGrpSpPr/>
          <p:nvPr/>
        </p:nvGrpSpPr>
        <p:grpSpPr>
          <a:xfrm>
            <a:off x="1116391" y="3479741"/>
            <a:ext cx="4162237" cy="612752"/>
            <a:chOff x="1101235" y="2964437"/>
            <a:chExt cx="4162237" cy="6127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0F3377-6C22-6596-CDEF-BB0368975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1235" y="2964437"/>
              <a:ext cx="428609" cy="6127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C66718-EA28-7AF6-74A1-357FF2CECAA8}"/>
                    </a:ext>
                  </a:extLst>
                </p:cNvPr>
                <p:cNvSpPr txBox="1"/>
                <p:nvPr/>
              </p:nvSpPr>
              <p:spPr>
                <a:xfrm>
                  <a:off x="1603944" y="2973774"/>
                  <a:ext cx="3659528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S1 E4 </a:t>
                  </a:r>
                  <a14:m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sz="1500" dirty="0"/>
                    <a:t> Cripples, Bastards, and Broken Things</a:t>
                  </a:r>
                </a:p>
                <a:p>
                  <a:r>
                    <a:rPr lang="en-US" sz="1500" dirty="0"/>
                    <a:t>             60 min </a:t>
                  </a:r>
                  <a14:m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sz="1500" dirty="0"/>
                    <a:t> May 8, 2011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C66718-EA28-7AF6-74A1-357FF2CEC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944" y="2973774"/>
                  <a:ext cx="3659528" cy="553998"/>
                </a:xfrm>
                <a:prstGeom prst="rect">
                  <a:avLst/>
                </a:prstGeom>
                <a:blipFill>
                  <a:blip r:embed="rId10"/>
                  <a:stretch>
                    <a:fillRect l="-667" t="-2198" b="-12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CF883-3559-8E97-7C04-FD9B0FDAD731}"/>
                  </a:ext>
                </a:extLst>
              </p:cNvPr>
              <p:cNvSpPr txBox="1"/>
              <p:nvPr/>
            </p:nvSpPr>
            <p:spPr>
              <a:xfrm>
                <a:off x="459510" y="4364671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CF883-3559-8E97-7C04-FD9B0FDAD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0" y="4364671"/>
                <a:ext cx="583621" cy="307777"/>
              </a:xfrm>
              <a:prstGeom prst="rect">
                <a:avLst/>
              </a:prstGeom>
              <a:blipFill>
                <a:blip r:embed="rId11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382599C-4D44-6F67-CED4-73A72F9777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235" y="4276431"/>
            <a:ext cx="3349502" cy="5556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E9D3CB-7E0D-14FD-EE01-96BA83CC1C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4515" y="1198987"/>
            <a:ext cx="2962166" cy="558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0E6C98-78EE-52E5-5B60-A75C362AC4E0}"/>
                  </a:ext>
                </a:extLst>
              </p:cNvPr>
              <p:cNvSpPr txBox="1"/>
              <p:nvPr/>
            </p:nvSpPr>
            <p:spPr>
              <a:xfrm>
                <a:off x="6878474" y="1289698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0E6C98-78EE-52E5-5B60-A75C362AC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474" y="1289698"/>
                <a:ext cx="583621" cy="307777"/>
              </a:xfrm>
              <a:prstGeom prst="rect">
                <a:avLst/>
              </a:prstGeom>
              <a:blipFill>
                <a:blip r:embed="rId14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EECC0-4120-F0E3-17B1-BFC7DF189499}"/>
                  </a:ext>
                </a:extLst>
              </p:cNvPr>
              <p:cNvSpPr txBox="1"/>
              <p:nvPr/>
            </p:nvSpPr>
            <p:spPr>
              <a:xfrm>
                <a:off x="6874262" y="2159477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EECC0-4120-F0E3-17B1-BFC7DF18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262" y="2159477"/>
                <a:ext cx="583621" cy="307777"/>
              </a:xfrm>
              <a:prstGeom prst="rect">
                <a:avLst/>
              </a:prstGeom>
              <a:blipFill>
                <a:blip r:embed="rId15"/>
                <a:stretch>
                  <a:fillRect l="-6316" r="-421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CDA46FEE-D96A-4CF6-197A-2520E98C76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9359" y="2057616"/>
            <a:ext cx="3139960" cy="561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E4F596-EBD9-81E6-4E46-1F833650EB86}"/>
                  </a:ext>
                </a:extLst>
              </p:cNvPr>
              <p:cNvSpPr txBox="1"/>
              <p:nvPr/>
            </p:nvSpPr>
            <p:spPr>
              <a:xfrm>
                <a:off x="6886285" y="2922447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E4F596-EBD9-81E6-4E46-1F833650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85" y="2922447"/>
                <a:ext cx="583621" cy="307777"/>
              </a:xfrm>
              <a:prstGeom prst="rect">
                <a:avLst/>
              </a:prstGeom>
              <a:blipFill>
                <a:blip r:embed="rId17"/>
                <a:stretch>
                  <a:fillRect l="-6316" r="-421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6BC65D7-CF07-AB49-86F7-3AC3DCADE9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9359" y="2812031"/>
            <a:ext cx="2847870" cy="5683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DAB757-A4D8-CC06-8412-06B3A2FA01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34515" y="3584561"/>
            <a:ext cx="2584355" cy="56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5D7800-9419-BC74-E83B-70FB739F02BB}"/>
                  </a:ext>
                </a:extLst>
              </p:cNvPr>
              <p:cNvSpPr txBox="1"/>
              <p:nvPr/>
            </p:nvSpPr>
            <p:spPr>
              <a:xfrm>
                <a:off x="6882073" y="3706342"/>
                <a:ext cx="577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5D7800-9419-BC74-E83B-70FB739F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73" y="3706342"/>
                <a:ext cx="577209" cy="307777"/>
              </a:xfrm>
              <a:prstGeom prst="rect">
                <a:avLst/>
              </a:prstGeom>
              <a:blipFill>
                <a:blip r:embed="rId20"/>
                <a:stretch>
                  <a:fillRect l="-6316" r="-315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5BC24C-0725-A6F7-CBC6-321A5BDA3561}"/>
                  </a:ext>
                </a:extLst>
              </p:cNvPr>
              <p:cNvSpPr txBox="1"/>
              <p:nvPr/>
            </p:nvSpPr>
            <p:spPr>
              <a:xfrm>
                <a:off x="6802081" y="4394254"/>
                <a:ext cx="6866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5BC24C-0725-A6F7-CBC6-321A5BDA3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81" y="4394254"/>
                <a:ext cx="686663" cy="307777"/>
              </a:xfrm>
              <a:prstGeom prst="rect">
                <a:avLst/>
              </a:prstGeom>
              <a:blipFill>
                <a:blip r:embed="rId21"/>
                <a:stretch>
                  <a:fillRect l="-5357" r="-357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3718F1CA-0EAB-D939-905F-87283F8F8B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34515" y="4286932"/>
            <a:ext cx="2876444" cy="571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2989C9-21D5-8B7B-A0B1-B373F1BFA5B1}"/>
                  </a:ext>
                </a:extLst>
              </p:cNvPr>
              <p:cNvSpPr txBox="1"/>
              <p:nvPr/>
            </p:nvSpPr>
            <p:spPr>
              <a:xfrm>
                <a:off x="314320" y="516135"/>
                <a:ext cx="7172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ten-term sequence, example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2989C9-21D5-8B7B-A0B1-B373F1BFA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0" y="516135"/>
                <a:ext cx="7172640" cy="400110"/>
              </a:xfrm>
              <a:prstGeom prst="rect">
                <a:avLst/>
              </a:prstGeom>
              <a:blipFill>
                <a:blip r:embed="rId2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08B00F0B-3A1E-1FE5-886C-5DBC699A34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46254" y="5102684"/>
            <a:ext cx="4088489" cy="97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1A2E9-5031-713D-1754-2EDA041BC0D3}"/>
                  </a:ext>
                </a:extLst>
              </p:cNvPr>
              <p:cNvSpPr txBox="1"/>
              <p:nvPr/>
            </p:nvSpPr>
            <p:spPr>
              <a:xfrm>
                <a:off x="1109251" y="6146174"/>
                <a:ext cx="10269548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Game of Thrones Series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1A2E9-5031-713D-1754-2EDA041BC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51" y="6146174"/>
                <a:ext cx="10269548" cy="407099"/>
              </a:xfrm>
              <a:prstGeom prst="rect">
                <a:avLst/>
              </a:prstGeom>
              <a:blipFill>
                <a:blip r:embed="rId25"/>
                <a:stretch>
                  <a:fillRect t="-117910" b="-180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8F9E7AE-1CA6-4A94-6376-024095504EFA}"/>
              </a:ext>
            </a:extLst>
          </p:cNvPr>
          <p:cNvSpPr txBox="1"/>
          <p:nvPr/>
        </p:nvSpPr>
        <p:spPr>
          <a:xfrm>
            <a:off x="109182" y="137681"/>
            <a:ext cx="5169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Open Sans" panose="020B0606030504020204" pitchFamily="34" charset="0"/>
              </a:rPr>
              <a:t>11.2  Summation Notation and Series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90BA7-4389-9FC9-B0F2-D49CF7D7FB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0708" y="6146174"/>
            <a:ext cx="5719490" cy="469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B4894-3C83-35B1-A0E9-4830BBED28B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6386" y="6160588"/>
            <a:ext cx="1153220" cy="469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9BFD2D-708D-6AD3-F5CF-883C3968B9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85794" y="6114855"/>
            <a:ext cx="2876444" cy="4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8" grpId="0"/>
      <p:bldP spid="23" grpId="0"/>
      <p:bldP spid="24" grpId="0"/>
      <p:bldP spid="27" grpId="0"/>
      <p:bldP spid="32" grpId="0"/>
      <p:bldP spid="33" grpId="0"/>
      <p:bldP spid="37" grpId="0"/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B66D751-1839-CC7C-8553-FE280750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60952"/>
            <a:ext cx="10408024" cy="13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9778BF0C-5BE7-D2F1-6484-DA2C207A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88" y="1495601"/>
            <a:ext cx="20653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97DDF99A-C35F-4B3C-02E5-8404CA04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90" y="1556183"/>
            <a:ext cx="2197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579E2218-9E23-2C6F-D614-1765B2765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49" y="2376154"/>
            <a:ext cx="3753659" cy="375365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A18329-2B84-9728-9CC5-A40DD2B15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1951"/>
              </p:ext>
            </p:extLst>
          </p:nvPr>
        </p:nvGraphicFramePr>
        <p:xfrm>
          <a:off x="5189410" y="3124098"/>
          <a:ext cx="8207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393480" progId="Equation.DSMT4">
                  <p:embed/>
                </p:oleObj>
              </mc:Choice>
              <mc:Fallback>
                <p:oleObj name="Equation" r:id="rId6" imgW="469800" imgH="393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ED483BD-C4A9-2929-17E5-CA11FDA12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10" y="3124098"/>
                        <a:ext cx="8207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03C0D75-2A18-C427-1F17-CC35FF78A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99449"/>
              </p:ext>
            </p:extLst>
          </p:nvPr>
        </p:nvGraphicFramePr>
        <p:xfrm>
          <a:off x="10962784" y="4549163"/>
          <a:ext cx="7112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BA18329-2B84-9728-9CC5-A40DD2B156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784" y="4549163"/>
                        <a:ext cx="7112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C00DEC72-63A7-13C6-B665-5283520DB2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51" y="2334241"/>
            <a:ext cx="3795572" cy="3795572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C19FACD2-8961-990A-7C3A-B7DD8883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09" y="3773196"/>
            <a:ext cx="13850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1D73F8-B72B-99B7-80E4-061CCCCEB7DD}"/>
              </a:ext>
            </a:extLst>
          </p:cNvPr>
          <p:cNvSpPr txBox="1"/>
          <p:nvPr/>
        </p:nvSpPr>
        <p:spPr>
          <a:xfrm>
            <a:off x="4120592" y="6240134"/>
            <a:ext cx="4016375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converse of this theorem is false.</a:t>
            </a:r>
          </a:p>
        </p:txBody>
      </p:sp>
    </p:spTree>
    <p:extLst>
      <p:ext uri="{BB962C8B-B14F-4D97-AF65-F5344CB8AC3E}">
        <p14:creationId xmlns:p14="http://schemas.microsoft.com/office/powerpoint/2010/main" val="149059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B821CBE-7922-5F4A-75C2-72DBBA72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5" y="158919"/>
            <a:ext cx="11345649" cy="23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07C0982-0AC8-18BD-1DEB-4C2A8936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12" y="2576533"/>
            <a:ext cx="8979780" cy="158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85A9EAC-DE24-B9AD-A4B2-B6CD9510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5" y="4390450"/>
            <a:ext cx="11345649" cy="22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85A4115-21D1-015B-12C5-5100ED07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78" y="2527405"/>
            <a:ext cx="1131179" cy="16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A0012-AAFF-4B27-5C4C-A20A0977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89" y="2407442"/>
            <a:ext cx="2009490" cy="18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6F8AC-68E6-A76C-658F-36144F6D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79" y="2522277"/>
            <a:ext cx="5252909" cy="16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4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79F8354-80AA-FE6F-52F8-CE7D2E0B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79" y="223710"/>
            <a:ext cx="41767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F054CA1E-C3C8-9D06-168B-DF085B2D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7" y="1317279"/>
            <a:ext cx="4266793" cy="4266793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29D9116B-EE25-FE6C-51EC-EDE77AE78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15" y="1295808"/>
            <a:ext cx="4222059" cy="4222059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0CFC55-4893-7FD8-5777-4AFCB608C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40193"/>
              </p:ext>
            </p:extLst>
          </p:nvPr>
        </p:nvGraphicFramePr>
        <p:xfrm>
          <a:off x="2535849" y="2534681"/>
          <a:ext cx="2389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849" y="2534681"/>
                        <a:ext cx="2389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CE1C477-8529-0849-3049-98296E979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04037"/>
              </p:ext>
            </p:extLst>
          </p:nvPr>
        </p:nvGraphicFramePr>
        <p:xfrm>
          <a:off x="8527173" y="3196225"/>
          <a:ext cx="1631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79360" progId="Equation.DSMT4">
                  <p:embed/>
                </p:oleObj>
              </mc:Choice>
              <mc:Fallback>
                <p:oleObj name="Equation" r:id="rId7" imgW="76176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A0CFC55-4893-7FD8-5777-4AFCB608C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73" y="3196225"/>
                        <a:ext cx="16319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3678DD6-4937-B2D1-5090-411B123336CB}"/>
              </a:ext>
            </a:extLst>
          </p:cNvPr>
          <p:cNvSpPr txBox="1"/>
          <p:nvPr/>
        </p:nvSpPr>
        <p:spPr>
          <a:xfrm>
            <a:off x="416785" y="6096214"/>
            <a:ext cx="9449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Harmonic Series Diverges, since the sequence of partial sums diverges.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9D8CB-EBFD-2ABC-9AD2-4E401057F2AC}"/>
              </a:ext>
            </a:extLst>
          </p:cNvPr>
          <p:cNvSpPr txBox="1"/>
          <p:nvPr/>
        </p:nvSpPr>
        <p:spPr>
          <a:xfrm>
            <a:off x="644964" y="444226"/>
            <a:ext cx="27954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Harmonic Series</a:t>
            </a:r>
          </a:p>
        </p:txBody>
      </p:sp>
    </p:spTree>
    <p:extLst>
      <p:ext uri="{BB962C8B-B14F-4D97-AF65-F5344CB8AC3E}">
        <p14:creationId xmlns:p14="http://schemas.microsoft.com/office/powerpoint/2010/main" val="35869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21E82-0D2E-065A-D1E6-0E6B94E6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30" y="334445"/>
            <a:ext cx="9880547" cy="6189109"/>
          </a:xfrm>
          <a:prstGeom prst="rect">
            <a:avLst/>
          </a:prstGeom>
          <a:ln w="25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373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F26DE3D-0FCE-5E0E-4282-3710BC6A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0" y="1920567"/>
            <a:ext cx="10324819" cy="18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C05DB-A983-B5B4-8C02-9948F653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9111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574F71F-703F-FEC0-0EAC-A7E790BA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11479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B323DD-BD8F-F744-CFBB-C0BFA155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03679"/>
            <a:ext cx="548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8FED2-952E-D556-6E09-64DF3F7B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41" y="4554279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036BA39-F8BE-047C-7C37-2BD9616A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20879"/>
            <a:ext cx="22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8548FCD-1F99-1E14-B064-163247588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63879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8265A2D-1342-AFDC-7275-67926754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935279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B9510BB-BA01-E8AD-7962-8AF4669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5279"/>
            <a:ext cx="1981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9BA76-10AB-37E7-2EDE-C7D9C86D8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935279"/>
            <a:ext cx="533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66B65A8-D32F-179F-5D7D-4045C4E8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5279"/>
            <a:ext cx="533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9E7DE-930F-AB9A-92AE-7807EE7BEF4A}"/>
              </a:ext>
            </a:extLst>
          </p:cNvPr>
          <p:cNvSpPr txBox="1"/>
          <p:nvPr/>
        </p:nvSpPr>
        <p:spPr>
          <a:xfrm>
            <a:off x="260361" y="1550490"/>
            <a:ext cx="53880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contrapositive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previous theorem is: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A454011-7027-2E28-0A76-FD4ABF2C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0" y="175312"/>
            <a:ext cx="10408024" cy="13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081E7E-CE19-0717-3444-371C4B316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55" y="4008423"/>
            <a:ext cx="1408112" cy="523086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DC02F997-95DF-1CA6-ABB6-D4662F9A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2" y="400842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F158D-DB34-285B-E535-9309A52E3A57}"/>
              </a:ext>
            </a:extLst>
          </p:cNvPr>
          <p:cNvSpPr txBox="1"/>
          <p:nvPr/>
        </p:nvSpPr>
        <p:spPr>
          <a:xfrm>
            <a:off x="6096000" y="2747083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“TD”</a:t>
            </a:r>
          </a:p>
        </p:txBody>
      </p:sp>
    </p:spTree>
    <p:extLst>
      <p:ext uri="{BB962C8B-B14F-4D97-AF65-F5344CB8AC3E}">
        <p14:creationId xmlns:p14="http://schemas.microsoft.com/office/powerpoint/2010/main" val="168676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33940" y="139923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810D12-6BEB-7A1A-ACEB-DE57B151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9" y="173583"/>
            <a:ext cx="9588568" cy="4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B51A741-F0AD-A5D5-D900-E7BF9F9A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2" y="808229"/>
            <a:ext cx="1676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6D14A-8E55-9719-60E5-F23A075C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12" y="808229"/>
            <a:ext cx="1676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C089B-3A9B-757B-4505-EBDFD6B8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12" y="655829"/>
            <a:ext cx="1905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F5837-9E74-05CD-E0FE-806A6F28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12" y="1951229"/>
            <a:ext cx="1905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9B4C9-9246-31FE-1DCB-709B7118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12" y="1951229"/>
            <a:ext cx="1905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7D6F58FC-D0C1-4C0D-6B54-53EED983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12" y="808229"/>
            <a:ext cx="2006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CC31D1-5EFF-AC68-B724-348AAEBF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412" y="732029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17FA5-8C79-B4EC-BF61-47F068814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28" y="3307985"/>
            <a:ext cx="1666814" cy="784196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B24D2046-D933-E0A1-DBB8-639F728B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9" y="29619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5584B45-2E75-9023-53C2-7E2C63207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6709"/>
              </p:ext>
            </p:extLst>
          </p:nvPr>
        </p:nvGraphicFramePr>
        <p:xfrm>
          <a:off x="2020123" y="3314700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93480" progId="Equation.DSMT4">
                  <p:embed/>
                </p:oleObj>
              </mc:Choice>
              <mc:Fallback>
                <p:oleObj name="Equation" r:id="rId8" imgW="109188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817B8C9-3EE6-A467-3460-07542243C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123" y="3314700"/>
                        <a:ext cx="1905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DB76A112-51D0-A1C7-AC61-801C2A49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78" y="3446093"/>
            <a:ext cx="186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Geometric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6FA1079-AEA7-66BA-C53B-42777C29E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31994"/>
              </p:ext>
            </p:extLst>
          </p:nvPr>
        </p:nvGraphicFramePr>
        <p:xfrm>
          <a:off x="631070" y="5803403"/>
          <a:ext cx="1616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431640" progId="Equation.DSMT4">
                  <p:embed/>
                </p:oleObj>
              </mc:Choice>
              <mc:Fallback>
                <p:oleObj name="Equation" r:id="rId10" imgW="9270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AC7E386-B881-811D-F064-0F18ECB1A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70" y="5803403"/>
                        <a:ext cx="1616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">
            <a:extLst>
              <a:ext uri="{FF2B5EF4-FFF2-40B4-BE49-F238E27FC236}">
                <a16:creationId xmlns:a16="http://schemas.microsoft.com/office/drawing/2014/main" id="{32859C9A-6144-3DD7-D797-3A5D4195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28" y="5291554"/>
            <a:ext cx="33023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analyze the partial sum.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6F1C9FF-3E76-D2A0-7DD1-97AE6A333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74755"/>
              </p:ext>
            </p:extLst>
          </p:nvPr>
        </p:nvGraphicFramePr>
        <p:xfrm>
          <a:off x="6116286" y="3032216"/>
          <a:ext cx="19923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431640" progId="Equation.DSMT4">
                  <p:embed/>
                </p:oleObj>
              </mc:Choice>
              <mc:Fallback>
                <p:oleObj name="Equation" r:id="rId12" imgW="11430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6FA1079-AEA7-66BA-C53B-42777C29E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286" y="3032216"/>
                        <a:ext cx="19923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EA616F-B40A-5E42-388D-DE1C4E62B3FD}"/>
              </a:ext>
            </a:extLst>
          </p:cNvPr>
          <p:cNvCxnSpPr>
            <a:cxnSpLocks/>
          </p:cNvCxnSpPr>
          <p:nvPr/>
        </p:nvCxnSpPr>
        <p:spPr>
          <a:xfrm flipV="1">
            <a:off x="5875954" y="706984"/>
            <a:ext cx="0" cy="57671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699297B-144D-C177-64AA-D9A29B737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38694"/>
              </p:ext>
            </p:extLst>
          </p:nvPr>
        </p:nvGraphicFramePr>
        <p:xfrm>
          <a:off x="6116286" y="649040"/>
          <a:ext cx="303371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880" imgH="634680" progId="Equation.DSMT4">
                  <p:embed/>
                </p:oleObj>
              </mc:Choice>
              <mc:Fallback>
                <p:oleObj name="Equation" r:id="rId14" imgW="1739880" imgH="634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6FA1079-AEA7-66BA-C53B-42777C29E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286" y="649040"/>
                        <a:ext cx="3033712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7798C56-416A-57C5-A2F9-8521BD7ED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23232"/>
              </p:ext>
            </p:extLst>
          </p:nvPr>
        </p:nvGraphicFramePr>
        <p:xfrm>
          <a:off x="6116777" y="1807122"/>
          <a:ext cx="17049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203040" progId="Equation.DSMT4">
                  <p:embed/>
                </p:oleObj>
              </mc:Choice>
              <mc:Fallback>
                <p:oleObj name="Equation" r:id="rId16" imgW="97776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699297B-144D-C177-64AA-D9A29B737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777" y="1807122"/>
                        <a:ext cx="17049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A62B6AA-2FA0-7928-2DDE-ABAE09705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50"/>
              </p:ext>
            </p:extLst>
          </p:nvPr>
        </p:nvGraphicFramePr>
        <p:xfrm>
          <a:off x="6096000" y="2232385"/>
          <a:ext cx="1041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177480" progId="Equation.DSMT4">
                  <p:embed/>
                </p:oleObj>
              </mc:Choice>
              <mc:Fallback>
                <p:oleObj name="Equation" r:id="rId18" imgW="5968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7798C56-416A-57C5-A2F9-8521BD7EDD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32385"/>
                        <a:ext cx="10414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1E2663B-A4CB-4215-3DD9-5550148B8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28534"/>
              </p:ext>
            </p:extLst>
          </p:nvPr>
        </p:nvGraphicFramePr>
        <p:xfrm>
          <a:off x="6477021" y="2556192"/>
          <a:ext cx="7969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57200" imgH="177480" progId="Equation.DSMT4">
                  <p:embed/>
                </p:oleObj>
              </mc:Choice>
              <mc:Fallback>
                <p:oleObj name="Equation" r:id="rId20" imgW="45720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7798C56-416A-57C5-A2F9-8521BD7EDD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21" y="2556192"/>
                        <a:ext cx="7969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BC38DE-9034-6C69-B337-D1988E9E1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76481"/>
              </p:ext>
            </p:extLst>
          </p:nvPr>
        </p:nvGraphicFramePr>
        <p:xfrm>
          <a:off x="8278813" y="2246313"/>
          <a:ext cx="996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177480" progId="Equation.DSMT4">
                  <p:embed/>
                </p:oleObj>
              </mc:Choice>
              <mc:Fallback>
                <p:oleObj name="Equation" r:id="rId22" imgW="57132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A62B6AA-2FA0-7928-2DDE-ABAE09705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3" y="2246313"/>
                        <a:ext cx="9969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E9EB3E5-FF4B-5020-FFB1-D08854521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82734"/>
              </p:ext>
            </p:extLst>
          </p:nvPr>
        </p:nvGraphicFramePr>
        <p:xfrm>
          <a:off x="8700705" y="2570163"/>
          <a:ext cx="6413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177480" progId="Equation.DSMT4">
                  <p:embed/>
                </p:oleObj>
              </mc:Choice>
              <mc:Fallback>
                <p:oleObj name="Equation" r:id="rId24" imgW="36828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1E2663B-A4CB-4215-3DD9-5550148B8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705" y="2570163"/>
                        <a:ext cx="6413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53234CA-F7C7-4B52-40CF-677D4828C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6861"/>
              </p:ext>
            </p:extLst>
          </p:nvPr>
        </p:nvGraphicFramePr>
        <p:xfrm>
          <a:off x="6477021" y="4142444"/>
          <a:ext cx="54673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36680" imgH="888840" progId="Equation.DSMT4">
                  <p:embed/>
                </p:oleObj>
              </mc:Choice>
              <mc:Fallback>
                <p:oleObj name="Equation" r:id="rId26" imgW="3136680" imgH="8888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F1C9FF-3E76-D2A0-7DD1-97AE6A333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21" y="4142444"/>
                        <a:ext cx="546735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DD494EF-EEF9-E135-6863-ECD4F5B1F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72036"/>
              </p:ext>
            </p:extLst>
          </p:nvPr>
        </p:nvGraphicFramePr>
        <p:xfrm>
          <a:off x="6862097" y="3864526"/>
          <a:ext cx="462461" cy="25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160" imgH="177480" progId="Equation.DSMT4">
                  <p:embed/>
                </p:oleObj>
              </mc:Choice>
              <mc:Fallback>
                <p:oleObj name="Equation" r:id="rId28" imgW="31716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BC38DE-9034-6C69-B337-D1988E9E1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097" y="3864526"/>
                        <a:ext cx="462461" cy="258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2A9AF50D-9164-F198-591B-F72ED0D72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693" y="4101825"/>
            <a:ext cx="1083453" cy="8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6FC51B2-64F8-89C6-D50F-040EE45B2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62378"/>
              </p:ext>
            </p:extLst>
          </p:nvPr>
        </p:nvGraphicFramePr>
        <p:xfrm>
          <a:off x="7897538" y="3853957"/>
          <a:ext cx="462461" cy="25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17160" imgH="177480" progId="Equation.DSMT4">
                  <p:embed/>
                </p:oleObj>
              </mc:Choice>
              <mc:Fallback>
                <p:oleObj name="Equation" r:id="rId30" imgW="31716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DD494EF-EEF9-E135-6863-ECD4F5B1F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538" y="3853957"/>
                        <a:ext cx="462461" cy="258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E97E232-6460-6953-230D-0F2202BF3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61235"/>
              </p:ext>
            </p:extLst>
          </p:nvPr>
        </p:nvGraphicFramePr>
        <p:xfrm>
          <a:off x="8940766" y="3864487"/>
          <a:ext cx="462461" cy="25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17160" imgH="177480" progId="Equation.DSMT4">
                  <p:embed/>
                </p:oleObj>
              </mc:Choice>
              <mc:Fallback>
                <p:oleObj name="Equation" r:id="rId32" imgW="3171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6FC51B2-64F8-89C6-D50F-040EE45B27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766" y="3864487"/>
                        <a:ext cx="462461" cy="258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F09B758B-75AD-007E-070E-19841571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479" y="4116287"/>
            <a:ext cx="1047986" cy="8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8358DA-0F80-839A-5CE0-5D722942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529" y="4234601"/>
            <a:ext cx="1032055" cy="5637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A053EAA-61AA-5CCE-BC40-13F224953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86371"/>
              </p:ext>
            </p:extLst>
          </p:nvPr>
        </p:nvGraphicFramePr>
        <p:xfrm>
          <a:off x="9444396" y="5719780"/>
          <a:ext cx="7397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07960" imgH="177480" progId="Equation.DSMT4">
                  <p:embed/>
                </p:oleObj>
              </mc:Choice>
              <mc:Fallback>
                <p:oleObj name="Equation" r:id="rId34" imgW="50796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E97E232-6460-6953-230D-0F2202BF3F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4396" y="5719780"/>
                        <a:ext cx="739775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BC7DB0A2-889A-D1F6-1D91-0880037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745" y="4920765"/>
            <a:ext cx="1803568" cy="8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C29133C-A21E-E425-798E-3C8A9AB1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56239"/>
              </p:ext>
            </p:extLst>
          </p:nvPr>
        </p:nvGraphicFramePr>
        <p:xfrm>
          <a:off x="11229975" y="5732463"/>
          <a:ext cx="461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17160" imgH="164880" progId="Equation.DSMT4">
                  <p:embed/>
                </p:oleObj>
              </mc:Choice>
              <mc:Fallback>
                <p:oleObj name="Equation" r:id="rId36" imgW="317160" imgH="1648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DA053EAA-61AA-5CCE-BC40-13F224953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9975" y="5732463"/>
                        <a:ext cx="4619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BE9DC3A2-EE6F-E9D4-C3B8-CC3EE480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018" y="4851280"/>
            <a:ext cx="1409649" cy="8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F6FBA2-4735-8FD0-E9CC-8D40E0EE6A6D}"/>
              </a:ext>
            </a:extLst>
          </p:cNvPr>
          <p:cNvCxnSpPr>
            <a:cxnSpLocks/>
          </p:cNvCxnSpPr>
          <p:nvPr/>
        </p:nvCxnSpPr>
        <p:spPr>
          <a:xfrm flipV="1">
            <a:off x="7148032" y="4217690"/>
            <a:ext cx="197843" cy="612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C4DFAC-F22A-4C1E-2FBB-8585821932F6}"/>
              </a:ext>
            </a:extLst>
          </p:cNvPr>
          <p:cNvCxnSpPr>
            <a:cxnSpLocks/>
          </p:cNvCxnSpPr>
          <p:nvPr/>
        </p:nvCxnSpPr>
        <p:spPr>
          <a:xfrm flipV="1">
            <a:off x="7846628" y="4210548"/>
            <a:ext cx="197843" cy="612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45416E-CE7D-9E9B-A38E-250B29C6CC07}"/>
              </a:ext>
            </a:extLst>
          </p:cNvPr>
          <p:cNvCxnSpPr>
            <a:cxnSpLocks/>
          </p:cNvCxnSpPr>
          <p:nvPr/>
        </p:nvCxnSpPr>
        <p:spPr>
          <a:xfrm flipV="1">
            <a:off x="8220547" y="4199916"/>
            <a:ext cx="197843" cy="612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A71A92-783B-D3BB-0663-09673DFF843D}"/>
              </a:ext>
            </a:extLst>
          </p:cNvPr>
          <p:cNvCxnSpPr>
            <a:cxnSpLocks/>
          </p:cNvCxnSpPr>
          <p:nvPr/>
        </p:nvCxnSpPr>
        <p:spPr>
          <a:xfrm flipV="1">
            <a:off x="8881466" y="4226712"/>
            <a:ext cx="197843" cy="612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11B0AD-86B3-F3F9-AFEF-F5207F2F7E6B}"/>
              </a:ext>
            </a:extLst>
          </p:cNvPr>
          <p:cNvCxnSpPr>
            <a:cxnSpLocks/>
          </p:cNvCxnSpPr>
          <p:nvPr/>
        </p:nvCxnSpPr>
        <p:spPr>
          <a:xfrm flipV="1">
            <a:off x="9293276" y="4216080"/>
            <a:ext cx="197843" cy="6125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7FBBAF-134A-E44B-923C-170EC5326E68}"/>
              </a:ext>
            </a:extLst>
          </p:cNvPr>
          <p:cNvCxnSpPr>
            <a:cxnSpLocks/>
          </p:cNvCxnSpPr>
          <p:nvPr/>
        </p:nvCxnSpPr>
        <p:spPr>
          <a:xfrm flipV="1">
            <a:off x="9144212" y="5032110"/>
            <a:ext cx="430407" cy="606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63AD1C-4726-43B7-A9F8-5247794542DB}"/>
              </a:ext>
            </a:extLst>
          </p:cNvPr>
          <p:cNvCxnSpPr>
            <a:cxnSpLocks/>
          </p:cNvCxnSpPr>
          <p:nvPr/>
        </p:nvCxnSpPr>
        <p:spPr>
          <a:xfrm flipV="1">
            <a:off x="9868550" y="5044908"/>
            <a:ext cx="430407" cy="606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7572D7-2EFF-0DAF-000F-C09A64D8FE72}"/>
              </a:ext>
            </a:extLst>
          </p:cNvPr>
          <p:cNvCxnSpPr>
            <a:cxnSpLocks/>
          </p:cNvCxnSpPr>
          <p:nvPr/>
        </p:nvCxnSpPr>
        <p:spPr>
          <a:xfrm flipV="1">
            <a:off x="10851269" y="5017579"/>
            <a:ext cx="430407" cy="606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59A71F9-410E-1974-A6FB-1A658CB47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74179"/>
              </p:ext>
            </p:extLst>
          </p:nvPr>
        </p:nvGraphicFramePr>
        <p:xfrm>
          <a:off x="6549858" y="5901197"/>
          <a:ext cx="77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44240" imgH="393480" progId="Equation.DSMT4">
                  <p:embed/>
                </p:oleObj>
              </mc:Choice>
              <mc:Fallback>
                <p:oleObj name="Equation" r:id="rId38" imgW="44424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F1C9FF-3E76-D2A0-7DD1-97AE6A333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858" y="5901197"/>
                        <a:ext cx="774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">
            <a:extLst>
              <a:ext uri="{FF2B5EF4-FFF2-40B4-BE49-F238E27FC236}">
                <a16:creationId xmlns:a16="http://schemas.microsoft.com/office/drawing/2014/main" id="{0DD6CA39-4629-19D6-B014-039155FF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595" y="6021244"/>
            <a:ext cx="23033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Telescoping Series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5CCA3A-AE8C-EC41-4FBC-96EB77458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09236"/>
              </p:ext>
            </p:extLst>
          </p:nvPr>
        </p:nvGraphicFramePr>
        <p:xfrm>
          <a:off x="361422" y="4192927"/>
          <a:ext cx="8858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07960" imgH="291960" progId="Equation.DSMT4">
                  <p:embed/>
                </p:oleObj>
              </mc:Choice>
              <mc:Fallback>
                <p:oleObj name="Equation" r:id="rId40" imgW="50796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22" y="4192927"/>
                        <a:ext cx="8858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44C2A8F-91D2-78AC-69A8-040F00EB0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68502"/>
              </p:ext>
            </p:extLst>
          </p:nvPr>
        </p:nvGraphicFramePr>
        <p:xfrm>
          <a:off x="1258905" y="4033293"/>
          <a:ext cx="17494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002960" imgH="457200" progId="Equation.DSMT4">
                  <p:embed/>
                </p:oleObj>
              </mc:Choice>
              <mc:Fallback>
                <p:oleObj name="Equation" r:id="rId42" imgW="100296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5CCA3A-AE8C-EC41-4FBC-96EB77458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905" y="4033293"/>
                        <a:ext cx="17494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AE776E7-C023-A3A6-8ECD-776AB2951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46667"/>
              </p:ext>
            </p:extLst>
          </p:nvPr>
        </p:nvGraphicFramePr>
        <p:xfrm>
          <a:off x="2968604" y="4264105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41200" imgH="177480" progId="Equation.DSMT4">
                  <p:embed/>
                </p:oleObj>
              </mc:Choice>
              <mc:Fallback>
                <p:oleObj name="Equation" r:id="rId44" imgW="24120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44C2A8F-91D2-78AC-69A8-040F00EB0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04" y="4264105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">
            <a:extLst>
              <a:ext uri="{FF2B5EF4-FFF2-40B4-BE49-F238E27FC236}">
                <a16:creationId xmlns:a16="http://schemas.microsoft.com/office/drawing/2014/main" id="{F1D62440-C129-B195-8551-44E2C1352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21" y="4832202"/>
            <a:ext cx="24045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my converge</a:t>
            </a:r>
          </a:p>
        </p:txBody>
      </p:sp>
    </p:spTree>
    <p:extLst>
      <p:ext uri="{BB962C8B-B14F-4D97-AF65-F5344CB8AC3E}">
        <p14:creationId xmlns:p14="http://schemas.microsoft.com/office/powerpoint/2010/main" val="67683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/>
      <p:bldP spid="17" grpId="0"/>
      <p:bldP spid="31" grpId="0" animBg="1"/>
      <p:bldP spid="34" grpId="0" animBg="1"/>
      <p:bldP spid="35" grpId="0" animBg="1"/>
      <p:bldP spid="37" grpId="0" animBg="1"/>
      <p:bldP spid="39" grpId="0" animBg="1"/>
      <p:bldP spid="5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CA8BAB5-1696-C6BA-65E0-793DEB210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49045"/>
              </p:ext>
            </p:extLst>
          </p:nvPr>
        </p:nvGraphicFramePr>
        <p:xfrm>
          <a:off x="335165" y="226322"/>
          <a:ext cx="1616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31640" progId="Equation.DSMT4">
                  <p:embed/>
                </p:oleObj>
              </mc:Choice>
              <mc:Fallback>
                <p:oleObj name="Equation" r:id="rId2" imgW="9270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6FA1079-AEA7-66BA-C53B-42777C29E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65" y="226322"/>
                        <a:ext cx="1616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EDF3E0-0024-A68E-E223-5E041DBC7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70038"/>
              </p:ext>
            </p:extLst>
          </p:nvPr>
        </p:nvGraphicFramePr>
        <p:xfrm>
          <a:off x="648788" y="990657"/>
          <a:ext cx="77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59A71F9-410E-1974-A6FB-1A658CB47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8" y="990657"/>
                        <a:ext cx="774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CD95C4-E52F-6F80-975C-76EDD5943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75651"/>
              </p:ext>
            </p:extLst>
          </p:nvPr>
        </p:nvGraphicFramePr>
        <p:xfrm>
          <a:off x="414005" y="1742107"/>
          <a:ext cx="13287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291960" progId="Equation.DSMT4">
                  <p:embed/>
                </p:oleObj>
              </mc:Choice>
              <mc:Fallback>
                <p:oleObj name="Equation" r:id="rId6" imgW="76176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05" y="1742107"/>
                        <a:ext cx="13287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6DD631-7F1F-AB34-F0F6-79A976C28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00319"/>
              </p:ext>
            </p:extLst>
          </p:nvPr>
        </p:nvGraphicFramePr>
        <p:xfrm>
          <a:off x="643472" y="2296759"/>
          <a:ext cx="14176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ACD95C4-E52F-6F80-975C-76EDD5943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72" y="2296759"/>
                        <a:ext cx="141763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497888-3F0C-4179-27BB-7A029BF76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05852"/>
              </p:ext>
            </p:extLst>
          </p:nvPr>
        </p:nvGraphicFramePr>
        <p:xfrm>
          <a:off x="667172" y="3120822"/>
          <a:ext cx="3762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164880" progId="Equation.DSMT4">
                  <p:embed/>
                </p:oleObj>
              </mc:Choice>
              <mc:Fallback>
                <p:oleObj name="Equation" r:id="rId10" imgW="21564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6DD631-7F1F-AB34-F0F6-79A976C28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72" y="3120822"/>
                        <a:ext cx="3762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C945CD8C-9BE3-4B27-B8B8-9A387E2F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41" y="3526013"/>
            <a:ext cx="53270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by Telescoping Series Test (TST)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A5159-92F2-70CF-F00E-A5E47B52F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950" y="4129635"/>
            <a:ext cx="1368375" cy="7206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A7C47-10EC-8BB5-3095-8DB553318F55}"/>
              </a:ext>
            </a:extLst>
          </p:cNvPr>
          <p:cNvCxnSpPr>
            <a:cxnSpLocks/>
          </p:cNvCxnSpPr>
          <p:nvPr/>
        </p:nvCxnSpPr>
        <p:spPr>
          <a:xfrm flipV="1">
            <a:off x="5950382" y="354372"/>
            <a:ext cx="0" cy="620591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B25372-2C3F-D9C5-44BF-D27529D5BD4C}"/>
              </a:ext>
            </a:extLst>
          </p:cNvPr>
          <p:cNvCxnSpPr>
            <a:cxnSpLocks/>
          </p:cNvCxnSpPr>
          <p:nvPr/>
        </p:nvCxnSpPr>
        <p:spPr>
          <a:xfrm flipH="1" flipV="1">
            <a:off x="320054" y="4004735"/>
            <a:ext cx="5432162" cy="372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>
            <a:extLst>
              <a:ext uri="{FF2B5EF4-FFF2-40B4-BE49-F238E27FC236}">
                <a16:creationId xmlns:a16="http://schemas.microsoft.com/office/drawing/2014/main" id="{363AD483-6AAC-B3B0-3495-6D7F3691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9" y="497938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2B0D817-02BE-08FF-922C-D7CC445DD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43458"/>
              </p:ext>
            </p:extLst>
          </p:nvPr>
        </p:nvGraphicFramePr>
        <p:xfrm>
          <a:off x="279129" y="5408003"/>
          <a:ext cx="8858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91960" progId="Equation.DSMT4">
                  <p:embed/>
                </p:oleObj>
              </mc:Choice>
              <mc:Fallback>
                <p:oleObj name="Equation" r:id="rId14" imgW="507960" imgH="291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5CCA3A-AE8C-EC41-4FBC-96EB77458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29" y="5408003"/>
                        <a:ext cx="8858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8C53ECB-008E-8B19-BBE6-B39BCD15F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00024"/>
              </p:ext>
            </p:extLst>
          </p:nvPr>
        </p:nvGraphicFramePr>
        <p:xfrm>
          <a:off x="1155618" y="5270500"/>
          <a:ext cx="1417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431640" progId="Equation.DSMT4">
                  <p:embed/>
                </p:oleObj>
              </mc:Choice>
              <mc:Fallback>
                <p:oleObj name="Equation" r:id="rId16" imgW="81252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44C2A8F-91D2-78AC-69A8-040F00EB0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618" y="5270500"/>
                        <a:ext cx="1417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52846AB-8D76-CDBC-89F8-D3DCFD2D7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22589"/>
              </p:ext>
            </p:extLst>
          </p:nvPr>
        </p:nvGraphicFramePr>
        <p:xfrm>
          <a:off x="2583131" y="5479181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AE776E7-C023-A3A6-8ECD-776AB2951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31" y="5479181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>
            <a:extLst>
              <a:ext uri="{FF2B5EF4-FFF2-40B4-BE49-F238E27FC236}">
                <a16:creationId xmlns:a16="http://schemas.microsoft.com/office/drawing/2014/main" id="{DEE90D17-95D6-69F2-1D92-D9C6DB76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28" y="6047278"/>
            <a:ext cx="25296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may converge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B9176BB-6114-59AE-8493-FF61CAC7E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44537"/>
              </p:ext>
            </p:extLst>
          </p:nvPr>
        </p:nvGraphicFramePr>
        <p:xfrm>
          <a:off x="1671019" y="4119215"/>
          <a:ext cx="172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360" imgH="393480" progId="Equation.DSMT4">
                  <p:embed/>
                </p:oleObj>
              </mc:Choice>
              <mc:Fallback>
                <p:oleObj name="Equation" r:id="rId20" imgW="9903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8C53ECB-008E-8B19-BBE6-B39BCD15F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019" y="4119215"/>
                        <a:ext cx="172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64E941-A268-8A21-A0CA-B65F13EBC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66957"/>
              </p:ext>
            </p:extLst>
          </p:nvPr>
        </p:nvGraphicFramePr>
        <p:xfrm>
          <a:off x="7614937" y="1133908"/>
          <a:ext cx="22367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82680" imgH="431640" progId="Equation.DSMT4">
                  <p:embed/>
                </p:oleObj>
              </mc:Choice>
              <mc:Fallback>
                <p:oleObj name="Equation" r:id="rId22" imgW="128268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B9176BB-6114-59AE-8493-FF61CAC7E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937" y="1133908"/>
                        <a:ext cx="22367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D2A5B37-4C9A-3B7D-9EF2-CC90D2E94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41629"/>
              </p:ext>
            </p:extLst>
          </p:nvPr>
        </p:nvGraphicFramePr>
        <p:xfrm>
          <a:off x="7586418" y="295717"/>
          <a:ext cx="13509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74360" imgH="431640" progId="Equation.DSMT4">
                  <p:embed/>
                </p:oleObj>
              </mc:Choice>
              <mc:Fallback>
                <p:oleObj name="Equation" r:id="rId24" imgW="77436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CA8BAB5-1696-C6BA-65E0-793DEB210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418" y="295717"/>
                        <a:ext cx="13509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E448AF4B-5899-75D5-5AEC-0C59F19DE27D}"/>
              </a:ext>
            </a:extLst>
          </p:cNvPr>
          <p:cNvSpPr/>
          <p:nvPr/>
        </p:nvSpPr>
        <p:spPr>
          <a:xfrm rot="16200000">
            <a:off x="8833754" y="1274704"/>
            <a:ext cx="209806" cy="1359324"/>
          </a:xfrm>
          <a:prstGeom prst="leftBrace">
            <a:avLst>
              <a:gd name="adj1" fmla="val 50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6D2389C1-A129-9C6D-F905-C722487C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22" y="2124361"/>
            <a:ext cx="20730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 Series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F0CEDA2F-5D47-158C-776B-2A525C617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003" y="2516044"/>
            <a:ext cx="49446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Divergent by Harmonic Series Test (HST)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FB279F-2BCF-A72C-B4AE-78A3825B502F}"/>
              </a:ext>
            </a:extLst>
          </p:cNvPr>
          <p:cNvCxnSpPr>
            <a:cxnSpLocks/>
          </p:cNvCxnSpPr>
          <p:nvPr/>
        </p:nvCxnSpPr>
        <p:spPr>
          <a:xfrm flipH="1">
            <a:off x="6059606" y="3126585"/>
            <a:ext cx="585949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AAC0E59-CE26-D073-DFE5-93ACA5D59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79457"/>
              </p:ext>
            </p:extLst>
          </p:nvPr>
        </p:nvGraphicFramePr>
        <p:xfrm>
          <a:off x="6148549" y="3163360"/>
          <a:ext cx="1593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482400" progId="Equation.DSMT4">
                  <p:embed/>
                </p:oleObj>
              </mc:Choice>
              <mc:Fallback>
                <p:oleObj name="Equation" r:id="rId26" imgW="91440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CA8BAB5-1696-C6BA-65E0-793DEB210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49" y="3163360"/>
                        <a:ext cx="1593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002EDF0-7C1C-C345-E521-84C5B3BFF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60225"/>
              </p:ext>
            </p:extLst>
          </p:nvPr>
        </p:nvGraphicFramePr>
        <p:xfrm>
          <a:off x="7692022" y="3242083"/>
          <a:ext cx="2082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93760" imgH="419040" progId="Equation.DSMT4">
                  <p:embed/>
                </p:oleObj>
              </mc:Choice>
              <mc:Fallback>
                <p:oleObj name="Equation" r:id="rId28" imgW="11937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B9176BB-6114-59AE-8493-FF61CAC7E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022" y="3242083"/>
                        <a:ext cx="20828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">
            <a:extLst>
              <a:ext uri="{FF2B5EF4-FFF2-40B4-BE49-F238E27FC236}">
                <a16:creationId xmlns:a16="http://schemas.microsoft.com/office/drawing/2014/main" id="{8547B09E-05BF-5833-6E4A-ABF66F97E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149" y="3389867"/>
            <a:ext cx="13756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</a:t>
            </a:r>
          </a:p>
        </p:txBody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892FFDD4-F877-E82C-C9AA-2D24B1B2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45" y="411890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48D35D2-4EEA-1038-3DBF-8E6A6310B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06492"/>
              </p:ext>
            </p:extLst>
          </p:nvPr>
        </p:nvGraphicFramePr>
        <p:xfrm>
          <a:off x="6148549" y="4507434"/>
          <a:ext cx="1749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2960" imgH="393480" progId="Equation.DSMT4">
                  <p:embed/>
                </p:oleObj>
              </mc:Choice>
              <mc:Fallback>
                <p:oleObj name="Equation" r:id="rId30" imgW="100296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3F3E623-5112-8ABD-5454-18448189D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49" y="4507434"/>
                        <a:ext cx="1749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39E97668-AE00-6A4A-4E08-C07083018AB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207976" y="5286539"/>
            <a:ext cx="1137167" cy="557855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9B1E25C-4163-7CD2-9F25-BF4CB5697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548592"/>
              </p:ext>
            </p:extLst>
          </p:nvPr>
        </p:nvGraphicFramePr>
        <p:xfrm>
          <a:off x="6214438" y="5847509"/>
          <a:ext cx="1352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74360" imgH="444240" progId="Equation.DSMT4">
                  <p:embed/>
                </p:oleObj>
              </mc:Choice>
              <mc:Fallback>
                <p:oleObj name="Equation" r:id="rId33" imgW="77436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8C53ECB-008E-8B19-BBE6-B39BCD15F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438" y="5847509"/>
                        <a:ext cx="13525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B4D0102-9C3D-2AF0-EF79-CFB860545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24190"/>
              </p:ext>
            </p:extLst>
          </p:nvPr>
        </p:nvGraphicFramePr>
        <p:xfrm>
          <a:off x="8085898" y="4449763"/>
          <a:ext cx="31940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828800" imgH="482400" progId="Equation.DSMT4">
                  <p:embed/>
                </p:oleObj>
              </mc:Choice>
              <mc:Fallback>
                <p:oleObj name="Equation" r:id="rId35" imgW="1828800" imgH="4824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9B1E25C-4163-7CD2-9F25-BF4CB5697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898" y="4449763"/>
                        <a:ext cx="31940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114261F-BB3D-DCAC-9E4F-F724AFB6D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29227"/>
              </p:ext>
            </p:extLst>
          </p:nvPr>
        </p:nvGraphicFramePr>
        <p:xfrm>
          <a:off x="7599937" y="5847509"/>
          <a:ext cx="5095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1960" imgH="444240" progId="Equation.DSMT4">
                  <p:embed/>
                </p:oleObj>
              </mc:Choice>
              <mc:Fallback>
                <p:oleObj name="Equation" r:id="rId37" imgW="291960" imgH="4442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9B1E25C-4163-7CD2-9F25-BF4CB5697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937" y="5847509"/>
                        <a:ext cx="5095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0AA0C32-CB8A-8577-D8E2-08DAEA685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72140"/>
              </p:ext>
            </p:extLst>
          </p:nvPr>
        </p:nvGraphicFramePr>
        <p:xfrm>
          <a:off x="8109525" y="5868146"/>
          <a:ext cx="574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30120" imgH="393480" progId="Equation.DSMT4">
                  <p:embed/>
                </p:oleObj>
              </mc:Choice>
              <mc:Fallback>
                <p:oleObj name="Equation" r:id="rId39" imgW="33012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114261F-BB3D-DCAC-9E4F-F724AFB6D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525" y="5868146"/>
                        <a:ext cx="574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>
            <a:extLst>
              <a:ext uri="{FF2B5EF4-FFF2-40B4-BE49-F238E27FC236}">
                <a16:creationId xmlns:a16="http://schemas.microsoft.com/office/drawing/2014/main" id="{97A0D6AD-6453-7C31-7CEA-F45B5D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904" y="4227964"/>
            <a:ext cx="186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Geometric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6D27ED4-2948-295E-2EB2-AE28CC662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60804"/>
              </p:ext>
            </p:extLst>
          </p:nvPr>
        </p:nvGraphicFramePr>
        <p:xfrm>
          <a:off x="6678368" y="276672"/>
          <a:ext cx="908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20560" imgH="431640" progId="Equation.DSMT4">
                  <p:embed/>
                </p:oleObj>
              </mc:Choice>
              <mc:Fallback>
                <p:oleObj name="Equation" r:id="rId41" imgW="52056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D2A5B37-4C9A-3B7D-9EF2-CC90D2E94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368" y="276672"/>
                        <a:ext cx="9080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02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1" grpId="0" animBg="1"/>
      <p:bldP spid="22" grpId="0"/>
      <p:bldP spid="25" grpId="0"/>
      <p:bldP spid="30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93F688-F7D3-AC47-2AA9-1490407A2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53504"/>
              </p:ext>
            </p:extLst>
          </p:nvPr>
        </p:nvGraphicFramePr>
        <p:xfrm>
          <a:off x="336550" y="292100"/>
          <a:ext cx="163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44240" progId="Equation.DSMT4">
                  <p:embed/>
                </p:oleObj>
              </mc:Choice>
              <mc:Fallback>
                <p:oleObj name="Equation" r:id="rId2" imgW="93960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AAC0E59-CE26-D073-DFE5-93ACA5D59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92100"/>
                        <a:ext cx="1638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5443C0-BA4F-72E1-DE9B-B1B3B818E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25838"/>
              </p:ext>
            </p:extLst>
          </p:nvPr>
        </p:nvGraphicFramePr>
        <p:xfrm>
          <a:off x="1936012" y="336550"/>
          <a:ext cx="24812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419040" progId="Equation.DSMT4">
                  <p:embed/>
                </p:oleObj>
              </mc:Choice>
              <mc:Fallback>
                <p:oleObj name="Equation" r:id="rId4" imgW="14223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B9176BB-6114-59AE-8493-FF61CAC7E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012" y="336550"/>
                        <a:ext cx="24812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26BE6710-D623-3B48-4CC6-E2C58D6E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47" y="464006"/>
            <a:ext cx="186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Geometric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D5BD27E0-87D8-B442-4462-B7E95550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9954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35BFCF4-F741-410A-BA4F-E68B0A635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78227"/>
              </p:ext>
            </p:extLst>
          </p:nvPr>
        </p:nvGraphicFramePr>
        <p:xfrm>
          <a:off x="336550" y="1681945"/>
          <a:ext cx="8858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91960" progId="Equation.DSMT4">
                  <p:embed/>
                </p:oleObj>
              </mc:Choice>
              <mc:Fallback>
                <p:oleObj name="Equation" r:id="rId7" imgW="5079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2B0D817-02BE-08FF-922C-D7CC445DD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681945"/>
                        <a:ext cx="8858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0547CD-DE48-9F7A-C600-8038689B7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28886"/>
              </p:ext>
            </p:extLst>
          </p:nvPr>
        </p:nvGraphicFramePr>
        <p:xfrm>
          <a:off x="1222375" y="1488083"/>
          <a:ext cx="17272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482400" progId="Equation.DSMT4">
                  <p:embed/>
                </p:oleObj>
              </mc:Choice>
              <mc:Fallback>
                <p:oleObj name="Equation" r:id="rId9" imgW="99036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8C53ECB-008E-8B19-BBE6-B39BCD15F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488083"/>
                        <a:ext cx="17272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1579C0-FC66-F8C2-E9C2-5AFB5B40C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41744"/>
              </p:ext>
            </p:extLst>
          </p:nvPr>
        </p:nvGraphicFramePr>
        <p:xfrm>
          <a:off x="1222375" y="2428243"/>
          <a:ext cx="17716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965160" progId="Equation.DSMT4">
                  <p:embed/>
                </p:oleObj>
              </mc:Choice>
              <mc:Fallback>
                <p:oleObj name="Equation" r:id="rId11" imgW="1015920" imgH="965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0547CD-DE48-9F7A-C600-8038689B7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28243"/>
                        <a:ext cx="177165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C352947-CE96-88D5-5D9C-9A1180454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54525"/>
              </p:ext>
            </p:extLst>
          </p:nvPr>
        </p:nvGraphicFramePr>
        <p:xfrm>
          <a:off x="1222375" y="4168002"/>
          <a:ext cx="177165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920" imgH="914400" progId="Equation.DSMT4">
                  <p:embed/>
                </p:oleObj>
              </mc:Choice>
              <mc:Fallback>
                <p:oleObj name="Equation" r:id="rId13" imgW="1015920" imgH="914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1579C0-FC66-F8C2-E9C2-5AFB5B40C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168002"/>
                        <a:ext cx="177165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C3B7F9-9715-03DC-0250-02E9C22BF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38817"/>
              </p:ext>
            </p:extLst>
          </p:nvPr>
        </p:nvGraphicFramePr>
        <p:xfrm>
          <a:off x="3958727" y="1421876"/>
          <a:ext cx="177165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914400" progId="Equation.DSMT4">
                  <p:embed/>
                </p:oleObj>
              </mc:Choice>
              <mc:Fallback>
                <p:oleObj name="Equation" r:id="rId15" imgW="1015920" imgH="914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352947-CE96-88D5-5D9C-9A1180454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727" y="1421876"/>
                        <a:ext cx="177165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2D6508-66F9-28A5-8230-56A90EBCAD78}"/>
              </a:ext>
            </a:extLst>
          </p:cNvPr>
          <p:cNvCxnSpPr>
            <a:cxnSpLocks/>
          </p:cNvCxnSpPr>
          <p:nvPr/>
        </p:nvCxnSpPr>
        <p:spPr>
          <a:xfrm flipV="1">
            <a:off x="3564140" y="1413829"/>
            <a:ext cx="0" cy="51384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5754D0F-F8AD-A10F-699A-EFE00536A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75021"/>
              </p:ext>
            </p:extLst>
          </p:nvPr>
        </p:nvGraphicFramePr>
        <p:xfrm>
          <a:off x="3957688" y="3121727"/>
          <a:ext cx="1528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622080" progId="Equation.DSMT4">
                  <p:embed/>
                </p:oleObj>
              </mc:Choice>
              <mc:Fallback>
                <p:oleObj name="Equation" r:id="rId16" imgW="876240" imgH="622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C3B7F9-9715-03DC-0250-02E9C22BF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88" y="3121727"/>
                        <a:ext cx="15287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93651C-3687-D6E1-7983-C4505B190824}"/>
              </a:ext>
            </a:extLst>
          </p:cNvPr>
          <p:cNvCxnSpPr>
            <a:cxnSpLocks/>
          </p:cNvCxnSpPr>
          <p:nvPr/>
        </p:nvCxnSpPr>
        <p:spPr>
          <a:xfrm flipV="1">
            <a:off x="5151474" y="3589142"/>
            <a:ext cx="207790" cy="521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">
            <a:extLst>
              <a:ext uri="{FF2B5EF4-FFF2-40B4-BE49-F238E27FC236}">
                <a16:creationId xmlns:a16="http://schemas.microsoft.com/office/drawing/2014/main" id="{53D5DC36-E544-E5F5-858C-8B1C6C8D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264" y="3409801"/>
            <a:ext cx="325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2D2FA8A-158D-C655-597C-86DC218B2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98572"/>
              </p:ext>
            </p:extLst>
          </p:nvPr>
        </p:nvGraphicFramePr>
        <p:xfrm>
          <a:off x="3957688" y="4323133"/>
          <a:ext cx="4206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64880" progId="Equation.DSMT4">
                  <p:embed/>
                </p:oleObj>
              </mc:Choice>
              <mc:Fallback>
                <p:oleObj name="Equation" r:id="rId18" imgW="241200" imgH="164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C3B7F9-9715-03DC-0250-02E9C22BF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88" y="4323133"/>
                        <a:ext cx="4206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49F735-15A5-F851-6D31-BB3DD19D6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74563"/>
              </p:ext>
            </p:extLst>
          </p:nvPr>
        </p:nvGraphicFramePr>
        <p:xfrm>
          <a:off x="3878374" y="4890437"/>
          <a:ext cx="75517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30440" imgH="291960" progId="Equation.DSMT4">
                  <p:embed/>
                </p:oleObj>
              </mc:Choice>
              <mc:Fallback>
                <p:oleObj name="Equation" r:id="rId20" imgW="433044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35BFCF4-F741-410A-BA4F-E68B0A635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374" y="4890437"/>
                        <a:ext cx="75517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0193572-E801-9EDB-659B-19DEA8CBAA36}"/>
              </a:ext>
            </a:extLst>
          </p:cNvPr>
          <p:cNvSpPr txBox="1"/>
          <p:nvPr/>
        </p:nvSpPr>
        <p:spPr>
          <a:xfrm>
            <a:off x="9806228" y="5247516"/>
            <a:ext cx="8836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“TD”</a:t>
            </a:r>
          </a:p>
        </p:txBody>
      </p:sp>
    </p:spTree>
    <p:extLst>
      <p:ext uri="{BB962C8B-B14F-4D97-AF65-F5344CB8AC3E}">
        <p14:creationId xmlns:p14="http://schemas.microsoft.com/office/powerpoint/2010/main" val="365081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5E2ECA3C-346F-4DED-2675-9A9A4722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" y="92702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C0032E-98A6-5C41-C645-60880BBD635B}"/>
              </a:ext>
            </a:extLst>
          </p:cNvPr>
          <p:cNvGrpSpPr/>
          <p:nvPr/>
        </p:nvGrpSpPr>
        <p:grpSpPr>
          <a:xfrm>
            <a:off x="181970" y="163567"/>
            <a:ext cx="8321399" cy="798512"/>
            <a:chOff x="181970" y="80437"/>
            <a:chExt cx="8321399" cy="798512"/>
          </a:xfrm>
        </p:grpSpPr>
        <p:graphicFrame>
          <p:nvGraphicFramePr>
            <p:cNvPr id="2" name="Object 7">
              <a:extLst>
                <a:ext uri="{FF2B5EF4-FFF2-40B4-BE49-F238E27FC236}">
                  <a16:creationId xmlns:a16="http://schemas.microsoft.com/office/drawing/2014/main" id="{F025DDE4-437A-CE1C-2CA9-957C2B5EBE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549306"/>
                </p:ext>
              </p:extLst>
            </p:nvPr>
          </p:nvGraphicFramePr>
          <p:xfrm>
            <a:off x="1531069" y="80437"/>
            <a:ext cx="6972300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73240" imgH="444240" progId="Equation.DSMT4">
                    <p:embed/>
                  </p:oleObj>
                </mc:Choice>
                <mc:Fallback>
                  <p:oleObj name="Equation" r:id="rId3" imgW="3873240" imgH="444240" progId="Equation.DSMT4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E620F74B-0FA2-CFD6-CDB4-4DE2DA96C3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069" y="80437"/>
                          <a:ext cx="6972300" cy="798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A5FCFEE6-68BC-A31A-0DD2-845BDD34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21357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75FD2D2-0A7D-23BA-A914-87BFD8ED6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71352"/>
              </p:ext>
            </p:extLst>
          </p:nvPr>
        </p:nvGraphicFramePr>
        <p:xfrm>
          <a:off x="215900" y="1328738"/>
          <a:ext cx="13716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44240" progId="Equation.DSMT4">
                  <p:embed/>
                </p:oleObj>
              </mc:Choice>
              <mc:Fallback>
                <p:oleObj name="Equation" r:id="rId5" imgW="761760" imgH="44424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92D8F8AF-16D5-1B4D-6A54-D5A7EE097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8738"/>
                        <a:ext cx="13716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D3AA28F-B662-2D93-CB8C-6FFF7178A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035892"/>
              </p:ext>
            </p:extLst>
          </p:nvPr>
        </p:nvGraphicFramePr>
        <p:xfrm>
          <a:off x="1468061" y="1303847"/>
          <a:ext cx="1600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469800" progId="Equation.DSMT4">
                  <p:embed/>
                </p:oleObj>
              </mc:Choice>
              <mc:Fallback>
                <p:oleObj name="Equation" r:id="rId7" imgW="88884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75FD2D2-0A7D-23BA-A914-87BFD8ED6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061" y="1303847"/>
                        <a:ext cx="1600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1A6EB37-F2EA-F0B6-894C-6ADFAE429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82478"/>
              </p:ext>
            </p:extLst>
          </p:nvPr>
        </p:nvGraphicFramePr>
        <p:xfrm>
          <a:off x="1587500" y="2167987"/>
          <a:ext cx="37496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600" imgH="469800" progId="Equation.DSMT4">
                  <p:embed/>
                </p:oleObj>
              </mc:Choice>
              <mc:Fallback>
                <p:oleObj name="Equation" r:id="rId9" imgW="2082600" imgH="469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D3AA28F-B662-2D93-CB8C-6FFF7178A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167987"/>
                        <a:ext cx="374967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>
            <a:extLst>
              <a:ext uri="{FF2B5EF4-FFF2-40B4-BE49-F238E27FC236}">
                <a16:creationId xmlns:a16="http://schemas.microsoft.com/office/drawing/2014/main" id="{6162DBCD-A71C-AFC1-FB7F-3DD59B67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545" y="2410162"/>
            <a:ext cx="13756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0C209D3-5419-02C2-02F9-3AFA8808B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52469"/>
              </p:ext>
            </p:extLst>
          </p:nvPr>
        </p:nvGraphicFramePr>
        <p:xfrm>
          <a:off x="411881" y="3136962"/>
          <a:ext cx="11191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1A6EB37-F2EA-F0B6-894C-6ADFAE429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81" y="3136962"/>
                        <a:ext cx="11191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1C3D3A5-1696-67FD-A05F-DBD719308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05875"/>
              </p:ext>
            </p:extLst>
          </p:nvPr>
        </p:nvGraphicFramePr>
        <p:xfrm>
          <a:off x="1997004" y="3136962"/>
          <a:ext cx="11191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0C209D3-5419-02C2-02F9-3AFA8808B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04" y="3136962"/>
                        <a:ext cx="11191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E210C307-C31D-C20E-0CA2-90DF733D1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81" y="3932644"/>
            <a:ext cx="48876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Geometric series will converge when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8E8545-D758-2557-F506-4A2867C16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61717"/>
              </p:ext>
            </p:extLst>
          </p:nvPr>
        </p:nvGraphicFramePr>
        <p:xfrm>
          <a:off x="411881" y="4447313"/>
          <a:ext cx="7762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40" imgH="253800" progId="Equation.DSMT4">
                  <p:embed/>
                </p:oleObj>
              </mc:Choice>
              <mc:Fallback>
                <p:oleObj name="Equation" r:id="rId15" imgW="4316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0C209D3-5419-02C2-02F9-3AFA8808B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81" y="4447313"/>
                        <a:ext cx="7762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41C23D1-46BA-E261-59D2-3E5ED9429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79730"/>
              </p:ext>
            </p:extLst>
          </p:nvPr>
        </p:nvGraphicFramePr>
        <p:xfrm>
          <a:off x="411881" y="5005120"/>
          <a:ext cx="1209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840" imgH="431640" progId="Equation.DSMT4">
                  <p:embed/>
                </p:oleObj>
              </mc:Choice>
              <mc:Fallback>
                <p:oleObj name="Equation" r:id="rId17" imgW="67284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A8E8545-D758-2557-F506-4A2867C16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81" y="5005120"/>
                        <a:ext cx="12096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6675524-B7E0-90BF-4330-290B352C1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73751"/>
              </p:ext>
            </p:extLst>
          </p:nvPr>
        </p:nvGraphicFramePr>
        <p:xfrm>
          <a:off x="423787" y="5882015"/>
          <a:ext cx="15287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680" imgH="393480" progId="Equation.DSMT4">
                  <p:embed/>
                </p:oleObj>
              </mc:Choice>
              <mc:Fallback>
                <p:oleObj name="Equation" r:id="rId19" imgW="85068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41C23D1-46BA-E261-59D2-3E5ED9429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7" y="5882015"/>
                        <a:ext cx="15287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46E378-7C3B-CE39-B6F6-8F6934AB5C96}"/>
              </a:ext>
            </a:extLst>
          </p:cNvPr>
          <p:cNvCxnSpPr>
            <a:cxnSpLocks/>
          </p:cNvCxnSpPr>
          <p:nvPr/>
        </p:nvCxnSpPr>
        <p:spPr>
          <a:xfrm flipV="1">
            <a:off x="2532384" y="4405745"/>
            <a:ext cx="0" cy="20961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8583FE6-FF37-AB57-FCFB-9AC5DC33C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36512"/>
              </p:ext>
            </p:extLst>
          </p:nvPr>
        </p:nvGraphicFramePr>
        <p:xfrm>
          <a:off x="2824163" y="4491038"/>
          <a:ext cx="15509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63280" imgH="177480" progId="Equation.DSMT4">
                  <p:embed/>
                </p:oleObj>
              </mc:Choice>
              <mc:Fallback>
                <p:oleObj name="Equation" r:id="rId21" imgW="8632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6675524-B7E0-90BF-4330-290B352C1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491038"/>
                        <a:ext cx="15509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4CE1930-097C-1D0A-269C-F88177771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69010"/>
              </p:ext>
            </p:extLst>
          </p:nvPr>
        </p:nvGraphicFramePr>
        <p:xfrm>
          <a:off x="2981325" y="4910763"/>
          <a:ext cx="13239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36560" imgH="177480" progId="Equation.DSMT4">
                  <p:embed/>
                </p:oleObj>
              </mc:Choice>
              <mc:Fallback>
                <p:oleObj name="Equation" r:id="rId23" imgW="73656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8583FE6-FF37-AB57-FCFB-9AC5DC33C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4910763"/>
                        <a:ext cx="13239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>
            <a:extLst>
              <a:ext uri="{FF2B5EF4-FFF2-40B4-BE49-F238E27FC236}">
                <a16:creationId xmlns:a16="http://schemas.microsoft.com/office/drawing/2014/main" id="{87099382-4135-5612-3C53-04EA7BE4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581" y="5706374"/>
            <a:ext cx="31069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interval 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convergence.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DC3B5E6-D2B1-3F92-D97C-073557885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56638"/>
              </p:ext>
            </p:extLst>
          </p:nvPr>
        </p:nvGraphicFramePr>
        <p:xfrm>
          <a:off x="2975103" y="5284858"/>
          <a:ext cx="1346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49160" imgH="253800" progId="Equation.DSMT4">
                  <p:embed/>
                </p:oleObj>
              </mc:Choice>
              <mc:Fallback>
                <p:oleObj name="Equation" r:id="rId25" imgW="74916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4CE1930-097C-1D0A-269C-F88177771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103" y="5284858"/>
                        <a:ext cx="1346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183DC-31E0-946C-9086-C25FED8ED556}"/>
              </a:ext>
            </a:extLst>
          </p:cNvPr>
          <p:cNvCxnSpPr>
            <a:cxnSpLocks/>
          </p:cNvCxnSpPr>
          <p:nvPr/>
        </p:nvCxnSpPr>
        <p:spPr>
          <a:xfrm flipV="1">
            <a:off x="7099494" y="1274193"/>
            <a:ext cx="0" cy="51384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B2DDE16-E0F4-1DAD-E15F-51542FE88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227"/>
              </p:ext>
            </p:extLst>
          </p:nvPr>
        </p:nvGraphicFramePr>
        <p:xfrm>
          <a:off x="7381767" y="1328738"/>
          <a:ext cx="10287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1320" imgH="393480" progId="Equation.DSMT4">
                  <p:embed/>
                </p:oleObj>
              </mc:Choice>
              <mc:Fallback>
                <p:oleObj name="Equation" r:id="rId27" imgW="57132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1C3D3A5-1696-67FD-A05F-DBD719308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767" y="1328738"/>
                        <a:ext cx="10287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7010273-DFA8-E1EB-44C2-63D267382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86526"/>
              </p:ext>
            </p:extLst>
          </p:nvPr>
        </p:nvGraphicFramePr>
        <p:xfrm>
          <a:off x="7429616" y="2396773"/>
          <a:ext cx="11191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22080" imgH="393480" progId="Equation.DSMT4">
                  <p:embed/>
                </p:oleObj>
              </mc:Choice>
              <mc:Fallback>
                <p:oleObj name="Equation" r:id="rId29" imgW="6220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0C209D3-5419-02C2-02F9-3AFA8808B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616" y="2396773"/>
                        <a:ext cx="11191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1BAF243-DA8B-7D0A-BB00-F0E7E717D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18010"/>
              </p:ext>
            </p:extLst>
          </p:nvPr>
        </p:nvGraphicFramePr>
        <p:xfrm>
          <a:off x="9014739" y="2396773"/>
          <a:ext cx="11191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2080" imgH="393480" progId="Equation.DSMT4">
                  <p:embed/>
                </p:oleObj>
              </mc:Choice>
              <mc:Fallback>
                <p:oleObj name="Equation" r:id="rId30" imgW="6220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1C3D3A5-1696-67FD-A05F-DBD719308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4739" y="2396773"/>
                        <a:ext cx="11191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DE552C3-8C48-477D-3D14-0DD12D6B2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06460"/>
              </p:ext>
            </p:extLst>
          </p:nvPr>
        </p:nvGraphicFramePr>
        <p:xfrm>
          <a:off x="7512119" y="3342362"/>
          <a:ext cx="14398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99920" imgH="761760" progId="Equation.DSMT4">
                  <p:embed/>
                </p:oleObj>
              </mc:Choice>
              <mc:Fallback>
                <p:oleObj name="Equation" r:id="rId31" imgW="799920" imgH="7617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B2DDE16-E0F4-1DAD-E15F-51542FE88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119" y="3342362"/>
                        <a:ext cx="14398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FEDF500-15B5-77FF-BFFC-CDE0D4E2F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182494"/>
              </p:ext>
            </p:extLst>
          </p:nvPr>
        </p:nvGraphicFramePr>
        <p:xfrm>
          <a:off x="8926719" y="3672561"/>
          <a:ext cx="342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90440" imgH="393480" progId="Equation.DSMT4">
                  <p:embed/>
                </p:oleObj>
              </mc:Choice>
              <mc:Fallback>
                <p:oleObj name="Equation" r:id="rId33" imgW="19044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DE552C3-8C48-477D-3D14-0DD12D6B2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6719" y="3672561"/>
                        <a:ext cx="3429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93F1D4C-F610-89AB-9491-3E76485B6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13978"/>
              </p:ext>
            </p:extLst>
          </p:nvPr>
        </p:nvGraphicFramePr>
        <p:xfrm>
          <a:off x="7512119" y="4736255"/>
          <a:ext cx="14620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12520" imgH="393480" progId="Equation.DSMT4">
                  <p:embed/>
                </p:oleObj>
              </mc:Choice>
              <mc:Fallback>
                <p:oleObj name="Equation" r:id="rId35" imgW="81252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DE552C3-8C48-477D-3D14-0DD12D6B2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119" y="4736255"/>
                        <a:ext cx="14620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C58426A-025E-9ED8-44B0-9E7C6D2D6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58764"/>
              </p:ext>
            </p:extLst>
          </p:nvPr>
        </p:nvGraphicFramePr>
        <p:xfrm>
          <a:off x="7549395" y="5685867"/>
          <a:ext cx="118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60240" imgH="393480" progId="Equation.DSMT4">
                  <p:embed/>
                </p:oleObj>
              </mc:Choice>
              <mc:Fallback>
                <p:oleObj name="Equation" r:id="rId37" imgW="66024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93F1D4C-F610-89AB-9491-3E76485B6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395" y="5685867"/>
                        <a:ext cx="118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A9E1F2C-0D28-A442-3974-8DC4D75B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41611"/>
              </p:ext>
            </p:extLst>
          </p:nvPr>
        </p:nvGraphicFramePr>
        <p:xfrm>
          <a:off x="8893962" y="5812866"/>
          <a:ext cx="20081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17440" imgH="253800" progId="Equation.DSMT4">
                  <p:embed/>
                </p:oleObj>
              </mc:Choice>
              <mc:Fallback>
                <p:oleObj name="Equation" r:id="rId39" imgW="11174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DC3B5E6-D2B1-3F92-D97C-073557885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962" y="5812866"/>
                        <a:ext cx="20081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64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AC786ED-2C48-DC48-B098-4A959EEA4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638"/>
            <a:ext cx="7467600" cy="8286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E1D080-0E49-AC11-7FC3-B6E55706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F2FC996-8B5E-C547-DF15-062DD672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505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CE254E-4222-898C-D305-E95C6D59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05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0FAD6E-09D1-FC99-A3A3-2C4B71A7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033713"/>
            <a:ext cx="24272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B44C0D-8A49-4B58-5F6A-32ECF9FD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4138"/>
            <a:ext cx="66294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4EE92D1-9E3B-9EDB-7838-3EF03745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91113"/>
            <a:ext cx="3962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38C40191-38DE-6935-FBE2-DDFC3783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13400"/>
            <a:ext cx="8305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5E8A77EF-EDCE-EB46-DDCF-25F82E1D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38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48D5668-9F17-68A1-EC90-B279D621FAA5}"/>
              </a:ext>
            </a:extLst>
          </p:cNvPr>
          <p:cNvGrpSpPr>
            <a:grpSpLocks/>
          </p:cNvGrpSpPr>
          <p:nvPr/>
        </p:nvGrpSpPr>
        <p:grpSpPr bwMode="auto">
          <a:xfrm>
            <a:off x="362373" y="394546"/>
            <a:ext cx="6553200" cy="1162050"/>
            <a:chOff x="457200" y="381000"/>
            <a:chExt cx="6553200" cy="116133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78F4FB6-4443-D033-5CBA-0CEB0644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"/>
              <a:ext cx="4800600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AAEBF-9C0F-9EDF-E3BF-0CFFC62FB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914400"/>
              <a:ext cx="5029200" cy="62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914DD9-173F-BFF8-B66E-CEAA9977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" y="1780269"/>
            <a:ext cx="3137747" cy="376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D5CFD-D70E-C5AF-436A-1A95802D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47" y="2496394"/>
            <a:ext cx="563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CA233-96B1-27F0-945F-E3947074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40" y="3931495"/>
            <a:ext cx="2476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05424420-02AE-9AFD-E32F-21031D12EB7F}"/>
              </a:ext>
            </a:extLst>
          </p:cNvPr>
          <p:cNvGrpSpPr>
            <a:grpSpLocks/>
          </p:cNvGrpSpPr>
          <p:nvPr/>
        </p:nvGrpSpPr>
        <p:grpSpPr bwMode="auto">
          <a:xfrm>
            <a:off x="4384040" y="1734395"/>
            <a:ext cx="4648200" cy="581025"/>
            <a:chOff x="3124200" y="1676400"/>
            <a:chExt cx="4648200" cy="581132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19C3DE3D-4E64-B6B4-697F-59B4EAB8F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676400"/>
              <a:ext cx="4648200" cy="26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D449695-F671-A4F1-5A28-699B94550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981200"/>
              <a:ext cx="2895600" cy="27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A7F21AF3-A09D-D1F7-FF71-E084F74CCD23}"/>
              </a:ext>
            </a:extLst>
          </p:cNvPr>
          <p:cNvGrpSpPr>
            <a:grpSpLocks/>
          </p:cNvGrpSpPr>
          <p:nvPr/>
        </p:nvGrpSpPr>
        <p:grpSpPr bwMode="auto">
          <a:xfrm>
            <a:off x="4307840" y="3463183"/>
            <a:ext cx="2886075" cy="252412"/>
            <a:chOff x="3048000" y="3276600"/>
            <a:chExt cx="2886075" cy="253157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2B5722D7-FDC0-B46F-FC20-479CCE0EC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276600"/>
              <a:ext cx="381000" cy="24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D36846AB-4E7E-876E-936D-67BF3F982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276600"/>
              <a:ext cx="2505075" cy="25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2">
            <a:extLst>
              <a:ext uri="{FF2B5EF4-FFF2-40B4-BE49-F238E27FC236}">
                <a16:creationId xmlns:a16="http://schemas.microsoft.com/office/drawing/2014/main" id="{3716FC83-80BF-C92A-D464-ADC5D191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78" y="5864305"/>
            <a:ext cx="4114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8D907711-651F-1C22-4D81-CCEBC10A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40" y="379179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2EF27E8-7134-9ECD-E247-900EBA42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40" y="432519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16D8007-951E-147B-F876-3E701405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40" y="4858595"/>
            <a:ext cx="2209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2E2BDAB-A2D0-B822-C942-E449C9E88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40" y="5391995"/>
            <a:ext cx="2667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07A5DE7C-8984-B00D-952C-080E8565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3" y="6038422"/>
            <a:ext cx="152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0392F3AA-3CF3-1BD3-DA5F-A7EA99D62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51818"/>
              </p:ext>
            </p:extLst>
          </p:nvPr>
        </p:nvGraphicFramePr>
        <p:xfrm>
          <a:off x="4399191" y="2632075"/>
          <a:ext cx="5715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191" y="2632075"/>
                        <a:ext cx="5715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A graph of a function&#10;&#10;Description automatically generated">
            <a:extLst>
              <a:ext uri="{FF2B5EF4-FFF2-40B4-BE49-F238E27FC236}">
                <a16:creationId xmlns:a16="http://schemas.microsoft.com/office/drawing/2014/main" id="{AB7AEF39-E823-ADED-2AE3-582F7BEF6D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27" y="3229695"/>
            <a:ext cx="3257799" cy="3257799"/>
          </a:xfrm>
          <a:prstGeom prst="rect">
            <a:avLst/>
          </a:prstGeom>
        </p:spPr>
      </p:pic>
      <p:pic>
        <p:nvPicPr>
          <p:cNvPr id="31" name="Picture 30" descr="A graph of a function&#10;&#10;Description automatically generated">
            <a:extLst>
              <a:ext uri="{FF2B5EF4-FFF2-40B4-BE49-F238E27FC236}">
                <a16:creationId xmlns:a16="http://schemas.microsoft.com/office/drawing/2014/main" id="{BA24BAE8-F3B0-8DDC-3818-81135A7206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1" y="3232356"/>
            <a:ext cx="3255425" cy="3255425"/>
          </a:xfrm>
          <a:prstGeom prst="rect">
            <a:avLst/>
          </a:prstGeom>
        </p:spPr>
      </p:pic>
      <p:pic>
        <p:nvPicPr>
          <p:cNvPr id="33" name="Picture 32" descr="A graph of a function&#10;&#10;Description automatically generated">
            <a:extLst>
              <a:ext uri="{FF2B5EF4-FFF2-40B4-BE49-F238E27FC236}">
                <a16:creationId xmlns:a16="http://schemas.microsoft.com/office/drawing/2014/main" id="{595EA29D-E4E0-A036-1A4F-5598CF1454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45" y="3220773"/>
            <a:ext cx="3253131" cy="3253131"/>
          </a:xfrm>
          <a:prstGeom prst="rect">
            <a:avLst/>
          </a:prstGeom>
        </p:spPr>
      </p:pic>
      <p:pic>
        <p:nvPicPr>
          <p:cNvPr id="35" name="Picture 34" descr="A graph of a function&#10;&#10;Description automatically generated">
            <a:extLst>
              <a:ext uri="{FF2B5EF4-FFF2-40B4-BE49-F238E27FC236}">
                <a16:creationId xmlns:a16="http://schemas.microsoft.com/office/drawing/2014/main" id="{C32E8DD4-914D-B66B-B75D-B8AE3BBBA7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69" y="3228250"/>
            <a:ext cx="3261154" cy="3261154"/>
          </a:xfrm>
          <a:prstGeom prst="rect">
            <a:avLst/>
          </a:prstGeom>
        </p:spPr>
      </p:pic>
      <p:pic>
        <p:nvPicPr>
          <p:cNvPr id="37" name="Picture 36" descr="A graph of a function&#10;&#10;Description automatically generated">
            <a:extLst>
              <a:ext uri="{FF2B5EF4-FFF2-40B4-BE49-F238E27FC236}">
                <a16:creationId xmlns:a16="http://schemas.microsoft.com/office/drawing/2014/main" id="{37A37D71-B52C-911A-59C1-38D60C6A1C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07" y="3230515"/>
            <a:ext cx="3259705" cy="3259705"/>
          </a:xfrm>
          <a:prstGeom prst="rect">
            <a:avLst/>
          </a:prstGeom>
        </p:spPr>
      </p:pic>
      <p:pic>
        <p:nvPicPr>
          <p:cNvPr id="39" name="Picture 38" descr="A graph of a function&#10;&#10;Description automatically generated">
            <a:extLst>
              <a:ext uri="{FF2B5EF4-FFF2-40B4-BE49-F238E27FC236}">
                <a16:creationId xmlns:a16="http://schemas.microsoft.com/office/drawing/2014/main" id="{93D232A8-F503-DE37-EE9C-C534E69495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10" y="3227932"/>
            <a:ext cx="3259705" cy="3259705"/>
          </a:xfrm>
          <a:prstGeom prst="rect">
            <a:avLst/>
          </a:prstGeom>
        </p:spPr>
      </p:pic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3AD0CC2C-EEC8-1027-5933-AF33C4CB6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50534"/>
              </p:ext>
            </p:extLst>
          </p:nvPr>
        </p:nvGraphicFramePr>
        <p:xfrm>
          <a:off x="8851969" y="4848152"/>
          <a:ext cx="261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680" imgH="228600" progId="Equation.DSMT4">
                  <p:embed/>
                </p:oleObj>
              </mc:Choice>
              <mc:Fallback>
                <p:oleObj name="Equation" r:id="rId21" imgW="139680" imgH="22860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0392F3AA-3CF3-1BD3-DA5F-A7EA99D62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969" y="4848152"/>
                        <a:ext cx="2619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>
            <a:extLst>
              <a:ext uri="{FF2B5EF4-FFF2-40B4-BE49-F238E27FC236}">
                <a16:creationId xmlns:a16="http://schemas.microsoft.com/office/drawing/2014/main" id="{2359AA37-C7B3-D27E-0E5D-E0EA0DFDD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93915"/>
              </p:ext>
            </p:extLst>
          </p:nvPr>
        </p:nvGraphicFramePr>
        <p:xfrm>
          <a:off x="9320072" y="4431360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2280" imgH="228600" progId="Equation.DSMT4">
                  <p:embed/>
                </p:oleObj>
              </mc:Choice>
              <mc:Fallback>
                <p:oleObj name="Equation" r:id="rId23" imgW="152280" imgH="22860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3AD0CC2C-EEC8-1027-5933-AF33C4CB6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072" y="4431360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>
            <a:extLst>
              <a:ext uri="{FF2B5EF4-FFF2-40B4-BE49-F238E27FC236}">
                <a16:creationId xmlns:a16="http://schemas.microsoft.com/office/drawing/2014/main" id="{D48B086B-C639-C074-2E5B-7352E37CE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19128"/>
              </p:ext>
            </p:extLst>
          </p:nvPr>
        </p:nvGraphicFramePr>
        <p:xfrm>
          <a:off x="9748773" y="4217842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2280" imgH="228600" progId="Equation.DSMT4">
                  <p:embed/>
                </p:oleObj>
              </mc:Choice>
              <mc:Fallback>
                <p:oleObj name="Equation" r:id="rId25" imgW="152280" imgH="228600" progId="Equation.DSMT4">
                  <p:embed/>
                  <p:pic>
                    <p:nvPicPr>
                      <p:cNvPr id="41" name="Object 13">
                        <a:extLst>
                          <a:ext uri="{FF2B5EF4-FFF2-40B4-BE49-F238E27FC236}">
                            <a16:creationId xmlns:a16="http://schemas.microsoft.com/office/drawing/2014/main" id="{2359AA37-C7B3-D27E-0E5D-E0EA0DFDD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8773" y="4217842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6EC60E49-FD06-47A6-76C8-9C67D706C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69047"/>
              </p:ext>
            </p:extLst>
          </p:nvPr>
        </p:nvGraphicFramePr>
        <p:xfrm>
          <a:off x="10184116" y="4098520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2280" imgH="228600" progId="Equation.DSMT4">
                  <p:embed/>
                </p:oleObj>
              </mc:Choice>
              <mc:Fallback>
                <p:oleObj name="Equation" r:id="rId27" imgW="152280" imgH="228600" progId="Equation.DSMT4">
                  <p:embed/>
                  <p:pic>
                    <p:nvPicPr>
                      <p:cNvPr id="42" name="Object 13">
                        <a:extLst>
                          <a:ext uri="{FF2B5EF4-FFF2-40B4-BE49-F238E27FC236}">
                            <a16:creationId xmlns:a16="http://schemas.microsoft.com/office/drawing/2014/main" id="{D48B086B-C639-C074-2E5B-7352E37CE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4116" y="4098520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>
            <a:extLst>
              <a:ext uri="{FF2B5EF4-FFF2-40B4-BE49-F238E27FC236}">
                <a16:creationId xmlns:a16="http://schemas.microsoft.com/office/drawing/2014/main" id="{7DA933CB-1E54-2035-86C7-58079DD96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45473"/>
              </p:ext>
            </p:extLst>
          </p:nvPr>
        </p:nvGraphicFramePr>
        <p:xfrm>
          <a:off x="10631938" y="4048242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2280" imgH="228600" progId="Equation.DSMT4">
                  <p:embed/>
                </p:oleObj>
              </mc:Choice>
              <mc:Fallback>
                <p:oleObj name="Equation" r:id="rId29" imgW="152280" imgH="228600" progId="Equation.DSMT4">
                  <p:embed/>
                  <p:pic>
                    <p:nvPicPr>
                      <p:cNvPr id="43" name="Object 13">
                        <a:extLst>
                          <a:ext uri="{FF2B5EF4-FFF2-40B4-BE49-F238E27FC236}">
                            <a16:creationId xmlns:a16="http://schemas.microsoft.com/office/drawing/2014/main" id="{6EC60E49-FD06-47A6-76C8-9C67D706C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1938" y="4048242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3">
            <a:extLst>
              <a:ext uri="{FF2B5EF4-FFF2-40B4-BE49-F238E27FC236}">
                <a16:creationId xmlns:a16="http://schemas.microsoft.com/office/drawing/2014/main" id="{1AE5C140-AC05-82A1-34B8-89C6E6862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56652"/>
              </p:ext>
            </p:extLst>
          </p:nvPr>
        </p:nvGraphicFramePr>
        <p:xfrm>
          <a:off x="11061692" y="4027899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280" imgH="228600" progId="Equation.DSMT4">
                  <p:embed/>
                </p:oleObj>
              </mc:Choice>
              <mc:Fallback>
                <p:oleObj name="Equation" r:id="rId31" imgW="152280" imgH="228600" progId="Equation.DSMT4">
                  <p:embed/>
                  <p:pic>
                    <p:nvPicPr>
                      <p:cNvPr id="44" name="Object 13">
                        <a:extLst>
                          <a:ext uri="{FF2B5EF4-FFF2-40B4-BE49-F238E27FC236}">
                            <a16:creationId xmlns:a16="http://schemas.microsoft.com/office/drawing/2014/main" id="{7DA933CB-1E54-2035-86C7-58079DD96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692" y="4027899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">
            <a:extLst>
              <a:ext uri="{FF2B5EF4-FFF2-40B4-BE49-F238E27FC236}">
                <a16:creationId xmlns:a16="http://schemas.microsoft.com/office/drawing/2014/main" id="{81D9E7A1-2673-080B-1663-C01DBA256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99204"/>
              </p:ext>
            </p:extLst>
          </p:nvPr>
        </p:nvGraphicFramePr>
        <p:xfrm>
          <a:off x="10741025" y="3560763"/>
          <a:ext cx="6429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42720" imgH="177480" progId="Equation.DSMT4">
                  <p:embed/>
                </p:oleObj>
              </mc:Choice>
              <mc:Fallback>
                <p:oleObj name="Equation" r:id="rId33" imgW="342720" imgH="17748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3AD0CC2C-EEC8-1027-5933-AF33C4CB6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1025" y="3560763"/>
                        <a:ext cx="6429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3C47C-0558-5AB6-FC4C-EE436718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91889"/>
            <a:ext cx="5324750" cy="3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14929-D46C-93E4-E434-44D6563A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47" y="1155382"/>
            <a:ext cx="9675706" cy="427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C5D1437-FC8C-A2FF-F374-6151B118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053219"/>
            <a:ext cx="777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23216-B70B-2C12-861A-EA3E387A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70" y="2993229"/>
            <a:ext cx="878749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8F738-5494-4ED1-BF2C-44D67C5A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53" y="3951016"/>
            <a:ext cx="6807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A31D1B-DA64-FF16-293B-77EED12B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45" y="4771906"/>
            <a:ext cx="8984827" cy="4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150A5-833F-140C-1B81-E0836E33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" y="5273414"/>
            <a:ext cx="6718756" cy="3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556E1-40FA-F503-DF38-3214A2A7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" y="5749879"/>
            <a:ext cx="7315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A6962-6B41-A5C0-31A9-1FFD2834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7" y="5711779"/>
            <a:ext cx="2209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9FD01-4459-36C9-A576-EC85B94A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67" y="5711779"/>
            <a:ext cx="2952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20B3D-85DC-1D28-A62D-653424FF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42" y="5808617"/>
            <a:ext cx="1466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1C01862A-E2BC-D780-4BD6-6B43C8EE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2" y="265158"/>
            <a:ext cx="6553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ED4FBA-121C-2696-3888-76837854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62" y="741408"/>
            <a:ext cx="6934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8F99B3A-6BCC-9F27-155B-85F7F888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2" y="1610620"/>
            <a:ext cx="830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DE713-6144-0E2B-60C2-25AB9C39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2" y="2407216"/>
            <a:ext cx="5105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5B358A6-E645-CFA2-9B74-BDB4C70A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74061"/>
            <a:ext cx="3505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530E4F8-5022-6EA6-C3C7-FF8628D3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07461"/>
            <a:ext cx="4419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2F8AA6-AFA3-D217-8211-4145FC4C2AF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209800" y="3864661"/>
            <a:ext cx="48768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071EDC-B2C0-914C-5FDB-AA5C87C9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255061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_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FB0A53-3759-D96C-DFAC-856E32510FC0}"/>
              </a:ext>
            </a:extLst>
          </p:cNvPr>
          <p:cNvGrpSpPr>
            <a:grpSpLocks/>
          </p:cNvGrpSpPr>
          <p:nvPr/>
        </p:nvGrpSpPr>
        <p:grpSpPr bwMode="auto">
          <a:xfrm>
            <a:off x="3319747" y="3261840"/>
            <a:ext cx="3765935" cy="503710"/>
            <a:chOff x="3300258" y="3366060"/>
            <a:chExt cx="3765935" cy="5037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463B4C-F65B-A865-6FE1-D98608ACEB04}"/>
                </a:ext>
              </a:extLst>
            </p:cNvPr>
            <p:cNvSpPr txBox="1"/>
            <p:nvPr/>
          </p:nvSpPr>
          <p:spPr>
            <a:xfrm>
              <a:off x="3463925" y="3500438"/>
              <a:ext cx="360226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(                                                              )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6372D466-786F-CEF8-9A1D-95B04D0B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258" y="336606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_</a:t>
              </a:r>
            </a:p>
          </p:txBody>
        </p: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97DD7D7D-1BA8-5C90-7193-3FCE22F5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3261"/>
            <a:ext cx="1981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6EA11DA-40C0-3C28-268C-BA976B7F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4520586"/>
            <a:ext cx="1676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0B45E6-65C3-9DE8-835C-B9F3D183A191}"/>
              </a:ext>
            </a:extLst>
          </p:cNvPr>
          <p:cNvSpPr txBox="1"/>
          <p:nvPr/>
        </p:nvSpPr>
        <p:spPr>
          <a:xfrm>
            <a:off x="329468" y="1950009"/>
            <a:ext cx="31832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this sum converge?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15BEEC-3931-4A92-B0F6-7AE39D930F04}"/>
                  </a:ext>
                </a:extLst>
              </p:cNvPr>
              <p:cNvSpPr txBox="1"/>
              <p:nvPr/>
            </p:nvSpPr>
            <p:spPr>
              <a:xfrm>
                <a:off x="352582" y="2826316"/>
                <a:ext cx="1141355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15BEEC-3931-4A92-B0F6-7AE39D93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2" y="2826316"/>
                <a:ext cx="1141355" cy="384721"/>
              </a:xfrm>
              <a:prstGeom prst="rect">
                <a:avLst/>
              </a:prstGeom>
              <a:blipFill>
                <a:blip r:embed="rId13"/>
                <a:stretch>
                  <a:fillRect l="-5348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4DF1E1F-06E1-59B3-0A34-E9DD1392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73" y="921083"/>
            <a:ext cx="10130589" cy="40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B8337-B408-4F77-BB49-832D6E5B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87" y="2545890"/>
            <a:ext cx="4564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4DDFC-9169-0ED3-5E3E-B4EAD995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04" y="3319397"/>
            <a:ext cx="6324600" cy="7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7D601-7769-A942-E86D-8481274F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87" y="4199368"/>
            <a:ext cx="6324600" cy="5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6B30D28A-C5CF-65DF-4763-082F99A9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49686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182975-2263-1941-D48B-18DC9E966157}"/>
              </a:ext>
            </a:extLst>
          </p:cNvPr>
          <p:cNvGrpSpPr/>
          <p:nvPr/>
        </p:nvGrpSpPr>
        <p:grpSpPr>
          <a:xfrm>
            <a:off x="150655" y="169561"/>
            <a:ext cx="5478206" cy="1327299"/>
            <a:chOff x="181970" y="169561"/>
            <a:chExt cx="5478206" cy="1327299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C7E497E0-8EF5-8ACD-9B3A-CB33CC28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966" y="232776"/>
              <a:ext cx="4233210" cy="126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5C8EE7D2-F5A8-F2BE-10A2-D6530CC05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9E5C8E99-BFA9-7FD6-6DC4-3C322124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3" y="1907583"/>
            <a:ext cx="20272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17176E5-AB5A-B541-EB20-47F8E33DA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13" y="1983783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4ADDF29-BD1B-AEDD-9AE6-20DC867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13" y="2593383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05BC3CE-68CE-CD6F-5033-6171051F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13" y="3279183"/>
            <a:ext cx="1981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9B35D-5AE1-6B51-958F-781F2DA1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13" y="4498383"/>
            <a:ext cx="1981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97ABB-D805-36F0-37FB-63249C6E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13" y="5488983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E63A73FC-CE0A-8305-FE8F-8AFDAD8BF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63" y="1497342"/>
            <a:ext cx="4233210" cy="4233210"/>
          </a:xfrm>
          <a:prstGeom prst="rect">
            <a:avLst/>
          </a:prstGeom>
        </p:spPr>
      </p:pic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9CE89925-AFAD-3D63-8A77-087A8EED6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01" y="1497342"/>
            <a:ext cx="4233210" cy="4233210"/>
          </a:xfrm>
          <a:prstGeom prst="rect">
            <a:avLst/>
          </a:prstGeom>
        </p:spPr>
      </p:pic>
      <p:pic>
        <p:nvPicPr>
          <p:cNvPr id="18" name="Picture 17" descr="A graph of a function&#10;&#10;Description automatically generated">
            <a:extLst>
              <a:ext uri="{FF2B5EF4-FFF2-40B4-BE49-F238E27FC236}">
                <a16:creationId xmlns:a16="http://schemas.microsoft.com/office/drawing/2014/main" id="{FC60DBE1-5116-6381-1342-2E1BD5D88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93" y="1497341"/>
            <a:ext cx="4233211" cy="4233211"/>
          </a:xfrm>
          <a:prstGeom prst="rect">
            <a:avLst/>
          </a:prstGeom>
        </p:spPr>
      </p:pic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52EDC9FD-71B9-FFF5-0DDC-FEB708703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01" y="1487898"/>
            <a:ext cx="4233210" cy="4233210"/>
          </a:xfrm>
          <a:prstGeom prst="rect">
            <a:avLst/>
          </a:prstGeom>
        </p:spPr>
      </p:pic>
      <p:pic>
        <p:nvPicPr>
          <p:cNvPr id="22" name="Picture 21" descr="A graph of a function&#10;&#10;Description automatically generated">
            <a:extLst>
              <a:ext uri="{FF2B5EF4-FFF2-40B4-BE49-F238E27FC236}">
                <a16:creationId xmlns:a16="http://schemas.microsoft.com/office/drawing/2014/main" id="{58A0D4C2-FED6-AB18-080C-E00A1713C7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3" y="1490515"/>
            <a:ext cx="4230594" cy="4230594"/>
          </a:xfrm>
          <a:prstGeom prst="rect">
            <a:avLst/>
          </a:prstGeom>
        </p:spPr>
      </p:pic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9A34E5AD-065E-9B3B-F9FC-D805019F8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53" y="1497591"/>
            <a:ext cx="4223517" cy="4223517"/>
          </a:xfrm>
          <a:prstGeom prst="rect">
            <a:avLst/>
          </a:prstGeom>
        </p:spPr>
      </p:pic>
      <p:pic>
        <p:nvPicPr>
          <p:cNvPr id="26" name="Picture 25" descr="A graph of a function&#10;&#10;Description automatically generated">
            <a:extLst>
              <a:ext uri="{FF2B5EF4-FFF2-40B4-BE49-F238E27FC236}">
                <a16:creationId xmlns:a16="http://schemas.microsoft.com/office/drawing/2014/main" id="{01A9B23C-DFC6-A316-3A03-1515B8F49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95" y="1496860"/>
            <a:ext cx="4235948" cy="4235948"/>
          </a:xfrm>
          <a:prstGeom prst="rect">
            <a:avLst/>
          </a:prstGeom>
        </p:spPr>
      </p:pic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6C134AF6-7BCD-2451-5528-70DA5CBFA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22863"/>
              </p:ext>
            </p:extLst>
          </p:nvPr>
        </p:nvGraphicFramePr>
        <p:xfrm>
          <a:off x="7585251" y="1245820"/>
          <a:ext cx="261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28600" progId="Equation.DSMT4">
                  <p:embed/>
                </p:oleObj>
              </mc:Choice>
              <mc:Fallback>
                <p:oleObj name="Equation" r:id="rId12" imgW="139680" imgH="22860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2F1EB12C-F906-F1A4-0E28-DECB06EA6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251" y="1245820"/>
                        <a:ext cx="2619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07318E41-CF74-6284-0FE2-FF7E36CB1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63294"/>
              </p:ext>
            </p:extLst>
          </p:nvPr>
        </p:nvGraphicFramePr>
        <p:xfrm>
          <a:off x="8044962" y="3162857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E71FCB94-8DA2-3E49-D073-FC848DE4D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962" y="3162857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>
            <a:extLst>
              <a:ext uri="{FF2B5EF4-FFF2-40B4-BE49-F238E27FC236}">
                <a16:creationId xmlns:a16="http://schemas.microsoft.com/office/drawing/2014/main" id="{4CBD4AB5-6DEB-A169-A735-8571679A1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60488"/>
              </p:ext>
            </p:extLst>
          </p:nvPr>
        </p:nvGraphicFramePr>
        <p:xfrm>
          <a:off x="8517761" y="2129614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6097A708-E60D-BD7B-6D99-154CABC40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761" y="2129614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>
            <a:extLst>
              <a:ext uri="{FF2B5EF4-FFF2-40B4-BE49-F238E27FC236}">
                <a16:creationId xmlns:a16="http://schemas.microsoft.com/office/drawing/2014/main" id="{6C68F863-C6C9-DFE3-52A1-8576695B5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91501"/>
              </p:ext>
            </p:extLst>
          </p:nvPr>
        </p:nvGraphicFramePr>
        <p:xfrm>
          <a:off x="8989179" y="2800194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228600" progId="Equation.DSMT4">
                  <p:embed/>
                </p:oleObj>
              </mc:Choice>
              <mc:Fallback>
                <p:oleObj name="Equation" r:id="rId18" imgW="152280" imgH="2286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C185C161-433B-2BEB-7713-27EB577AE1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9179" y="2800194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96358A2D-C053-82C1-AFCC-B4203B9CA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18049"/>
              </p:ext>
            </p:extLst>
          </p:nvPr>
        </p:nvGraphicFramePr>
        <p:xfrm>
          <a:off x="9454294" y="2252657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280" imgH="228600" progId="Equation.DSMT4">
                  <p:embed/>
                </p:oleObj>
              </mc:Choice>
              <mc:Fallback>
                <p:oleObj name="Equation" r:id="rId20" imgW="15228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E3A141F1-0181-0DC6-E7E4-C7ACBA801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294" y="2252657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>
            <a:extLst>
              <a:ext uri="{FF2B5EF4-FFF2-40B4-BE49-F238E27FC236}">
                <a16:creationId xmlns:a16="http://schemas.microsoft.com/office/drawing/2014/main" id="{79618A08-292B-330A-A058-9261CC250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72333"/>
              </p:ext>
            </p:extLst>
          </p:nvPr>
        </p:nvGraphicFramePr>
        <p:xfrm>
          <a:off x="9933396" y="2742498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280" imgH="228600" progId="Equation.DSMT4">
                  <p:embed/>
                </p:oleObj>
              </mc:Choice>
              <mc:Fallback>
                <p:oleObj name="Equation" r:id="rId22" imgW="152280" imgH="2286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7466C813-3722-83A3-D630-5ED1FED6B0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396" y="2742498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A3BC1D50-F86A-8716-CF6C-6E559E1D2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19964"/>
              </p:ext>
            </p:extLst>
          </p:nvPr>
        </p:nvGraphicFramePr>
        <p:xfrm>
          <a:off x="10394316" y="2296523"/>
          <a:ext cx="28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418BDDF4-9060-DC74-7929-0CB9DCEFF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4316" y="2296523"/>
                        <a:ext cx="285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4A9B5F5-BA09-B8C8-92D1-354B64B8F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71931"/>
              </p:ext>
            </p:extLst>
          </p:nvPr>
        </p:nvGraphicFramePr>
        <p:xfrm>
          <a:off x="7727950" y="5789613"/>
          <a:ext cx="2262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95280" imgH="393480" progId="Equation.DSMT4">
                  <p:embed/>
                </p:oleObj>
              </mc:Choice>
              <mc:Fallback>
                <p:oleObj name="Equation" r:id="rId26" imgW="12952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5789613"/>
                        <a:ext cx="22621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ED483BD-C4A9-2929-17E5-CA11FDA12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35030"/>
              </p:ext>
            </p:extLst>
          </p:nvPr>
        </p:nvGraphicFramePr>
        <p:xfrm>
          <a:off x="10771188" y="2381250"/>
          <a:ext cx="820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393480" progId="Equation.DSMT4">
                  <p:embed/>
                </p:oleObj>
              </mc:Choice>
              <mc:Fallback>
                <p:oleObj name="Equation" r:id="rId28" imgW="46980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74A9B5F5-BA09-B8C8-92D1-354B64B8F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1188" y="2381250"/>
                        <a:ext cx="820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35989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780078-4487-650C-DAEC-95458D5C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42" y="364555"/>
            <a:ext cx="9693298" cy="26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4613DAD3-F638-8D3C-9C50-59F7B536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631" y="1285704"/>
            <a:ext cx="2665333" cy="6908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BE26DB3-D1CE-6316-1B7B-13BBF76E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239" y="1225232"/>
            <a:ext cx="3997999" cy="79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87EE32E-9FDB-9C6A-9C9B-A312D5D1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663" y="1976584"/>
            <a:ext cx="4181576" cy="79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4777C370-B60E-B2F6-E210-F860BB6D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75948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47074E-E4FF-6DB4-EE70-334D557CAD50}"/>
              </a:ext>
            </a:extLst>
          </p:cNvPr>
          <p:cNvGrpSpPr/>
          <p:nvPr/>
        </p:nvGrpSpPr>
        <p:grpSpPr>
          <a:xfrm>
            <a:off x="109182" y="3101948"/>
            <a:ext cx="10600483" cy="792023"/>
            <a:chOff x="109182" y="3088789"/>
            <a:chExt cx="10600483" cy="79202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9FB864B-E599-FA0B-582C-CC08EFE2A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604" y="3088789"/>
              <a:ext cx="9312061" cy="79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EE627596-E6AA-6D52-FACC-F8B4B3247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82" y="3198167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A0DBCEC-ACA3-F130-1700-407F0B596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18327"/>
              </p:ext>
            </p:extLst>
          </p:nvPr>
        </p:nvGraphicFramePr>
        <p:xfrm>
          <a:off x="245079" y="4091855"/>
          <a:ext cx="11525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444240" progId="Equation.DSMT4">
                  <p:embed/>
                </p:oleObj>
              </mc:Choice>
              <mc:Fallback>
                <p:oleObj name="Equation" r:id="rId5" imgW="66024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79" y="4091855"/>
                        <a:ext cx="11525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AC7E386-B881-811D-F064-0F18ECB1A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42186"/>
              </p:ext>
            </p:extLst>
          </p:nvPr>
        </p:nvGraphicFramePr>
        <p:xfrm>
          <a:off x="1397604" y="4920729"/>
          <a:ext cx="20145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444240" progId="Equation.DSMT4">
                  <p:embed/>
                </p:oleObj>
              </mc:Choice>
              <mc:Fallback>
                <p:oleObj name="Equation" r:id="rId7" imgW="1155600" imgH="4442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A0DBCEC-ACA3-F130-1700-407F0B596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604" y="4920729"/>
                        <a:ext cx="20145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BAB2A44-8159-E96E-B8A8-0C870027E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57327"/>
              </p:ext>
            </p:extLst>
          </p:nvPr>
        </p:nvGraphicFramePr>
        <p:xfrm>
          <a:off x="1366910" y="5748565"/>
          <a:ext cx="2590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444240" progId="Equation.DSMT4">
                  <p:embed/>
                </p:oleObj>
              </mc:Choice>
              <mc:Fallback>
                <p:oleObj name="Equation" r:id="rId9" imgW="148572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AC7E386-B881-811D-F064-0F18ECB1A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910" y="5748565"/>
                        <a:ext cx="2590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817B8C9-3EE6-A467-3460-07542243C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34539"/>
              </p:ext>
            </p:extLst>
          </p:nvPr>
        </p:nvGraphicFramePr>
        <p:xfrm>
          <a:off x="1438942" y="4147033"/>
          <a:ext cx="1949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440" imgH="393480" progId="Equation.DSMT4">
                  <p:embed/>
                </p:oleObj>
              </mc:Choice>
              <mc:Fallback>
                <p:oleObj name="Equation" r:id="rId11" imgW="111744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AC7E386-B881-811D-F064-0F18ECB1A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942" y="4147033"/>
                        <a:ext cx="1949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BF1905-64B7-5373-DDBA-42E2217D5D44}"/>
              </a:ext>
            </a:extLst>
          </p:cNvPr>
          <p:cNvCxnSpPr>
            <a:cxnSpLocks/>
          </p:cNvCxnSpPr>
          <p:nvPr/>
        </p:nvCxnSpPr>
        <p:spPr>
          <a:xfrm flipV="1">
            <a:off x="4199640" y="4147033"/>
            <a:ext cx="0" cy="23709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7E2D3FF-683E-D1C8-1575-5E4A01F2A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401793"/>
              </p:ext>
            </p:extLst>
          </p:nvPr>
        </p:nvGraphicFramePr>
        <p:xfrm>
          <a:off x="4489253" y="3996383"/>
          <a:ext cx="2214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720" imgH="444240" progId="Equation.DSMT4">
                  <p:embed/>
                </p:oleObj>
              </mc:Choice>
              <mc:Fallback>
                <p:oleObj name="Equation" r:id="rId13" imgW="1269720" imgH="4442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BAB2A44-8159-E96E-B8A8-0C870027E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53" y="3996383"/>
                        <a:ext cx="22145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143D2E-848B-C998-D439-FB4C1E784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24926"/>
              </p:ext>
            </p:extLst>
          </p:nvPr>
        </p:nvGraphicFramePr>
        <p:xfrm>
          <a:off x="4489253" y="4771083"/>
          <a:ext cx="27241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62040" imgH="469800" progId="Equation.DSMT4">
                  <p:embed/>
                </p:oleObj>
              </mc:Choice>
              <mc:Fallback>
                <p:oleObj name="Equation" r:id="rId15" imgW="156204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7E2D3FF-683E-D1C8-1575-5E4A01F2A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53" y="4771083"/>
                        <a:ext cx="27241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">
            <a:extLst>
              <a:ext uri="{FF2B5EF4-FFF2-40B4-BE49-F238E27FC236}">
                <a16:creationId xmlns:a16="http://schemas.microsoft.com/office/drawing/2014/main" id="{8DB3A1BC-9AC3-92FD-73BA-CDC56733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364" y="5563778"/>
            <a:ext cx="21355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Series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3F3E623-5112-8ABD-5454-18448189D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35997"/>
              </p:ext>
            </p:extLst>
          </p:nvPr>
        </p:nvGraphicFramePr>
        <p:xfrm>
          <a:off x="4411465" y="5973730"/>
          <a:ext cx="14398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25480" imgH="393480" progId="Equation.DSMT4">
                  <p:embed/>
                </p:oleObj>
              </mc:Choice>
              <mc:Fallback>
                <p:oleObj name="Equation" r:id="rId17" imgW="825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143D2E-848B-C998-D439-FB4C1E784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465" y="5973730"/>
                        <a:ext cx="14398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4400D18-FCB8-9392-7AEA-D3294DCA6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50901"/>
              </p:ext>
            </p:extLst>
          </p:nvPr>
        </p:nvGraphicFramePr>
        <p:xfrm>
          <a:off x="6119169" y="5970580"/>
          <a:ext cx="1462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393480" progId="Equation.DSMT4">
                  <p:embed/>
                </p:oleObj>
              </mc:Choice>
              <mc:Fallback>
                <p:oleObj name="Equation" r:id="rId19" imgW="83808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3F3E623-5112-8ABD-5454-18448189D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169" y="5970580"/>
                        <a:ext cx="14620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2DDF86-4807-AE63-B3C5-02D37976A73C}"/>
              </a:ext>
            </a:extLst>
          </p:cNvPr>
          <p:cNvCxnSpPr>
            <a:cxnSpLocks/>
          </p:cNvCxnSpPr>
          <p:nvPr/>
        </p:nvCxnSpPr>
        <p:spPr>
          <a:xfrm flipV="1">
            <a:off x="7792553" y="4129168"/>
            <a:ext cx="0" cy="23709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8130C9D-4495-1674-5928-92957875E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05739"/>
              </p:ext>
            </p:extLst>
          </p:nvPr>
        </p:nvGraphicFramePr>
        <p:xfrm>
          <a:off x="8157777" y="3877473"/>
          <a:ext cx="1971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30040" imgH="444240" progId="Equation.DSMT4">
                  <p:embed/>
                </p:oleObj>
              </mc:Choice>
              <mc:Fallback>
                <p:oleObj name="Equation" r:id="rId21" imgW="113004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143D2E-848B-C998-D439-FB4C1E784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7777" y="3877473"/>
                        <a:ext cx="19716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1F9EDCC-84BF-6331-DB02-746A2CF5A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59054"/>
              </p:ext>
            </p:extLst>
          </p:nvPr>
        </p:nvGraphicFramePr>
        <p:xfrm>
          <a:off x="8157777" y="4684867"/>
          <a:ext cx="13287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431640" progId="Equation.DSMT4">
                  <p:embed/>
                </p:oleObj>
              </mc:Choice>
              <mc:Fallback>
                <p:oleObj name="Equation" r:id="rId23" imgW="761760" imgH="431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8130C9D-4495-1674-5928-92957875E2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7777" y="4684867"/>
                        <a:ext cx="13287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4CA2FDB-9E22-4B9F-68C4-315EB2800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34177"/>
              </p:ext>
            </p:extLst>
          </p:nvPr>
        </p:nvGraphicFramePr>
        <p:xfrm>
          <a:off x="8154287" y="5499407"/>
          <a:ext cx="11287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47640" imgH="431640" progId="Equation.DSMT4">
                  <p:embed/>
                </p:oleObj>
              </mc:Choice>
              <mc:Fallback>
                <p:oleObj name="Equation" r:id="rId25" imgW="647640" imgH="431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81F9EDCC-84BF-6331-DB02-746A2CF5A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287" y="5499407"/>
                        <a:ext cx="11287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3507481-8A29-EA0B-EF4B-CE46A832B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81792"/>
              </p:ext>
            </p:extLst>
          </p:nvPr>
        </p:nvGraphicFramePr>
        <p:xfrm>
          <a:off x="9335018" y="5525427"/>
          <a:ext cx="77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393480" progId="Equation.DSMT4">
                  <p:embed/>
                </p:oleObj>
              </mc:Choice>
              <mc:Fallback>
                <p:oleObj name="Equation" r:id="rId27" imgW="44424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C4CA2FDB-9E22-4B9F-68C4-315EB28009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5018" y="5525427"/>
                        <a:ext cx="774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>
            <a:extLst>
              <a:ext uri="{FF2B5EF4-FFF2-40B4-BE49-F238E27FC236}">
                <a16:creationId xmlns:a16="http://schemas.microsoft.com/office/drawing/2014/main" id="{DF4E4703-87ED-DEAD-F6D2-C9268D05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565" y="6235789"/>
            <a:ext cx="1495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Convergent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6C671A5E-6604-0844-A298-A89A5890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359" y="3758972"/>
            <a:ext cx="186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Geometric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8763DF-C5C0-0D24-9EF8-4CD480B54B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566545" y="4028461"/>
            <a:ext cx="1137167" cy="5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0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1F44A69D-77E9-6C3B-4E03-4D903B80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77775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E2D064-E039-CFB2-686C-E7440FDF9908}"/>
              </a:ext>
            </a:extLst>
          </p:cNvPr>
          <p:cNvGrpSpPr/>
          <p:nvPr/>
        </p:nvGrpSpPr>
        <p:grpSpPr>
          <a:xfrm>
            <a:off x="181970" y="169561"/>
            <a:ext cx="8553743" cy="554143"/>
            <a:chOff x="181970" y="169561"/>
            <a:chExt cx="8553743" cy="55414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8E4BA606-4924-8ED3-330C-6F460B8DC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81" y="184243"/>
              <a:ext cx="7277432" cy="53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F878B93E-A238-CC2C-B478-7EC465A1D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A84464-9030-85A0-B9E6-478512AB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0" y="1193268"/>
            <a:ext cx="654451" cy="351922"/>
          </a:xfrm>
          <a:prstGeom prst="rect">
            <a:avLst/>
          </a:prstGeom>
        </p:spPr>
      </p:pic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AD2E521D-7B40-DB07-FD07-75350C373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58787"/>
              </p:ext>
            </p:extLst>
          </p:nvPr>
        </p:nvGraphicFramePr>
        <p:xfrm>
          <a:off x="910003" y="1559859"/>
          <a:ext cx="31781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393480" progId="Equation.DSMT4">
                  <p:embed/>
                </p:oleObj>
              </mc:Choice>
              <mc:Fallback>
                <p:oleObj name="Equation" r:id="rId5" imgW="1815840" imgH="393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03" y="1559859"/>
                        <a:ext cx="31781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4B20F8D1-B697-7EC9-D745-EEA67E168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33581"/>
              </p:ext>
            </p:extLst>
          </p:nvPr>
        </p:nvGraphicFramePr>
        <p:xfrm>
          <a:off x="910003" y="1222847"/>
          <a:ext cx="1377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AD2E521D-7B40-DB07-FD07-75350C3737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03" y="1222847"/>
                        <a:ext cx="13779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id="{06CF2910-2149-DFAE-A422-364A6A5FB526}"/>
              </a:ext>
            </a:extLst>
          </p:cNvPr>
          <p:cNvSpPr/>
          <p:nvPr/>
        </p:nvSpPr>
        <p:spPr>
          <a:xfrm rot="16200000">
            <a:off x="2618744" y="1456932"/>
            <a:ext cx="329596" cy="1806799"/>
          </a:xfrm>
          <a:prstGeom prst="leftBrace">
            <a:avLst>
              <a:gd name="adj1" fmla="val 4875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03CDCAA-A7FB-99A3-E165-D6A2596E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504" y="2525130"/>
            <a:ext cx="21355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Series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BD6C5C9-7804-CFCF-A926-9533D6282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06850"/>
              </p:ext>
            </p:extLst>
          </p:nvPr>
        </p:nvGraphicFramePr>
        <p:xfrm>
          <a:off x="4107141" y="2397125"/>
          <a:ext cx="2060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0800" imgH="393480" progId="Equation.DSMT4">
                  <p:embed/>
                </p:oleObj>
              </mc:Choice>
              <mc:Fallback>
                <p:oleObj name="Equation" r:id="rId9" imgW="118080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3F3E623-5112-8ABD-5454-18448189D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141" y="2397125"/>
                        <a:ext cx="2060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EFA3274-294A-5E2B-36F1-AB4913B66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258" y="2525070"/>
            <a:ext cx="1137167" cy="557855"/>
          </a:xfrm>
          <a:prstGeom prst="rect">
            <a:avLst/>
          </a:prstGeom>
        </p:spPr>
      </p:pic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7F320A22-9421-835C-E6E9-CB4060EF3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38195"/>
              </p:ext>
            </p:extLst>
          </p:nvPr>
        </p:nvGraphicFramePr>
        <p:xfrm>
          <a:off x="961741" y="3179776"/>
          <a:ext cx="17557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44240" progId="Equation.DSMT4">
                  <p:embed/>
                </p:oleObj>
              </mc:Choice>
              <mc:Fallback>
                <p:oleObj name="Equation" r:id="rId12" imgW="1002960" imgH="4442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AD2E521D-7B40-DB07-FD07-75350C3737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41" y="3179776"/>
                        <a:ext cx="17557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7A6CAF5E-EB9D-AEE2-6349-59E075012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5659"/>
              </p:ext>
            </p:extLst>
          </p:nvPr>
        </p:nvGraphicFramePr>
        <p:xfrm>
          <a:off x="987790" y="4082023"/>
          <a:ext cx="15113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444240" progId="Equation.DSMT4">
                  <p:embed/>
                </p:oleObj>
              </mc:Choice>
              <mc:Fallback>
                <p:oleObj name="Equation" r:id="rId14" imgW="863280" imgH="44424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7F320A22-9421-835C-E6E9-CB4060EF3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90" y="4082023"/>
                        <a:ext cx="15113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A3000233-5500-7BA4-CCFD-F1145B07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47885"/>
              </p:ext>
            </p:extLst>
          </p:nvPr>
        </p:nvGraphicFramePr>
        <p:xfrm>
          <a:off x="988787" y="5002213"/>
          <a:ext cx="2222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393480" progId="Equation.DSMT4">
                  <p:embed/>
                </p:oleObj>
              </mc:Choice>
              <mc:Fallback>
                <p:oleObj name="Equation" r:id="rId16" imgW="1269720" imgH="39348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7A6CAF5E-EB9D-AEE2-6349-59E075012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787" y="5002213"/>
                        <a:ext cx="22225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B23D979D-28D3-853E-97B4-BC5CD6A27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12450"/>
              </p:ext>
            </p:extLst>
          </p:nvPr>
        </p:nvGraphicFramePr>
        <p:xfrm>
          <a:off x="1001439" y="5834063"/>
          <a:ext cx="16891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65160" imgH="393480" progId="Equation.DSMT4">
                  <p:embed/>
                </p:oleObj>
              </mc:Choice>
              <mc:Fallback>
                <p:oleObj name="Equation" r:id="rId18" imgW="965160" imgH="39348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A3000233-5500-7BA4-CCFD-F1145B078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39" y="5834063"/>
                        <a:ext cx="16891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07FB19-CB5B-339C-850D-437BDE9B57C2}"/>
              </a:ext>
            </a:extLst>
          </p:cNvPr>
          <p:cNvCxnSpPr>
            <a:cxnSpLocks/>
          </p:cNvCxnSpPr>
          <p:nvPr/>
        </p:nvCxnSpPr>
        <p:spPr>
          <a:xfrm flipV="1">
            <a:off x="3744885" y="3315944"/>
            <a:ext cx="0" cy="32055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7D018A90-6555-17B0-9761-33277452F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62568"/>
              </p:ext>
            </p:extLst>
          </p:nvPr>
        </p:nvGraphicFramePr>
        <p:xfrm>
          <a:off x="4068735" y="3238883"/>
          <a:ext cx="11112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393480" progId="Equation.DSMT4">
                  <p:embed/>
                </p:oleObj>
              </mc:Choice>
              <mc:Fallback>
                <p:oleObj name="Equation" r:id="rId20" imgW="634680" imgH="39348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B23D979D-28D3-853E-97B4-BC5CD6A27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35" y="3238883"/>
                        <a:ext cx="11112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BFCB5640-10E5-6BD0-74E2-19702B10D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553829"/>
              </p:ext>
            </p:extLst>
          </p:nvPr>
        </p:nvGraphicFramePr>
        <p:xfrm>
          <a:off x="4075731" y="3984753"/>
          <a:ext cx="7334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19040" imgH="393480" progId="Equation.DSMT4">
                  <p:embed/>
                </p:oleObj>
              </mc:Choice>
              <mc:Fallback>
                <p:oleObj name="Equation" r:id="rId22" imgW="419040" imgH="39348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7D018A90-6555-17B0-9761-33277452F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731" y="3984753"/>
                        <a:ext cx="7334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6A709B4C-379F-81B4-F47C-1B0DB645C18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31204" y="3440160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25337D-B86D-39FD-A8F8-FCE3BD97764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2695" y="3443670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215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120</cp:revision>
  <dcterms:created xsi:type="dcterms:W3CDTF">2022-06-05T19:04:41Z</dcterms:created>
  <dcterms:modified xsi:type="dcterms:W3CDTF">2024-03-28T02:54:18Z</dcterms:modified>
</cp:coreProperties>
</file>