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74" r:id="rId4"/>
    <p:sldId id="275" r:id="rId5"/>
    <p:sldId id="276" r:id="rId6"/>
    <p:sldId id="277" r:id="rId7"/>
    <p:sldId id="262" r:id="rId8"/>
    <p:sldId id="278" r:id="rId9"/>
    <p:sldId id="27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6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7CC2-F440-D56D-EAE6-103928831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6A1327-C064-D184-A32D-036FAA50D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188AF-CDA8-E266-B2A5-6EAC445B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B4D19-6877-E429-982A-4EFB1418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21092-768E-5608-D3EB-EA55F00DB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A8A57-3AC9-9B9C-E5B9-3B9F3296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9DC8F-B1EA-D6F5-D9BF-601FDC7F5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F8CE4-B5F6-E65D-2CE6-AEB374421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3AC42-7C7A-60B1-8742-85F85FAEA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5C360-21AF-73A2-BB24-3815A312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7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47355-F2CC-F7CD-937F-44F004F55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67717-4458-AE3F-689B-63DD667BC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B7694-2E9A-FC66-7669-BF46EB74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A9423-6ED4-B676-4E97-735BABBA8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F50A-4222-54D4-EE3B-A01339BF0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5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FC199-4253-C00E-F326-E170F634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D24D4-9308-690B-50ED-BA5DA3B73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8217-F027-E73E-00E2-2FE1BAE8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977D3-E099-CC7A-9CDF-20B6727B8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8148D-279E-3FD7-ECE7-A8D46BAC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935E-3298-0CDA-EA32-7A300B871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4C81F-84DB-3EFD-F029-22C6CFE8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5BD52-F169-8D37-949A-882EB5212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5A463-48E6-A42E-24F3-9155ACBE1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8AA14-04B3-1F04-E230-E376C5F6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0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F973-9B84-B879-C059-3CB44C51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56661-83E5-96B3-7ED7-326B07911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D063-8441-0D49-6169-8A5B13A85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4F740-C506-0348-884C-F72983302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54514-03A6-5E89-35D8-BC22DF217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12A6-87D0-4174-D411-0013084EB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6ACBF-EAD2-505D-832E-83C43D8D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2C2C9-0590-760F-EAAE-8C45B8582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13F71-EF4F-FBDA-A679-0BB4F0901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5C5175-2BA2-BF68-68CE-01E0C8689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5A0F8C-2B8F-9583-3BFD-3C4BA02E6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503166-E461-D607-B4D0-BBF9B47B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1B9316-F8F0-D87A-7102-2348A3AE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698C4A-CA09-5271-8D20-445865C6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38DE5-7082-7FB2-CEA9-78293BF5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CFEF8-84FD-E82E-C6F2-FED250AD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74BB3-1A84-2BF7-1BA2-41BE8022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F7F48-B370-8E49-B3E9-6792B5C5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698C95-7B6D-67E3-F698-4BF246F6B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070F4-6277-67D1-5F46-F64003A17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F7B71-F60A-980E-50E2-7A64CB0D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8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6980-7DCD-DB89-9570-203CF937F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14641-0931-E5C0-D851-0595A673D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463204-2174-C22F-031B-7CE445025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4CD27-3CAE-8DFD-4F7B-AF3E8506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7717D-ACF0-2934-F644-D537F3AE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70A8-3DA5-AFD9-CF9F-0660EB3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2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1BE5-C308-02D3-FF8C-D70E9C73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865733-4276-C735-6C13-6C168B6C7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4D96A-D713-6BD1-5FFC-77E42FA16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5237E-F92B-7F6B-5DB5-5D9F7CC2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8BC8D-73EA-32F1-4DC2-DEBF9F05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DA5D0-0F19-A985-C23A-A733EFDD3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1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DCAFCC-587A-D08B-4771-E6A08FBD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276FD-E655-9A05-B107-10105ED5E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435B5-BB52-93C9-ECDB-307F25CE3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19A0C-0B9D-43D7-BB14-713D39847F1F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D70FA-7B3B-8288-3C20-436D64E7C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A3671-DDF1-9A57-2BE2-5369E09FF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E77AD-83D3-4597-B048-EC3FB26A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3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2.png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9.wmf"/><Relationship Id="rId2" Type="http://schemas.openxmlformats.org/officeDocument/2006/relationships/image" Target="../media/image11.png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D68932A6-7241-CE5A-8F39-B39FC3F4A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0658" y="381815"/>
            <a:ext cx="7848600" cy="804863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12883FB5-9F87-5903-752F-57BC8E506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58" y="1601015"/>
            <a:ext cx="52578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06E2CE64-5E05-A032-5E83-1A339A4FD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58" y="2134415"/>
            <a:ext cx="5867400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65A149E3-1538-9C97-28C1-33B6A43A4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58" y="3569515"/>
            <a:ext cx="40386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AAC6D870-B778-0CFA-9BDE-6BE970514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58" y="5734865"/>
            <a:ext cx="4038600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0A1F0824-3F3D-4421-33E9-EDB8F335C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58" y="4115615"/>
            <a:ext cx="70104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EA288A4D-12D1-C7F0-4697-4515E1385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858" y="4039415"/>
            <a:ext cx="2514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4D190C3C-6953-42A9-9E0A-28F63855F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258" y="4877615"/>
            <a:ext cx="914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3B45D5-E09A-48D9-8C29-2EA8F8625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658" y="4877615"/>
            <a:ext cx="1600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5799E34-ABC3-85C6-6B47-19910982E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4858" y="4877615"/>
            <a:ext cx="1676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4C7BCB-AEA0-FCE5-A02E-B3C3A7383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258" y="4877615"/>
            <a:ext cx="685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C7E0CF-9663-9E81-5BDF-90AB3D89A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7058" y="4877615"/>
            <a:ext cx="2057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78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87ADF4-F710-2BE2-1617-7797FD8D6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174" y="-125557"/>
            <a:ext cx="2149026" cy="1188823"/>
          </a:xfrm>
          <a:prstGeom prst="rect">
            <a:avLst/>
          </a:prstGeom>
        </p:spPr>
      </p:pic>
      <p:pic>
        <p:nvPicPr>
          <p:cNvPr id="6" name="Picture 16">
            <a:extLst>
              <a:ext uri="{FF2B5EF4-FFF2-40B4-BE49-F238E27FC236}">
                <a16:creationId xmlns:a16="http://schemas.microsoft.com/office/drawing/2014/main" id="{A81708B0-D4E4-A8DE-A778-86A135490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70" y="883010"/>
            <a:ext cx="1014443" cy="26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A0576E48-6F85-9AC4-E06B-3AD058CF5F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4544" y="1819285"/>
          <a:ext cx="15541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8840" imgH="241200" progId="Equation.DSMT4">
                  <p:embed/>
                </p:oleObj>
              </mc:Choice>
              <mc:Fallback>
                <p:oleObj name="Equation" r:id="rId4" imgW="888840" imgH="241200" progId="Equation.DSMT4">
                  <p:embed/>
                  <p:pic>
                    <p:nvPicPr>
                      <p:cNvPr id="7" name="Object 13">
                        <a:extLst>
                          <a:ext uri="{FF2B5EF4-FFF2-40B4-BE49-F238E27FC236}">
                            <a16:creationId xmlns:a16="http://schemas.microsoft.com/office/drawing/2014/main" id="{A0576E48-6F85-9AC4-E06B-3AD058CF5F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544" y="1819285"/>
                        <a:ext cx="1554163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D3FDA15-6627-C765-2D7A-3A00F4FAEB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250" y="4514850"/>
          <a:ext cx="15509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431640" progId="Equation.DSMT4">
                  <p:embed/>
                </p:oleObj>
              </mc:Choice>
              <mc:Fallback>
                <p:oleObj name="Equation" r:id="rId6" imgW="88884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D3FDA15-6627-C765-2D7A-3A00F4FAE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4514850"/>
                        <a:ext cx="1550988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8B7BF75-107C-A2EC-E914-DD50B16C6F3D}"/>
              </a:ext>
            </a:extLst>
          </p:cNvPr>
          <p:cNvCxnSpPr>
            <a:cxnSpLocks/>
          </p:cNvCxnSpPr>
          <p:nvPr/>
        </p:nvCxnSpPr>
        <p:spPr>
          <a:xfrm flipV="1">
            <a:off x="4199640" y="1819285"/>
            <a:ext cx="0" cy="469872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2">
            <a:extLst>
              <a:ext uri="{FF2B5EF4-FFF2-40B4-BE49-F238E27FC236}">
                <a16:creationId xmlns:a16="http://schemas.microsoft.com/office/drawing/2014/main" id="{C89D6C6E-EE71-9449-95D5-A7CE92031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970" y="169561"/>
            <a:ext cx="12763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9EF0D15D-E32D-D0DD-24C3-26AE7C57B0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3500" y="2505075"/>
          <a:ext cx="10001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320" imgH="393480" progId="Equation.DSMT4">
                  <p:embed/>
                </p:oleObj>
              </mc:Choice>
              <mc:Fallback>
                <p:oleObj name="Equation" r:id="rId8" imgW="571320" imgH="393480" progId="Equation.DSMT4">
                  <p:embed/>
                  <p:pic>
                    <p:nvPicPr>
                      <p:cNvPr id="11" name="Object 13">
                        <a:extLst>
                          <a:ext uri="{FF2B5EF4-FFF2-40B4-BE49-F238E27FC236}">
                            <a16:creationId xmlns:a16="http://schemas.microsoft.com/office/drawing/2014/main" id="{9EF0D15D-E32D-D0DD-24C3-26AE7C57B0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2505075"/>
                        <a:ext cx="10001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CA975D6-28E6-4538-B74C-D15BEF8741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191" y="3416173"/>
          <a:ext cx="50958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1960" imgH="431640" progId="Equation.DSMT4">
                  <p:embed/>
                </p:oleObj>
              </mc:Choice>
              <mc:Fallback>
                <p:oleObj name="Equation" r:id="rId10" imgW="291960" imgH="4316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7CA975D6-28E6-4538-B74C-D15BEF874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91" y="3416173"/>
                        <a:ext cx="509587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>
            <a:extLst>
              <a:ext uri="{FF2B5EF4-FFF2-40B4-BE49-F238E27FC236}">
                <a16:creationId xmlns:a16="http://schemas.microsoft.com/office/drawing/2014/main" id="{D5F6B6DB-896A-DC13-EBAD-F22EFDD29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2754" y="2187873"/>
            <a:ext cx="149566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Convergent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1A5D754-6DDB-FC3B-A245-1332C78AE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2247" y="3279546"/>
          <a:ext cx="75517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30440" imgH="291960" progId="Equation.DSMT4">
                  <p:embed/>
                </p:oleObj>
              </mc:Choice>
              <mc:Fallback>
                <p:oleObj name="Equation" r:id="rId12" imgW="4330440" imgH="291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1A5D754-6DDB-FC3B-A245-1332C78AE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2247" y="3279546"/>
                        <a:ext cx="755173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Left Brace 12">
            <a:extLst>
              <a:ext uri="{FF2B5EF4-FFF2-40B4-BE49-F238E27FC236}">
                <a16:creationId xmlns:a16="http://schemas.microsoft.com/office/drawing/2014/main" id="{2409B6B1-913F-6FD8-0DD5-BA949DB42FDC}"/>
              </a:ext>
            </a:extLst>
          </p:cNvPr>
          <p:cNvSpPr/>
          <p:nvPr/>
        </p:nvSpPr>
        <p:spPr>
          <a:xfrm rot="16200000">
            <a:off x="9798965" y="213609"/>
            <a:ext cx="209806" cy="1359324"/>
          </a:xfrm>
          <a:prstGeom prst="leftBrace">
            <a:avLst>
              <a:gd name="adj1" fmla="val 50000"/>
              <a:gd name="adj2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Box 2">
            <a:extLst>
              <a:ext uri="{FF2B5EF4-FFF2-40B4-BE49-F238E27FC236}">
                <a16:creationId xmlns:a16="http://schemas.microsoft.com/office/drawing/2014/main" id="{892E4555-4A4B-9398-1564-D37398ADC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1733" y="1063266"/>
            <a:ext cx="20730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Harmonic Series</a:t>
            </a:r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499B9224-9376-F5BF-2F87-1F2894405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3214" y="1454949"/>
            <a:ext cx="130811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Divergent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0A746F2-69F4-9C3A-1689-FC5F4022C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0071" y="4404153"/>
          <a:ext cx="1727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90360" imgH="393480" progId="Equation.DSMT4">
                  <p:embed/>
                </p:oleObj>
              </mc:Choice>
              <mc:Fallback>
                <p:oleObj name="Equation" r:id="rId14" imgW="9903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0A746F2-69F4-9C3A-1689-FC5F4022C2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071" y="4404153"/>
                        <a:ext cx="1727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B68BCDCF-E600-6150-5129-895B8A906D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424" y="5632090"/>
          <a:ext cx="13065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9160" imgH="393480" progId="Equation.DSMT4">
                  <p:embed/>
                </p:oleObj>
              </mc:Choice>
              <mc:Fallback>
                <p:oleObj name="Equation" r:id="rId16" imgW="7491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B68BCDCF-E600-6150-5129-895B8A906D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24" y="5632090"/>
                        <a:ext cx="13065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C747637-6E8C-D464-2733-4EC77D402EB8}"/>
              </a:ext>
            </a:extLst>
          </p:cNvPr>
          <p:cNvCxnSpPr/>
          <p:nvPr/>
        </p:nvCxnSpPr>
        <p:spPr>
          <a:xfrm flipV="1">
            <a:off x="9646701" y="4662878"/>
            <a:ext cx="304745" cy="2504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9BDCC4-BAEB-2068-27E9-C3067AC9A3BD}"/>
              </a:ext>
            </a:extLst>
          </p:cNvPr>
          <p:cNvCxnSpPr/>
          <p:nvPr/>
        </p:nvCxnSpPr>
        <p:spPr>
          <a:xfrm flipV="1">
            <a:off x="9371634" y="5089953"/>
            <a:ext cx="304745" cy="25048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99C4A87-7BF3-3338-5CC0-541962C60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8450" y="5502275"/>
          <a:ext cx="4429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00" imgH="279360" progId="Equation.DSMT4">
                  <p:embed/>
                </p:oleObj>
              </mc:Choice>
              <mc:Fallback>
                <p:oleObj name="Equation" r:id="rId18" imgW="253800" imgH="2793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99C4A87-7BF3-3338-5CC0-541962C60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5502275"/>
                        <a:ext cx="442913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090DE68-95DD-8A2D-43F9-24D950E05368}"/>
              </a:ext>
            </a:extLst>
          </p:cNvPr>
          <p:cNvCxnSpPr/>
          <p:nvPr/>
        </p:nvCxnSpPr>
        <p:spPr>
          <a:xfrm flipV="1">
            <a:off x="10431157" y="4964712"/>
            <a:ext cx="304745" cy="250482"/>
          </a:xfrm>
          <a:prstGeom prst="line">
            <a:avLst/>
          </a:prstGeom>
          <a:ln w="19050">
            <a:solidFill>
              <a:srgbClr val="FF000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3028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3" grpId="0" animBg="1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9A1A1D6-7596-1ADE-5E14-4B3CDAC15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70" y="236742"/>
            <a:ext cx="13716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35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141471-0A69-5978-BDB7-D1D8C7EE0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29" y="604709"/>
            <a:ext cx="9991924" cy="24995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47577F9-CEAF-E6E3-45CE-38711F6A0E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199" y="3748326"/>
            <a:ext cx="9375716" cy="1845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06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6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1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3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9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09182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7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5</Words>
  <Application>Microsoft Office PowerPoint</Application>
  <PresentationFormat>Widescreen</PresentationFormat>
  <Paragraphs>4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Bach, Gale</dc:creator>
  <cp:lastModifiedBy>Bach, Gale</cp:lastModifiedBy>
  <cp:revision>93</cp:revision>
  <dcterms:created xsi:type="dcterms:W3CDTF">2022-06-05T19:04:41Z</dcterms:created>
  <dcterms:modified xsi:type="dcterms:W3CDTF">2025-04-14T21:35:26Z</dcterms:modified>
</cp:coreProperties>
</file>