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1" r:id="rId3"/>
    <p:sldId id="274" r:id="rId4"/>
    <p:sldId id="275" r:id="rId5"/>
    <p:sldId id="276" r:id="rId6"/>
    <p:sldId id="277" r:id="rId7"/>
    <p:sldId id="262" r:id="rId8"/>
    <p:sldId id="273" r:id="rId9"/>
    <p:sldId id="278" r:id="rId10"/>
    <p:sldId id="279" r:id="rId11"/>
    <p:sldId id="280" r:id="rId12"/>
    <p:sldId id="281" r:id="rId13"/>
    <p:sldId id="282" r:id="rId14"/>
    <p:sldId id="312" r:id="rId15"/>
    <p:sldId id="283" r:id="rId16"/>
    <p:sldId id="284" r:id="rId17"/>
    <p:sldId id="285" r:id="rId18"/>
    <p:sldId id="287" r:id="rId19"/>
    <p:sldId id="286" r:id="rId20"/>
    <p:sldId id="288" r:id="rId21"/>
    <p:sldId id="289" r:id="rId22"/>
    <p:sldId id="290" r:id="rId23"/>
    <p:sldId id="291" r:id="rId24"/>
    <p:sldId id="292" r:id="rId25"/>
    <p:sldId id="293" r:id="rId26"/>
    <p:sldId id="294" r:id="rId27"/>
    <p:sldId id="295" r:id="rId28"/>
    <p:sldId id="296" r:id="rId29"/>
    <p:sldId id="308" r:id="rId30"/>
    <p:sldId id="309" r:id="rId31"/>
    <p:sldId id="310" r:id="rId32"/>
    <p:sldId id="299" r:id="rId33"/>
    <p:sldId id="300" r:id="rId34"/>
    <p:sldId id="301" r:id="rId35"/>
    <p:sldId id="298" r:id="rId36"/>
    <p:sldId id="302" r:id="rId37"/>
    <p:sldId id="303" r:id="rId38"/>
    <p:sldId id="305" r:id="rId39"/>
    <p:sldId id="267" r:id="rId40"/>
    <p:sldId id="304" r:id="rId41"/>
    <p:sldId id="306" r:id="rId42"/>
    <p:sldId id="307" r:id="rId43"/>
    <p:sldId id="31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96" autoAdjust="0"/>
    <p:restoredTop sz="94660"/>
  </p:normalViewPr>
  <p:slideViewPr>
    <p:cSldViewPr snapToGrid="0">
      <p:cViewPr varScale="1">
        <p:scale>
          <a:sx n="116" d="100"/>
          <a:sy n="116" d="100"/>
        </p:scale>
        <p:origin x="77" y="2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47CC2-F440-D56D-EAE6-1039288318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6A1327-C064-D184-A32D-036FAA50DE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7188AF-CDA8-E266-B2A5-6EAC445B5BE6}"/>
              </a:ext>
            </a:extLst>
          </p:cNvPr>
          <p:cNvSpPr>
            <a:spLocks noGrp="1"/>
          </p:cNvSpPr>
          <p:nvPr>
            <p:ph type="dt" sz="half" idx="10"/>
          </p:nvPr>
        </p:nvSpPr>
        <p:spPr/>
        <p:txBody>
          <a:bodyPr/>
          <a:lstStyle/>
          <a:p>
            <a:fld id="{F7019A0C-0B9D-43D7-BB14-713D39847F1F}" type="datetimeFigureOut">
              <a:rPr lang="en-US" smtClean="0"/>
              <a:t>3/11/2024</a:t>
            </a:fld>
            <a:endParaRPr lang="en-US"/>
          </a:p>
        </p:txBody>
      </p:sp>
      <p:sp>
        <p:nvSpPr>
          <p:cNvPr id="5" name="Footer Placeholder 4">
            <a:extLst>
              <a:ext uri="{FF2B5EF4-FFF2-40B4-BE49-F238E27FC236}">
                <a16:creationId xmlns:a16="http://schemas.microsoft.com/office/drawing/2014/main" id="{902B4D19-6877-E429-982A-4EFB14184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F21092-768E-5608-D3EB-EA55F00DB16A}"/>
              </a:ext>
            </a:extLst>
          </p:cNvPr>
          <p:cNvSpPr>
            <a:spLocks noGrp="1"/>
          </p:cNvSpPr>
          <p:nvPr>
            <p:ph type="sldNum" sz="quarter" idx="12"/>
          </p:nvPr>
        </p:nvSpPr>
        <p:spPr/>
        <p:txBody>
          <a:bodyPr/>
          <a:lstStyle/>
          <a:p>
            <a:fld id="{6C7E77AD-83D3-4597-B048-EC3FB26ADEE9}" type="slidenum">
              <a:rPr lang="en-US" smtClean="0"/>
              <a:t>‹#›</a:t>
            </a:fld>
            <a:endParaRPr lang="en-US"/>
          </a:p>
        </p:txBody>
      </p:sp>
    </p:spTree>
    <p:extLst>
      <p:ext uri="{BB962C8B-B14F-4D97-AF65-F5344CB8AC3E}">
        <p14:creationId xmlns:p14="http://schemas.microsoft.com/office/powerpoint/2010/main" val="3835180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8A57-3AC9-9B9C-E5B9-3B9F32960C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E9DC8F-B1EA-D6F5-D9BF-601FDC7F57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F8CE4-B5F6-E65D-2CE6-AEB374421AFE}"/>
              </a:ext>
            </a:extLst>
          </p:cNvPr>
          <p:cNvSpPr>
            <a:spLocks noGrp="1"/>
          </p:cNvSpPr>
          <p:nvPr>
            <p:ph type="dt" sz="half" idx="10"/>
          </p:nvPr>
        </p:nvSpPr>
        <p:spPr/>
        <p:txBody>
          <a:bodyPr/>
          <a:lstStyle/>
          <a:p>
            <a:fld id="{F7019A0C-0B9D-43D7-BB14-713D39847F1F}" type="datetimeFigureOut">
              <a:rPr lang="en-US" smtClean="0"/>
              <a:t>3/11/2024</a:t>
            </a:fld>
            <a:endParaRPr lang="en-US"/>
          </a:p>
        </p:txBody>
      </p:sp>
      <p:sp>
        <p:nvSpPr>
          <p:cNvPr id="5" name="Footer Placeholder 4">
            <a:extLst>
              <a:ext uri="{FF2B5EF4-FFF2-40B4-BE49-F238E27FC236}">
                <a16:creationId xmlns:a16="http://schemas.microsoft.com/office/drawing/2014/main" id="{1893AC42-7C7A-60B1-8742-85F85FAEA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5C360-21AF-73A2-BB24-3815A3129019}"/>
              </a:ext>
            </a:extLst>
          </p:cNvPr>
          <p:cNvSpPr>
            <a:spLocks noGrp="1"/>
          </p:cNvSpPr>
          <p:nvPr>
            <p:ph type="sldNum" sz="quarter" idx="12"/>
          </p:nvPr>
        </p:nvSpPr>
        <p:spPr/>
        <p:txBody>
          <a:bodyPr/>
          <a:lstStyle/>
          <a:p>
            <a:fld id="{6C7E77AD-83D3-4597-B048-EC3FB26ADEE9}" type="slidenum">
              <a:rPr lang="en-US" smtClean="0"/>
              <a:t>‹#›</a:t>
            </a:fld>
            <a:endParaRPr lang="en-US"/>
          </a:p>
        </p:txBody>
      </p:sp>
    </p:spTree>
    <p:extLst>
      <p:ext uri="{BB962C8B-B14F-4D97-AF65-F5344CB8AC3E}">
        <p14:creationId xmlns:p14="http://schemas.microsoft.com/office/powerpoint/2010/main" val="1595578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B47355-F2CC-F7CD-937F-44F004F55E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667717-4458-AE3F-689B-63DD667BC0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6B7694-2E9A-FC66-7669-BF46EB745BCE}"/>
              </a:ext>
            </a:extLst>
          </p:cNvPr>
          <p:cNvSpPr>
            <a:spLocks noGrp="1"/>
          </p:cNvSpPr>
          <p:nvPr>
            <p:ph type="dt" sz="half" idx="10"/>
          </p:nvPr>
        </p:nvSpPr>
        <p:spPr/>
        <p:txBody>
          <a:bodyPr/>
          <a:lstStyle/>
          <a:p>
            <a:fld id="{F7019A0C-0B9D-43D7-BB14-713D39847F1F}" type="datetimeFigureOut">
              <a:rPr lang="en-US" smtClean="0"/>
              <a:t>3/11/2024</a:t>
            </a:fld>
            <a:endParaRPr lang="en-US"/>
          </a:p>
        </p:txBody>
      </p:sp>
      <p:sp>
        <p:nvSpPr>
          <p:cNvPr id="5" name="Footer Placeholder 4">
            <a:extLst>
              <a:ext uri="{FF2B5EF4-FFF2-40B4-BE49-F238E27FC236}">
                <a16:creationId xmlns:a16="http://schemas.microsoft.com/office/drawing/2014/main" id="{C53A9423-6ED4-B676-4E97-735BABBA8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DF50A-4222-54D4-EE3B-A01339BF0A1F}"/>
              </a:ext>
            </a:extLst>
          </p:cNvPr>
          <p:cNvSpPr>
            <a:spLocks noGrp="1"/>
          </p:cNvSpPr>
          <p:nvPr>
            <p:ph type="sldNum" sz="quarter" idx="12"/>
          </p:nvPr>
        </p:nvSpPr>
        <p:spPr/>
        <p:txBody>
          <a:bodyPr/>
          <a:lstStyle/>
          <a:p>
            <a:fld id="{6C7E77AD-83D3-4597-B048-EC3FB26ADEE9}" type="slidenum">
              <a:rPr lang="en-US" smtClean="0"/>
              <a:t>‹#›</a:t>
            </a:fld>
            <a:endParaRPr lang="en-US"/>
          </a:p>
        </p:txBody>
      </p:sp>
    </p:spTree>
    <p:extLst>
      <p:ext uri="{BB962C8B-B14F-4D97-AF65-F5344CB8AC3E}">
        <p14:creationId xmlns:p14="http://schemas.microsoft.com/office/powerpoint/2010/main" val="3242353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FC199-4253-C00E-F326-E170F6346A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ED24D4-9308-690B-50ED-BA5DA3B73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C8217-F027-E73E-00E2-2FE1BAE87689}"/>
              </a:ext>
            </a:extLst>
          </p:cNvPr>
          <p:cNvSpPr>
            <a:spLocks noGrp="1"/>
          </p:cNvSpPr>
          <p:nvPr>
            <p:ph type="dt" sz="half" idx="10"/>
          </p:nvPr>
        </p:nvSpPr>
        <p:spPr/>
        <p:txBody>
          <a:bodyPr/>
          <a:lstStyle/>
          <a:p>
            <a:fld id="{F7019A0C-0B9D-43D7-BB14-713D39847F1F}" type="datetimeFigureOut">
              <a:rPr lang="en-US" smtClean="0"/>
              <a:t>3/11/2024</a:t>
            </a:fld>
            <a:endParaRPr lang="en-US"/>
          </a:p>
        </p:txBody>
      </p:sp>
      <p:sp>
        <p:nvSpPr>
          <p:cNvPr id="5" name="Footer Placeholder 4">
            <a:extLst>
              <a:ext uri="{FF2B5EF4-FFF2-40B4-BE49-F238E27FC236}">
                <a16:creationId xmlns:a16="http://schemas.microsoft.com/office/drawing/2014/main" id="{0FF977D3-E099-CC7A-9CDF-20B6727B8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8148D-279E-3FD7-ECE7-A8D46BACF6D7}"/>
              </a:ext>
            </a:extLst>
          </p:cNvPr>
          <p:cNvSpPr>
            <a:spLocks noGrp="1"/>
          </p:cNvSpPr>
          <p:nvPr>
            <p:ph type="sldNum" sz="quarter" idx="12"/>
          </p:nvPr>
        </p:nvSpPr>
        <p:spPr/>
        <p:txBody>
          <a:bodyPr/>
          <a:lstStyle/>
          <a:p>
            <a:fld id="{6C7E77AD-83D3-4597-B048-EC3FB26ADEE9}" type="slidenum">
              <a:rPr lang="en-US" smtClean="0"/>
              <a:t>‹#›</a:t>
            </a:fld>
            <a:endParaRPr lang="en-US"/>
          </a:p>
        </p:txBody>
      </p:sp>
    </p:spTree>
    <p:extLst>
      <p:ext uri="{BB962C8B-B14F-4D97-AF65-F5344CB8AC3E}">
        <p14:creationId xmlns:p14="http://schemas.microsoft.com/office/powerpoint/2010/main" val="3843508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9935E-3298-0CDA-EA32-7A300B871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A4C81F-84DB-3EFD-F029-22C6CFE8CD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75BD52-F169-8D37-949A-882EB5212758}"/>
              </a:ext>
            </a:extLst>
          </p:cNvPr>
          <p:cNvSpPr>
            <a:spLocks noGrp="1"/>
          </p:cNvSpPr>
          <p:nvPr>
            <p:ph type="dt" sz="half" idx="10"/>
          </p:nvPr>
        </p:nvSpPr>
        <p:spPr/>
        <p:txBody>
          <a:bodyPr/>
          <a:lstStyle/>
          <a:p>
            <a:fld id="{F7019A0C-0B9D-43D7-BB14-713D39847F1F}" type="datetimeFigureOut">
              <a:rPr lang="en-US" smtClean="0"/>
              <a:t>3/11/2024</a:t>
            </a:fld>
            <a:endParaRPr lang="en-US"/>
          </a:p>
        </p:txBody>
      </p:sp>
      <p:sp>
        <p:nvSpPr>
          <p:cNvPr id="5" name="Footer Placeholder 4">
            <a:extLst>
              <a:ext uri="{FF2B5EF4-FFF2-40B4-BE49-F238E27FC236}">
                <a16:creationId xmlns:a16="http://schemas.microsoft.com/office/drawing/2014/main" id="{80B5A463-48E6-A42E-24F3-9155ACBE1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8AA14-04B3-1F04-E230-E376C5F64FFB}"/>
              </a:ext>
            </a:extLst>
          </p:cNvPr>
          <p:cNvSpPr>
            <a:spLocks noGrp="1"/>
          </p:cNvSpPr>
          <p:nvPr>
            <p:ph type="sldNum" sz="quarter" idx="12"/>
          </p:nvPr>
        </p:nvSpPr>
        <p:spPr/>
        <p:txBody>
          <a:bodyPr/>
          <a:lstStyle/>
          <a:p>
            <a:fld id="{6C7E77AD-83D3-4597-B048-EC3FB26ADEE9}" type="slidenum">
              <a:rPr lang="en-US" smtClean="0"/>
              <a:t>‹#›</a:t>
            </a:fld>
            <a:endParaRPr lang="en-US"/>
          </a:p>
        </p:txBody>
      </p:sp>
    </p:spTree>
    <p:extLst>
      <p:ext uri="{BB962C8B-B14F-4D97-AF65-F5344CB8AC3E}">
        <p14:creationId xmlns:p14="http://schemas.microsoft.com/office/powerpoint/2010/main" val="1306309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0F973-9B84-B879-C059-3CB44C51B2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F56661-83E5-96B3-7ED7-326B07911C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CFD063-8441-0D49-6169-8A5B13A850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24F740-C506-0348-884C-F72983302A2A}"/>
              </a:ext>
            </a:extLst>
          </p:cNvPr>
          <p:cNvSpPr>
            <a:spLocks noGrp="1"/>
          </p:cNvSpPr>
          <p:nvPr>
            <p:ph type="dt" sz="half" idx="10"/>
          </p:nvPr>
        </p:nvSpPr>
        <p:spPr/>
        <p:txBody>
          <a:bodyPr/>
          <a:lstStyle/>
          <a:p>
            <a:fld id="{F7019A0C-0B9D-43D7-BB14-713D39847F1F}" type="datetimeFigureOut">
              <a:rPr lang="en-US" smtClean="0"/>
              <a:t>3/11/2024</a:t>
            </a:fld>
            <a:endParaRPr lang="en-US"/>
          </a:p>
        </p:txBody>
      </p:sp>
      <p:sp>
        <p:nvSpPr>
          <p:cNvPr id="6" name="Footer Placeholder 5">
            <a:extLst>
              <a:ext uri="{FF2B5EF4-FFF2-40B4-BE49-F238E27FC236}">
                <a16:creationId xmlns:a16="http://schemas.microsoft.com/office/drawing/2014/main" id="{28A54514-03A6-5E89-35D8-BC22DF217C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CF12A6-87D0-4174-D411-0013084EB7F7}"/>
              </a:ext>
            </a:extLst>
          </p:cNvPr>
          <p:cNvSpPr>
            <a:spLocks noGrp="1"/>
          </p:cNvSpPr>
          <p:nvPr>
            <p:ph type="sldNum" sz="quarter" idx="12"/>
          </p:nvPr>
        </p:nvSpPr>
        <p:spPr/>
        <p:txBody>
          <a:bodyPr/>
          <a:lstStyle/>
          <a:p>
            <a:fld id="{6C7E77AD-83D3-4597-B048-EC3FB26ADEE9}" type="slidenum">
              <a:rPr lang="en-US" smtClean="0"/>
              <a:t>‹#›</a:t>
            </a:fld>
            <a:endParaRPr lang="en-US"/>
          </a:p>
        </p:txBody>
      </p:sp>
    </p:spTree>
    <p:extLst>
      <p:ext uri="{BB962C8B-B14F-4D97-AF65-F5344CB8AC3E}">
        <p14:creationId xmlns:p14="http://schemas.microsoft.com/office/powerpoint/2010/main" val="1709599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ACBF-EAD2-505D-832E-83C43D8D1C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62C2C9-0590-760F-EAAE-8C45B85821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A13F71-EF4F-FBDA-A679-0BB4F09018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C5175-2BA2-BF68-68CE-01E0C8689E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5A0F8C-2B8F-9583-3BFD-3C4BA02E6D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503166-E461-D607-B4D0-BBF9B47B03D9}"/>
              </a:ext>
            </a:extLst>
          </p:cNvPr>
          <p:cNvSpPr>
            <a:spLocks noGrp="1"/>
          </p:cNvSpPr>
          <p:nvPr>
            <p:ph type="dt" sz="half" idx="10"/>
          </p:nvPr>
        </p:nvSpPr>
        <p:spPr/>
        <p:txBody>
          <a:bodyPr/>
          <a:lstStyle/>
          <a:p>
            <a:fld id="{F7019A0C-0B9D-43D7-BB14-713D39847F1F}" type="datetimeFigureOut">
              <a:rPr lang="en-US" smtClean="0"/>
              <a:t>3/11/2024</a:t>
            </a:fld>
            <a:endParaRPr lang="en-US"/>
          </a:p>
        </p:txBody>
      </p:sp>
      <p:sp>
        <p:nvSpPr>
          <p:cNvPr id="8" name="Footer Placeholder 7">
            <a:extLst>
              <a:ext uri="{FF2B5EF4-FFF2-40B4-BE49-F238E27FC236}">
                <a16:creationId xmlns:a16="http://schemas.microsoft.com/office/drawing/2014/main" id="{8D1B9316-F8F0-D87A-7102-2348A3AEFA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698C4A-CA09-5271-8D20-445865C68F3F}"/>
              </a:ext>
            </a:extLst>
          </p:cNvPr>
          <p:cNvSpPr>
            <a:spLocks noGrp="1"/>
          </p:cNvSpPr>
          <p:nvPr>
            <p:ph type="sldNum" sz="quarter" idx="12"/>
          </p:nvPr>
        </p:nvSpPr>
        <p:spPr/>
        <p:txBody>
          <a:bodyPr/>
          <a:lstStyle/>
          <a:p>
            <a:fld id="{6C7E77AD-83D3-4597-B048-EC3FB26ADEE9}" type="slidenum">
              <a:rPr lang="en-US" smtClean="0"/>
              <a:t>‹#›</a:t>
            </a:fld>
            <a:endParaRPr lang="en-US"/>
          </a:p>
        </p:txBody>
      </p:sp>
    </p:spTree>
    <p:extLst>
      <p:ext uri="{BB962C8B-B14F-4D97-AF65-F5344CB8AC3E}">
        <p14:creationId xmlns:p14="http://schemas.microsoft.com/office/powerpoint/2010/main" val="347140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38DE5-7082-7FB2-CEA9-78293BF5DC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0CFEF8-84FD-E82E-C6F2-FED250AD458C}"/>
              </a:ext>
            </a:extLst>
          </p:cNvPr>
          <p:cNvSpPr>
            <a:spLocks noGrp="1"/>
          </p:cNvSpPr>
          <p:nvPr>
            <p:ph type="dt" sz="half" idx="10"/>
          </p:nvPr>
        </p:nvSpPr>
        <p:spPr/>
        <p:txBody>
          <a:bodyPr/>
          <a:lstStyle/>
          <a:p>
            <a:fld id="{F7019A0C-0B9D-43D7-BB14-713D39847F1F}" type="datetimeFigureOut">
              <a:rPr lang="en-US" smtClean="0"/>
              <a:t>3/11/2024</a:t>
            </a:fld>
            <a:endParaRPr lang="en-US"/>
          </a:p>
        </p:txBody>
      </p:sp>
      <p:sp>
        <p:nvSpPr>
          <p:cNvPr id="4" name="Footer Placeholder 3">
            <a:extLst>
              <a:ext uri="{FF2B5EF4-FFF2-40B4-BE49-F238E27FC236}">
                <a16:creationId xmlns:a16="http://schemas.microsoft.com/office/drawing/2014/main" id="{4C974BB3-1A84-2BF7-1BA2-41BE802262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DF7F48-B370-8E49-B3E9-6792B5C573A8}"/>
              </a:ext>
            </a:extLst>
          </p:cNvPr>
          <p:cNvSpPr>
            <a:spLocks noGrp="1"/>
          </p:cNvSpPr>
          <p:nvPr>
            <p:ph type="sldNum" sz="quarter" idx="12"/>
          </p:nvPr>
        </p:nvSpPr>
        <p:spPr/>
        <p:txBody>
          <a:bodyPr/>
          <a:lstStyle/>
          <a:p>
            <a:fld id="{6C7E77AD-83D3-4597-B048-EC3FB26ADEE9}" type="slidenum">
              <a:rPr lang="en-US" smtClean="0"/>
              <a:t>‹#›</a:t>
            </a:fld>
            <a:endParaRPr lang="en-US"/>
          </a:p>
        </p:txBody>
      </p:sp>
    </p:spTree>
    <p:extLst>
      <p:ext uri="{BB962C8B-B14F-4D97-AF65-F5344CB8AC3E}">
        <p14:creationId xmlns:p14="http://schemas.microsoft.com/office/powerpoint/2010/main" val="390024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698C95-7B6D-67E3-F698-4BF246F6B9A9}"/>
              </a:ext>
            </a:extLst>
          </p:cNvPr>
          <p:cNvSpPr>
            <a:spLocks noGrp="1"/>
          </p:cNvSpPr>
          <p:nvPr>
            <p:ph type="dt" sz="half" idx="10"/>
          </p:nvPr>
        </p:nvSpPr>
        <p:spPr/>
        <p:txBody>
          <a:bodyPr/>
          <a:lstStyle/>
          <a:p>
            <a:fld id="{F7019A0C-0B9D-43D7-BB14-713D39847F1F}" type="datetimeFigureOut">
              <a:rPr lang="en-US" smtClean="0"/>
              <a:t>3/11/2024</a:t>
            </a:fld>
            <a:endParaRPr lang="en-US"/>
          </a:p>
        </p:txBody>
      </p:sp>
      <p:sp>
        <p:nvSpPr>
          <p:cNvPr id="3" name="Footer Placeholder 2">
            <a:extLst>
              <a:ext uri="{FF2B5EF4-FFF2-40B4-BE49-F238E27FC236}">
                <a16:creationId xmlns:a16="http://schemas.microsoft.com/office/drawing/2014/main" id="{D95070F4-6277-67D1-5F46-F64003A17D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EF7B71-F60A-980E-50E2-7A64CB0D6719}"/>
              </a:ext>
            </a:extLst>
          </p:cNvPr>
          <p:cNvSpPr>
            <a:spLocks noGrp="1"/>
          </p:cNvSpPr>
          <p:nvPr>
            <p:ph type="sldNum" sz="quarter" idx="12"/>
          </p:nvPr>
        </p:nvSpPr>
        <p:spPr/>
        <p:txBody>
          <a:bodyPr/>
          <a:lstStyle/>
          <a:p>
            <a:fld id="{6C7E77AD-83D3-4597-B048-EC3FB26ADEE9}" type="slidenum">
              <a:rPr lang="en-US" smtClean="0"/>
              <a:t>‹#›</a:t>
            </a:fld>
            <a:endParaRPr lang="en-US"/>
          </a:p>
        </p:txBody>
      </p:sp>
    </p:spTree>
    <p:extLst>
      <p:ext uri="{BB962C8B-B14F-4D97-AF65-F5344CB8AC3E}">
        <p14:creationId xmlns:p14="http://schemas.microsoft.com/office/powerpoint/2010/main" val="1586881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36980-7DCD-DB89-9570-203CF937F0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114641-0931-E5C0-D851-0595A673D1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463204-2174-C22F-031B-7CE445025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E4CD27-3CAE-8DFD-4F7B-AF3E85062803}"/>
              </a:ext>
            </a:extLst>
          </p:cNvPr>
          <p:cNvSpPr>
            <a:spLocks noGrp="1"/>
          </p:cNvSpPr>
          <p:nvPr>
            <p:ph type="dt" sz="half" idx="10"/>
          </p:nvPr>
        </p:nvSpPr>
        <p:spPr/>
        <p:txBody>
          <a:bodyPr/>
          <a:lstStyle/>
          <a:p>
            <a:fld id="{F7019A0C-0B9D-43D7-BB14-713D39847F1F}" type="datetimeFigureOut">
              <a:rPr lang="en-US" smtClean="0"/>
              <a:t>3/11/2024</a:t>
            </a:fld>
            <a:endParaRPr lang="en-US"/>
          </a:p>
        </p:txBody>
      </p:sp>
      <p:sp>
        <p:nvSpPr>
          <p:cNvPr id="6" name="Footer Placeholder 5">
            <a:extLst>
              <a:ext uri="{FF2B5EF4-FFF2-40B4-BE49-F238E27FC236}">
                <a16:creationId xmlns:a16="http://schemas.microsoft.com/office/drawing/2014/main" id="{E1D7717D-ACF0-2934-F644-D537F3AE41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670A8-3DA5-AFD9-CF9F-0660EB35BB6F}"/>
              </a:ext>
            </a:extLst>
          </p:cNvPr>
          <p:cNvSpPr>
            <a:spLocks noGrp="1"/>
          </p:cNvSpPr>
          <p:nvPr>
            <p:ph type="sldNum" sz="quarter" idx="12"/>
          </p:nvPr>
        </p:nvSpPr>
        <p:spPr/>
        <p:txBody>
          <a:bodyPr/>
          <a:lstStyle/>
          <a:p>
            <a:fld id="{6C7E77AD-83D3-4597-B048-EC3FB26ADEE9}" type="slidenum">
              <a:rPr lang="en-US" smtClean="0"/>
              <a:t>‹#›</a:t>
            </a:fld>
            <a:endParaRPr lang="en-US"/>
          </a:p>
        </p:txBody>
      </p:sp>
    </p:spTree>
    <p:extLst>
      <p:ext uri="{BB962C8B-B14F-4D97-AF65-F5344CB8AC3E}">
        <p14:creationId xmlns:p14="http://schemas.microsoft.com/office/powerpoint/2010/main" val="649925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1BE5-C308-02D3-FF8C-D70E9C733B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865733-4276-C735-6C13-6C168B6C72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34D96A-D713-6BD1-5FFC-77E42FA162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05237E-F92B-7F6B-5DB5-5D9F7CC2ED53}"/>
              </a:ext>
            </a:extLst>
          </p:cNvPr>
          <p:cNvSpPr>
            <a:spLocks noGrp="1"/>
          </p:cNvSpPr>
          <p:nvPr>
            <p:ph type="dt" sz="half" idx="10"/>
          </p:nvPr>
        </p:nvSpPr>
        <p:spPr/>
        <p:txBody>
          <a:bodyPr/>
          <a:lstStyle/>
          <a:p>
            <a:fld id="{F7019A0C-0B9D-43D7-BB14-713D39847F1F}" type="datetimeFigureOut">
              <a:rPr lang="en-US" smtClean="0"/>
              <a:t>3/11/2024</a:t>
            </a:fld>
            <a:endParaRPr lang="en-US"/>
          </a:p>
        </p:txBody>
      </p:sp>
      <p:sp>
        <p:nvSpPr>
          <p:cNvPr id="6" name="Footer Placeholder 5">
            <a:extLst>
              <a:ext uri="{FF2B5EF4-FFF2-40B4-BE49-F238E27FC236}">
                <a16:creationId xmlns:a16="http://schemas.microsoft.com/office/drawing/2014/main" id="{61D8BC8D-73EA-32F1-4DC2-DEBF9F05F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DA5D0-0F19-A985-C23A-A733EFDD3583}"/>
              </a:ext>
            </a:extLst>
          </p:cNvPr>
          <p:cNvSpPr>
            <a:spLocks noGrp="1"/>
          </p:cNvSpPr>
          <p:nvPr>
            <p:ph type="sldNum" sz="quarter" idx="12"/>
          </p:nvPr>
        </p:nvSpPr>
        <p:spPr/>
        <p:txBody>
          <a:bodyPr/>
          <a:lstStyle/>
          <a:p>
            <a:fld id="{6C7E77AD-83D3-4597-B048-EC3FB26ADEE9}" type="slidenum">
              <a:rPr lang="en-US" smtClean="0"/>
              <a:t>‹#›</a:t>
            </a:fld>
            <a:endParaRPr lang="en-US"/>
          </a:p>
        </p:txBody>
      </p:sp>
    </p:spTree>
    <p:extLst>
      <p:ext uri="{BB962C8B-B14F-4D97-AF65-F5344CB8AC3E}">
        <p14:creationId xmlns:p14="http://schemas.microsoft.com/office/powerpoint/2010/main" val="2152110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DCAFCC-587A-D08B-4771-E6A08FBD5C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6276FD-E655-9A05-B107-10105ED5E9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435B5-BB52-93C9-ECDB-307F25CE34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19A0C-0B9D-43D7-BB14-713D39847F1F}" type="datetimeFigureOut">
              <a:rPr lang="en-US" smtClean="0"/>
              <a:t>3/11/2024</a:t>
            </a:fld>
            <a:endParaRPr lang="en-US"/>
          </a:p>
        </p:txBody>
      </p:sp>
      <p:sp>
        <p:nvSpPr>
          <p:cNvPr id="5" name="Footer Placeholder 4">
            <a:extLst>
              <a:ext uri="{FF2B5EF4-FFF2-40B4-BE49-F238E27FC236}">
                <a16:creationId xmlns:a16="http://schemas.microsoft.com/office/drawing/2014/main" id="{D6CD70FA-7B3B-8288-3C20-436D64E7C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4A3671-DDF1-9A57-2BE2-5369E09FFF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E77AD-83D3-4597-B048-EC3FB26ADEE9}" type="slidenum">
              <a:rPr lang="en-US" smtClean="0"/>
              <a:t>‹#›</a:t>
            </a:fld>
            <a:endParaRPr lang="en-US"/>
          </a:p>
        </p:txBody>
      </p:sp>
    </p:spTree>
    <p:extLst>
      <p:ext uri="{BB962C8B-B14F-4D97-AF65-F5344CB8AC3E}">
        <p14:creationId xmlns:p14="http://schemas.microsoft.com/office/powerpoint/2010/main" val="2813630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eogebra.org/m/hGvXW3Dy"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9.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hyperlink" Target="https://www.desmos.com/calculator/r3ypz0mpk7"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oleObject" Target="../embeddings/oleObject6.bin"/><Relationship Id="rId18" Type="http://schemas.openxmlformats.org/officeDocument/2006/relationships/image" Target="../media/image53.wmf"/><Relationship Id="rId26" Type="http://schemas.openxmlformats.org/officeDocument/2006/relationships/image" Target="../media/image57.wmf"/><Relationship Id="rId39" Type="http://schemas.openxmlformats.org/officeDocument/2006/relationships/oleObject" Target="../embeddings/oleObject17.bin"/><Relationship Id="rId3" Type="http://schemas.openxmlformats.org/officeDocument/2006/relationships/image" Target="../media/image45.wmf"/><Relationship Id="rId21" Type="http://schemas.openxmlformats.org/officeDocument/2006/relationships/oleObject" Target="../embeddings/oleObject10.bin"/><Relationship Id="rId34" Type="http://schemas.openxmlformats.org/officeDocument/2006/relationships/image" Target="../media/image62.png"/><Relationship Id="rId42" Type="http://schemas.openxmlformats.org/officeDocument/2006/relationships/image" Target="../media/image67.wmf"/><Relationship Id="rId47" Type="http://schemas.openxmlformats.org/officeDocument/2006/relationships/oleObject" Target="../embeddings/oleObject22.bin"/><Relationship Id="rId7" Type="http://schemas.openxmlformats.org/officeDocument/2006/relationships/oleObject" Target="../embeddings/oleObject3.bin"/><Relationship Id="rId12" Type="http://schemas.openxmlformats.org/officeDocument/2006/relationships/image" Target="../media/image50.wmf"/><Relationship Id="rId17" Type="http://schemas.openxmlformats.org/officeDocument/2006/relationships/oleObject" Target="../embeddings/oleObject8.bin"/><Relationship Id="rId25" Type="http://schemas.openxmlformats.org/officeDocument/2006/relationships/oleObject" Target="../embeddings/oleObject12.bin"/><Relationship Id="rId33" Type="http://schemas.openxmlformats.org/officeDocument/2006/relationships/image" Target="../media/image61.png"/><Relationship Id="rId38" Type="http://schemas.openxmlformats.org/officeDocument/2006/relationships/image" Target="../media/image65.wmf"/><Relationship Id="rId46" Type="http://schemas.openxmlformats.org/officeDocument/2006/relationships/oleObject" Target="../embeddings/oleObject21.bin"/><Relationship Id="rId2" Type="http://schemas.openxmlformats.org/officeDocument/2006/relationships/oleObject" Target="../embeddings/oleObject1.bin"/><Relationship Id="rId16" Type="http://schemas.openxmlformats.org/officeDocument/2006/relationships/image" Target="../media/image52.wmf"/><Relationship Id="rId20" Type="http://schemas.openxmlformats.org/officeDocument/2006/relationships/image" Target="../media/image54.wmf"/><Relationship Id="rId29" Type="http://schemas.openxmlformats.org/officeDocument/2006/relationships/oleObject" Target="../embeddings/oleObject14.bin"/><Relationship Id="rId41" Type="http://schemas.openxmlformats.org/officeDocument/2006/relationships/oleObject" Target="../embeddings/oleObject18.bin"/><Relationship Id="rId1" Type="http://schemas.openxmlformats.org/officeDocument/2006/relationships/slideLayout" Target="../slideLayouts/slideLayout1.xml"/><Relationship Id="rId6" Type="http://schemas.openxmlformats.org/officeDocument/2006/relationships/image" Target="../media/image47.wmf"/><Relationship Id="rId11" Type="http://schemas.openxmlformats.org/officeDocument/2006/relationships/oleObject" Target="../embeddings/oleObject5.bin"/><Relationship Id="rId24" Type="http://schemas.openxmlformats.org/officeDocument/2006/relationships/image" Target="../media/image56.wmf"/><Relationship Id="rId32" Type="http://schemas.openxmlformats.org/officeDocument/2006/relationships/image" Target="../media/image60.wmf"/><Relationship Id="rId37" Type="http://schemas.openxmlformats.org/officeDocument/2006/relationships/oleObject" Target="../embeddings/oleObject16.bin"/><Relationship Id="rId40" Type="http://schemas.openxmlformats.org/officeDocument/2006/relationships/image" Target="../media/image66.wmf"/><Relationship Id="rId45" Type="http://schemas.openxmlformats.org/officeDocument/2006/relationships/oleObject" Target="../embeddings/oleObject20.bin"/><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28" Type="http://schemas.openxmlformats.org/officeDocument/2006/relationships/image" Target="../media/image58.wmf"/><Relationship Id="rId36" Type="http://schemas.openxmlformats.org/officeDocument/2006/relationships/image" Target="../media/image64.png"/><Relationship Id="rId10" Type="http://schemas.openxmlformats.org/officeDocument/2006/relationships/image" Target="../media/image49.wmf"/><Relationship Id="rId19" Type="http://schemas.openxmlformats.org/officeDocument/2006/relationships/oleObject" Target="../embeddings/oleObject9.bin"/><Relationship Id="rId31" Type="http://schemas.openxmlformats.org/officeDocument/2006/relationships/oleObject" Target="../embeddings/oleObject15.bin"/><Relationship Id="rId44" Type="http://schemas.openxmlformats.org/officeDocument/2006/relationships/oleObject" Target="../embeddings/oleObject19.bin"/><Relationship Id="rId4" Type="http://schemas.openxmlformats.org/officeDocument/2006/relationships/image" Target="../media/image46.png"/><Relationship Id="rId9" Type="http://schemas.openxmlformats.org/officeDocument/2006/relationships/oleObject" Target="../embeddings/oleObject4.bin"/><Relationship Id="rId14" Type="http://schemas.openxmlformats.org/officeDocument/2006/relationships/image" Target="../media/image51.wmf"/><Relationship Id="rId22" Type="http://schemas.openxmlformats.org/officeDocument/2006/relationships/image" Target="../media/image55.wmf"/><Relationship Id="rId27" Type="http://schemas.openxmlformats.org/officeDocument/2006/relationships/oleObject" Target="../embeddings/oleObject13.bin"/><Relationship Id="rId30" Type="http://schemas.openxmlformats.org/officeDocument/2006/relationships/image" Target="../media/image59.wmf"/><Relationship Id="rId35" Type="http://schemas.openxmlformats.org/officeDocument/2006/relationships/image" Target="../media/image63.png"/><Relationship Id="rId43" Type="http://schemas.openxmlformats.org/officeDocument/2006/relationships/image" Target="../media/image68.png"/><Relationship Id="rId48" Type="http://schemas.openxmlformats.org/officeDocument/2006/relationships/image" Target="../media/image69.wmf"/></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0.wmf"/><Relationship Id="rId18" Type="http://schemas.openxmlformats.org/officeDocument/2006/relationships/oleObject" Target="../embeddings/oleObject28.bin"/><Relationship Id="rId26" Type="http://schemas.openxmlformats.org/officeDocument/2006/relationships/oleObject" Target="../embeddings/oleObject32.bin"/><Relationship Id="rId3" Type="http://schemas.openxmlformats.org/officeDocument/2006/relationships/image" Target="../media/image46.png"/><Relationship Id="rId21" Type="http://schemas.openxmlformats.org/officeDocument/2006/relationships/image" Target="../media/image84.wmf"/><Relationship Id="rId7" Type="http://schemas.openxmlformats.org/officeDocument/2006/relationships/image" Target="../media/image76.png"/><Relationship Id="rId12" Type="http://schemas.openxmlformats.org/officeDocument/2006/relationships/oleObject" Target="../embeddings/oleObject25.bin"/><Relationship Id="rId17" Type="http://schemas.openxmlformats.org/officeDocument/2006/relationships/image" Target="../media/image82.wmf"/><Relationship Id="rId25" Type="http://schemas.openxmlformats.org/officeDocument/2006/relationships/image" Target="../media/image86.wmf"/><Relationship Id="rId2" Type="http://schemas.openxmlformats.org/officeDocument/2006/relationships/image" Target="../media/image73.png"/><Relationship Id="rId16" Type="http://schemas.openxmlformats.org/officeDocument/2006/relationships/oleObject" Target="../embeddings/oleObject27.bin"/><Relationship Id="rId20" Type="http://schemas.openxmlformats.org/officeDocument/2006/relationships/oleObject" Target="../embeddings/oleObject29.bin"/><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79.wmf"/><Relationship Id="rId24" Type="http://schemas.openxmlformats.org/officeDocument/2006/relationships/oleObject" Target="../embeddings/oleObject31.bin"/><Relationship Id="rId5" Type="http://schemas.openxmlformats.org/officeDocument/2006/relationships/image" Target="../media/image74.wmf"/><Relationship Id="rId15" Type="http://schemas.openxmlformats.org/officeDocument/2006/relationships/image" Target="../media/image81.wmf"/><Relationship Id="rId23" Type="http://schemas.openxmlformats.org/officeDocument/2006/relationships/image" Target="../media/image85.wmf"/><Relationship Id="rId10" Type="http://schemas.openxmlformats.org/officeDocument/2006/relationships/oleObject" Target="../embeddings/oleObject24.bin"/><Relationship Id="rId19" Type="http://schemas.openxmlformats.org/officeDocument/2006/relationships/image" Target="../media/image83.wmf"/><Relationship Id="rId4" Type="http://schemas.openxmlformats.org/officeDocument/2006/relationships/oleObject" Target="../embeddings/oleObject23.bin"/><Relationship Id="rId9" Type="http://schemas.openxmlformats.org/officeDocument/2006/relationships/image" Target="../media/image78.png"/><Relationship Id="rId14" Type="http://schemas.openxmlformats.org/officeDocument/2006/relationships/oleObject" Target="../embeddings/oleObject26.bin"/><Relationship Id="rId22" Type="http://schemas.openxmlformats.org/officeDocument/2006/relationships/oleObject" Target="../embeddings/oleObject30.bin"/><Relationship Id="rId27" Type="http://schemas.openxmlformats.org/officeDocument/2006/relationships/image" Target="../media/image87.wmf"/></Relationships>
</file>

<file path=ppt/slides/_rels/slide1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www.geogebra.org/m/CrVpc8pP" TargetMode="External"/><Relationship Id="rId7"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5.wmf"/><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oleObject" Target="../embeddings/oleObject33.bin"/><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18.xml.rels><?xml version="1.0" encoding="UTF-8" standalone="yes"?>
<Relationships xmlns="http://schemas.openxmlformats.org/package/2006/relationships"><Relationship Id="rId8" Type="http://schemas.openxmlformats.org/officeDocument/2006/relationships/image" Target="../media/image111.wmf"/><Relationship Id="rId3" Type="http://schemas.openxmlformats.org/officeDocument/2006/relationships/image" Target="../media/image107.png"/><Relationship Id="rId7" Type="http://schemas.openxmlformats.org/officeDocument/2006/relationships/oleObject" Target="../embeddings/oleObject34.bin"/><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1.wmf"/><Relationship Id="rId5" Type="http://schemas.openxmlformats.org/officeDocument/2006/relationships/oleObject" Target="../embeddings/oleObject35.bin"/><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111.wmf"/><Relationship Id="rId5" Type="http://schemas.openxmlformats.org/officeDocument/2006/relationships/oleObject" Target="../embeddings/oleObject36.bin"/><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20.wmf"/><Relationship Id="rId13" Type="http://schemas.openxmlformats.org/officeDocument/2006/relationships/oleObject" Target="../embeddings/oleObject42.bin"/><Relationship Id="rId18" Type="http://schemas.openxmlformats.org/officeDocument/2006/relationships/image" Target="../media/image125.wmf"/><Relationship Id="rId26" Type="http://schemas.openxmlformats.org/officeDocument/2006/relationships/image" Target="../media/image130.wmf"/><Relationship Id="rId39" Type="http://schemas.openxmlformats.org/officeDocument/2006/relationships/image" Target="../media/image137.wmf"/><Relationship Id="rId3" Type="http://schemas.openxmlformats.org/officeDocument/2006/relationships/image" Target="../media/image118.wmf"/><Relationship Id="rId21" Type="http://schemas.openxmlformats.org/officeDocument/2006/relationships/oleObject" Target="../embeddings/oleObject45.bin"/><Relationship Id="rId34" Type="http://schemas.openxmlformats.org/officeDocument/2006/relationships/oleObject" Target="../embeddings/oleObject51.bin"/><Relationship Id="rId42" Type="http://schemas.openxmlformats.org/officeDocument/2006/relationships/oleObject" Target="../embeddings/oleObject55.bin"/><Relationship Id="rId7" Type="http://schemas.openxmlformats.org/officeDocument/2006/relationships/oleObject" Target="../embeddings/oleObject39.bin"/><Relationship Id="rId12" Type="http://schemas.openxmlformats.org/officeDocument/2006/relationships/image" Target="../media/image122.wmf"/><Relationship Id="rId17" Type="http://schemas.openxmlformats.org/officeDocument/2006/relationships/oleObject" Target="../embeddings/oleObject44.bin"/><Relationship Id="rId25" Type="http://schemas.openxmlformats.org/officeDocument/2006/relationships/oleObject" Target="../embeddings/oleObject47.bin"/><Relationship Id="rId33" Type="http://schemas.openxmlformats.org/officeDocument/2006/relationships/image" Target="../media/image134.wmf"/><Relationship Id="rId38" Type="http://schemas.openxmlformats.org/officeDocument/2006/relationships/oleObject" Target="../embeddings/oleObject53.bin"/><Relationship Id="rId2" Type="http://schemas.openxmlformats.org/officeDocument/2006/relationships/oleObject" Target="../embeddings/oleObject37.bin"/><Relationship Id="rId16" Type="http://schemas.openxmlformats.org/officeDocument/2006/relationships/image" Target="../media/image124.wmf"/><Relationship Id="rId20" Type="http://schemas.openxmlformats.org/officeDocument/2006/relationships/image" Target="../media/image127.png"/><Relationship Id="rId29" Type="http://schemas.openxmlformats.org/officeDocument/2006/relationships/oleObject" Target="../embeddings/oleObject49.bin"/><Relationship Id="rId41" Type="http://schemas.openxmlformats.org/officeDocument/2006/relationships/image" Target="../media/image138.wmf"/><Relationship Id="rId1" Type="http://schemas.openxmlformats.org/officeDocument/2006/relationships/slideLayout" Target="../slideLayouts/slideLayout1.xml"/><Relationship Id="rId6" Type="http://schemas.openxmlformats.org/officeDocument/2006/relationships/image" Target="../media/image119.wmf"/><Relationship Id="rId11" Type="http://schemas.openxmlformats.org/officeDocument/2006/relationships/oleObject" Target="../embeddings/oleObject41.bin"/><Relationship Id="rId24" Type="http://schemas.openxmlformats.org/officeDocument/2006/relationships/image" Target="../media/image129.wmf"/><Relationship Id="rId32" Type="http://schemas.openxmlformats.org/officeDocument/2006/relationships/oleObject" Target="../embeddings/oleObject50.bin"/><Relationship Id="rId37" Type="http://schemas.openxmlformats.org/officeDocument/2006/relationships/image" Target="../media/image136.wmf"/><Relationship Id="rId40" Type="http://schemas.openxmlformats.org/officeDocument/2006/relationships/oleObject" Target="../embeddings/oleObject54.bin"/><Relationship Id="rId5" Type="http://schemas.openxmlformats.org/officeDocument/2006/relationships/oleObject" Target="../embeddings/oleObject38.bin"/><Relationship Id="rId15" Type="http://schemas.openxmlformats.org/officeDocument/2006/relationships/oleObject" Target="../embeddings/oleObject43.bin"/><Relationship Id="rId23" Type="http://schemas.openxmlformats.org/officeDocument/2006/relationships/oleObject" Target="../embeddings/oleObject46.bin"/><Relationship Id="rId28" Type="http://schemas.openxmlformats.org/officeDocument/2006/relationships/image" Target="../media/image131.wmf"/><Relationship Id="rId36" Type="http://schemas.openxmlformats.org/officeDocument/2006/relationships/oleObject" Target="../embeddings/oleObject52.bin"/><Relationship Id="rId10" Type="http://schemas.openxmlformats.org/officeDocument/2006/relationships/image" Target="../media/image121.wmf"/><Relationship Id="rId19" Type="http://schemas.openxmlformats.org/officeDocument/2006/relationships/image" Target="../media/image126.png"/><Relationship Id="rId31"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oleObject" Target="../embeddings/oleObject40.bin"/><Relationship Id="rId14" Type="http://schemas.openxmlformats.org/officeDocument/2006/relationships/image" Target="../media/image123.wmf"/><Relationship Id="rId22" Type="http://schemas.openxmlformats.org/officeDocument/2006/relationships/image" Target="../media/image128.wmf"/><Relationship Id="rId27" Type="http://schemas.openxmlformats.org/officeDocument/2006/relationships/oleObject" Target="../embeddings/oleObject48.bin"/><Relationship Id="rId30" Type="http://schemas.openxmlformats.org/officeDocument/2006/relationships/image" Target="../media/image132.wmf"/><Relationship Id="rId35" Type="http://schemas.openxmlformats.org/officeDocument/2006/relationships/image" Target="../media/image135.wmf"/><Relationship Id="rId43" Type="http://schemas.openxmlformats.org/officeDocument/2006/relationships/image" Target="../media/image139.wmf"/></Relationships>
</file>

<file path=ppt/slides/_rels/slide2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image" Target="../media/image142.wmf"/><Relationship Id="rId4" Type="http://schemas.openxmlformats.org/officeDocument/2006/relationships/oleObject" Target="../embeddings/oleObject56.bin"/></Relationships>
</file>

<file path=ppt/slides/_rels/slide2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 Id="rId5" Type="http://schemas.openxmlformats.org/officeDocument/2006/relationships/image" Target="../media/image142.wmf"/><Relationship Id="rId4" Type="http://schemas.openxmlformats.org/officeDocument/2006/relationships/oleObject" Target="../embeddings/oleObject57.bin"/></Relationships>
</file>

<file path=ppt/slides/_rels/slide26.xml.rels><?xml version="1.0" encoding="UTF-8" standalone="yes"?>
<Relationships xmlns="http://schemas.openxmlformats.org/package/2006/relationships"><Relationship Id="rId8" Type="http://schemas.openxmlformats.org/officeDocument/2006/relationships/image" Target="../media/image148.wmf"/><Relationship Id="rId13" Type="http://schemas.openxmlformats.org/officeDocument/2006/relationships/oleObject" Target="../embeddings/oleObject63.bin"/><Relationship Id="rId18" Type="http://schemas.openxmlformats.org/officeDocument/2006/relationships/image" Target="../media/image153.wmf"/><Relationship Id="rId26" Type="http://schemas.openxmlformats.org/officeDocument/2006/relationships/image" Target="../media/image157.wmf"/><Relationship Id="rId3" Type="http://schemas.openxmlformats.org/officeDocument/2006/relationships/oleObject" Target="../embeddings/oleObject58.bin"/><Relationship Id="rId21" Type="http://schemas.openxmlformats.org/officeDocument/2006/relationships/oleObject" Target="../embeddings/oleObject67.bin"/><Relationship Id="rId7" Type="http://schemas.openxmlformats.org/officeDocument/2006/relationships/oleObject" Target="../embeddings/oleObject60.bin"/><Relationship Id="rId12" Type="http://schemas.openxmlformats.org/officeDocument/2006/relationships/image" Target="../media/image150.wmf"/><Relationship Id="rId17" Type="http://schemas.openxmlformats.org/officeDocument/2006/relationships/oleObject" Target="../embeddings/oleObject65.bin"/><Relationship Id="rId25" Type="http://schemas.openxmlformats.org/officeDocument/2006/relationships/oleObject" Target="../embeddings/oleObject69.bin"/><Relationship Id="rId2" Type="http://schemas.openxmlformats.org/officeDocument/2006/relationships/image" Target="../media/image46.png"/><Relationship Id="rId16" Type="http://schemas.openxmlformats.org/officeDocument/2006/relationships/image" Target="../media/image152.wmf"/><Relationship Id="rId20" Type="http://schemas.openxmlformats.org/officeDocument/2006/relationships/image" Target="../media/image154.wmf"/><Relationship Id="rId29" Type="http://schemas.openxmlformats.org/officeDocument/2006/relationships/oleObject" Target="../embeddings/oleObject71.bin"/><Relationship Id="rId1" Type="http://schemas.openxmlformats.org/officeDocument/2006/relationships/slideLayout" Target="../slideLayouts/slideLayout1.xml"/><Relationship Id="rId6" Type="http://schemas.openxmlformats.org/officeDocument/2006/relationships/image" Target="../media/image147.wmf"/><Relationship Id="rId11" Type="http://schemas.openxmlformats.org/officeDocument/2006/relationships/oleObject" Target="../embeddings/oleObject62.bin"/><Relationship Id="rId24" Type="http://schemas.openxmlformats.org/officeDocument/2006/relationships/image" Target="../media/image156.wmf"/><Relationship Id="rId32" Type="http://schemas.openxmlformats.org/officeDocument/2006/relationships/image" Target="../media/image145.png"/><Relationship Id="rId5" Type="http://schemas.openxmlformats.org/officeDocument/2006/relationships/oleObject" Target="../embeddings/oleObject59.bin"/><Relationship Id="rId15" Type="http://schemas.openxmlformats.org/officeDocument/2006/relationships/oleObject" Target="../embeddings/oleObject64.bin"/><Relationship Id="rId23" Type="http://schemas.openxmlformats.org/officeDocument/2006/relationships/oleObject" Target="../embeddings/oleObject68.bin"/><Relationship Id="rId28" Type="http://schemas.openxmlformats.org/officeDocument/2006/relationships/image" Target="../media/image158.wmf"/><Relationship Id="rId10" Type="http://schemas.openxmlformats.org/officeDocument/2006/relationships/image" Target="../media/image149.wmf"/><Relationship Id="rId19" Type="http://schemas.openxmlformats.org/officeDocument/2006/relationships/oleObject" Target="../embeddings/oleObject66.bin"/><Relationship Id="rId31" Type="http://schemas.openxmlformats.org/officeDocument/2006/relationships/image" Target="../media/image143.png"/><Relationship Id="rId4" Type="http://schemas.openxmlformats.org/officeDocument/2006/relationships/image" Target="../media/image146.wmf"/><Relationship Id="rId9" Type="http://schemas.openxmlformats.org/officeDocument/2006/relationships/oleObject" Target="../embeddings/oleObject61.bin"/><Relationship Id="rId14" Type="http://schemas.openxmlformats.org/officeDocument/2006/relationships/image" Target="../media/image151.wmf"/><Relationship Id="rId22" Type="http://schemas.openxmlformats.org/officeDocument/2006/relationships/image" Target="../media/image155.wmf"/><Relationship Id="rId27" Type="http://schemas.openxmlformats.org/officeDocument/2006/relationships/oleObject" Target="../embeddings/oleObject70.bin"/><Relationship Id="rId30" Type="http://schemas.openxmlformats.org/officeDocument/2006/relationships/image" Target="../media/image159.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74.bin"/><Relationship Id="rId13" Type="http://schemas.openxmlformats.org/officeDocument/2006/relationships/image" Target="../media/image157.wmf"/><Relationship Id="rId18" Type="http://schemas.openxmlformats.org/officeDocument/2006/relationships/image" Target="../media/image46.png"/><Relationship Id="rId26" Type="http://schemas.openxmlformats.org/officeDocument/2006/relationships/oleObject" Target="../embeddings/oleObject80.bin"/><Relationship Id="rId39" Type="http://schemas.openxmlformats.org/officeDocument/2006/relationships/image" Target="../media/image174.wmf"/><Relationship Id="rId3" Type="http://schemas.openxmlformats.org/officeDocument/2006/relationships/image" Target="../media/image152.wmf"/><Relationship Id="rId21" Type="http://schemas.openxmlformats.org/officeDocument/2006/relationships/image" Target="../media/image164.png"/><Relationship Id="rId34" Type="http://schemas.openxmlformats.org/officeDocument/2006/relationships/oleObject" Target="../embeddings/oleObject84.bin"/><Relationship Id="rId42" Type="http://schemas.openxmlformats.org/officeDocument/2006/relationships/oleObject" Target="../embeddings/oleObject88.bin"/><Relationship Id="rId7" Type="http://schemas.openxmlformats.org/officeDocument/2006/relationships/image" Target="../media/image160.wmf"/><Relationship Id="rId12" Type="http://schemas.openxmlformats.org/officeDocument/2006/relationships/oleObject" Target="../embeddings/oleObject76.bin"/><Relationship Id="rId17" Type="http://schemas.openxmlformats.org/officeDocument/2006/relationships/image" Target="../media/image159.wmf"/><Relationship Id="rId25" Type="http://schemas.openxmlformats.org/officeDocument/2006/relationships/image" Target="../media/image167.wmf"/><Relationship Id="rId33" Type="http://schemas.openxmlformats.org/officeDocument/2006/relationships/image" Target="../media/image171.wmf"/><Relationship Id="rId38" Type="http://schemas.openxmlformats.org/officeDocument/2006/relationships/oleObject" Target="../embeddings/oleObject86.bin"/><Relationship Id="rId2" Type="http://schemas.openxmlformats.org/officeDocument/2006/relationships/oleObject" Target="../embeddings/oleObject64.bin"/><Relationship Id="rId16" Type="http://schemas.openxmlformats.org/officeDocument/2006/relationships/oleObject" Target="../embeddings/oleObject78.bin"/><Relationship Id="rId20" Type="http://schemas.openxmlformats.org/officeDocument/2006/relationships/image" Target="../media/image163.png"/><Relationship Id="rId29" Type="http://schemas.openxmlformats.org/officeDocument/2006/relationships/image" Target="../media/image169.wmf"/><Relationship Id="rId41" Type="http://schemas.openxmlformats.org/officeDocument/2006/relationships/image" Target="../media/image175.wmf"/><Relationship Id="rId1" Type="http://schemas.openxmlformats.org/officeDocument/2006/relationships/slideLayout" Target="../slideLayouts/slideLayout1.xml"/><Relationship Id="rId6" Type="http://schemas.openxmlformats.org/officeDocument/2006/relationships/oleObject" Target="../embeddings/oleObject73.bin"/><Relationship Id="rId11" Type="http://schemas.openxmlformats.org/officeDocument/2006/relationships/image" Target="../media/image156.wmf"/><Relationship Id="rId24" Type="http://schemas.openxmlformats.org/officeDocument/2006/relationships/oleObject" Target="../embeddings/oleObject79.bin"/><Relationship Id="rId32" Type="http://schemas.openxmlformats.org/officeDocument/2006/relationships/oleObject" Target="../embeddings/oleObject83.bin"/><Relationship Id="rId37" Type="http://schemas.openxmlformats.org/officeDocument/2006/relationships/image" Target="../media/image173.wmf"/><Relationship Id="rId40" Type="http://schemas.openxmlformats.org/officeDocument/2006/relationships/oleObject" Target="../embeddings/oleObject87.bin"/><Relationship Id="rId45" Type="http://schemas.openxmlformats.org/officeDocument/2006/relationships/image" Target="../media/image177.wmf"/><Relationship Id="rId5" Type="http://schemas.openxmlformats.org/officeDocument/2006/relationships/image" Target="../media/image153.wmf"/><Relationship Id="rId15" Type="http://schemas.openxmlformats.org/officeDocument/2006/relationships/image" Target="../media/image158.wmf"/><Relationship Id="rId23" Type="http://schemas.openxmlformats.org/officeDocument/2006/relationships/image" Target="../media/image166.png"/><Relationship Id="rId28" Type="http://schemas.openxmlformats.org/officeDocument/2006/relationships/oleObject" Target="../embeddings/oleObject81.bin"/><Relationship Id="rId36" Type="http://schemas.openxmlformats.org/officeDocument/2006/relationships/oleObject" Target="../embeddings/oleObject85.bin"/><Relationship Id="rId10" Type="http://schemas.openxmlformats.org/officeDocument/2006/relationships/oleObject" Target="../embeddings/oleObject75.bin"/><Relationship Id="rId19" Type="http://schemas.openxmlformats.org/officeDocument/2006/relationships/image" Target="../media/image162.png"/><Relationship Id="rId31" Type="http://schemas.openxmlformats.org/officeDocument/2006/relationships/image" Target="../media/image170.wmf"/><Relationship Id="rId44" Type="http://schemas.openxmlformats.org/officeDocument/2006/relationships/oleObject" Target="../embeddings/oleObject89.bin"/><Relationship Id="rId4" Type="http://schemas.openxmlformats.org/officeDocument/2006/relationships/oleObject" Target="../embeddings/oleObject72.bin"/><Relationship Id="rId9" Type="http://schemas.openxmlformats.org/officeDocument/2006/relationships/image" Target="../media/image161.wmf"/><Relationship Id="rId14" Type="http://schemas.openxmlformats.org/officeDocument/2006/relationships/oleObject" Target="../embeddings/oleObject77.bin"/><Relationship Id="rId22" Type="http://schemas.openxmlformats.org/officeDocument/2006/relationships/image" Target="../media/image165.png"/><Relationship Id="rId27" Type="http://schemas.openxmlformats.org/officeDocument/2006/relationships/image" Target="../media/image168.wmf"/><Relationship Id="rId30" Type="http://schemas.openxmlformats.org/officeDocument/2006/relationships/oleObject" Target="../embeddings/oleObject82.bin"/><Relationship Id="rId35" Type="http://schemas.openxmlformats.org/officeDocument/2006/relationships/image" Target="../media/image172.wmf"/><Relationship Id="rId43" Type="http://schemas.openxmlformats.org/officeDocument/2006/relationships/image" Target="../media/image176.wmf"/></Relationships>
</file>

<file path=ppt/slides/_rels/slide28.xml.rels><?xml version="1.0" encoding="UTF-8" standalone="yes"?>
<Relationships xmlns="http://schemas.openxmlformats.org/package/2006/relationships"><Relationship Id="rId8" Type="http://schemas.openxmlformats.org/officeDocument/2006/relationships/image" Target="../media/image181.wmf"/><Relationship Id="rId13" Type="http://schemas.openxmlformats.org/officeDocument/2006/relationships/image" Target="../media/image184.wmf"/><Relationship Id="rId18" Type="http://schemas.openxmlformats.org/officeDocument/2006/relationships/oleObject" Target="../embeddings/oleObject96.bin"/><Relationship Id="rId26" Type="http://schemas.openxmlformats.org/officeDocument/2006/relationships/oleObject" Target="../embeddings/oleObject99.bin"/><Relationship Id="rId39" Type="http://schemas.openxmlformats.org/officeDocument/2006/relationships/image" Target="../media/image198.wmf"/><Relationship Id="rId3" Type="http://schemas.openxmlformats.org/officeDocument/2006/relationships/image" Target="../media/image178.png"/><Relationship Id="rId21" Type="http://schemas.openxmlformats.org/officeDocument/2006/relationships/image" Target="../media/image188.wmf"/><Relationship Id="rId34" Type="http://schemas.openxmlformats.org/officeDocument/2006/relationships/oleObject" Target="../embeddings/oleObject103.bin"/><Relationship Id="rId7" Type="http://schemas.openxmlformats.org/officeDocument/2006/relationships/oleObject" Target="../embeddings/oleObject91.bin"/><Relationship Id="rId12" Type="http://schemas.openxmlformats.org/officeDocument/2006/relationships/oleObject" Target="../embeddings/oleObject93.bin"/><Relationship Id="rId17" Type="http://schemas.openxmlformats.org/officeDocument/2006/relationships/image" Target="../media/image186.wmf"/><Relationship Id="rId25" Type="http://schemas.openxmlformats.org/officeDocument/2006/relationships/image" Target="../media/image191.wmf"/><Relationship Id="rId33" Type="http://schemas.openxmlformats.org/officeDocument/2006/relationships/image" Target="../media/image195.wmf"/><Relationship Id="rId38" Type="http://schemas.openxmlformats.org/officeDocument/2006/relationships/oleObject" Target="../embeddings/oleObject105.bin"/><Relationship Id="rId2" Type="http://schemas.openxmlformats.org/officeDocument/2006/relationships/image" Target="../media/image46.png"/><Relationship Id="rId16" Type="http://schemas.openxmlformats.org/officeDocument/2006/relationships/oleObject" Target="../embeddings/oleObject95.bin"/><Relationship Id="rId20" Type="http://schemas.openxmlformats.org/officeDocument/2006/relationships/oleObject" Target="../embeddings/oleObject97.bin"/><Relationship Id="rId29" Type="http://schemas.openxmlformats.org/officeDocument/2006/relationships/image" Target="../media/image193.wmf"/><Relationship Id="rId1" Type="http://schemas.openxmlformats.org/officeDocument/2006/relationships/slideLayout" Target="../slideLayouts/slideLayout1.xml"/><Relationship Id="rId6" Type="http://schemas.openxmlformats.org/officeDocument/2006/relationships/image" Target="../media/image180.wmf"/><Relationship Id="rId11" Type="http://schemas.openxmlformats.org/officeDocument/2006/relationships/image" Target="../media/image183.png"/><Relationship Id="rId24" Type="http://schemas.openxmlformats.org/officeDocument/2006/relationships/oleObject" Target="../embeddings/oleObject98.bin"/><Relationship Id="rId32" Type="http://schemas.openxmlformats.org/officeDocument/2006/relationships/oleObject" Target="../embeddings/oleObject102.bin"/><Relationship Id="rId37" Type="http://schemas.openxmlformats.org/officeDocument/2006/relationships/image" Target="../media/image197.wmf"/><Relationship Id="rId5" Type="http://schemas.openxmlformats.org/officeDocument/2006/relationships/oleObject" Target="../embeddings/oleObject90.bin"/><Relationship Id="rId15" Type="http://schemas.openxmlformats.org/officeDocument/2006/relationships/image" Target="../media/image185.wmf"/><Relationship Id="rId23" Type="http://schemas.openxmlformats.org/officeDocument/2006/relationships/image" Target="../media/image190.png"/><Relationship Id="rId28" Type="http://schemas.openxmlformats.org/officeDocument/2006/relationships/oleObject" Target="../embeddings/oleObject100.bin"/><Relationship Id="rId36" Type="http://schemas.openxmlformats.org/officeDocument/2006/relationships/oleObject" Target="../embeddings/oleObject104.bin"/><Relationship Id="rId10" Type="http://schemas.openxmlformats.org/officeDocument/2006/relationships/image" Target="../media/image182.wmf"/><Relationship Id="rId19" Type="http://schemas.openxmlformats.org/officeDocument/2006/relationships/image" Target="../media/image187.wmf"/><Relationship Id="rId31" Type="http://schemas.openxmlformats.org/officeDocument/2006/relationships/image" Target="../media/image194.wmf"/><Relationship Id="rId4" Type="http://schemas.openxmlformats.org/officeDocument/2006/relationships/image" Target="../media/image179.png"/><Relationship Id="rId9" Type="http://schemas.openxmlformats.org/officeDocument/2006/relationships/oleObject" Target="../embeddings/oleObject92.bin"/><Relationship Id="rId14" Type="http://schemas.openxmlformats.org/officeDocument/2006/relationships/oleObject" Target="../embeddings/oleObject94.bin"/><Relationship Id="rId22" Type="http://schemas.openxmlformats.org/officeDocument/2006/relationships/image" Target="../media/image189.png"/><Relationship Id="rId27" Type="http://schemas.openxmlformats.org/officeDocument/2006/relationships/image" Target="../media/image192.wmf"/><Relationship Id="rId30" Type="http://schemas.openxmlformats.org/officeDocument/2006/relationships/oleObject" Target="../embeddings/oleObject101.bin"/><Relationship Id="rId35" Type="http://schemas.openxmlformats.org/officeDocument/2006/relationships/image" Target="../media/image196.wmf"/></Relationships>
</file>

<file path=ppt/slides/_rels/slide2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08.bin"/><Relationship Id="rId13" Type="http://schemas.openxmlformats.org/officeDocument/2006/relationships/image" Target="../media/image204.wmf"/><Relationship Id="rId18" Type="http://schemas.openxmlformats.org/officeDocument/2006/relationships/oleObject" Target="../embeddings/oleObject113.bin"/><Relationship Id="rId26" Type="http://schemas.openxmlformats.org/officeDocument/2006/relationships/oleObject" Target="../embeddings/oleObject117.bin"/><Relationship Id="rId3" Type="http://schemas.openxmlformats.org/officeDocument/2006/relationships/image" Target="../media/image46.png"/><Relationship Id="rId21" Type="http://schemas.openxmlformats.org/officeDocument/2006/relationships/image" Target="../media/image208.wmf"/><Relationship Id="rId7" Type="http://schemas.openxmlformats.org/officeDocument/2006/relationships/image" Target="../media/image201.wmf"/><Relationship Id="rId12" Type="http://schemas.openxmlformats.org/officeDocument/2006/relationships/oleObject" Target="../embeddings/oleObject110.bin"/><Relationship Id="rId17" Type="http://schemas.openxmlformats.org/officeDocument/2006/relationships/image" Target="../media/image206.wmf"/><Relationship Id="rId25" Type="http://schemas.openxmlformats.org/officeDocument/2006/relationships/image" Target="../media/image210.wmf"/><Relationship Id="rId2" Type="http://schemas.openxmlformats.org/officeDocument/2006/relationships/image" Target="../media/image199.png"/><Relationship Id="rId16" Type="http://schemas.openxmlformats.org/officeDocument/2006/relationships/oleObject" Target="../embeddings/oleObject112.bin"/><Relationship Id="rId20" Type="http://schemas.openxmlformats.org/officeDocument/2006/relationships/oleObject" Target="../embeddings/oleObject114.bin"/><Relationship Id="rId1" Type="http://schemas.openxmlformats.org/officeDocument/2006/relationships/slideLayout" Target="../slideLayouts/slideLayout1.xml"/><Relationship Id="rId6" Type="http://schemas.openxmlformats.org/officeDocument/2006/relationships/oleObject" Target="../embeddings/oleObject107.bin"/><Relationship Id="rId11" Type="http://schemas.openxmlformats.org/officeDocument/2006/relationships/image" Target="../media/image203.wmf"/><Relationship Id="rId24" Type="http://schemas.openxmlformats.org/officeDocument/2006/relationships/oleObject" Target="../embeddings/oleObject116.bin"/><Relationship Id="rId5" Type="http://schemas.openxmlformats.org/officeDocument/2006/relationships/image" Target="../media/image200.wmf"/><Relationship Id="rId15" Type="http://schemas.openxmlformats.org/officeDocument/2006/relationships/image" Target="../media/image205.wmf"/><Relationship Id="rId23" Type="http://schemas.openxmlformats.org/officeDocument/2006/relationships/image" Target="../media/image209.wmf"/><Relationship Id="rId10" Type="http://schemas.openxmlformats.org/officeDocument/2006/relationships/oleObject" Target="../embeddings/oleObject109.bin"/><Relationship Id="rId19" Type="http://schemas.openxmlformats.org/officeDocument/2006/relationships/image" Target="../media/image207.wmf"/><Relationship Id="rId4" Type="http://schemas.openxmlformats.org/officeDocument/2006/relationships/oleObject" Target="../embeddings/oleObject106.bin"/><Relationship Id="rId9" Type="http://schemas.openxmlformats.org/officeDocument/2006/relationships/image" Target="../media/image202.wmf"/><Relationship Id="rId14" Type="http://schemas.openxmlformats.org/officeDocument/2006/relationships/oleObject" Target="../embeddings/oleObject111.bin"/><Relationship Id="rId22" Type="http://schemas.openxmlformats.org/officeDocument/2006/relationships/oleObject" Target="../embeddings/oleObject115.bin"/><Relationship Id="rId27" Type="http://schemas.openxmlformats.org/officeDocument/2006/relationships/image" Target="../media/image211.wmf"/></Relationships>
</file>

<file path=ppt/slides/_rels/slide31.xml.rels><?xml version="1.0" encoding="UTF-8" standalone="yes"?>
<Relationships xmlns="http://schemas.openxmlformats.org/package/2006/relationships"><Relationship Id="rId8" Type="http://schemas.openxmlformats.org/officeDocument/2006/relationships/image" Target="../media/image210.wmf"/><Relationship Id="rId13" Type="http://schemas.openxmlformats.org/officeDocument/2006/relationships/oleObject" Target="../embeddings/oleObject123.bin"/><Relationship Id="rId18" Type="http://schemas.openxmlformats.org/officeDocument/2006/relationships/image" Target="../media/image216.wmf"/><Relationship Id="rId26" Type="http://schemas.openxmlformats.org/officeDocument/2006/relationships/image" Target="../media/image220.wmf"/><Relationship Id="rId3" Type="http://schemas.openxmlformats.org/officeDocument/2006/relationships/oleObject" Target="../embeddings/oleObject118.bin"/><Relationship Id="rId21" Type="http://schemas.openxmlformats.org/officeDocument/2006/relationships/oleObject" Target="../embeddings/oleObject127.bin"/><Relationship Id="rId7" Type="http://schemas.openxmlformats.org/officeDocument/2006/relationships/oleObject" Target="../embeddings/oleObject120.bin"/><Relationship Id="rId12" Type="http://schemas.openxmlformats.org/officeDocument/2006/relationships/image" Target="../media/image213.wmf"/><Relationship Id="rId17" Type="http://schemas.openxmlformats.org/officeDocument/2006/relationships/oleObject" Target="../embeddings/oleObject125.bin"/><Relationship Id="rId25" Type="http://schemas.openxmlformats.org/officeDocument/2006/relationships/oleObject" Target="../embeddings/oleObject129.bin"/><Relationship Id="rId2" Type="http://schemas.openxmlformats.org/officeDocument/2006/relationships/image" Target="../media/image199.png"/><Relationship Id="rId16" Type="http://schemas.openxmlformats.org/officeDocument/2006/relationships/image" Target="../media/image215.wmf"/><Relationship Id="rId20" Type="http://schemas.openxmlformats.org/officeDocument/2006/relationships/image" Target="../media/image217.wmf"/><Relationship Id="rId1" Type="http://schemas.openxmlformats.org/officeDocument/2006/relationships/slideLayout" Target="../slideLayouts/slideLayout1.xml"/><Relationship Id="rId6" Type="http://schemas.openxmlformats.org/officeDocument/2006/relationships/image" Target="../media/image212.wmf"/><Relationship Id="rId11" Type="http://schemas.openxmlformats.org/officeDocument/2006/relationships/oleObject" Target="../embeddings/oleObject122.bin"/><Relationship Id="rId24" Type="http://schemas.openxmlformats.org/officeDocument/2006/relationships/image" Target="../media/image219.wmf"/><Relationship Id="rId5" Type="http://schemas.openxmlformats.org/officeDocument/2006/relationships/oleObject" Target="../embeddings/oleObject119.bin"/><Relationship Id="rId15" Type="http://schemas.openxmlformats.org/officeDocument/2006/relationships/oleObject" Target="../embeddings/oleObject124.bin"/><Relationship Id="rId23" Type="http://schemas.openxmlformats.org/officeDocument/2006/relationships/oleObject" Target="../embeddings/oleObject128.bin"/><Relationship Id="rId28" Type="http://schemas.openxmlformats.org/officeDocument/2006/relationships/image" Target="../media/image221.wmf"/><Relationship Id="rId10" Type="http://schemas.openxmlformats.org/officeDocument/2006/relationships/image" Target="../media/image211.wmf"/><Relationship Id="rId19" Type="http://schemas.openxmlformats.org/officeDocument/2006/relationships/oleObject" Target="../embeddings/oleObject126.bin"/><Relationship Id="rId4" Type="http://schemas.openxmlformats.org/officeDocument/2006/relationships/image" Target="../media/image200.wmf"/><Relationship Id="rId9" Type="http://schemas.openxmlformats.org/officeDocument/2006/relationships/oleObject" Target="../embeddings/oleObject121.bin"/><Relationship Id="rId14" Type="http://schemas.openxmlformats.org/officeDocument/2006/relationships/image" Target="../media/image214.wmf"/><Relationship Id="rId22" Type="http://schemas.openxmlformats.org/officeDocument/2006/relationships/image" Target="../media/image218.wmf"/><Relationship Id="rId27" Type="http://schemas.openxmlformats.org/officeDocument/2006/relationships/oleObject" Target="../embeddings/oleObject130.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31.bin"/><Relationship Id="rId3" Type="http://schemas.openxmlformats.org/officeDocument/2006/relationships/image" Target="../media/image222.png"/><Relationship Id="rId7" Type="http://schemas.openxmlformats.org/officeDocument/2006/relationships/image" Target="../media/image226.png"/><Relationship Id="rId12" Type="http://schemas.openxmlformats.org/officeDocument/2006/relationships/image" Target="../media/image229.png"/><Relationship Id="rId2" Type="http://schemas.openxmlformats.org/officeDocument/2006/relationships/hyperlink" Target="https://www.geogebra.org/m/Un5jpvgX" TargetMode="External"/><Relationship Id="rId1" Type="http://schemas.openxmlformats.org/officeDocument/2006/relationships/slideLayout" Target="../slideLayouts/slideLayout1.xml"/><Relationship Id="rId6" Type="http://schemas.openxmlformats.org/officeDocument/2006/relationships/image" Target="../media/image225.png"/><Relationship Id="rId11" Type="http://schemas.openxmlformats.org/officeDocument/2006/relationships/image" Target="../media/image228.wmf"/><Relationship Id="rId5" Type="http://schemas.openxmlformats.org/officeDocument/2006/relationships/image" Target="../media/image224.png"/><Relationship Id="rId10" Type="http://schemas.openxmlformats.org/officeDocument/2006/relationships/oleObject" Target="../embeddings/oleObject132.bin"/><Relationship Id="rId4" Type="http://schemas.openxmlformats.org/officeDocument/2006/relationships/image" Target="../media/image223.png"/><Relationship Id="rId9" Type="http://schemas.openxmlformats.org/officeDocument/2006/relationships/image" Target="../media/image227.wmf"/></Relationships>
</file>

<file path=ppt/slides/_rels/slide33.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34.bin"/><Relationship Id="rId13" Type="http://schemas.openxmlformats.org/officeDocument/2006/relationships/oleObject" Target="../embeddings/oleObject136.bin"/><Relationship Id="rId3" Type="http://schemas.openxmlformats.org/officeDocument/2006/relationships/image" Target="../media/image232.png"/><Relationship Id="rId7" Type="http://schemas.openxmlformats.org/officeDocument/2006/relationships/image" Target="../media/image235.wmf"/><Relationship Id="rId12" Type="http://schemas.openxmlformats.org/officeDocument/2006/relationships/image" Target="../media/image238.wmf"/><Relationship Id="rId2" Type="http://schemas.openxmlformats.org/officeDocument/2006/relationships/image" Target="../media/image231.png"/><Relationship Id="rId1" Type="http://schemas.openxmlformats.org/officeDocument/2006/relationships/slideLayout" Target="../slideLayouts/slideLayout1.xml"/><Relationship Id="rId6" Type="http://schemas.openxmlformats.org/officeDocument/2006/relationships/oleObject" Target="../embeddings/oleObject133.bin"/><Relationship Id="rId11" Type="http://schemas.openxmlformats.org/officeDocument/2006/relationships/oleObject" Target="../embeddings/oleObject135.bin"/><Relationship Id="rId5" Type="http://schemas.openxmlformats.org/officeDocument/2006/relationships/image" Target="../media/image234.png"/><Relationship Id="rId10" Type="http://schemas.openxmlformats.org/officeDocument/2006/relationships/image" Target="../media/image237.png"/><Relationship Id="rId4" Type="http://schemas.openxmlformats.org/officeDocument/2006/relationships/image" Target="../media/image233.png"/><Relationship Id="rId9" Type="http://schemas.openxmlformats.org/officeDocument/2006/relationships/image" Target="../media/image236.wmf"/><Relationship Id="rId14" Type="http://schemas.openxmlformats.org/officeDocument/2006/relationships/image" Target="../media/image239.wmf"/></Relationships>
</file>

<file path=ppt/slides/_rels/slide35.xml.rels><?xml version="1.0" encoding="UTF-8" standalone="yes"?>
<Relationships xmlns="http://schemas.openxmlformats.org/package/2006/relationships"><Relationship Id="rId8" Type="http://schemas.openxmlformats.org/officeDocument/2006/relationships/image" Target="../media/image243.wmf"/><Relationship Id="rId13" Type="http://schemas.openxmlformats.org/officeDocument/2006/relationships/oleObject" Target="../embeddings/oleObject141.bin"/><Relationship Id="rId18" Type="http://schemas.openxmlformats.org/officeDocument/2006/relationships/image" Target="../media/image248.wmf"/><Relationship Id="rId26" Type="http://schemas.openxmlformats.org/officeDocument/2006/relationships/image" Target="../media/image252.wmf"/><Relationship Id="rId3" Type="http://schemas.openxmlformats.org/officeDocument/2006/relationships/image" Target="../media/image240.jpeg"/><Relationship Id="rId21" Type="http://schemas.openxmlformats.org/officeDocument/2006/relationships/oleObject" Target="../embeddings/oleObject145.bin"/><Relationship Id="rId7" Type="http://schemas.openxmlformats.org/officeDocument/2006/relationships/oleObject" Target="../embeddings/oleObject138.bin"/><Relationship Id="rId12" Type="http://schemas.openxmlformats.org/officeDocument/2006/relationships/image" Target="../media/image245.wmf"/><Relationship Id="rId17" Type="http://schemas.openxmlformats.org/officeDocument/2006/relationships/oleObject" Target="../embeddings/oleObject143.bin"/><Relationship Id="rId25" Type="http://schemas.openxmlformats.org/officeDocument/2006/relationships/oleObject" Target="../embeddings/oleObject147.bin"/><Relationship Id="rId2" Type="http://schemas.openxmlformats.org/officeDocument/2006/relationships/image" Target="../media/image231.png"/><Relationship Id="rId16" Type="http://schemas.openxmlformats.org/officeDocument/2006/relationships/image" Target="../media/image247.wmf"/><Relationship Id="rId20" Type="http://schemas.openxmlformats.org/officeDocument/2006/relationships/image" Target="../media/image249.wmf"/><Relationship Id="rId29" Type="http://schemas.openxmlformats.org/officeDocument/2006/relationships/oleObject" Target="../embeddings/oleObject149.bin"/><Relationship Id="rId1" Type="http://schemas.openxmlformats.org/officeDocument/2006/relationships/slideLayout" Target="../slideLayouts/slideLayout1.xml"/><Relationship Id="rId6" Type="http://schemas.openxmlformats.org/officeDocument/2006/relationships/image" Target="../media/image242.wmf"/><Relationship Id="rId11" Type="http://schemas.openxmlformats.org/officeDocument/2006/relationships/oleObject" Target="../embeddings/oleObject140.bin"/><Relationship Id="rId24" Type="http://schemas.openxmlformats.org/officeDocument/2006/relationships/image" Target="../media/image251.wmf"/><Relationship Id="rId5" Type="http://schemas.openxmlformats.org/officeDocument/2006/relationships/oleObject" Target="../embeddings/oleObject137.bin"/><Relationship Id="rId15" Type="http://schemas.openxmlformats.org/officeDocument/2006/relationships/oleObject" Target="../embeddings/oleObject142.bin"/><Relationship Id="rId23" Type="http://schemas.openxmlformats.org/officeDocument/2006/relationships/oleObject" Target="../embeddings/oleObject146.bin"/><Relationship Id="rId28" Type="http://schemas.openxmlformats.org/officeDocument/2006/relationships/image" Target="../media/image253.wmf"/><Relationship Id="rId10" Type="http://schemas.openxmlformats.org/officeDocument/2006/relationships/image" Target="../media/image244.wmf"/><Relationship Id="rId19" Type="http://schemas.openxmlformats.org/officeDocument/2006/relationships/oleObject" Target="../embeddings/oleObject144.bin"/><Relationship Id="rId4" Type="http://schemas.openxmlformats.org/officeDocument/2006/relationships/image" Target="../media/image241.png"/><Relationship Id="rId9" Type="http://schemas.openxmlformats.org/officeDocument/2006/relationships/oleObject" Target="../embeddings/oleObject139.bin"/><Relationship Id="rId14" Type="http://schemas.openxmlformats.org/officeDocument/2006/relationships/image" Target="../media/image246.wmf"/><Relationship Id="rId22" Type="http://schemas.openxmlformats.org/officeDocument/2006/relationships/image" Target="../media/image250.wmf"/><Relationship Id="rId27" Type="http://schemas.openxmlformats.org/officeDocument/2006/relationships/oleObject" Target="../embeddings/oleObject148.bin"/><Relationship Id="rId30" Type="http://schemas.openxmlformats.org/officeDocument/2006/relationships/image" Target="../media/image254.wmf"/></Relationships>
</file>

<file path=ppt/slides/_rels/slide36.xml.rels><?xml version="1.0" encoding="UTF-8" standalone="yes"?>
<Relationships xmlns="http://schemas.openxmlformats.org/package/2006/relationships"><Relationship Id="rId8" Type="http://schemas.openxmlformats.org/officeDocument/2006/relationships/image" Target="../media/image259.png"/><Relationship Id="rId13" Type="http://schemas.openxmlformats.org/officeDocument/2006/relationships/image" Target="../media/image261.wmf"/><Relationship Id="rId18" Type="http://schemas.openxmlformats.org/officeDocument/2006/relationships/oleObject" Target="../embeddings/oleObject156.bin"/><Relationship Id="rId26" Type="http://schemas.openxmlformats.org/officeDocument/2006/relationships/oleObject" Target="../embeddings/oleObject160.bin"/><Relationship Id="rId3" Type="http://schemas.openxmlformats.org/officeDocument/2006/relationships/image" Target="../media/image256.png"/><Relationship Id="rId21" Type="http://schemas.openxmlformats.org/officeDocument/2006/relationships/image" Target="../media/image265.wmf"/><Relationship Id="rId7" Type="http://schemas.openxmlformats.org/officeDocument/2006/relationships/image" Target="../media/image258.wmf"/><Relationship Id="rId12" Type="http://schemas.openxmlformats.org/officeDocument/2006/relationships/oleObject" Target="../embeddings/oleObject153.bin"/><Relationship Id="rId17" Type="http://schemas.openxmlformats.org/officeDocument/2006/relationships/image" Target="../media/image263.wmf"/><Relationship Id="rId25" Type="http://schemas.openxmlformats.org/officeDocument/2006/relationships/image" Target="../media/image267.wmf"/><Relationship Id="rId2" Type="http://schemas.openxmlformats.org/officeDocument/2006/relationships/image" Target="../media/image255.png"/><Relationship Id="rId16" Type="http://schemas.openxmlformats.org/officeDocument/2006/relationships/oleObject" Target="../embeddings/oleObject155.bin"/><Relationship Id="rId20" Type="http://schemas.openxmlformats.org/officeDocument/2006/relationships/oleObject" Target="../embeddings/oleObject157.bin"/><Relationship Id="rId29" Type="http://schemas.openxmlformats.org/officeDocument/2006/relationships/image" Target="../media/image269.wmf"/><Relationship Id="rId1" Type="http://schemas.openxmlformats.org/officeDocument/2006/relationships/slideLayout" Target="../slideLayouts/slideLayout1.xml"/><Relationship Id="rId6" Type="http://schemas.openxmlformats.org/officeDocument/2006/relationships/oleObject" Target="../embeddings/oleObject151.bin"/><Relationship Id="rId11" Type="http://schemas.openxmlformats.org/officeDocument/2006/relationships/image" Target="../media/image260.wmf"/><Relationship Id="rId24" Type="http://schemas.openxmlformats.org/officeDocument/2006/relationships/oleObject" Target="../embeddings/oleObject159.bin"/><Relationship Id="rId5" Type="http://schemas.openxmlformats.org/officeDocument/2006/relationships/image" Target="../media/image257.wmf"/><Relationship Id="rId15" Type="http://schemas.openxmlformats.org/officeDocument/2006/relationships/image" Target="../media/image262.wmf"/><Relationship Id="rId23" Type="http://schemas.openxmlformats.org/officeDocument/2006/relationships/image" Target="../media/image266.wmf"/><Relationship Id="rId28" Type="http://schemas.openxmlformats.org/officeDocument/2006/relationships/oleObject" Target="../embeddings/oleObject161.bin"/><Relationship Id="rId10" Type="http://schemas.openxmlformats.org/officeDocument/2006/relationships/oleObject" Target="../embeddings/oleObject152.bin"/><Relationship Id="rId19" Type="http://schemas.openxmlformats.org/officeDocument/2006/relationships/image" Target="../media/image264.wmf"/><Relationship Id="rId31" Type="http://schemas.openxmlformats.org/officeDocument/2006/relationships/image" Target="../media/image270.wmf"/><Relationship Id="rId4" Type="http://schemas.openxmlformats.org/officeDocument/2006/relationships/oleObject" Target="../embeddings/oleObject150.bin"/><Relationship Id="rId9" Type="http://schemas.openxmlformats.org/officeDocument/2006/relationships/image" Target="../media/image241.png"/><Relationship Id="rId14" Type="http://schemas.openxmlformats.org/officeDocument/2006/relationships/oleObject" Target="../embeddings/oleObject154.bin"/><Relationship Id="rId22" Type="http://schemas.openxmlformats.org/officeDocument/2006/relationships/oleObject" Target="../embeddings/oleObject158.bin"/><Relationship Id="rId27" Type="http://schemas.openxmlformats.org/officeDocument/2006/relationships/image" Target="../media/image268.wmf"/><Relationship Id="rId30" Type="http://schemas.openxmlformats.org/officeDocument/2006/relationships/oleObject" Target="../embeddings/oleObject162.bin"/></Relationships>
</file>

<file path=ppt/slides/_rels/slide37.xml.rels><?xml version="1.0" encoding="UTF-8" standalone="yes"?>
<Relationships xmlns="http://schemas.openxmlformats.org/package/2006/relationships"><Relationship Id="rId13" Type="http://schemas.openxmlformats.org/officeDocument/2006/relationships/oleObject" Target="../embeddings/oleObject168.bin"/><Relationship Id="rId18" Type="http://schemas.openxmlformats.org/officeDocument/2006/relationships/image" Target="../media/image278.wmf"/><Relationship Id="rId26" Type="http://schemas.openxmlformats.org/officeDocument/2006/relationships/oleObject" Target="../embeddings/oleObject173.bin"/><Relationship Id="rId39" Type="http://schemas.openxmlformats.org/officeDocument/2006/relationships/oleObject" Target="../embeddings/oleObject176.bin"/><Relationship Id="rId21" Type="http://schemas.openxmlformats.org/officeDocument/2006/relationships/image" Target="../media/image143.png"/><Relationship Id="rId34" Type="http://schemas.openxmlformats.org/officeDocument/2006/relationships/image" Target="../media/image287.png"/><Relationship Id="rId42" Type="http://schemas.openxmlformats.org/officeDocument/2006/relationships/oleObject" Target="../embeddings/oleObject177.bin"/><Relationship Id="rId47" Type="http://schemas.openxmlformats.org/officeDocument/2006/relationships/image" Target="../media/image295.wmf"/><Relationship Id="rId50" Type="http://schemas.openxmlformats.org/officeDocument/2006/relationships/oleObject" Target="../embeddings/oleObject181.bin"/><Relationship Id="rId55" Type="http://schemas.openxmlformats.org/officeDocument/2006/relationships/image" Target="../media/image299.wmf"/><Relationship Id="rId7" Type="http://schemas.openxmlformats.org/officeDocument/2006/relationships/oleObject" Target="../embeddings/oleObject165.bin"/><Relationship Id="rId12" Type="http://schemas.openxmlformats.org/officeDocument/2006/relationships/image" Target="../media/image275.wmf"/><Relationship Id="rId17" Type="http://schemas.openxmlformats.org/officeDocument/2006/relationships/oleObject" Target="../embeddings/oleObject170.bin"/><Relationship Id="rId25" Type="http://schemas.openxmlformats.org/officeDocument/2006/relationships/image" Target="../media/image280.wmf"/><Relationship Id="rId33" Type="http://schemas.openxmlformats.org/officeDocument/2006/relationships/image" Target="../media/image286.png"/><Relationship Id="rId38" Type="http://schemas.openxmlformats.org/officeDocument/2006/relationships/image" Target="../media/image290.wmf"/><Relationship Id="rId46" Type="http://schemas.openxmlformats.org/officeDocument/2006/relationships/oleObject" Target="../embeddings/oleObject179.bin"/><Relationship Id="rId59" Type="http://schemas.openxmlformats.org/officeDocument/2006/relationships/image" Target="../media/image301.wmf"/><Relationship Id="rId2" Type="http://schemas.openxmlformats.org/officeDocument/2006/relationships/image" Target="../media/image46.png"/><Relationship Id="rId16" Type="http://schemas.openxmlformats.org/officeDocument/2006/relationships/image" Target="../media/image277.wmf"/><Relationship Id="rId20" Type="http://schemas.openxmlformats.org/officeDocument/2006/relationships/image" Target="../media/image279.wmf"/><Relationship Id="rId29" Type="http://schemas.openxmlformats.org/officeDocument/2006/relationships/image" Target="../media/image282.wmf"/><Relationship Id="rId41" Type="http://schemas.openxmlformats.org/officeDocument/2006/relationships/image" Target="../media/image292.png"/><Relationship Id="rId54" Type="http://schemas.openxmlformats.org/officeDocument/2006/relationships/oleObject" Target="../embeddings/oleObject183.bin"/><Relationship Id="rId1" Type="http://schemas.openxmlformats.org/officeDocument/2006/relationships/slideLayout" Target="../slideLayouts/slideLayout1.xml"/><Relationship Id="rId6" Type="http://schemas.openxmlformats.org/officeDocument/2006/relationships/image" Target="../media/image272.wmf"/><Relationship Id="rId11" Type="http://schemas.openxmlformats.org/officeDocument/2006/relationships/oleObject" Target="../embeddings/oleObject167.bin"/><Relationship Id="rId24" Type="http://schemas.openxmlformats.org/officeDocument/2006/relationships/oleObject" Target="../embeddings/oleObject172.bin"/><Relationship Id="rId32" Type="http://schemas.openxmlformats.org/officeDocument/2006/relationships/image" Target="../media/image285.png"/><Relationship Id="rId37" Type="http://schemas.openxmlformats.org/officeDocument/2006/relationships/oleObject" Target="../embeddings/oleObject175.bin"/><Relationship Id="rId40" Type="http://schemas.openxmlformats.org/officeDocument/2006/relationships/image" Target="../media/image291.wmf"/><Relationship Id="rId45" Type="http://schemas.openxmlformats.org/officeDocument/2006/relationships/image" Target="../media/image294.wmf"/><Relationship Id="rId53" Type="http://schemas.openxmlformats.org/officeDocument/2006/relationships/image" Target="../media/image298.wmf"/><Relationship Id="rId58" Type="http://schemas.openxmlformats.org/officeDocument/2006/relationships/oleObject" Target="../embeddings/oleObject185.bin"/><Relationship Id="rId5" Type="http://schemas.openxmlformats.org/officeDocument/2006/relationships/oleObject" Target="../embeddings/oleObject164.bin"/><Relationship Id="rId15" Type="http://schemas.openxmlformats.org/officeDocument/2006/relationships/oleObject" Target="../embeddings/oleObject169.bin"/><Relationship Id="rId23" Type="http://schemas.openxmlformats.org/officeDocument/2006/relationships/image" Target="../media/image244.wmf"/><Relationship Id="rId28" Type="http://schemas.openxmlformats.org/officeDocument/2006/relationships/oleObject" Target="../embeddings/oleObject174.bin"/><Relationship Id="rId36" Type="http://schemas.openxmlformats.org/officeDocument/2006/relationships/image" Target="../media/image289.png"/><Relationship Id="rId49" Type="http://schemas.openxmlformats.org/officeDocument/2006/relationships/image" Target="../media/image296.wmf"/><Relationship Id="rId57" Type="http://schemas.openxmlformats.org/officeDocument/2006/relationships/image" Target="../media/image300.wmf"/><Relationship Id="rId10" Type="http://schemas.openxmlformats.org/officeDocument/2006/relationships/image" Target="../media/image274.wmf"/><Relationship Id="rId19" Type="http://schemas.openxmlformats.org/officeDocument/2006/relationships/oleObject" Target="../embeddings/oleObject171.bin"/><Relationship Id="rId31" Type="http://schemas.openxmlformats.org/officeDocument/2006/relationships/image" Target="../media/image284.png"/><Relationship Id="rId44" Type="http://schemas.openxmlformats.org/officeDocument/2006/relationships/oleObject" Target="../embeddings/oleObject178.bin"/><Relationship Id="rId52" Type="http://schemas.openxmlformats.org/officeDocument/2006/relationships/oleObject" Target="../embeddings/oleObject182.bin"/><Relationship Id="rId4" Type="http://schemas.openxmlformats.org/officeDocument/2006/relationships/image" Target="../media/image271.wmf"/><Relationship Id="rId9" Type="http://schemas.openxmlformats.org/officeDocument/2006/relationships/oleObject" Target="../embeddings/oleObject166.bin"/><Relationship Id="rId14" Type="http://schemas.openxmlformats.org/officeDocument/2006/relationships/image" Target="../media/image276.wmf"/><Relationship Id="rId22" Type="http://schemas.openxmlformats.org/officeDocument/2006/relationships/oleObject" Target="../embeddings/oleObject139.bin"/><Relationship Id="rId27" Type="http://schemas.openxmlformats.org/officeDocument/2006/relationships/image" Target="../media/image281.wmf"/><Relationship Id="rId30" Type="http://schemas.openxmlformats.org/officeDocument/2006/relationships/image" Target="../media/image283.png"/><Relationship Id="rId35" Type="http://schemas.openxmlformats.org/officeDocument/2006/relationships/image" Target="../media/image288.png"/><Relationship Id="rId43" Type="http://schemas.openxmlformats.org/officeDocument/2006/relationships/image" Target="../media/image293.wmf"/><Relationship Id="rId48" Type="http://schemas.openxmlformats.org/officeDocument/2006/relationships/oleObject" Target="../embeddings/oleObject180.bin"/><Relationship Id="rId56" Type="http://schemas.openxmlformats.org/officeDocument/2006/relationships/oleObject" Target="../embeddings/oleObject184.bin"/><Relationship Id="rId8" Type="http://schemas.openxmlformats.org/officeDocument/2006/relationships/image" Target="../media/image273.wmf"/><Relationship Id="rId51" Type="http://schemas.openxmlformats.org/officeDocument/2006/relationships/image" Target="../media/image297.wmf"/><Relationship Id="rId3" Type="http://schemas.openxmlformats.org/officeDocument/2006/relationships/oleObject" Target="../embeddings/oleObject163.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86.bin"/><Relationship Id="rId7" Type="http://schemas.openxmlformats.org/officeDocument/2006/relationships/image" Target="../media/image304.png"/><Relationship Id="rId2" Type="http://schemas.openxmlformats.org/officeDocument/2006/relationships/image" Target="../media/image302.png"/><Relationship Id="rId1" Type="http://schemas.openxmlformats.org/officeDocument/2006/relationships/slideLayout" Target="../slideLayouts/slideLayout1.xml"/><Relationship Id="rId6" Type="http://schemas.openxmlformats.org/officeDocument/2006/relationships/image" Target="../media/image260.wmf"/><Relationship Id="rId5" Type="http://schemas.openxmlformats.org/officeDocument/2006/relationships/oleObject" Target="../embeddings/oleObject187.bin"/><Relationship Id="rId4" Type="http://schemas.openxmlformats.org/officeDocument/2006/relationships/image" Target="../media/image303.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88.bin"/><Relationship Id="rId7" Type="http://schemas.openxmlformats.org/officeDocument/2006/relationships/image" Target="../media/image307.png"/><Relationship Id="rId2" Type="http://schemas.openxmlformats.org/officeDocument/2006/relationships/image" Target="../media/image305.png"/><Relationship Id="rId1" Type="http://schemas.openxmlformats.org/officeDocument/2006/relationships/slideLayout" Target="../slideLayouts/slideLayout1.xml"/><Relationship Id="rId6" Type="http://schemas.openxmlformats.org/officeDocument/2006/relationships/image" Target="../media/image306.wmf"/><Relationship Id="rId5" Type="http://schemas.openxmlformats.org/officeDocument/2006/relationships/oleObject" Target="../embeddings/oleObject189.bin"/><Relationship Id="rId4" Type="http://schemas.openxmlformats.org/officeDocument/2006/relationships/image" Target="../media/image260.w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310.wmf"/><Relationship Id="rId13" Type="http://schemas.openxmlformats.org/officeDocument/2006/relationships/oleObject" Target="../embeddings/oleObject195.bin"/><Relationship Id="rId18" Type="http://schemas.openxmlformats.org/officeDocument/2006/relationships/image" Target="../media/image315.wmf"/><Relationship Id="rId26" Type="http://schemas.openxmlformats.org/officeDocument/2006/relationships/image" Target="../media/image319.wmf"/><Relationship Id="rId3" Type="http://schemas.openxmlformats.org/officeDocument/2006/relationships/oleObject" Target="../embeddings/oleObject190.bin"/><Relationship Id="rId21" Type="http://schemas.openxmlformats.org/officeDocument/2006/relationships/oleObject" Target="../embeddings/oleObject199.bin"/><Relationship Id="rId34" Type="http://schemas.openxmlformats.org/officeDocument/2006/relationships/image" Target="../media/image323.wmf"/><Relationship Id="rId7" Type="http://schemas.openxmlformats.org/officeDocument/2006/relationships/oleObject" Target="../embeddings/oleObject192.bin"/><Relationship Id="rId12" Type="http://schemas.openxmlformats.org/officeDocument/2006/relationships/image" Target="../media/image312.wmf"/><Relationship Id="rId17" Type="http://schemas.openxmlformats.org/officeDocument/2006/relationships/oleObject" Target="../embeddings/oleObject197.bin"/><Relationship Id="rId25" Type="http://schemas.openxmlformats.org/officeDocument/2006/relationships/oleObject" Target="../embeddings/oleObject201.bin"/><Relationship Id="rId33" Type="http://schemas.openxmlformats.org/officeDocument/2006/relationships/oleObject" Target="../embeddings/oleObject205.bin"/><Relationship Id="rId2" Type="http://schemas.openxmlformats.org/officeDocument/2006/relationships/image" Target="../media/image46.png"/><Relationship Id="rId16" Type="http://schemas.openxmlformats.org/officeDocument/2006/relationships/image" Target="../media/image314.wmf"/><Relationship Id="rId20" Type="http://schemas.openxmlformats.org/officeDocument/2006/relationships/image" Target="../media/image316.wmf"/><Relationship Id="rId29" Type="http://schemas.openxmlformats.org/officeDocument/2006/relationships/oleObject" Target="../embeddings/oleObject203.bin"/><Relationship Id="rId1" Type="http://schemas.openxmlformats.org/officeDocument/2006/relationships/slideLayout" Target="../slideLayouts/slideLayout1.xml"/><Relationship Id="rId6" Type="http://schemas.openxmlformats.org/officeDocument/2006/relationships/image" Target="../media/image309.wmf"/><Relationship Id="rId11" Type="http://schemas.openxmlformats.org/officeDocument/2006/relationships/oleObject" Target="../embeddings/oleObject194.bin"/><Relationship Id="rId24" Type="http://schemas.openxmlformats.org/officeDocument/2006/relationships/image" Target="../media/image318.wmf"/><Relationship Id="rId32" Type="http://schemas.openxmlformats.org/officeDocument/2006/relationships/image" Target="../media/image322.wmf"/><Relationship Id="rId37" Type="http://schemas.openxmlformats.org/officeDocument/2006/relationships/image" Target="../media/image143.png"/><Relationship Id="rId5" Type="http://schemas.openxmlformats.org/officeDocument/2006/relationships/oleObject" Target="../embeddings/oleObject191.bin"/><Relationship Id="rId15" Type="http://schemas.openxmlformats.org/officeDocument/2006/relationships/oleObject" Target="../embeddings/oleObject196.bin"/><Relationship Id="rId23" Type="http://schemas.openxmlformats.org/officeDocument/2006/relationships/oleObject" Target="../embeddings/oleObject200.bin"/><Relationship Id="rId28" Type="http://schemas.openxmlformats.org/officeDocument/2006/relationships/image" Target="../media/image320.wmf"/><Relationship Id="rId36" Type="http://schemas.openxmlformats.org/officeDocument/2006/relationships/image" Target="../media/image324.wmf"/><Relationship Id="rId10" Type="http://schemas.openxmlformats.org/officeDocument/2006/relationships/image" Target="../media/image311.wmf"/><Relationship Id="rId19" Type="http://schemas.openxmlformats.org/officeDocument/2006/relationships/oleObject" Target="../embeddings/oleObject198.bin"/><Relationship Id="rId31" Type="http://schemas.openxmlformats.org/officeDocument/2006/relationships/oleObject" Target="../embeddings/oleObject204.bin"/><Relationship Id="rId4" Type="http://schemas.openxmlformats.org/officeDocument/2006/relationships/image" Target="../media/image308.wmf"/><Relationship Id="rId9" Type="http://schemas.openxmlformats.org/officeDocument/2006/relationships/oleObject" Target="../embeddings/oleObject193.bin"/><Relationship Id="rId14" Type="http://schemas.openxmlformats.org/officeDocument/2006/relationships/image" Target="../media/image313.wmf"/><Relationship Id="rId22" Type="http://schemas.openxmlformats.org/officeDocument/2006/relationships/image" Target="../media/image317.wmf"/><Relationship Id="rId27" Type="http://schemas.openxmlformats.org/officeDocument/2006/relationships/oleObject" Target="../embeddings/oleObject202.bin"/><Relationship Id="rId30" Type="http://schemas.openxmlformats.org/officeDocument/2006/relationships/image" Target="../media/image321.wmf"/><Relationship Id="rId35" Type="http://schemas.openxmlformats.org/officeDocument/2006/relationships/oleObject" Target="../embeddings/oleObject206.bin"/></Relationships>
</file>

<file path=ppt/slides/_rels/slide41.xml.rels><?xml version="1.0" encoding="UTF-8" standalone="yes"?>
<Relationships xmlns="http://schemas.openxmlformats.org/package/2006/relationships"><Relationship Id="rId13" Type="http://schemas.openxmlformats.org/officeDocument/2006/relationships/oleObject" Target="../embeddings/oleObject202.bin"/><Relationship Id="rId18" Type="http://schemas.openxmlformats.org/officeDocument/2006/relationships/image" Target="../media/image329.png"/><Relationship Id="rId26" Type="http://schemas.openxmlformats.org/officeDocument/2006/relationships/image" Target="../media/image334.wmf"/><Relationship Id="rId39" Type="http://schemas.openxmlformats.org/officeDocument/2006/relationships/oleObject" Target="../embeddings/oleObject216.bin"/><Relationship Id="rId3" Type="http://schemas.openxmlformats.org/officeDocument/2006/relationships/oleObject" Target="../embeddings/oleObject190.bin"/><Relationship Id="rId21" Type="http://schemas.openxmlformats.org/officeDocument/2006/relationships/oleObject" Target="../embeddings/oleObject208.bin"/><Relationship Id="rId34" Type="http://schemas.openxmlformats.org/officeDocument/2006/relationships/image" Target="../media/image339.wmf"/><Relationship Id="rId42" Type="http://schemas.openxmlformats.org/officeDocument/2006/relationships/image" Target="../media/image343.wmf"/><Relationship Id="rId47" Type="http://schemas.openxmlformats.org/officeDocument/2006/relationships/image" Target="../media/image174.wmf"/><Relationship Id="rId50" Type="http://schemas.openxmlformats.org/officeDocument/2006/relationships/oleObject" Target="../embeddings/oleObject221.bin"/><Relationship Id="rId7" Type="http://schemas.openxmlformats.org/officeDocument/2006/relationships/oleObject" Target="../embeddings/oleObject199.bin"/><Relationship Id="rId12" Type="http://schemas.openxmlformats.org/officeDocument/2006/relationships/image" Target="../media/image319.wmf"/><Relationship Id="rId17" Type="http://schemas.openxmlformats.org/officeDocument/2006/relationships/image" Target="../media/image328.png"/><Relationship Id="rId25" Type="http://schemas.openxmlformats.org/officeDocument/2006/relationships/oleObject" Target="../embeddings/oleObject210.bin"/><Relationship Id="rId33" Type="http://schemas.openxmlformats.org/officeDocument/2006/relationships/oleObject" Target="../embeddings/oleObject213.bin"/><Relationship Id="rId38" Type="http://schemas.openxmlformats.org/officeDocument/2006/relationships/image" Target="../media/image341.wmf"/><Relationship Id="rId46" Type="http://schemas.openxmlformats.org/officeDocument/2006/relationships/oleObject" Target="../embeddings/oleObject86.bin"/><Relationship Id="rId2" Type="http://schemas.openxmlformats.org/officeDocument/2006/relationships/image" Target="../media/image46.png"/><Relationship Id="rId16" Type="http://schemas.openxmlformats.org/officeDocument/2006/relationships/image" Target="../media/image327.png"/><Relationship Id="rId20" Type="http://schemas.openxmlformats.org/officeDocument/2006/relationships/image" Target="../media/image331.png"/><Relationship Id="rId29" Type="http://schemas.openxmlformats.org/officeDocument/2006/relationships/oleObject" Target="../embeddings/oleObject211.bin"/><Relationship Id="rId41" Type="http://schemas.openxmlformats.org/officeDocument/2006/relationships/oleObject" Target="../embeddings/oleObject217.bin"/><Relationship Id="rId1" Type="http://schemas.openxmlformats.org/officeDocument/2006/relationships/slideLayout" Target="../slideLayouts/slideLayout1.xml"/><Relationship Id="rId6" Type="http://schemas.openxmlformats.org/officeDocument/2006/relationships/image" Target="../media/image315.wmf"/><Relationship Id="rId11" Type="http://schemas.openxmlformats.org/officeDocument/2006/relationships/oleObject" Target="../embeddings/oleObject201.bin"/><Relationship Id="rId24" Type="http://schemas.openxmlformats.org/officeDocument/2006/relationships/image" Target="../media/image333.wmf"/><Relationship Id="rId32" Type="http://schemas.openxmlformats.org/officeDocument/2006/relationships/image" Target="../media/image338.wmf"/><Relationship Id="rId37" Type="http://schemas.openxmlformats.org/officeDocument/2006/relationships/oleObject" Target="../embeddings/oleObject215.bin"/><Relationship Id="rId40" Type="http://schemas.openxmlformats.org/officeDocument/2006/relationships/image" Target="../media/image342.wmf"/><Relationship Id="rId45" Type="http://schemas.openxmlformats.org/officeDocument/2006/relationships/image" Target="../media/image344.wmf"/><Relationship Id="rId5" Type="http://schemas.openxmlformats.org/officeDocument/2006/relationships/oleObject" Target="../embeddings/oleObject197.bin"/><Relationship Id="rId15" Type="http://schemas.openxmlformats.org/officeDocument/2006/relationships/image" Target="../media/image326.png"/><Relationship Id="rId23" Type="http://schemas.openxmlformats.org/officeDocument/2006/relationships/oleObject" Target="../embeddings/oleObject209.bin"/><Relationship Id="rId28" Type="http://schemas.openxmlformats.org/officeDocument/2006/relationships/image" Target="../media/image336.png"/><Relationship Id="rId36" Type="http://schemas.openxmlformats.org/officeDocument/2006/relationships/image" Target="../media/image340.wmf"/><Relationship Id="rId49" Type="http://schemas.openxmlformats.org/officeDocument/2006/relationships/image" Target="../media/image345.wmf"/><Relationship Id="rId10" Type="http://schemas.openxmlformats.org/officeDocument/2006/relationships/image" Target="../media/image325.wmf"/><Relationship Id="rId19" Type="http://schemas.openxmlformats.org/officeDocument/2006/relationships/image" Target="../media/image330.png"/><Relationship Id="rId31" Type="http://schemas.openxmlformats.org/officeDocument/2006/relationships/oleObject" Target="../embeddings/oleObject212.bin"/><Relationship Id="rId44" Type="http://schemas.openxmlformats.org/officeDocument/2006/relationships/oleObject" Target="../embeddings/oleObject219.bin"/><Relationship Id="rId4" Type="http://schemas.openxmlformats.org/officeDocument/2006/relationships/image" Target="../media/image308.wmf"/><Relationship Id="rId9" Type="http://schemas.openxmlformats.org/officeDocument/2006/relationships/oleObject" Target="../embeddings/oleObject207.bin"/><Relationship Id="rId14" Type="http://schemas.openxmlformats.org/officeDocument/2006/relationships/image" Target="../media/image320.wmf"/><Relationship Id="rId22" Type="http://schemas.openxmlformats.org/officeDocument/2006/relationships/image" Target="../media/image332.wmf"/><Relationship Id="rId27" Type="http://schemas.openxmlformats.org/officeDocument/2006/relationships/image" Target="../media/image335.png"/><Relationship Id="rId30" Type="http://schemas.openxmlformats.org/officeDocument/2006/relationships/image" Target="../media/image337.wmf"/><Relationship Id="rId35" Type="http://schemas.openxmlformats.org/officeDocument/2006/relationships/oleObject" Target="../embeddings/oleObject214.bin"/><Relationship Id="rId43" Type="http://schemas.openxmlformats.org/officeDocument/2006/relationships/oleObject" Target="../embeddings/oleObject218.bin"/><Relationship Id="rId48" Type="http://schemas.openxmlformats.org/officeDocument/2006/relationships/oleObject" Target="../embeddings/oleObject220.bin"/><Relationship Id="rId8" Type="http://schemas.openxmlformats.org/officeDocument/2006/relationships/image" Target="../media/image317.wmf"/><Relationship Id="rId51" Type="http://schemas.openxmlformats.org/officeDocument/2006/relationships/image" Target="../media/image346.w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224.bin"/><Relationship Id="rId13" Type="http://schemas.openxmlformats.org/officeDocument/2006/relationships/oleObject" Target="../embeddings/oleObject226.bin"/><Relationship Id="rId3" Type="http://schemas.openxmlformats.org/officeDocument/2006/relationships/image" Target="../media/image347.png"/><Relationship Id="rId7" Type="http://schemas.openxmlformats.org/officeDocument/2006/relationships/image" Target="../media/image349.wmf"/><Relationship Id="rId12" Type="http://schemas.openxmlformats.org/officeDocument/2006/relationships/image" Target="../media/image352.wmf"/><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oleObject" Target="../embeddings/oleObject223.bin"/><Relationship Id="rId11" Type="http://schemas.openxmlformats.org/officeDocument/2006/relationships/oleObject" Target="../embeddings/oleObject225.bin"/><Relationship Id="rId5" Type="http://schemas.openxmlformats.org/officeDocument/2006/relationships/image" Target="../media/image348.wmf"/><Relationship Id="rId10" Type="http://schemas.openxmlformats.org/officeDocument/2006/relationships/image" Target="../media/image351.png"/><Relationship Id="rId4" Type="http://schemas.openxmlformats.org/officeDocument/2006/relationships/oleObject" Target="../embeddings/oleObject222.bin"/><Relationship Id="rId9" Type="http://schemas.openxmlformats.org/officeDocument/2006/relationships/image" Target="../media/image350.wmf"/><Relationship Id="rId14" Type="http://schemas.openxmlformats.org/officeDocument/2006/relationships/image" Target="../media/image353.wmf"/></Relationships>
</file>

<file path=ppt/slides/_rels/slide43.xml.rels><?xml version="1.0" encoding="UTF-8" standalone="yes"?>
<Relationships xmlns="http://schemas.openxmlformats.org/package/2006/relationships"><Relationship Id="rId13" Type="http://schemas.openxmlformats.org/officeDocument/2006/relationships/oleObject" Target="../embeddings/oleObject231.bin"/><Relationship Id="rId18" Type="http://schemas.openxmlformats.org/officeDocument/2006/relationships/image" Target="../media/image358.wmf"/><Relationship Id="rId26" Type="http://schemas.openxmlformats.org/officeDocument/2006/relationships/image" Target="../media/image362.wmf"/><Relationship Id="rId39" Type="http://schemas.openxmlformats.org/officeDocument/2006/relationships/image" Target="../media/image368.png"/><Relationship Id="rId3" Type="http://schemas.openxmlformats.org/officeDocument/2006/relationships/image" Target="../media/image347.png"/><Relationship Id="rId21" Type="http://schemas.openxmlformats.org/officeDocument/2006/relationships/oleObject" Target="../embeddings/oleObject235.bin"/><Relationship Id="rId34" Type="http://schemas.openxmlformats.org/officeDocument/2006/relationships/oleObject" Target="../embeddings/oleObject241.bin"/><Relationship Id="rId42" Type="http://schemas.openxmlformats.org/officeDocument/2006/relationships/oleObject" Target="../embeddings/oleObject246.bin"/><Relationship Id="rId47" Type="http://schemas.openxmlformats.org/officeDocument/2006/relationships/image" Target="../media/image370.png"/><Relationship Id="rId50" Type="http://schemas.openxmlformats.org/officeDocument/2006/relationships/oleObject" Target="../embeddings/oleObject252.bin"/><Relationship Id="rId7" Type="http://schemas.openxmlformats.org/officeDocument/2006/relationships/oleObject" Target="../embeddings/oleObject228.bin"/><Relationship Id="rId12" Type="http://schemas.openxmlformats.org/officeDocument/2006/relationships/image" Target="../media/image356.wmf"/><Relationship Id="rId17" Type="http://schemas.openxmlformats.org/officeDocument/2006/relationships/oleObject" Target="../embeddings/oleObject233.bin"/><Relationship Id="rId25" Type="http://schemas.openxmlformats.org/officeDocument/2006/relationships/oleObject" Target="../embeddings/oleObject237.bin"/><Relationship Id="rId33" Type="http://schemas.openxmlformats.org/officeDocument/2006/relationships/image" Target="../media/image365.png"/><Relationship Id="rId38" Type="http://schemas.openxmlformats.org/officeDocument/2006/relationships/image" Target="../media/image367.wmf"/><Relationship Id="rId46" Type="http://schemas.openxmlformats.org/officeDocument/2006/relationships/oleObject" Target="../embeddings/oleObject249.bin"/><Relationship Id="rId2" Type="http://schemas.openxmlformats.org/officeDocument/2006/relationships/image" Target="../media/image46.png"/><Relationship Id="rId16" Type="http://schemas.openxmlformats.org/officeDocument/2006/relationships/oleObject" Target="../embeddings/oleObject232.bin"/><Relationship Id="rId20" Type="http://schemas.openxmlformats.org/officeDocument/2006/relationships/image" Target="../media/image359.wmf"/><Relationship Id="rId29" Type="http://schemas.openxmlformats.org/officeDocument/2006/relationships/oleObject" Target="../embeddings/oleObject239.bin"/><Relationship Id="rId41" Type="http://schemas.openxmlformats.org/officeDocument/2006/relationships/oleObject" Target="../embeddings/oleObject245.bin"/><Relationship Id="rId1" Type="http://schemas.openxmlformats.org/officeDocument/2006/relationships/slideLayout" Target="../slideLayouts/slideLayout1.xml"/><Relationship Id="rId6" Type="http://schemas.openxmlformats.org/officeDocument/2006/relationships/image" Target="../media/image352.wmf"/><Relationship Id="rId11" Type="http://schemas.openxmlformats.org/officeDocument/2006/relationships/oleObject" Target="../embeddings/oleObject230.bin"/><Relationship Id="rId24" Type="http://schemas.openxmlformats.org/officeDocument/2006/relationships/image" Target="../media/image361.wmf"/><Relationship Id="rId32" Type="http://schemas.openxmlformats.org/officeDocument/2006/relationships/image" Target="../media/image364.wmf"/><Relationship Id="rId37" Type="http://schemas.openxmlformats.org/officeDocument/2006/relationships/oleObject" Target="../embeddings/oleObject243.bin"/><Relationship Id="rId40" Type="http://schemas.openxmlformats.org/officeDocument/2006/relationships/oleObject" Target="../embeddings/oleObject244.bin"/><Relationship Id="rId45" Type="http://schemas.openxmlformats.org/officeDocument/2006/relationships/oleObject" Target="../embeddings/oleObject248.bin"/><Relationship Id="rId5" Type="http://schemas.openxmlformats.org/officeDocument/2006/relationships/oleObject" Target="../embeddings/oleObject227.bin"/><Relationship Id="rId15" Type="http://schemas.openxmlformats.org/officeDocument/2006/relationships/image" Target="../media/image3300.png"/><Relationship Id="rId23" Type="http://schemas.openxmlformats.org/officeDocument/2006/relationships/oleObject" Target="../embeddings/oleObject236.bin"/><Relationship Id="rId28" Type="http://schemas.openxmlformats.org/officeDocument/2006/relationships/image" Target="../media/image353.wmf"/><Relationship Id="rId36" Type="http://schemas.openxmlformats.org/officeDocument/2006/relationships/image" Target="../media/image366.wmf"/><Relationship Id="rId49" Type="http://schemas.openxmlformats.org/officeDocument/2006/relationships/oleObject" Target="../embeddings/oleObject251.bin"/><Relationship Id="rId10" Type="http://schemas.openxmlformats.org/officeDocument/2006/relationships/image" Target="../media/image355.wmf"/><Relationship Id="rId19" Type="http://schemas.openxmlformats.org/officeDocument/2006/relationships/oleObject" Target="../embeddings/oleObject234.bin"/><Relationship Id="rId31" Type="http://schemas.openxmlformats.org/officeDocument/2006/relationships/oleObject" Target="../embeddings/oleObject240.bin"/><Relationship Id="rId44" Type="http://schemas.openxmlformats.org/officeDocument/2006/relationships/oleObject" Target="../embeddings/oleObject247.bin"/><Relationship Id="rId4" Type="http://schemas.openxmlformats.org/officeDocument/2006/relationships/image" Target="../media/image351.png"/><Relationship Id="rId9" Type="http://schemas.openxmlformats.org/officeDocument/2006/relationships/oleObject" Target="../embeddings/oleObject229.bin"/><Relationship Id="rId14" Type="http://schemas.openxmlformats.org/officeDocument/2006/relationships/image" Target="../media/image357.wmf"/><Relationship Id="rId22" Type="http://schemas.openxmlformats.org/officeDocument/2006/relationships/image" Target="../media/image360.wmf"/><Relationship Id="rId27" Type="http://schemas.openxmlformats.org/officeDocument/2006/relationships/oleObject" Target="../embeddings/oleObject238.bin"/><Relationship Id="rId30" Type="http://schemas.openxmlformats.org/officeDocument/2006/relationships/image" Target="../media/image363.wmf"/><Relationship Id="rId35" Type="http://schemas.openxmlformats.org/officeDocument/2006/relationships/oleObject" Target="../embeddings/oleObject242.bin"/><Relationship Id="rId43" Type="http://schemas.openxmlformats.org/officeDocument/2006/relationships/image" Target="../media/image369.png"/><Relationship Id="rId48" Type="http://schemas.openxmlformats.org/officeDocument/2006/relationships/oleObject" Target="../embeddings/oleObject250.bin"/><Relationship Id="rId8" Type="http://schemas.openxmlformats.org/officeDocument/2006/relationships/image" Target="../media/image354.wm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7">
            <a:extLst>
              <a:ext uri="{FF2B5EF4-FFF2-40B4-BE49-F238E27FC236}">
                <a16:creationId xmlns:a16="http://schemas.microsoft.com/office/drawing/2014/main" id="{DFEF2614-47CF-0B28-603B-01379741A60D}"/>
              </a:ext>
            </a:extLst>
          </p:cNvPr>
          <p:cNvPicPr>
            <a:picLocks noChangeAspect="1" noChangeArrowheads="1"/>
          </p:cNvPicPr>
          <p:nvPr/>
        </p:nvPicPr>
        <p:blipFill>
          <a:blip r:embed="rId2"/>
          <a:srcRect/>
          <a:stretch>
            <a:fillRect/>
          </a:stretch>
        </p:blipFill>
        <p:spPr bwMode="auto">
          <a:xfrm>
            <a:off x="200759" y="232775"/>
            <a:ext cx="6607175" cy="609600"/>
          </a:xfrm>
          <a:prstGeom prst="rect">
            <a:avLst/>
          </a:prstGeom>
          <a:noFill/>
          <a:ln w="19050">
            <a:solidFill>
              <a:srgbClr val="0070C0"/>
            </a:solidFill>
            <a:miter lim="800000"/>
            <a:headEnd/>
            <a:tailEnd/>
          </a:ln>
          <a:effectLst>
            <a:outerShdw blurRad="50800" dist="101600" dir="2700000" algn="tl" rotWithShape="0">
              <a:schemeClr val="accent1">
                <a:alpha val="40000"/>
              </a:schemeClr>
            </a:outerShdw>
          </a:effectLst>
        </p:spPr>
      </p:pic>
      <p:pic>
        <p:nvPicPr>
          <p:cNvPr id="3" name="Picture 10">
            <a:hlinkClick r:id="rId3"/>
            <a:extLst>
              <a:ext uri="{FF2B5EF4-FFF2-40B4-BE49-F238E27FC236}">
                <a16:creationId xmlns:a16="http://schemas.microsoft.com/office/drawing/2014/main" id="{DAE3622E-4954-A867-E908-AC0188CB0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502" y="1262170"/>
            <a:ext cx="457200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hlinkClick r:id="rId3"/>
            <a:extLst>
              <a:ext uri="{FF2B5EF4-FFF2-40B4-BE49-F238E27FC236}">
                <a16:creationId xmlns:a16="http://schemas.microsoft.com/office/drawing/2014/main" id="{68FE0128-B969-B6DB-6B95-50AA4993E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7392" y="1266119"/>
            <a:ext cx="457200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hlinkClick r:id="rId3"/>
            <a:extLst>
              <a:ext uri="{FF2B5EF4-FFF2-40B4-BE49-F238E27FC236}">
                <a16:creationId xmlns:a16="http://schemas.microsoft.com/office/drawing/2014/main" id="{BA51C9E9-BBD5-6C5E-9E43-6A1A5F04C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7612" y="1262170"/>
            <a:ext cx="457200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787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extLst>
              <a:ext uri="{FF2B5EF4-FFF2-40B4-BE49-F238E27FC236}">
                <a16:creationId xmlns:a16="http://schemas.microsoft.com/office/drawing/2014/main" id="{EDDD81AE-11E2-498B-072B-EAF22F3E2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04" y="1645248"/>
            <a:ext cx="9809813" cy="3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2">
            <a:extLst>
              <a:ext uri="{FF2B5EF4-FFF2-40B4-BE49-F238E27FC236}">
                <a16:creationId xmlns:a16="http://schemas.microsoft.com/office/drawing/2014/main" id="{B2017EFD-E4E8-22A9-BD69-9FE9218E4DBB}"/>
              </a:ext>
            </a:extLst>
          </p:cNvPr>
          <p:cNvGrpSpPr>
            <a:grpSpLocks/>
          </p:cNvGrpSpPr>
          <p:nvPr/>
        </p:nvGrpSpPr>
        <p:grpSpPr bwMode="auto">
          <a:xfrm>
            <a:off x="1386589" y="232348"/>
            <a:ext cx="9293901" cy="1329128"/>
            <a:chOff x="457200" y="304800"/>
            <a:chExt cx="8001000" cy="1098550"/>
          </a:xfrm>
        </p:grpSpPr>
        <p:pic>
          <p:nvPicPr>
            <p:cNvPr id="5" name="Picture 3">
              <a:extLst>
                <a:ext uri="{FF2B5EF4-FFF2-40B4-BE49-F238E27FC236}">
                  <a16:creationId xmlns:a16="http://schemas.microsoft.com/office/drawing/2014/main" id="{CD9E5E51-197F-08D1-97E2-F2A753A2D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80010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CD6779B9-2D66-2424-34EF-FAED8C493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750605"/>
              <a:ext cx="1219200" cy="54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5">
            <a:extLst>
              <a:ext uri="{FF2B5EF4-FFF2-40B4-BE49-F238E27FC236}">
                <a16:creationId xmlns:a16="http://schemas.microsoft.com/office/drawing/2014/main" id="{D92AD29F-8247-64BC-0A9C-FFBC87B93DB3}"/>
              </a:ext>
            </a:extLst>
          </p:cNvPr>
          <p:cNvGrpSpPr>
            <a:grpSpLocks/>
          </p:cNvGrpSpPr>
          <p:nvPr/>
        </p:nvGrpSpPr>
        <p:grpSpPr bwMode="auto">
          <a:xfrm>
            <a:off x="1386589" y="2209800"/>
            <a:ext cx="3326567" cy="4415852"/>
            <a:chOff x="990600" y="2209800"/>
            <a:chExt cx="2819400" cy="4049995"/>
          </a:xfrm>
        </p:grpSpPr>
        <p:pic>
          <p:nvPicPr>
            <p:cNvPr id="8" name="Picture 5">
              <a:extLst>
                <a:ext uri="{FF2B5EF4-FFF2-40B4-BE49-F238E27FC236}">
                  <a16:creationId xmlns:a16="http://schemas.microsoft.com/office/drawing/2014/main" id="{3FC4F123-A96F-5D2A-B47C-3467BE659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209800"/>
              <a:ext cx="2819400" cy="339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FBA5D37A-B33C-3284-7232-CCC445F48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715000"/>
              <a:ext cx="1219200" cy="54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6">
            <a:extLst>
              <a:ext uri="{FF2B5EF4-FFF2-40B4-BE49-F238E27FC236}">
                <a16:creationId xmlns:a16="http://schemas.microsoft.com/office/drawing/2014/main" id="{D269DE4F-A4AB-882E-2CCE-04449DAD41D0}"/>
              </a:ext>
            </a:extLst>
          </p:cNvPr>
          <p:cNvGrpSpPr>
            <a:grpSpLocks/>
          </p:cNvGrpSpPr>
          <p:nvPr/>
        </p:nvGrpSpPr>
        <p:grpSpPr bwMode="auto">
          <a:xfrm>
            <a:off x="7534021" y="2125190"/>
            <a:ext cx="3011560" cy="4343400"/>
            <a:chOff x="4876800" y="2274888"/>
            <a:chExt cx="2689825" cy="3973512"/>
          </a:xfrm>
        </p:grpSpPr>
        <p:pic>
          <p:nvPicPr>
            <p:cNvPr id="11" name="Picture 6">
              <a:extLst>
                <a:ext uri="{FF2B5EF4-FFF2-40B4-BE49-F238E27FC236}">
                  <a16:creationId xmlns:a16="http://schemas.microsoft.com/office/drawing/2014/main" id="{7B43F167-D686-26FB-D60C-374E18D977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274888"/>
              <a:ext cx="2689825"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AE9F6A3B-8D02-E813-F111-D1D5F2C39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5703605"/>
              <a:ext cx="1219200" cy="54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a:extLst>
              <a:ext uri="{FF2B5EF4-FFF2-40B4-BE49-F238E27FC236}">
                <a16:creationId xmlns:a16="http://schemas.microsoft.com/office/drawing/2014/main" id="{3FA6E5FF-1162-15D8-25A4-586D24DB99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9535" y="736912"/>
            <a:ext cx="1401554" cy="65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058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1">
            <a:extLst>
              <a:ext uri="{FF2B5EF4-FFF2-40B4-BE49-F238E27FC236}">
                <a16:creationId xmlns:a16="http://schemas.microsoft.com/office/drawing/2014/main" id="{71665493-D137-C958-4362-62F9C999A7F5}"/>
              </a:ext>
            </a:extLst>
          </p:cNvPr>
          <p:cNvGrpSpPr>
            <a:grpSpLocks/>
          </p:cNvGrpSpPr>
          <p:nvPr/>
        </p:nvGrpSpPr>
        <p:grpSpPr bwMode="auto">
          <a:xfrm>
            <a:off x="1265418" y="2143622"/>
            <a:ext cx="3299085" cy="4269698"/>
            <a:chOff x="990600" y="2057400"/>
            <a:chExt cx="2667000" cy="3743384"/>
          </a:xfrm>
        </p:grpSpPr>
        <p:pic>
          <p:nvPicPr>
            <p:cNvPr id="3" name="Picture 3">
              <a:extLst>
                <a:ext uri="{FF2B5EF4-FFF2-40B4-BE49-F238E27FC236}">
                  <a16:creationId xmlns:a16="http://schemas.microsoft.com/office/drawing/2014/main" id="{C9B24A3A-480C-946E-4CDF-F49DD5E46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57400"/>
              <a:ext cx="2667000" cy="313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5F186856-1667-E7D1-8741-7CC244E7F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257800"/>
              <a:ext cx="1066800" cy="54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3">
            <a:extLst>
              <a:ext uri="{FF2B5EF4-FFF2-40B4-BE49-F238E27FC236}">
                <a16:creationId xmlns:a16="http://schemas.microsoft.com/office/drawing/2014/main" id="{5F65F8B3-6B80-2115-4FF8-7D5C751908DF}"/>
              </a:ext>
            </a:extLst>
          </p:cNvPr>
          <p:cNvGrpSpPr>
            <a:grpSpLocks/>
          </p:cNvGrpSpPr>
          <p:nvPr/>
        </p:nvGrpSpPr>
        <p:grpSpPr bwMode="auto">
          <a:xfrm>
            <a:off x="7472362" y="2143622"/>
            <a:ext cx="3193140" cy="4347119"/>
            <a:chOff x="4953000" y="1981200"/>
            <a:chExt cx="2814007" cy="3971983"/>
          </a:xfrm>
        </p:grpSpPr>
        <p:pic>
          <p:nvPicPr>
            <p:cNvPr id="7" name="Picture 4">
              <a:extLst>
                <a:ext uri="{FF2B5EF4-FFF2-40B4-BE49-F238E27FC236}">
                  <a16:creationId xmlns:a16="http://schemas.microsoft.com/office/drawing/2014/main" id="{C80506F4-25DA-486B-DD81-3ADDBDF11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981200"/>
              <a:ext cx="281400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57ABA7FE-20CA-1431-2D58-56CA1E16B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1" y="5410200"/>
              <a:ext cx="1066800" cy="54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a:extLst>
              <a:ext uri="{FF2B5EF4-FFF2-40B4-BE49-F238E27FC236}">
                <a16:creationId xmlns:a16="http://schemas.microsoft.com/office/drawing/2014/main" id="{C43E3F31-C459-93B0-12E7-8853F44A9FB7}"/>
              </a:ext>
            </a:extLst>
          </p:cNvPr>
          <p:cNvGrpSpPr/>
          <p:nvPr/>
        </p:nvGrpSpPr>
        <p:grpSpPr>
          <a:xfrm>
            <a:off x="1052891" y="230576"/>
            <a:ext cx="10013429" cy="1418341"/>
            <a:chOff x="1052891" y="230576"/>
            <a:chExt cx="10013429" cy="1418341"/>
          </a:xfrm>
        </p:grpSpPr>
        <p:grpSp>
          <p:nvGrpSpPr>
            <p:cNvPr id="9" name="Group 16">
              <a:extLst>
                <a:ext uri="{FF2B5EF4-FFF2-40B4-BE49-F238E27FC236}">
                  <a16:creationId xmlns:a16="http://schemas.microsoft.com/office/drawing/2014/main" id="{0161BA22-1B35-2502-B659-8808FD8342AC}"/>
                </a:ext>
              </a:extLst>
            </p:cNvPr>
            <p:cNvGrpSpPr>
              <a:grpSpLocks/>
            </p:cNvGrpSpPr>
            <p:nvPr/>
          </p:nvGrpSpPr>
          <p:grpSpPr bwMode="auto">
            <a:xfrm>
              <a:off x="1052891" y="230576"/>
              <a:ext cx="10013429" cy="1418341"/>
              <a:chOff x="457200" y="304800"/>
              <a:chExt cx="8001000" cy="1098550"/>
            </a:xfrm>
          </p:grpSpPr>
          <p:pic>
            <p:nvPicPr>
              <p:cNvPr id="10" name="Picture 3">
                <a:extLst>
                  <a:ext uri="{FF2B5EF4-FFF2-40B4-BE49-F238E27FC236}">
                    <a16:creationId xmlns:a16="http://schemas.microsoft.com/office/drawing/2014/main" id="{72852260-DA78-A0DC-0449-B094261FC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4800"/>
                <a:ext cx="80010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6E511674-B027-3C08-99BE-FED5240D7B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762000"/>
                <a:ext cx="914400" cy="41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61ABD86D-EA42-E84C-E5D6-63FCD3411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317" y="724584"/>
                <a:ext cx="1121483" cy="57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a:extLst>
                  <a:ext uri="{FF2B5EF4-FFF2-40B4-BE49-F238E27FC236}">
                    <a16:creationId xmlns:a16="http://schemas.microsoft.com/office/drawing/2014/main" id="{47DD9CBF-94CB-F579-3773-099233DA30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457200"/>
                <a:ext cx="73198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a:extLst>
                <a:ext uri="{FF2B5EF4-FFF2-40B4-BE49-F238E27FC236}">
                  <a16:creationId xmlns:a16="http://schemas.microsoft.com/office/drawing/2014/main" id="{D01210BB-4CBF-D6EA-E8DD-500DE5BA2D93}"/>
                </a:ext>
              </a:extLst>
            </p:cNvPr>
            <p:cNvPicPr>
              <a:picLocks noChangeAspect="1"/>
            </p:cNvPicPr>
            <p:nvPr/>
          </p:nvPicPr>
          <p:blipFill>
            <a:blip r:embed="rId8"/>
            <a:stretch>
              <a:fillRect/>
            </a:stretch>
          </p:blipFill>
          <p:spPr>
            <a:xfrm>
              <a:off x="6260719" y="468562"/>
              <a:ext cx="724698" cy="334476"/>
            </a:xfrm>
            <a:prstGeom prst="rect">
              <a:avLst/>
            </a:prstGeom>
          </p:spPr>
        </p:pic>
      </p:grpSp>
      <p:pic>
        <p:nvPicPr>
          <p:cNvPr id="14" name="Picture 13">
            <a:extLst>
              <a:ext uri="{FF2B5EF4-FFF2-40B4-BE49-F238E27FC236}">
                <a16:creationId xmlns:a16="http://schemas.microsoft.com/office/drawing/2014/main" id="{D2AF89C3-682E-4FFB-B30C-2AE4FC4A28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8170" y="850398"/>
            <a:ext cx="1401554" cy="65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006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81B89613-F638-4B95-AE94-D449F288F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62" y="250825"/>
            <a:ext cx="10848628" cy="4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BB4A2DAF-6D0F-1D7B-089D-7DE67D4DB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040" y="946927"/>
            <a:ext cx="4754380" cy="287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F951582-19AF-D032-EC00-C1E65DAEFD7B}"/>
              </a:ext>
            </a:extLst>
          </p:cNvPr>
          <p:cNvSpPr txBox="1"/>
          <p:nvPr/>
        </p:nvSpPr>
        <p:spPr>
          <a:xfrm>
            <a:off x="389745" y="4633398"/>
            <a:ext cx="2230547" cy="430887"/>
          </a:xfrm>
          <a:prstGeom prst="rect">
            <a:avLst/>
          </a:prstGeom>
          <a:noFill/>
        </p:spPr>
        <p:txBody>
          <a:bodyPr wrap="none">
            <a:spAutoFit/>
          </a:bodyPr>
          <a:lstStyle/>
          <a:p>
            <a:pPr>
              <a:defRPr/>
            </a:pPr>
            <a:r>
              <a:rPr lang="en-US" sz="22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Let’s check it out!</a:t>
            </a:r>
            <a:endParaRPr lang="en-US" sz="22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789294A-7970-45CC-93D8-2E621B359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0041" y="961966"/>
            <a:ext cx="1401554" cy="82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8200BB8-1EA7-5170-EBBC-938A4F5C02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7918" y="946928"/>
            <a:ext cx="3226501" cy="82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CA66708-442A-7CD9-A60A-558A065CDD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689" y="1956266"/>
            <a:ext cx="12382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3BF715E-5B5C-63CF-1909-6D067201E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6009" y="2887021"/>
            <a:ext cx="1593486" cy="93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97DDE25A-12C9-A93C-57C6-9454BCD692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9495" y="2904550"/>
            <a:ext cx="3514924" cy="98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669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3">
            <a:extLst>
              <a:ext uri="{FF2B5EF4-FFF2-40B4-BE49-F238E27FC236}">
                <a16:creationId xmlns:a16="http://schemas.microsoft.com/office/drawing/2014/main" id="{A28CAC46-B978-D9FF-2FDB-8A8588C4ED21}"/>
              </a:ext>
            </a:extLst>
          </p:cNvPr>
          <p:cNvGraphicFramePr>
            <a:graphicFrameLocks noChangeAspect="1"/>
          </p:cNvGraphicFramePr>
          <p:nvPr>
            <p:extLst>
              <p:ext uri="{D42A27DB-BD31-4B8C-83A1-F6EECF244321}">
                <p14:modId xmlns:p14="http://schemas.microsoft.com/office/powerpoint/2010/main" val="2819200804"/>
              </p:ext>
            </p:extLst>
          </p:nvPr>
        </p:nvGraphicFramePr>
        <p:xfrm>
          <a:off x="236971" y="456957"/>
          <a:ext cx="11645269" cy="685997"/>
        </p:xfrm>
        <a:graphic>
          <a:graphicData uri="http://schemas.openxmlformats.org/presentationml/2006/ole">
            <mc:AlternateContent xmlns:mc="http://schemas.openxmlformats.org/markup-compatibility/2006">
              <mc:Choice xmlns:v="urn:schemas-microsoft-com:vml" Requires="v">
                <p:oleObj name="Equation" r:id="rId2" imgW="6667200" imgH="393480" progId="Equation.DSMT4">
                  <p:embed/>
                </p:oleObj>
              </mc:Choice>
              <mc:Fallback>
                <p:oleObj name="Equation" r:id="rId2" imgW="6667200" imgH="393480" progId="Equation.DSMT4">
                  <p:embed/>
                  <p:pic>
                    <p:nvPicPr>
                      <p:cNvPr id="3" name="Object 13">
                        <a:extLst>
                          <a:ext uri="{FF2B5EF4-FFF2-40B4-BE49-F238E27FC236}">
                            <a16:creationId xmlns:a16="http://schemas.microsoft.com/office/drawing/2014/main" id="{272FF611-BDEB-4D09-BF40-2206FD5E6B5E}"/>
                          </a:ext>
                        </a:extLst>
                      </p:cNvPr>
                      <p:cNvPicPr>
                        <a:picLocks noChangeAspect="1" noChangeArrowheads="1"/>
                      </p:cNvPicPr>
                      <p:nvPr/>
                    </p:nvPicPr>
                    <p:blipFill>
                      <a:blip r:embed="rId3"/>
                      <a:srcRect/>
                      <a:stretch>
                        <a:fillRect/>
                      </a:stretch>
                    </p:blipFill>
                    <p:spPr bwMode="auto">
                      <a:xfrm>
                        <a:off x="236971" y="456957"/>
                        <a:ext cx="11645269" cy="685997"/>
                      </a:xfrm>
                      <a:prstGeom prst="rect">
                        <a:avLst/>
                      </a:prstGeom>
                      <a:noFill/>
                      <a:ln>
                        <a:noFill/>
                      </a:ln>
                      <a:effectLst/>
                    </p:spPr>
                  </p:pic>
                </p:oleObj>
              </mc:Fallback>
            </mc:AlternateContent>
          </a:graphicData>
        </a:graphic>
      </p:graphicFrame>
      <p:pic>
        <p:nvPicPr>
          <p:cNvPr id="5" name="Picture 16">
            <a:extLst>
              <a:ext uri="{FF2B5EF4-FFF2-40B4-BE49-F238E27FC236}">
                <a16:creationId xmlns:a16="http://schemas.microsoft.com/office/drawing/2014/main" id="{FD572815-0322-0893-CBE9-267C56F48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71" y="1090489"/>
            <a:ext cx="1014443" cy="26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CB0EA247-F073-89E3-25DB-75822005D4EF}"/>
              </a:ext>
            </a:extLst>
          </p:cNvPr>
          <p:cNvSpPr txBox="1">
            <a:spLocks noChangeArrowheads="1"/>
          </p:cNvSpPr>
          <p:nvPr/>
        </p:nvSpPr>
        <p:spPr bwMode="auto">
          <a:xfrm>
            <a:off x="181970" y="169561"/>
            <a:ext cx="1276311" cy="461665"/>
          </a:xfrm>
          <a:prstGeom prst="rect">
            <a:avLst/>
          </a:prstGeom>
          <a:noFill/>
          <a:ln w="9525">
            <a:noFill/>
            <a:miter lim="800000"/>
            <a:headEnd/>
            <a:tailEnd/>
          </a:ln>
          <a:effectLst/>
        </p:spPr>
        <p:txBody>
          <a:bodyPr wrap="none">
            <a:spAutoFit/>
          </a:bodyPr>
          <a:lstStyle/>
          <a:p>
            <a:pPr eaLnBrk="1" hangingPunct="1">
              <a:defRPr/>
            </a:pPr>
            <a:r>
              <a:rPr lang="en-US" sz="2400" dirty="0">
                <a:solidFill>
                  <a:schemeClr val="accent1"/>
                </a:solidFill>
                <a:latin typeface="Times New Roman" panose="02020603050405020304" pitchFamily="18" charset="0"/>
                <a:cs typeface="Times New Roman" panose="02020603050405020304" pitchFamily="18" charset="0"/>
              </a:rPr>
              <a:t>Example</a:t>
            </a:r>
          </a:p>
        </p:txBody>
      </p:sp>
      <p:graphicFrame>
        <p:nvGraphicFramePr>
          <p:cNvPr id="7" name="Object 13">
            <a:extLst>
              <a:ext uri="{FF2B5EF4-FFF2-40B4-BE49-F238E27FC236}">
                <a16:creationId xmlns:a16="http://schemas.microsoft.com/office/drawing/2014/main" id="{C5772574-2C12-A809-4781-120B89E57E94}"/>
              </a:ext>
            </a:extLst>
          </p:cNvPr>
          <p:cNvGraphicFramePr>
            <a:graphicFrameLocks noChangeAspect="1"/>
          </p:cNvGraphicFramePr>
          <p:nvPr>
            <p:extLst>
              <p:ext uri="{D42A27DB-BD31-4B8C-83A1-F6EECF244321}">
                <p14:modId xmlns:p14="http://schemas.microsoft.com/office/powerpoint/2010/main" val="1121130859"/>
              </p:ext>
            </p:extLst>
          </p:nvPr>
        </p:nvGraphicFramePr>
        <p:xfrm>
          <a:off x="346726" y="1462091"/>
          <a:ext cx="4681537" cy="730250"/>
        </p:xfrm>
        <a:graphic>
          <a:graphicData uri="http://schemas.openxmlformats.org/presentationml/2006/ole">
            <mc:AlternateContent xmlns:mc="http://schemas.openxmlformats.org/markup-compatibility/2006">
              <mc:Choice xmlns:v="urn:schemas-microsoft-com:vml" Requires="v">
                <p:oleObj name="Equation" r:id="rId5" imgW="2679480" imgH="419040" progId="Equation.DSMT4">
                  <p:embed/>
                </p:oleObj>
              </mc:Choice>
              <mc:Fallback>
                <p:oleObj name="Equation" r:id="rId5" imgW="2679480" imgH="419040" progId="Equation.DSMT4">
                  <p:embed/>
                  <p:pic>
                    <p:nvPicPr>
                      <p:cNvPr id="2" name="Object 13">
                        <a:extLst>
                          <a:ext uri="{FF2B5EF4-FFF2-40B4-BE49-F238E27FC236}">
                            <a16:creationId xmlns:a16="http://schemas.microsoft.com/office/drawing/2014/main" id="{A28CAC46-B978-D9FF-2FDB-8A8588C4ED21}"/>
                          </a:ext>
                        </a:extLst>
                      </p:cNvPr>
                      <p:cNvPicPr>
                        <a:picLocks noChangeAspect="1" noChangeArrowheads="1"/>
                      </p:cNvPicPr>
                      <p:nvPr/>
                    </p:nvPicPr>
                    <p:blipFill>
                      <a:blip r:embed="rId6"/>
                      <a:srcRect/>
                      <a:stretch>
                        <a:fillRect/>
                      </a:stretch>
                    </p:blipFill>
                    <p:spPr bwMode="auto">
                      <a:xfrm>
                        <a:off x="346726" y="1462091"/>
                        <a:ext cx="4681537" cy="730250"/>
                      </a:xfrm>
                      <a:prstGeom prst="rect">
                        <a:avLst/>
                      </a:prstGeom>
                      <a:noFill/>
                      <a:ln>
                        <a:noFill/>
                      </a:ln>
                      <a:effectLst/>
                    </p:spPr>
                  </p:pic>
                </p:oleObj>
              </mc:Fallback>
            </mc:AlternateContent>
          </a:graphicData>
        </a:graphic>
      </p:graphicFrame>
      <p:graphicFrame>
        <p:nvGraphicFramePr>
          <p:cNvPr id="8" name="Object 13">
            <a:extLst>
              <a:ext uri="{FF2B5EF4-FFF2-40B4-BE49-F238E27FC236}">
                <a16:creationId xmlns:a16="http://schemas.microsoft.com/office/drawing/2014/main" id="{855B135B-B204-EE21-5931-A3953A4E3A84}"/>
              </a:ext>
            </a:extLst>
          </p:cNvPr>
          <p:cNvGraphicFramePr>
            <a:graphicFrameLocks noChangeAspect="1"/>
          </p:cNvGraphicFramePr>
          <p:nvPr>
            <p:extLst>
              <p:ext uri="{D42A27DB-BD31-4B8C-83A1-F6EECF244321}">
                <p14:modId xmlns:p14="http://schemas.microsoft.com/office/powerpoint/2010/main" val="720838911"/>
              </p:ext>
            </p:extLst>
          </p:nvPr>
        </p:nvGraphicFramePr>
        <p:xfrm>
          <a:off x="263989" y="2197527"/>
          <a:ext cx="1974850" cy="398462"/>
        </p:xfrm>
        <a:graphic>
          <a:graphicData uri="http://schemas.openxmlformats.org/presentationml/2006/ole">
            <mc:AlternateContent xmlns:mc="http://schemas.openxmlformats.org/markup-compatibility/2006">
              <mc:Choice xmlns:v="urn:schemas-microsoft-com:vml" Requires="v">
                <p:oleObj name="Equation" r:id="rId7" imgW="1130040" imgH="228600" progId="Equation.DSMT4">
                  <p:embed/>
                </p:oleObj>
              </mc:Choice>
              <mc:Fallback>
                <p:oleObj name="Equation" r:id="rId7" imgW="1130040" imgH="228600" progId="Equation.DSMT4">
                  <p:embed/>
                  <p:pic>
                    <p:nvPicPr>
                      <p:cNvPr id="7" name="Object 13">
                        <a:extLst>
                          <a:ext uri="{FF2B5EF4-FFF2-40B4-BE49-F238E27FC236}">
                            <a16:creationId xmlns:a16="http://schemas.microsoft.com/office/drawing/2014/main" id="{C5772574-2C12-A809-4781-120B89E57E94}"/>
                          </a:ext>
                        </a:extLst>
                      </p:cNvPr>
                      <p:cNvPicPr>
                        <a:picLocks noChangeAspect="1" noChangeArrowheads="1"/>
                      </p:cNvPicPr>
                      <p:nvPr/>
                    </p:nvPicPr>
                    <p:blipFill>
                      <a:blip r:embed="rId8"/>
                      <a:srcRect/>
                      <a:stretch>
                        <a:fillRect/>
                      </a:stretch>
                    </p:blipFill>
                    <p:spPr bwMode="auto">
                      <a:xfrm>
                        <a:off x="263989" y="2197527"/>
                        <a:ext cx="1974850" cy="398462"/>
                      </a:xfrm>
                      <a:prstGeom prst="rect">
                        <a:avLst/>
                      </a:prstGeom>
                      <a:noFill/>
                      <a:ln>
                        <a:noFill/>
                      </a:ln>
                      <a:effectLst/>
                    </p:spPr>
                  </p:pic>
                </p:oleObj>
              </mc:Fallback>
            </mc:AlternateContent>
          </a:graphicData>
        </a:graphic>
      </p:graphicFrame>
      <p:graphicFrame>
        <p:nvGraphicFramePr>
          <p:cNvPr id="9" name="Object 13">
            <a:extLst>
              <a:ext uri="{FF2B5EF4-FFF2-40B4-BE49-F238E27FC236}">
                <a16:creationId xmlns:a16="http://schemas.microsoft.com/office/drawing/2014/main" id="{043CDD7C-1ED6-FD89-F771-7673EECE31E2}"/>
              </a:ext>
            </a:extLst>
          </p:cNvPr>
          <p:cNvGraphicFramePr>
            <a:graphicFrameLocks noChangeAspect="1"/>
          </p:cNvGraphicFramePr>
          <p:nvPr>
            <p:extLst>
              <p:ext uri="{D42A27DB-BD31-4B8C-83A1-F6EECF244321}">
                <p14:modId xmlns:p14="http://schemas.microsoft.com/office/powerpoint/2010/main" val="430175604"/>
              </p:ext>
            </p:extLst>
          </p:nvPr>
        </p:nvGraphicFramePr>
        <p:xfrm>
          <a:off x="263989" y="2635684"/>
          <a:ext cx="1974850" cy="398462"/>
        </p:xfrm>
        <a:graphic>
          <a:graphicData uri="http://schemas.openxmlformats.org/presentationml/2006/ole">
            <mc:AlternateContent xmlns:mc="http://schemas.openxmlformats.org/markup-compatibility/2006">
              <mc:Choice xmlns:v="urn:schemas-microsoft-com:vml" Requires="v">
                <p:oleObj name="Equation" r:id="rId9" imgW="1130040" imgH="228600" progId="Equation.DSMT4">
                  <p:embed/>
                </p:oleObj>
              </mc:Choice>
              <mc:Fallback>
                <p:oleObj name="Equation" r:id="rId9" imgW="1130040" imgH="228600" progId="Equation.DSMT4">
                  <p:embed/>
                  <p:pic>
                    <p:nvPicPr>
                      <p:cNvPr id="8" name="Object 13">
                        <a:extLst>
                          <a:ext uri="{FF2B5EF4-FFF2-40B4-BE49-F238E27FC236}">
                            <a16:creationId xmlns:a16="http://schemas.microsoft.com/office/drawing/2014/main" id="{855B135B-B204-EE21-5931-A3953A4E3A84}"/>
                          </a:ext>
                        </a:extLst>
                      </p:cNvPr>
                      <p:cNvPicPr>
                        <a:picLocks noChangeAspect="1" noChangeArrowheads="1"/>
                      </p:cNvPicPr>
                      <p:nvPr/>
                    </p:nvPicPr>
                    <p:blipFill>
                      <a:blip r:embed="rId10"/>
                      <a:srcRect/>
                      <a:stretch>
                        <a:fillRect/>
                      </a:stretch>
                    </p:blipFill>
                    <p:spPr bwMode="auto">
                      <a:xfrm>
                        <a:off x="263989" y="2635684"/>
                        <a:ext cx="1974850" cy="398462"/>
                      </a:xfrm>
                      <a:prstGeom prst="rect">
                        <a:avLst/>
                      </a:prstGeom>
                      <a:noFill/>
                      <a:ln>
                        <a:noFill/>
                      </a:ln>
                      <a:effectLst/>
                    </p:spPr>
                  </p:pic>
                </p:oleObj>
              </mc:Fallback>
            </mc:AlternateContent>
          </a:graphicData>
        </a:graphic>
      </p:graphicFrame>
      <p:graphicFrame>
        <p:nvGraphicFramePr>
          <p:cNvPr id="10" name="Object 13">
            <a:extLst>
              <a:ext uri="{FF2B5EF4-FFF2-40B4-BE49-F238E27FC236}">
                <a16:creationId xmlns:a16="http://schemas.microsoft.com/office/drawing/2014/main" id="{BBA14850-F567-C628-71C6-E07D88E7C7F8}"/>
              </a:ext>
            </a:extLst>
          </p:cNvPr>
          <p:cNvGraphicFramePr>
            <a:graphicFrameLocks noChangeAspect="1"/>
          </p:cNvGraphicFramePr>
          <p:nvPr>
            <p:extLst>
              <p:ext uri="{D42A27DB-BD31-4B8C-83A1-F6EECF244321}">
                <p14:modId xmlns:p14="http://schemas.microsoft.com/office/powerpoint/2010/main" val="3953078379"/>
              </p:ext>
            </p:extLst>
          </p:nvPr>
        </p:nvGraphicFramePr>
        <p:xfrm>
          <a:off x="263989" y="3510315"/>
          <a:ext cx="2973388" cy="398463"/>
        </p:xfrm>
        <a:graphic>
          <a:graphicData uri="http://schemas.openxmlformats.org/presentationml/2006/ole">
            <mc:AlternateContent xmlns:mc="http://schemas.openxmlformats.org/markup-compatibility/2006">
              <mc:Choice xmlns:v="urn:schemas-microsoft-com:vml" Requires="v">
                <p:oleObj name="Equation" r:id="rId11" imgW="1701720" imgH="228600" progId="Equation.DSMT4">
                  <p:embed/>
                </p:oleObj>
              </mc:Choice>
              <mc:Fallback>
                <p:oleObj name="Equation" r:id="rId11" imgW="1701720" imgH="228600" progId="Equation.DSMT4">
                  <p:embed/>
                  <p:pic>
                    <p:nvPicPr>
                      <p:cNvPr id="9" name="Object 13">
                        <a:extLst>
                          <a:ext uri="{FF2B5EF4-FFF2-40B4-BE49-F238E27FC236}">
                            <a16:creationId xmlns:a16="http://schemas.microsoft.com/office/drawing/2014/main" id="{043CDD7C-1ED6-FD89-F771-7673EECE31E2}"/>
                          </a:ext>
                        </a:extLst>
                      </p:cNvPr>
                      <p:cNvPicPr>
                        <a:picLocks noChangeAspect="1" noChangeArrowheads="1"/>
                      </p:cNvPicPr>
                      <p:nvPr/>
                    </p:nvPicPr>
                    <p:blipFill>
                      <a:blip r:embed="rId12"/>
                      <a:srcRect/>
                      <a:stretch>
                        <a:fillRect/>
                      </a:stretch>
                    </p:blipFill>
                    <p:spPr bwMode="auto">
                      <a:xfrm>
                        <a:off x="263989" y="3510315"/>
                        <a:ext cx="2973388" cy="398463"/>
                      </a:xfrm>
                      <a:prstGeom prst="rect">
                        <a:avLst/>
                      </a:prstGeom>
                      <a:noFill/>
                      <a:ln>
                        <a:noFill/>
                      </a:ln>
                      <a:effectLst/>
                    </p:spPr>
                  </p:pic>
                </p:oleObj>
              </mc:Fallback>
            </mc:AlternateContent>
          </a:graphicData>
        </a:graphic>
      </p:graphicFrame>
      <p:graphicFrame>
        <p:nvGraphicFramePr>
          <p:cNvPr id="11" name="Object 13">
            <a:extLst>
              <a:ext uri="{FF2B5EF4-FFF2-40B4-BE49-F238E27FC236}">
                <a16:creationId xmlns:a16="http://schemas.microsoft.com/office/drawing/2014/main" id="{DE2F2A69-8717-5DCC-BB0E-66A22770A1DC}"/>
              </a:ext>
            </a:extLst>
          </p:cNvPr>
          <p:cNvGraphicFramePr>
            <a:graphicFrameLocks noChangeAspect="1"/>
          </p:cNvGraphicFramePr>
          <p:nvPr>
            <p:extLst>
              <p:ext uri="{D42A27DB-BD31-4B8C-83A1-F6EECF244321}">
                <p14:modId xmlns:p14="http://schemas.microsoft.com/office/powerpoint/2010/main" val="2144924442"/>
              </p:ext>
            </p:extLst>
          </p:nvPr>
        </p:nvGraphicFramePr>
        <p:xfrm>
          <a:off x="236971" y="2817012"/>
          <a:ext cx="6253162" cy="819150"/>
        </p:xfrm>
        <a:graphic>
          <a:graphicData uri="http://schemas.openxmlformats.org/presentationml/2006/ole">
            <mc:AlternateContent xmlns:mc="http://schemas.openxmlformats.org/markup-compatibility/2006">
              <mc:Choice xmlns:v="urn:schemas-microsoft-com:vml" Requires="v">
                <p:oleObj name="Equation" r:id="rId13" imgW="3581280" imgH="469800" progId="Equation.DSMT4">
                  <p:embed/>
                </p:oleObj>
              </mc:Choice>
              <mc:Fallback>
                <p:oleObj name="Equation" r:id="rId13" imgW="3581280" imgH="469800" progId="Equation.DSMT4">
                  <p:embed/>
                  <p:pic>
                    <p:nvPicPr>
                      <p:cNvPr id="2" name="Object 13">
                        <a:extLst>
                          <a:ext uri="{FF2B5EF4-FFF2-40B4-BE49-F238E27FC236}">
                            <a16:creationId xmlns:a16="http://schemas.microsoft.com/office/drawing/2014/main" id="{A28CAC46-B978-D9FF-2FDB-8A8588C4ED21}"/>
                          </a:ext>
                        </a:extLst>
                      </p:cNvPr>
                      <p:cNvPicPr>
                        <a:picLocks noChangeAspect="1" noChangeArrowheads="1"/>
                      </p:cNvPicPr>
                      <p:nvPr/>
                    </p:nvPicPr>
                    <p:blipFill>
                      <a:blip r:embed="rId14"/>
                      <a:srcRect/>
                      <a:stretch>
                        <a:fillRect/>
                      </a:stretch>
                    </p:blipFill>
                    <p:spPr bwMode="auto">
                      <a:xfrm>
                        <a:off x="236971" y="2817012"/>
                        <a:ext cx="6253162" cy="819150"/>
                      </a:xfrm>
                      <a:prstGeom prst="rect">
                        <a:avLst/>
                      </a:prstGeom>
                      <a:noFill/>
                      <a:ln>
                        <a:noFill/>
                      </a:ln>
                      <a:effectLst/>
                    </p:spPr>
                  </p:pic>
                </p:oleObj>
              </mc:Fallback>
            </mc:AlternateContent>
          </a:graphicData>
        </a:graphic>
      </p:graphicFrame>
      <p:graphicFrame>
        <p:nvGraphicFramePr>
          <p:cNvPr id="12" name="Object 13">
            <a:extLst>
              <a:ext uri="{FF2B5EF4-FFF2-40B4-BE49-F238E27FC236}">
                <a16:creationId xmlns:a16="http://schemas.microsoft.com/office/drawing/2014/main" id="{2C2C2331-B1DB-80E2-F01A-48F1BE84B75B}"/>
              </a:ext>
            </a:extLst>
          </p:cNvPr>
          <p:cNvGraphicFramePr>
            <a:graphicFrameLocks noChangeAspect="1"/>
          </p:cNvGraphicFramePr>
          <p:nvPr>
            <p:extLst>
              <p:ext uri="{D42A27DB-BD31-4B8C-83A1-F6EECF244321}">
                <p14:modId xmlns:p14="http://schemas.microsoft.com/office/powerpoint/2010/main" val="2110109543"/>
              </p:ext>
            </p:extLst>
          </p:nvPr>
        </p:nvGraphicFramePr>
        <p:xfrm>
          <a:off x="263989" y="3986485"/>
          <a:ext cx="1863725" cy="398462"/>
        </p:xfrm>
        <a:graphic>
          <a:graphicData uri="http://schemas.openxmlformats.org/presentationml/2006/ole">
            <mc:AlternateContent xmlns:mc="http://schemas.openxmlformats.org/markup-compatibility/2006">
              <mc:Choice xmlns:v="urn:schemas-microsoft-com:vml" Requires="v">
                <p:oleObj name="Equation" r:id="rId15" imgW="1066680" imgH="228600" progId="Equation.DSMT4">
                  <p:embed/>
                </p:oleObj>
              </mc:Choice>
              <mc:Fallback>
                <p:oleObj name="Equation" r:id="rId15" imgW="1066680" imgH="228600" progId="Equation.DSMT4">
                  <p:embed/>
                  <p:pic>
                    <p:nvPicPr>
                      <p:cNvPr id="10" name="Object 13">
                        <a:extLst>
                          <a:ext uri="{FF2B5EF4-FFF2-40B4-BE49-F238E27FC236}">
                            <a16:creationId xmlns:a16="http://schemas.microsoft.com/office/drawing/2014/main" id="{BBA14850-F567-C628-71C6-E07D88E7C7F8}"/>
                          </a:ext>
                        </a:extLst>
                      </p:cNvPr>
                      <p:cNvPicPr>
                        <a:picLocks noChangeAspect="1" noChangeArrowheads="1"/>
                      </p:cNvPicPr>
                      <p:nvPr/>
                    </p:nvPicPr>
                    <p:blipFill>
                      <a:blip r:embed="rId16"/>
                      <a:srcRect/>
                      <a:stretch>
                        <a:fillRect/>
                      </a:stretch>
                    </p:blipFill>
                    <p:spPr bwMode="auto">
                      <a:xfrm>
                        <a:off x="263989" y="3986485"/>
                        <a:ext cx="1863725" cy="398462"/>
                      </a:xfrm>
                      <a:prstGeom prst="rect">
                        <a:avLst/>
                      </a:prstGeom>
                      <a:noFill/>
                      <a:ln>
                        <a:noFill/>
                      </a:ln>
                      <a:effectLst/>
                    </p:spPr>
                  </p:pic>
                </p:oleObj>
              </mc:Fallback>
            </mc:AlternateContent>
          </a:graphicData>
        </a:graphic>
      </p:graphicFrame>
      <p:graphicFrame>
        <p:nvGraphicFramePr>
          <p:cNvPr id="13" name="Object 13">
            <a:extLst>
              <a:ext uri="{FF2B5EF4-FFF2-40B4-BE49-F238E27FC236}">
                <a16:creationId xmlns:a16="http://schemas.microsoft.com/office/drawing/2014/main" id="{E3FCE554-57AF-9837-58DD-E8F370404518}"/>
              </a:ext>
            </a:extLst>
          </p:cNvPr>
          <p:cNvGraphicFramePr>
            <a:graphicFrameLocks noChangeAspect="1"/>
          </p:cNvGraphicFramePr>
          <p:nvPr>
            <p:extLst>
              <p:ext uri="{D42A27DB-BD31-4B8C-83A1-F6EECF244321}">
                <p14:modId xmlns:p14="http://schemas.microsoft.com/office/powerpoint/2010/main" val="3050909433"/>
              </p:ext>
            </p:extLst>
          </p:nvPr>
        </p:nvGraphicFramePr>
        <p:xfrm>
          <a:off x="237683" y="4431730"/>
          <a:ext cx="1930400" cy="398463"/>
        </p:xfrm>
        <a:graphic>
          <a:graphicData uri="http://schemas.openxmlformats.org/presentationml/2006/ole">
            <mc:AlternateContent xmlns:mc="http://schemas.openxmlformats.org/markup-compatibility/2006">
              <mc:Choice xmlns:v="urn:schemas-microsoft-com:vml" Requires="v">
                <p:oleObj name="Equation" r:id="rId17" imgW="1104840" imgH="228600" progId="Equation.DSMT4">
                  <p:embed/>
                </p:oleObj>
              </mc:Choice>
              <mc:Fallback>
                <p:oleObj name="Equation" r:id="rId17" imgW="1104840" imgH="228600" progId="Equation.DSMT4">
                  <p:embed/>
                  <p:pic>
                    <p:nvPicPr>
                      <p:cNvPr id="12" name="Object 13">
                        <a:extLst>
                          <a:ext uri="{FF2B5EF4-FFF2-40B4-BE49-F238E27FC236}">
                            <a16:creationId xmlns:a16="http://schemas.microsoft.com/office/drawing/2014/main" id="{2C2C2331-B1DB-80E2-F01A-48F1BE84B75B}"/>
                          </a:ext>
                        </a:extLst>
                      </p:cNvPr>
                      <p:cNvPicPr>
                        <a:picLocks noChangeAspect="1" noChangeArrowheads="1"/>
                      </p:cNvPicPr>
                      <p:nvPr/>
                    </p:nvPicPr>
                    <p:blipFill>
                      <a:blip r:embed="rId18"/>
                      <a:srcRect/>
                      <a:stretch>
                        <a:fillRect/>
                      </a:stretch>
                    </p:blipFill>
                    <p:spPr bwMode="auto">
                      <a:xfrm>
                        <a:off x="237683" y="4431730"/>
                        <a:ext cx="1930400" cy="398463"/>
                      </a:xfrm>
                      <a:prstGeom prst="rect">
                        <a:avLst/>
                      </a:prstGeom>
                      <a:noFill/>
                      <a:ln>
                        <a:noFill/>
                      </a:ln>
                      <a:effectLst/>
                    </p:spPr>
                  </p:pic>
                </p:oleObj>
              </mc:Fallback>
            </mc:AlternateContent>
          </a:graphicData>
        </a:graphic>
      </p:graphicFrame>
      <p:graphicFrame>
        <p:nvGraphicFramePr>
          <p:cNvPr id="14" name="Object 13">
            <a:extLst>
              <a:ext uri="{FF2B5EF4-FFF2-40B4-BE49-F238E27FC236}">
                <a16:creationId xmlns:a16="http://schemas.microsoft.com/office/drawing/2014/main" id="{6511B0AE-2CDD-14AD-B8F1-D4054E4CBBEA}"/>
              </a:ext>
            </a:extLst>
          </p:cNvPr>
          <p:cNvGraphicFramePr>
            <a:graphicFrameLocks noChangeAspect="1"/>
          </p:cNvGraphicFramePr>
          <p:nvPr>
            <p:extLst>
              <p:ext uri="{D42A27DB-BD31-4B8C-83A1-F6EECF244321}">
                <p14:modId xmlns:p14="http://schemas.microsoft.com/office/powerpoint/2010/main" val="223664735"/>
              </p:ext>
            </p:extLst>
          </p:nvPr>
        </p:nvGraphicFramePr>
        <p:xfrm>
          <a:off x="548643" y="4841775"/>
          <a:ext cx="1819275" cy="685800"/>
        </p:xfrm>
        <a:graphic>
          <a:graphicData uri="http://schemas.openxmlformats.org/presentationml/2006/ole">
            <mc:AlternateContent xmlns:mc="http://schemas.openxmlformats.org/markup-compatibility/2006">
              <mc:Choice xmlns:v="urn:schemas-microsoft-com:vml" Requires="v">
                <p:oleObj name="Equation" r:id="rId19" imgW="1041120" imgH="393480" progId="Equation.DSMT4">
                  <p:embed/>
                </p:oleObj>
              </mc:Choice>
              <mc:Fallback>
                <p:oleObj name="Equation" r:id="rId19" imgW="1041120" imgH="393480" progId="Equation.DSMT4">
                  <p:embed/>
                  <p:pic>
                    <p:nvPicPr>
                      <p:cNvPr id="13" name="Object 13">
                        <a:extLst>
                          <a:ext uri="{FF2B5EF4-FFF2-40B4-BE49-F238E27FC236}">
                            <a16:creationId xmlns:a16="http://schemas.microsoft.com/office/drawing/2014/main" id="{E3FCE554-57AF-9837-58DD-E8F370404518}"/>
                          </a:ext>
                        </a:extLst>
                      </p:cNvPr>
                      <p:cNvPicPr>
                        <a:picLocks noChangeAspect="1" noChangeArrowheads="1"/>
                      </p:cNvPicPr>
                      <p:nvPr/>
                    </p:nvPicPr>
                    <p:blipFill>
                      <a:blip r:embed="rId20"/>
                      <a:srcRect/>
                      <a:stretch>
                        <a:fillRect/>
                      </a:stretch>
                    </p:blipFill>
                    <p:spPr bwMode="auto">
                      <a:xfrm>
                        <a:off x="548643" y="4841775"/>
                        <a:ext cx="1819275" cy="685800"/>
                      </a:xfrm>
                      <a:prstGeom prst="rect">
                        <a:avLst/>
                      </a:prstGeom>
                      <a:noFill/>
                      <a:ln>
                        <a:noFill/>
                      </a:ln>
                      <a:effectLst/>
                    </p:spPr>
                  </p:pic>
                </p:oleObj>
              </mc:Fallback>
            </mc:AlternateContent>
          </a:graphicData>
        </a:graphic>
      </p:graphicFrame>
      <p:graphicFrame>
        <p:nvGraphicFramePr>
          <p:cNvPr id="15" name="Object 13">
            <a:extLst>
              <a:ext uri="{FF2B5EF4-FFF2-40B4-BE49-F238E27FC236}">
                <a16:creationId xmlns:a16="http://schemas.microsoft.com/office/drawing/2014/main" id="{1AB8E489-7431-EBA2-70E9-E77ADF196037}"/>
              </a:ext>
            </a:extLst>
          </p:cNvPr>
          <p:cNvGraphicFramePr>
            <a:graphicFrameLocks noChangeAspect="1"/>
          </p:cNvGraphicFramePr>
          <p:nvPr>
            <p:extLst>
              <p:ext uri="{D42A27DB-BD31-4B8C-83A1-F6EECF244321}">
                <p14:modId xmlns:p14="http://schemas.microsoft.com/office/powerpoint/2010/main" val="288811491"/>
              </p:ext>
            </p:extLst>
          </p:nvPr>
        </p:nvGraphicFramePr>
        <p:xfrm>
          <a:off x="236971" y="5504831"/>
          <a:ext cx="1684337" cy="442913"/>
        </p:xfrm>
        <a:graphic>
          <a:graphicData uri="http://schemas.openxmlformats.org/presentationml/2006/ole">
            <mc:AlternateContent xmlns:mc="http://schemas.openxmlformats.org/markup-compatibility/2006">
              <mc:Choice xmlns:v="urn:schemas-microsoft-com:vml" Requires="v">
                <p:oleObj name="Equation" r:id="rId21" imgW="965160" imgH="253800" progId="Equation.DSMT4">
                  <p:embed/>
                </p:oleObj>
              </mc:Choice>
              <mc:Fallback>
                <p:oleObj name="Equation" r:id="rId21" imgW="965160" imgH="253800" progId="Equation.DSMT4">
                  <p:embed/>
                  <p:pic>
                    <p:nvPicPr>
                      <p:cNvPr id="11" name="Object 13">
                        <a:extLst>
                          <a:ext uri="{FF2B5EF4-FFF2-40B4-BE49-F238E27FC236}">
                            <a16:creationId xmlns:a16="http://schemas.microsoft.com/office/drawing/2014/main" id="{DE2F2A69-8717-5DCC-BB0E-66A22770A1DC}"/>
                          </a:ext>
                        </a:extLst>
                      </p:cNvPr>
                      <p:cNvPicPr>
                        <a:picLocks noChangeAspect="1" noChangeArrowheads="1"/>
                      </p:cNvPicPr>
                      <p:nvPr/>
                    </p:nvPicPr>
                    <p:blipFill>
                      <a:blip r:embed="rId22"/>
                      <a:srcRect/>
                      <a:stretch>
                        <a:fillRect/>
                      </a:stretch>
                    </p:blipFill>
                    <p:spPr bwMode="auto">
                      <a:xfrm>
                        <a:off x="236971" y="5504831"/>
                        <a:ext cx="1684337" cy="442913"/>
                      </a:xfrm>
                      <a:prstGeom prst="rect">
                        <a:avLst/>
                      </a:prstGeom>
                      <a:noFill/>
                      <a:ln>
                        <a:noFill/>
                      </a:ln>
                      <a:effectLst/>
                    </p:spPr>
                  </p:pic>
                </p:oleObj>
              </mc:Fallback>
            </mc:AlternateContent>
          </a:graphicData>
        </a:graphic>
      </p:graphicFrame>
      <p:graphicFrame>
        <p:nvGraphicFramePr>
          <p:cNvPr id="16" name="Object 15">
            <a:extLst>
              <a:ext uri="{FF2B5EF4-FFF2-40B4-BE49-F238E27FC236}">
                <a16:creationId xmlns:a16="http://schemas.microsoft.com/office/drawing/2014/main" id="{D7EFB748-2AC3-828E-8BFE-1DFBA02B6F3E}"/>
              </a:ext>
            </a:extLst>
          </p:cNvPr>
          <p:cNvGraphicFramePr>
            <a:graphicFrameLocks noChangeAspect="1"/>
          </p:cNvGraphicFramePr>
          <p:nvPr>
            <p:extLst>
              <p:ext uri="{D42A27DB-BD31-4B8C-83A1-F6EECF244321}">
                <p14:modId xmlns:p14="http://schemas.microsoft.com/office/powerpoint/2010/main" val="2345142371"/>
              </p:ext>
            </p:extLst>
          </p:nvPr>
        </p:nvGraphicFramePr>
        <p:xfrm>
          <a:off x="3609512" y="4865539"/>
          <a:ext cx="865187" cy="728663"/>
        </p:xfrm>
        <a:graphic>
          <a:graphicData uri="http://schemas.openxmlformats.org/presentationml/2006/ole">
            <mc:AlternateContent xmlns:mc="http://schemas.openxmlformats.org/markup-compatibility/2006">
              <mc:Choice xmlns:v="urn:schemas-microsoft-com:vml" Requires="v">
                <p:oleObj name="Equation" r:id="rId23" imgW="495000" imgH="419040" progId="Equation.DSMT4">
                  <p:embed/>
                </p:oleObj>
              </mc:Choice>
              <mc:Fallback>
                <p:oleObj name="Equation" r:id="rId23" imgW="495000" imgH="419040" progId="Equation.DSMT4">
                  <p:embed/>
                  <p:pic>
                    <p:nvPicPr>
                      <p:cNvPr id="14" name="Object 13">
                        <a:extLst>
                          <a:ext uri="{FF2B5EF4-FFF2-40B4-BE49-F238E27FC236}">
                            <a16:creationId xmlns:a16="http://schemas.microsoft.com/office/drawing/2014/main" id="{6511B0AE-2CDD-14AD-B8F1-D4054E4CBBEA}"/>
                          </a:ext>
                        </a:extLst>
                      </p:cNvPr>
                      <p:cNvPicPr>
                        <a:picLocks noChangeAspect="1" noChangeArrowheads="1"/>
                      </p:cNvPicPr>
                      <p:nvPr/>
                    </p:nvPicPr>
                    <p:blipFill>
                      <a:blip r:embed="rId24"/>
                      <a:srcRect/>
                      <a:stretch>
                        <a:fillRect/>
                      </a:stretch>
                    </p:blipFill>
                    <p:spPr bwMode="auto">
                      <a:xfrm>
                        <a:off x="3609512" y="4865539"/>
                        <a:ext cx="865187" cy="728663"/>
                      </a:xfrm>
                      <a:prstGeom prst="rect">
                        <a:avLst/>
                      </a:prstGeom>
                      <a:noFill/>
                      <a:ln>
                        <a:noFill/>
                      </a:ln>
                      <a:effectLst/>
                    </p:spPr>
                  </p:pic>
                </p:oleObj>
              </mc:Fallback>
            </mc:AlternateContent>
          </a:graphicData>
        </a:graphic>
      </p:graphicFrame>
      <p:graphicFrame>
        <p:nvGraphicFramePr>
          <p:cNvPr id="17" name="Object 16">
            <a:extLst>
              <a:ext uri="{FF2B5EF4-FFF2-40B4-BE49-F238E27FC236}">
                <a16:creationId xmlns:a16="http://schemas.microsoft.com/office/drawing/2014/main" id="{DA1C6AB5-16D2-350A-12F6-10868B16CDDA}"/>
              </a:ext>
            </a:extLst>
          </p:cNvPr>
          <p:cNvGraphicFramePr>
            <a:graphicFrameLocks noChangeAspect="1"/>
          </p:cNvGraphicFramePr>
          <p:nvPr>
            <p:extLst>
              <p:ext uri="{D42A27DB-BD31-4B8C-83A1-F6EECF244321}">
                <p14:modId xmlns:p14="http://schemas.microsoft.com/office/powerpoint/2010/main" val="2046735996"/>
              </p:ext>
            </p:extLst>
          </p:nvPr>
        </p:nvGraphicFramePr>
        <p:xfrm>
          <a:off x="3807949" y="5639445"/>
          <a:ext cx="666750" cy="352425"/>
        </p:xfrm>
        <a:graphic>
          <a:graphicData uri="http://schemas.openxmlformats.org/presentationml/2006/ole">
            <mc:AlternateContent xmlns:mc="http://schemas.openxmlformats.org/markup-compatibility/2006">
              <mc:Choice xmlns:v="urn:schemas-microsoft-com:vml" Requires="v">
                <p:oleObj name="Equation" r:id="rId25" imgW="380880" imgH="203040" progId="Equation.DSMT4">
                  <p:embed/>
                </p:oleObj>
              </mc:Choice>
              <mc:Fallback>
                <p:oleObj name="Equation" r:id="rId25" imgW="380880" imgH="203040" progId="Equation.DSMT4">
                  <p:embed/>
                  <p:pic>
                    <p:nvPicPr>
                      <p:cNvPr id="16" name="Object 15">
                        <a:extLst>
                          <a:ext uri="{FF2B5EF4-FFF2-40B4-BE49-F238E27FC236}">
                            <a16:creationId xmlns:a16="http://schemas.microsoft.com/office/drawing/2014/main" id="{D7EFB748-2AC3-828E-8BFE-1DFBA02B6F3E}"/>
                          </a:ext>
                        </a:extLst>
                      </p:cNvPr>
                      <p:cNvPicPr>
                        <a:picLocks noChangeAspect="1" noChangeArrowheads="1"/>
                      </p:cNvPicPr>
                      <p:nvPr/>
                    </p:nvPicPr>
                    <p:blipFill>
                      <a:blip r:embed="rId26"/>
                      <a:srcRect/>
                      <a:stretch>
                        <a:fillRect/>
                      </a:stretch>
                    </p:blipFill>
                    <p:spPr bwMode="auto">
                      <a:xfrm>
                        <a:off x="3807949" y="5639445"/>
                        <a:ext cx="666750" cy="352425"/>
                      </a:xfrm>
                      <a:prstGeom prst="rect">
                        <a:avLst/>
                      </a:prstGeom>
                      <a:noFill/>
                      <a:ln>
                        <a:noFill/>
                      </a:ln>
                      <a:effectLst/>
                    </p:spPr>
                  </p:pic>
                </p:oleObj>
              </mc:Fallback>
            </mc:AlternateContent>
          </a:graphicData>
        </a:graphic>
      </p:graphicFrame>
      <p:graphicFrame>
        <p:nvGraphicFramePr>
          <p:cNvPr id="18" name="Object 17">
            <a:extLst>
              <a:ext uri="{FF2B5EF4-FFF2-40B4-BE49-F238E27FC236}">
                <a16:creationId xmlns:a16="http://schemas.microsoft.com/office/drawing/2014/main" id="{DBAB7ED8-7D47-0F85-F688-045FA4AB3E10}"/>
              </a:ext>
            </a:extLst>
          </p:cNvPr>
          <p:cNvGraphicFramePr>
            <a:graphicFrameLocks noChangeAspect="1"/>
          </p:cNvGraphicFramePr>
          <p:nvPr>
            <p:extLst>
              <p:ext uri="{D42A27DB-BD31-4B8C-83A1-F6EECF244321}">
                <p14:modId xmlns:p14="http://schemas.microsoft.com/office/powerpoint/2010/main" val="943068872"/>
              </p:ext>
            </p:extLst>
          </p:nvPr>
        </p:nvGraphicFramePr>
        <p:xfrm>
          <a:off x="2912812" y="6070534"/>
          <a:ext cx="2755900" cy="352425"/>
        </p:xfrm>
        <a:graphic>
          <a:graphicData uri="http://schemas.openxmlformats.org/presentationml/2006/ole">
            <mc:AlternateContent xmlns:mc="http://schemas.openxmlformats.org/markup-compatibility/2006">
              <mc:Choice xmlns:v="urn:schemas-microsoft-com:vml" Requires="v">
                <p:oleObj name="Equation" r:id="rId27" imgW="1574640" imgH="203040" progId="Equation.DSMT4">
                  <p:embed/>
                </p:oleObj>
              </mc:Choice>
              <mc:Fallback>
                <p:oleObj name="Equation" r:id="rId27" imgW="1574640" imgH="203040" progId="Equation.DSMT4">
                  <p:embed/>
                  <p:pic>
                    <p:nvPicPr>
                      <p:cNvPr id="17" name="Object 16">
                        <a:extLst>
                          <a:ext uri="{FF2B5EF4-FFF2-40B4-BE49-F238E27FC236}">
                            <a16:creationId xmlns:a16="http://schemas.microsoft.com/office/drawing/2014/main" id="{DA1C6AB5-16D2-350A-12F6-10868B16CDDA}"/>
                          </a:ext>
                        </a:extLst>
                      </p:cNvPr>
                      <p:cNvPicPr>
                        <a:picLocks noChangeAspect="1" noChangeArrowheads="1"/>
                      </p:cNvPicPr>
                      <p:nvPr/>
                    </p:nvPicPr>
                    <p:blipFill>
                      <a:blip r:embed="rId28"/>
                      <a:srcRect/>
                      <a:stretch>
                        <a:fillRect/>
                      </a:stretch>
                    </p:blipFill>
                    <p:spPr bwMode="auto">
                      <a:xfrm>
                        <a:off x="2912812" y="6070534"/>
                        <a:ext cx="2755900" cy="352425"/>
                      </a:xfrm>
                      <a:prstGeom prst="rect">
                        <a:avLst/>
                      </a:prstGeom>
                      <a:noFill/>
                      <a:ln>
                        <a:noFill/>
                      </a:ln>
                      <a:effectLst/>
                    </p:spPr>
                  </p:pic>
                </p:oleObj>
              </mc:Fallback>
            </mc:AlternateContent>
          </a:graphicData>
        </a:graphic>
      </p:graphicFrame>
      <p:graphicFrame>
        <p:nvGraphicFramePr>
          <p:cNvPr id="19" name="Object 13">
            <a:extLst>
              <a:ext uri="{FF2B5EF4-FFF2-40B4-BE49-F238E27FC236}">
                <a16:creationId xmlns:a16="http://schemas.microsoft.com/office/drawing/2014/main" id="{5C4E96F3-CD1C-F2DA-3411-A67DE7E06E2B}"/>
              </a:ext>
            </a:extLst>
          </p:cNvPr>
          <p:cNvGraphicFramePr>
            <a:graphicFrameLocks noChangeAspect="1"/>
          </p:cNvGraphicFramePr>
          <p:nvPr>
            <p:extLst>
              <p:ext uri="{D42A27DB-BD31-4B8C-83A1-F6EECF244321}">
                <p14:modId xmlns:p14="http://schemas.microsoft.com/office/powerpoint/2010/main" val="3386824595"/>
              </p:ext>
            </p:extLst>
          </p:nvPr>
        </p:nvGraphicFramePr>
        <p:xfrm>
          <a:off x="307975" y="5906125"/>
          <a:ext cx="1595438" cy="442913"/>
        </p:xfrm>
        <a:graphic>
          <a:graphicData uri="http://schemas.openxmlformats.org/presentationml/2006/ole">
            <mc:AlternateContent xmlns:mc="http://schemas.openxmlformats.org/markup-compatibility/2006">
              <mc:Choice xmlns:v="urn:schemas-microsoft-com:vml" Requires="v">
                <p:oleObj name="Equation" r:id="rId29" imgW="914400" imgH="253800" progId="Equation.DSMT4">
                  <p:embed/>
                </p:oleObj>
              </mc:Choice>
              <mc:Fallback>
                <p:oleObj name="Equation" r:id="rId29" imgW="914400" imgH="253800" progId="Equation.DSMT4">
                  <p:embed/>
                  <p:pic>
                    <p:nvPicPr>
                      <p:cNvPr id="15" name="Object 13">
                        <a:extLst>
                          <a:ext uri="{FF2B5EF4-FFF2-40B4-BE49-F238E27FC236}">
                            <a16:creationId xmlns:a16="http://schemas.microsoft.com/office/drawing/2014/main" id="{1AB8E489-7431-EBA2-70E9-E77ADF196037}"/>
                          </a:ext>
                        </a:extLst>
                      </p:cNvPr>
                      <p:cNvPicPr>
                        <a:picLocks noChangeAspect="1" noChangeArrowheads="1"/>
                      </p:cNvPicPr>
                      <p:nvPr/>
                    </p:nvPicPr>
                    <p:blipFill>
                      <a:blip r:embed="rId30"/>
                      <a:srcRect/>
                      <a:stretch>
                        <a:fillRect/>
                      </a:stretch>
                    </p:blipFill>
                    <p:spPr bwMode="auto">
                      <a:xfrm>
                        <a:off x="307975" y="5906125"/>
                        <a:ext cx="1595438" cy="442913"/>
                      </a:xfrm>
                      <a:prstGeom prst="rect">
                        <a:avLst/>
                      </a:prstGeom>
                      <a:noFill/>
                      <a:ln>
                        <a:noFill/>
                      </a:ln>
                      <a:effectLst/>
                    </p:spPr>
                  </p:pic>
                </p:oleObj>
              </mc:Fallback>
            </mc:AlternateContent>
          </a:graphicData>
        </a:graphic>
      </p:graphicFrame>
      <p:graphicFrame>
        <p:nvGraphicFramePr>
          <p:cNvPr id="20" name="Object 13">
            <a:extLst>
              <a:ext uri="{FF2B5EF4-FFF2-40B4-BE49-F238E27FC236}">
                <a16:creationId xmlns:a16="http://schemas.microsoft.com/office/drawing/2014/main" id="{93A18AB6-3777-181C-8494-7F8C1110D57B}"/>
              </a:ext>
            </a:extLst>
          </p:cNvPr>
          <p:cNvGraphicFramePr>
            <a:graphicFrameLocks noChangeAspect="1"/>
          </p:cNvGraphicFramePr>
          <p:nvPr>
            <p:extLst>
              <p:ext uri="{D42A27DB-BD31-4B8C-83A1-F6EECF244321}">
                <p14:modId xmlns:p14="http://schemas.microsoft.com/office/powerpoint/2010/main" val="3198317551"/>
              </p:ext>
            </p:extLst>
          </p:nvPr>
        </p:nvGraphicFramePr>
        <p:xfrm>
          <a:off x="342570" y="6362570"/>
          <a:ext cx="1706562" cy="354013"/>
        </p:xfrm>
        <a:graphic>
          <a:graphicData uri="http://schemas.openxmlformats.org/presentationml/2006/ole">
            <mc:AlternateContent xmlns:mc="http://schemas.openxmlformats.org/markup-compatibility/2006">
              <mc:Choice xmlns:v="urn:schemas-microsoft-com:vml" Requires="v">
                <p:oleObj name="Equation" r:id="rId31" imgW="977760" imgH="203040" progId="Equation.DSMT4">
                  <p:embed/>
                </p:oleObj>
              </mc:Choice>
              <mc:Fallback>
                <p:oleObj name="Equation" r:id="rId31" imgW="977760" imgH="203040" progId="Equation.DSMT4">
                  <p:embed/>
                  <p:pic>
                    <p:nvPicPr>
                      <p:cNvPr id="19" name="Object 13">
                        <a:extLst>
                          <a:ext uri="{FF2B5EF4-FFF2-40B4-BE49-F238E27FC236}">
                            <a16:creationId xmlns:a16="http://schemas.microsoft.com/office/drawing/2014/main" id="{5C4E96F3-CD1C-F2DA-3411-A67DE7E06E2B}"/>
                          </a:ext>
                        </a:extLst>
                      </p:cNvPr>
                      <p:cNvPicPr>
                        <a:picLocks noChangeAspect="1" noChangeArrowheads="1"/>
                      </p:cNvPicPr>
                      <p:nvPr/>
                    </p:nvPicPr>
                    <p:blipFill>
                      <a:blip r:embed="rId32"/>
                      <a:srcRect/>
                      <a:stretch>
                        <a:fillRect/>
                      </a:stretch>
                    </p:blipFill>
                    <p:spPr bwMode="auto">
                      <a:xfrm>
                        <a:off x="342570" y="6362570"/>
                        <a:ext cx="1706562" cy="354013"/>
                      </a:xfrm>
                      <a:prstGeom prst="rect">
                        <a:avLst/>
                      </a:prstGeom>
                      <a:noFill/>
                      <a:ln>
                        <a:noFill/>
                      </a:ln>
                      <a:effectLst/>
                    </p:spPr>
                  </p:pic>
                </p:oleObj>
              </mc:Fallback>
            </mc:AlternateContent>
          </a:graphicData>
        </a:graphic>
      </p:graphicFrame>
      <p:pic>
        <p:nvPicPr>
          <p:cNvPr id="25" name="Picture 24" descr="A graph of a function&#10;&#10;Description automatically generated">
            <a:extLst>
              <a:ext uri="{FF2B5EF4-FFF2-40B4-BE49-F238E27FC236}">
                <a16:creationId xmlns:a16="http://schemas.microsoft.com/office/drawing/2014/main" id="{95CD2A22-2F8F-C833-1E89-26E5C7229CB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163739" y="1310391"/>
            <a:ext cx="4595734" cy="4595734"/>
          </a:xfrm>
          <a:prstGeom prst="rect">
            <a:avLst/>
          </a:prstGeom>
        </p:spPr>
      </p:pic>
      <p:pic>
        <p:nvPicPr>
          <p:cNvPr id="27" name="Picture 26" descr="A graph of a function&#10;&#10;Description automatically generated">
            <a:extLst>
              <a:ext uri="{FF2B5EF4-FFF2-40B4-BE49-F238E27FC236}">
                <a16:creationId xmlns:a16="http://schemas.microsoft.com/office/drawing/2014/main" id="{07E62B13-3A68-F74F-C476-88B45B5A43D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166633" y="1309900"/>
            <a:ext cx="4595734" cy="4595734"/>
          </a:xfrm>
          <a:prstGeom prst="rect">
            <a:avLst/>
          </a:prstGeom>
        </p:spPr>
      </p:pic>
      <p:pic>
        <p:nvPicPr>
          <p:cNvPr id="31" name="Picture 30" descr="A graph of a function&#10;&#10;Description automatically generated">
            <a:extLst>
              <a:ext uri="{FF2B5EF4-FFF2-40B4-BE49-F238E27FC236}">
                <a16:creationId xmlns:a16="http://schemas.microsoft.com/office/drawing/2014/main" id="{2CA53993-0004-A043-B2A5-290FB08778EB}"/>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169446" y="1309409"/>
            <a:ext cx="4595734" cy="4595734"/>
          </a:xfrm>
          <a:prstGeom prst="rect">
            <a:avLst/>
          </a:prstGeom>
        </p:spPr>
      </p:pic>
      <p:pic>
        <p:nvPicPr>
          <p:cNvPr id="33" name="Picture 32" descr="A graph of a function&#10;&#10;Description automatically generated">
            <a:extLst>
              <a:ext uri="{FF2B5EF4-FFF2-40B4-BE49-F238E27FC236}">
                <a16:creationId xmlns:a16="http://schemas.microsoft.com/office/drawing/2014/main" id="{1E0CD9A6-CA43-2425-F7A5-E12C4EDC6BFA}"/>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168207" y="1309409"/>
            <a:ext cx="4599786" cy="4599786"/>
          </a:xfrm>
          <a:prstGeom prst="rect">
            <a:avLst/>
          </a:prstGeom>
        </p:spPr>
      </p:pic>
      <p:graphicFrame>
        <p:nvGraphicFramePr>
          <p:cNvPr id="34" name="Object 13">
            <a:extLst>
              <a:ext uri="{FF2B5EF4-FFF2-40B4-BE49-F238E27FC236}">
                <a16:creationId xmlns:a16="http://schemas.microsoft.com/office/drawing/2014/main" id="{F9CAE756-CDEA-12CE-CC03-6A91FE593EB1}"/>
              </a:ext>
            </a:extLst>
          </p:cNvPr>
          <p:cNvGraphicFramePr>
            <a:graphicFrameLocks noChangeAspect="1"/>
          </p:cNvGraphicFramePr>
          <p:nvPr>
            <p:extLst>
              <p:ext uri="{D42A27DB-BD31-4B8C-83A1-F6EECF244321}">
                <p14:modId xmlns:p14="http://schemas.microsoft.com/office/powerpoint/2010/main" val="1871044790"/>
              </p:ext>
            </p:extLst>
          </p:nvPr>
        </p:nvGraphicFramePr>
        <p:xfrm>
          <a:off x="9616615" y="3744766"/>
          <a:ext cx="695949" cy="386793"/>
        </p:xfrm>
        <a:graphic>
          <a:graphicData uri="http://schemas.openxmlformats.org/presentationml/2006/ole">
            <mc:AlternateContent xmlns:mc="http://schemas.openxmlformats.org/markup-compatibility/2006">
              <mc:Choice xmlns:v="urn:schemas-microsoft-com:vml" Requires="v">
                <p:oleObj name="Equation" r:id="rId37" imgW="457200" imgH="253800" progId="Equation.DSMT4">
                  <p:embed/>
                </p:oleObj>
              </mc:Choice>
              <mc:Fallback>
                <p:oleObj name="Equation" r:id="rId37" imgW="457200" imgH="253800" progId="Equation.DSMT4">
                  <p:embed/>
                  <p:pic>
                    <p:nvPicPr>
                      <p:cNvPr id="15" name="Object 13">
                        <a:extLst>
                          <a:ext uri="{FF2B5EF4-FFF2-40B4-BE49-F238E27FC236}">
                            <a16:creationId xmlns:a16="http://schemas.microsoft.com/office/drawing/2014/main" id="{1AB8E489-7431-EBA2-70E9-E77ADF196037}"/>
                          </a:ext>
                        </a:extLst>
                      </p:cNvPr>
                      <p:cNvPicPr>
                        <a:picLocks noChangeAspect="1" noChangeArrowheads="1"/>
                      </p:cNvPicPr>
                      <p:nvPr/>
                    </p:nvPicPr>
                    <p:blipFill>
                      <a:blip r:embed="rId38"/>
                      <a:srcRect/>
                      <a:stretch>
                        <a:fillRect/>
                      </a:stretch>
                    </p:blipFill>
                    <p:spPr bwMode="auto">
                      <a:xfrm>
                        <a:off x="9616615" y="3744766"/>
                        <a:ext cx="695949" cy="386793"/>
                      </a:xfrm>
                      <a:prstGeom prst="rect">
                        <a:avLst/>
                      </a:prstGeom>
                      <a:noFill/>
                      <a:ln>
                        <a:noFill/>
                      </a:ln>
                      <a:effectLst/>
                    </p:spPr>
                  </p:pic>
                </p:oleObj>
              </mc:Fallback>
            </mc:AlternateContent>
          </a:graphicData>
        </a:graphic>
      </p:graphicFrame>
      <p:graphicFrame>
        <p:nvGraphicFramePr>
          <p:cNvPr id="35" name="Object 13">
            <a:extLst>
              <a:ext uri="{FF2B5EF4-FFF2-40B4-BE49-F238E27FC236}">
                <a16:creationId xmlns:a16="http://schemas.microsoft.com/office/drawing/2014/main" id="{56654824-827A-9B00-B942-3E0936D45019}"/>
              </a:ext>
            </a:extLst>
          </p:cNvPr>
          <p:cNvGraphicFramePr>
            <a:graphicFrameLocks noChangeAspect="1"/>
          </p:cNvGraphicFramePr>
          <p:nvPr>
            <p:extLst>
              <p:ext uri="{D42A27DB-BD31-4B8C-83A1-F6EECF244321}">
                <p14:modId xmlns:p14="http://schemas.microsoft.com/office/powerpoint/2010/main" val="1430602539"/>
              </p:ext>
            </p:extLst>
          </p:nvPr>
        </p:nvGraphicFramePr>
        <p:xfrm>
          <a:off x="9615227" y="2770646"/>
          <a:ext cx="697337" cy="386794"/>
        </p:xfrm>
        <a:graphic>
          <a:graphicData uri="http://schemas.openxmlformats.org/presentationml/2006/ole">
            <mc:AlternateContent xmlns:mc="http://schemas.openxmlformats.org/markup-compatibility/2006">
              <mc:Choice xmlns:v="urn:schemas-microsoft-com:vml" Requires="v">
                <p:oleObj name="Equation" r:id="rId39" imgW="457200" imgH="253800" progId="Equation.DSMT4">
                  <p:embed/>
                </p:oleObj>
              </mc:Choice>
              <mc:Fallback>
                <p:oleObj name="Equation" r:id="rId39" imgW="457200" imgH="253800" progId="Equation.DSMT4">
                  <p:embed/>
                  <p:pic>
                    <p:nvPicPr>
                      <p:cNvPr id="19" name="Object 13">
                        <a:extLst>
                          <a:ext uri="{FF2B5EF4-FFF2-40B4-BE49-F238E27FC236}">
                            <a16:creationId xmlns:a16="http://schemas.microsoft.com/office/drawing/2014/main" id="{5C4E96F3-CD1C-F2DA-3411-A67DE7E06E2B}"/>
                          </a:ext>
                        </a:extLst>
                      </p:cNvPr>
                      <p:cNvPicPr>
                        <a:picLocks noChangeAspect="1" noChangeArrowheads="1"/>
                      </p:cNvPicPr>
                      <p:nvPr/>
                    </p:nvPicPr>
                    <p:blipFill>
                      <a:blip r:embed="rId40"/>
                      <a:srcRect/>
                      <a:stretch>
                        <a:fillRect/>
                      </a:stretch>
                    </p:blipFill>
                    <p:spPr bwMode="auto">
                      <a:xfrm>
                        <a:off x="9615227" y="2770646"/>
                        <a:ext cx="697337" cy="386794"/>
                      </a:xfrm>
                      <a:prstGeom prst="rect">
                        <a:avLst/>
                      </a:prstGeom>
                      <a:noFill/>
                      <a:ln>
                        <a:noFill/>
                      </a:ln>
                      <a:effectLst/>
                    </p:spPr>
                  </p:pic>
                </p:oleObj>
              </mc:Fallback>
            </mc:AlternateContent>
          </a:graphicData>
        </a:graphic>
      </p:graphicFrame>
      <p:graphicFrame>
        <p:nvGraphicFramePr>
          <p:cNvPr id="36" name="Object 13">
            <a:extLst>
              <a:ext uri="{FF2B5EF4-FFF2-40B4-BE49-F238E27FC236}">
                <a16:creationId xmlns:a16="http://schemas.microsoft.com/office/drawing/2014/main" id="{8E677254-65CF-BFB9-FF22-64ABC0F7D180}"/>
              </a:ext>
            </a:extLst>
          </p:cNvPr>
          <p:cNvGraphicFramePr>
            <a:graphicFrameLocks noChangeAspect="1"/>
          </p:cNvGraphicFramePr>
          <p:nvPr>
            <p:extLst>
              <p:ext uri="{D42A27DB-BD31-4B8C-83A1-F6EECF244321}">
                <p14:modId xmlns:p14="http://schemas.microsoft.com/office/powerpoint/2010/main" val="4058549836"/>
              </p:ext>
            </p:extLst>
          </p:nvPr>
        </p:nvGraphicFramePr>
        <p:xfrm>
          <a:off x="7132862" y="3954553"/>
          <a:ext cx="620713" cy="354012"/>
        </p:xfrm>
        <a:graphic>
          <a:graphicData uri="http://schemas.openxmlformats.org/presentationml/2006/ole">
            <mc:AlternateContent xmlns:mc="http://schemas.openxmlformats.org/markup-compatibility/2006">
              <mc:Choice xmlns:v="urn:schemas-microsoft-com:vml" Requires="v">
                <p:oleObj name="Equation" r:id="rId41" imgW="355320" imgH="203040" progId="Equation.DSMT4">
                  <p:embed/>
                </p:oleObj>
              </mc:Choice>
              <mc:Fallback>
                <p:oleObj name="Equation" r:id="rId41" imgW="355320" imgH="203040" progId="Equation.DSMT4">
                  <p:embed/>
                  <p:pic>
                    <p:nvPicPr>
                      <p:cNvPr id="20" name="Object 13">
                        <a:extLst>
                          <a:ext uri="{FF2B5EF4-FFF2-40B4-BE49-F238E27FC236}">
                            <a16:creationId xmlns:a16="http://schemas.microsoft.com/office/drawing/2014/main" id="{93A18AB6-3777-181C-8494-7F8C1110D57B}"/>
                          </a:ext>
                        </a:extLst>
                      </p:cNvPr>
                      <p:cNvPicPr>
                        <a:picLocks noChangeAspect="1" noChangeArrowheads="1"/>
                      </p:cNvPicPr>
                      <p:nvPr/>
                    </p:nvPicPr>
                    <p:blipFill>
                      <a:blip r:embed="rId42"/>
                      <a:srcRect/>
                      <a:stretch>
                        <a:fillRect/>
                      </a:stretch>
                    </p:blipFill>
                    <p:spPr bwMode="auto">
                      <a:xfrm>
                        <a:off x="7132862" y="3954553"/>
                        <a:ext cx="620713" cy="354012"/>
                      </a:xfrm>
                      <a:prstGeom prst="rect">
                        <a:avLst/>
                      </a:prstGeom>
                      <a:noFill/>
                      <a:ln>
                        <a:noFill/>
                      </a:ln>
                      <a:effectLst/>
                    </p:spPr>
                  </p:pic>
                </p:oleObj>
              </mc:Fallback>
            </mc:AlternateContent>
          </a:graphicData>
        </a:graphic>
      </p:graphicFrame>
      <p:pic>
        <p:nvPicPr>
          <p:cNvPr id="38" name="Picture 37" descr="A graph of a function&#10;&#10;Description automatically generated">
            <a:extLst>
              <a:ext uri="{FF2B5EF4-FFF2-40B4-BE49-F238E27FC236}">
                <a16:creationId xmlns:a16="http://schemas.microsoft.com/office/drawing/2014/main" id="{8615AE79-A43F-B910-4CAF-0E4F0C015161}"/>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7162842" y="1305357"/>
            <a:ext cx="4605151" cy="4605151"/>
          </a:xfrm>
          <a:prstGeom prst="rect">
            <a:avLst/>
          </a:prstGeom>
        </p:spPr>
      </p:pic>
      <p:grpSp>
        <p:nvGrpSpPr>
          <p:cNvPr id="42" name="Group 41">
            <a:extLst>
              <a:ext uri="{FF2B5EF4-FFF2-40B4-BE49-F238E27FC236}">
                <a16:creationId xmlns:a16="http://schemas.microsoft.com/office/drawing/2014/main" id="{C884DFC3-B5C4-DC9A-6133-8FC025C691E2}"/>
              </a:ext>
            </a:extLst>
          </p:cNvPr>
          <p:cNvGrpSpPr/>
          <p:nvPr/>
        </p:nvGrpSpPr>
        <p:grpSpPr>
          <a:xfrm>
            <a:off x="7307750" y="2772656"/>
            <a:ext cx="3004813" cy="1664297"/>
            <a:chOff x="7292760" y="2764101"/>
            <a:chExt cx="3004813" cy="1664297"/>
          </a:xfrm>
        </p:grpSpPr>
        <p:graphicFrame>
          <p:nvGraphicFramePr>
            <p:cNvPr id="39" name="Object 13">
              <a:extLst>
                <a:ext uri="{FF2B5EF4-FFF2-40B4-BE49-F238E27FC236}">
                  <a16:creationId xmlns:a16="http://schemas.microsoft.com/office/drawing/2014/main" id="{45CF7E19-C47E-3A3E-6073-A10BCC9D371B}"/>
                </a:ext>
              </a:extLst>
            </p:cNvPr>
            <p:cNvGraphicFramePr>
              <a:graphicFrameLocks noChangeAspect="1"/>
            </p:cNvGraphicFramePr>
            <p:nvPr>
              <p:extLst>
                <p:ext uri="{D42A27DB-BD31-4B8C-83A1-F6EECF244321}">
                  <p14:modId xmlns:p14="http://schemas.microsoft.com/office/powerpoint/2010/main" val="1613040641"/>
                </p:ext>
              </p:extLst>
            </p:nvPr>
          </p:nvGraphicFramePr>
          <p:xfrm>
            <a:off x="9591357" y="3752601"/>
            <a:ext cx="695949" cy="386793"/>
          </p:xfrm>
          <a:graphic>
            <a:graphicData uri="http://schemas.openxmlformats.org/presentationml/2006/ole">
              <mc:AlternateContent xmlns:mc="http://schemas.openxmlformats.org/markup-compatibility/2006">
                <mc:Choice xmlns:v="urn:schemas-microsoft-com:vml" Requires="v">
                  <p:oleObj name="Equation" r:id="rId44" imgW="457200" imgH="253800" progId="Equation.DSMT4">
                    <p:embed/>
                  </p:oleObj>
                </mc:Choice>
                <mc:Fallback>
                  <p:oleObj name="Equation" r:id="rId44" imgW="457200" imgH="253800" progId="Equation.DSMT4">
                    <p:embed/>
                    <p:pic>
                      <p:nvPicPr>
                        <p:cNvPr id="2" name="Object 13">
                          <a:extLst>
                            <a:ext uri="{FF2B5EF4-FFF2-40B4-BE49-F238E27FC236}">
                              <a16:creationId xmlns:a16="http://schemas.microsoft.com/office/drawing/2014/main" id="{AB2C4733-6A5D-FAA6-ADED-82436FE43A1C}"/>
                            </a:ext>
                          </a:extLst>
                        </p:cNvPr>
                        <p:cNvPicPr>
                          <a:picLocks noChangeAspect="1" noChangeArrowheads="1"/>
                        </p:cNvPicPr>
                        <p:nvPr/>
                      </p:nvPicPr>
                      <p:blipFill>
                        <a:blip r:embed="rId38"/>
                        <a:srcRect/>
                        <a:stretch>
                          <a:fillRect/>
                        </a:stretch>
                      </p:blipFill>
                      <p:spPr bwMode="auto">
                        <a:xfrm>
                          <a:off x="9591357" y="3752601"/>
                          <a:ext cx="695949" cy="386793"/>
                        </a:xfrm>
                        <a:prstGeom prst="rect">
                          <a:avLst/>
                        </a:prstGeom>
                        <a:noFill/>
                        <a:ln>
                          <a:noFill/>
                        </a:ln>
                        <a:effectLst/>
                      </p:spPr>
                    </p:pic>
                  </p:oleObj>
                </mc:Fallback>
              </mc:AlternateContent>
            </a:graphicData>
          </a:graphic>
        </p:graphicFrame>
        <p:graphicFrame>
          <p:nvGraphicFramePr>
            <p:cNvPr id="40" name="Object 13">
              <a:extLst>
                <a:ext uri="{FF2B5EF4-FFF2-40B4-BE49-F238E27FC236}">
                  <a16:creationId xmlns:a16="http://schemas.microsoft.com/office/drawing/2014/main" id="{4F8C5861-DE05-99C3-80A5-452412D573C2}"/>
                </a:ext>
              </a:extLst>
            </p:cNvPr>
            <p:cNvGraphicFramePr>
              <a:graphicFrameLocks noChangeAspect="1"/>
            </p:cNvGraphicFramePr>
            <p:nvPr>
              <p:extLst>
                <p:ext uri="{D42A27DB-BD31-4B8C-83A1-F6EECF244321}">
                  <p14:modId xmlns:p14="http://schemas.microsoft.com/office/powerpoint/2010/main" val="3957526315"/>
                </p:ext>
              </p:extLst>
            </p:nvPr>
          </p:nvGraphicFramePr>
          <p:xfrm>
            <a:off x="9600236" y="2764101"/>
            <a:ext cx="697337" cy="386794"/>
          </p:xfrm>
          <a:graphic>
            <a:graphicData uri="http://schemas.openxmlformats.org/presentationml/2006/ole">
              <mc:AlternateContent xmlns:mc="http://schemas.openxmlformats.org/markup-compatibility/2006">
                <mc:Choice xmlns:v="urn:schemas-microsoft-com:vml" Requires="v">
                  <p:oleObj name="Equation" r:id="rId45" imgW="457200" imgH="253800" progId="Equation.DSMT4">
                    <p:embed/>
                  </p:oleObj>
                </mc:Choice>
                <mc:Fallback>
                  <p:oleObj name="Equation" r:id="rId45" imgW="457200" imgH="253800" progId="Equation.DSMT4">
                    <p:embed/>
                    <p:pic>
                      <p:nvPicPr>
                        <p:cNvPr id="3" name="Object 13">
                          <a:extLst>
                            <a:ext uri="{FF2B5EF4-FFF2-40B4-BE49-F238E27FC236}">
                              <a16:creationId xmlns:a16="http://schemas.microsoft.com/office/drawing/2014/main" id="{6DFA3A42-DF4A-8185-C2D0-878DA092C93B}"/>
                            </a:ext>
                          </a:extLst>
                        </p:cNvPr>
                        <p:cNvPicPr>
                          <a:picLocks noChangeAspect="1" noChangeArrowheads="1"/>
                        </p:cNvPicPr>
                        <p:nvPr/>
                      </p:nvPicPr>
                      <p:blipFill>
                        <a:blip r:embed="rId40"/>
                        <a:srcRect/>
                        <a:stretch>
                          <a:fillRect/>
                        </a:stretch>
                      </p:blipFill>
                      <p:spPr bwMode="auto">
                        <a:xfrm>
                          <a:off x="9600236" y="2764101"/>
                          <a:ext cx="697337" cy="386794"/>
                        </a:xfrm>
                        <a:prstGeom prst="rect">
                          <a:avLst/>
                        </a:prstGeom>
                        <a:noFill/>
                        <a:ln>
                          <a:noFill/>
                        </a:ln>
                        <a:effectLst/>
                      </p:spPr>
                    </p:pic>
                  </p:oleObj>
                </mc:Fallback>
              </mc:AlternateContent>
            </a:graphicData>
          </a:graphic>
        </p:graphicFrame>
        <p:graphicFrame>
          <p:nvGraphicFramePr>
            <p:cNvPr id="41" name="Object 13">
              <a:extLst>
                <a:ext uri="{FF2B5EF4-FFF2-40B4-BE49-F238E27FC236}">
                  <a16:creationId xmlns:a16="http://schemas.microsoft.com/office/drawing/2014/main" id="{62E6DDAD-DB0B-039B-171E-77250B310F6B}"/>
                </a:ext>
              </a:extLst>
            </p:cNvPr>
            <p:cNvGraphicFramePr>
              <a:graphicFrameLocks noChangeAspect="1"/>
            </p:cNvGraphicFramePr>
            <p:nvPr>
              <p:extLst>
                <p:ext uri="{D42A27DB-BD31-4B8C-83A1-F6EECF244321}">
                  <p14:modId xmlns:p14="http://schemas.microsoft.com/office/powerpoint/2010/main" val="759137681"/>
                </p:ext>
              </p:extLst>
            </p:nvPr>
          </p:nvGraphicFramePr>
          <p:xfrm>
            <a:off x="7292760" y="4074386"/>
            <a:ext cx="620713" cy="354012"/>
          </p:xfrm>
          <a:graphic>
            <a:graphicData uri="http://schemas.openxmlformats.org/presentationml/2006/ole">
              <mc:AlternateContent xmlns:mc="http://schemas.openxmlformats.org/markup-compatibility/2006">
                <mc:Choice xmlns:v="urn:schemas-microsoft-com:vml" Requires="v">
                  <p:oleObj name="Equation" r:id="rId46" imgW="355320" imgH="203040" progId="Equation.DSMT4">
                    <p:embed/>
                  </p:oleObj>
                </mc:Choice>
                <mc:Fallback>
                  <p:oleObj name="Equation" r:id="rId46" imgW="355320" imgH="203040" progId="Equation.DSMT4">
                    <p:embed/>
                    <p:pic>
                      <p:nvPicPr>
                        <p:cNvPr id="5" name="Object 13">
                          <a:extLst>
                            <a:ext uri="{FF2B5EF4-FFF2-40B4-BE49-F238E27FC236}">
                              <a16:creationId xmlns:a16="http://schemas.microsoft.com/office/drawing/2014/main" id="{7A74505D-478F-C632-8B14-AC0B9EC668CC}"/>
                            </a:ext>
                          </a:extLst>
                        </p:cNvPr>
                        <p:cNvPicPr>
                          <a:picLocks noChangeAspect="1" noChangeArrowheads="1"/>
                        </p:cNvPicPr>
                        <p:nvPr/>
                      </p:nvPicPr>
                      <p:blipFill>
                        <a:blip r:embed="rId42"/>
                        <a:srcRect/>
                        <a:stretch>
                          <a:fillRect/>
                        </a:stretch>
                      </p:blipFill>
                      <p:spPr bwMode="auto">
                        <a:xfrm>
                          <a:off x="7292760" y="4074386"/>
                          <a:ext cx="620713" cy="354012"/>
                        </a:xfrm>
                        <a:prstGeom prst="rect">
                          <a:avLst/>
                        </a:prstGeom>
                        <a:noFill/>
                        <a:ln>
                          <a:noFill/>
                        </a:ln>
                        <a:effectLst/>
                      </p:spPr>
                    </p:pic>
                  </p:oleObj>
                </mc:Fallback>
              </mc:AlternateContent>
            </a:graphicData>
          </a:graphic>
        </p:graphicFrame>
      </p:grpSp>
      <p:graphicFrame>
        <p:nvGraphicFramePr>
          <p:cNvPr id="43" name="Object 13">
            <a:extLst>
              <a:ext uri="{FF2B5EF4-FFF2-40B4-BE49-F238E27FC236}">
                <a16:creationId xmlns:a16="http://schemas.microsoft.com/office/drawing/2014/main" id="{BBC37786-854C-56A8-BB16-99ED0A56F8D3}"/>
              </a:ext>
            </a:extLst>
          </p:cNvPr>
          <p:cNvGraphicFramePr>
            <a:graphicFrameLocks noChangeAspect="1"/>
          </p:cNvGraphicFramePr>
          <p:nvPr>
            <p:extLst>
              <p:ext uri="{D42A27DB-BD31-4B8C-83A1-F6EECF244321}">
                <p14:modId xmlns:p14="http://schemas.microsoft.com/office/powerpoint/2010/main" val="4087739860"/>
              </p:ext>
            </p:extLst>
          </p:nvPr>
        </p:nvGraphicFramePr>
        <p:xfrm>
          <a:off x="8577263" y="1322388"/>
          <a:ext cx="754062" cy="309562"/>
        </p:xfrm>
        <a:graphic>
          <a:graphicData uri="http://schemas.openxmlformats.org/presentationml/2006/ole">
            <mc:AlternateContent xmlns:mc="http://schemas.openxmlformats.org/markup-compatibility/2006">
              <mc:Choice xmlns:v="urn:schemas-microsoft-com:vml" Requires="v">
                <p:oleObj name="Equation" r:id="rId47" imgW="431640" imgH="177480" progId="Equation.DSMT4">
                  <p:embed/>
                </p:oleObj>
              </mc:Choice>
              <mc:Fallback>
                <p:oleObj name="Equation" r:id="rId47" imgW="431640" imgH="177480" progId="Equation.DSMT4">
                  <p:embed/>
                  <p:pic>
                    <p:nvPicPr>
                      <p:cNvPr id="41" name="Object 13">
                        <a:extLst>
                          <a:ext uri="{FF2B5EF4-FFF2-40B4-BE49-F238E27FC236}">
                            <a16:creationId xmlns:a16="http://schemas.microsoft.com/office/drawing/2014/main" id="{62E6DDAD-DB0B-039B-171E-77250B310F6B}"/>
                          </a:ext>
                        </a:extLst>
                      </p:cNvPr>
                      <p:cNvPicPr>
                        <a:picLocks noChangeAspect="1" noChangeArrowheads="1"/>
                      </p:cNvPicPr>
                      <p:nvPr/>
                    </p:nvPicPr>
                    <p:blipFill>
                      <a:blip r:embed="rId48"/>
                      <a:srcRect/>
                      <a:stretch>
                        <a:fillRect/>
                      </a:stretch>
                    </p:blipFill>
                    <p:spPr bwMode="auto">
                      <a:xfrm>
                        <a:off x="8577263" y="1322388"/>
                        <a:ext cx="754062" cy="309562"/>
                      </a:xfrm>
                      <a:prstGeom prst="rect">
                        <a:avLst/>
                      </a:prstGeom>
                      <a:noFill/>
                      <a:ln>
                        <a:noFill/>
                      </a:ln>
                      <a:effectLst/>
                    </p:spPr>
                  </p:pic>
                </p:oleObj>
              </mc:Fallback>
            </mc:AlternateContent>
          </a:graphicData>
        </a:graphic>
      </p:graphicFrame>
      <p:cxnSp>
        <p:nvCxnSpPr>
          <p:cNvPr id="21" name="Straight Connector 20">
            <a:extLst>
              <a:ext uri="{FF2B5EF4-FFF2-40B4-BE49-F238E27FC236}">
                <a16:creationId xmlns:a16="http://schemas.microsoft.com/office/drawing/2014/main" id="{C0EF8ACA-851E-36B6-54BC-405DCF9AFC5F}"/>
              </a:ext>
            </a:extLst>
          </p:cNvPr>
          <p:cNvCxnSpPr>
            <a:cxnSpLocks/>
          </p:cNvCxnSpPr>
          <p:nvPr/>
        </p:nvCxnSpPr>
        <p:spPr>
          <a:xfrm flipH="1">
            <a:off x="8508321" y="2956684"/>
            <a:ext cx="936718" cy="4723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C6ABFB-3E1A-00AC-E925-6AA844BD56E3}"/>
              </a:ext>
            </a:extLst>
          </p:cNvPr>
          <p:cNvCxnSpPr>
            <a:cxnSpLocks/>
          </p:cNvCxnSpPr>
          <p:nvPr/>
        </p:nvCxnSpPr>
        <p:spPr>
          <a:xfrm>
            <a:off x="8509093" y="3429000"/>
            <a:ext cx="0" cy="103952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81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dissolv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dissolv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dissolve">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dissolv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dissolve">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dissolve">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dissolve">
                                      <p:cBhvr>
                                        <p:cTn id="95" dur="5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500"/>
                                        <p:tgtEl>
                                          <p:spTgt spid="27"/>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dissolve">
                                      <p:cBhvr>
                                        <p:cTn id="105" dur="500"/>
                                        <p:tgtEl>
                                          <p:spTgt spid="3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500"/>
                                        <p:tgtEl>
                                          <p:spTgt spid="31"/>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nodeType="click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dissolve">
                                      <p:cBhvr>
                                        <p:cTn id="115" dur="500"/>
                                        <p:tgtEl>
                                          <p:spTgt spid="36"/>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fade">
                                      <p:cBhvr>
                                        <p:cTn id="120" dur="500"/>
                                        <p:tgtEl>
                                          <p:spTgt spid="33"/>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fade">
                                      <p:cBhvr>
                                        <p:cTn id="125" dur="500"/>
                                        <p:tgtEl>
                                          <p:spTgt spid="38"/>
                                        </p:tgtEl>
                                      </p:cBhvr>
                                    </p:animEffect>
                                  </p:childTnLst>
                                </p:cTn>
                              </p:par>
                              <p:par>
                                <p:cTn id="126" presetID="10"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fade">
                                      <p:cBhvr>
                                        <p:cTn id="128" dur="500"/>
                                        <p:tgtEl>
                                          <p:spTgt spid="42"/>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500"/>
                                        <p:tgtEl>
                                          <p:spTgt spid="43"/>
                                        </p:tgtEl>
                                      </p:cBhvr>
                                    </p:animEffect>
                                  </p:childTnLst>
                                </p:cTn>
                              </p:par>
                            </p:childTnLst>
                          </p:cTn>
                        </p:par>
                      </p:childTnLst>
                    </p:cTn>
                  </p:par>
                  <p:par>
                    <p:cTn id="134" fill="hold">
                      <p:stCondLst>
                        <p:cond delay="indefinite"/>
                      </p:stCondLst>
                      <p:childTnLst>
                        <p:par>
                          <p:cTn id="135" fill="hold">
                            <p:stCondLst>
                              <p:cond delay="0"/>
                            </p:stCondLst>
                            <p:childTnLst>
                              <p:par>
                                <p:cTn id="136" presetID="26" presetClass="entr" presetSubtype="0" fill="hold" nodeType="clickEffect">
                                  <p:stCondLst>
                                    <p:cond delay="0"/>
                                  </p:stCondLst>
                                  <p:childTnLst>
                                    <p:set>
                                      <p:cBhvr>
                                        <p:cTn id="137" dur="1" fill="hold">
                                          <p:stCondLst>
                                            <p:cond delay="0"/>
                                          </p:stCondLst>
                                        </p:cTn>
                                        <p:tgtEl>
                                          <p:spTgt spid="21"/>
                                        </p:tgtEl>
                                        <p:attrNameLst>
                                          <p:attrName>style.visibility</p:attrName>
                                        </p:attrNameLst>
                                      </p:cBhvr>
                                      <p:to>
                                        <p:strVal val="visible"/>
                                      </p:to>
                                    </p:set>
                                    <p:animEffect transition="in" filter="wipe(down)">
                                      <p:cBhvr>
                                        <p:cTn id="138" dur="580">
                                          <p:stCondLst>
                                            <p:cond delay="0"/>
                                          </p:stCondLst>
                                        </p:cTn>
                                        <p:tgtEl>
                                          <p:spTgt spid="21"/>
                                        </p:tgtEl>
                                      </p:cBhvr>
                                    </p:animEffect>
                                    <p:anim calcmode="lin" valueType="num">
                                      <p:cBhvr>
                                        <p:cTn id="13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4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4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4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44" dur="26">
                                          <p:stCondLst>
                                            <p:cond delay="650"/>
                                          </p:stCondLst>
                                        </p:cTn>
                                        <p:tgtEl>
                                          <p:spTgt spid="21"/>
                                        </p:tgtEl>
                                      </p:cBhvr>
                                      <p:to x="100000" y="60000"/>
                                    </p:animScale>
                                    <p:animScale>
                                      <p:cBhvr>
                                        <p:cTn id="145" dur="166" decel="50000">
                                          <p:stCondLst>
                                            <p:cond delay="676"/>
                                          </p:stCondLst>
                                        </p:cTn>
                                        <p:tgtEl>
                                          <p:spTgt spid="21"/>
                                        </p:tgtEl>
                                      </p:cBhvr>
                                      <p:to x="100000" y="100000"/>
                                    </p:animScale>
                                    <p:animScale>
                                      <p:cBhvr>
                                        <p:cTn id="146" dur="26">
                                          <p:stCondLst>
                                            <p:cond delay="1312"/>
                                          </p:stCondLst>
                                        </p:cTn>
                                        <p:tgtEl>
                                          <p:spTgt spid="21"/>
                                        </p:tgtEl>
                                      </p:cBhvr>
                                      <p:to x="100000" y="80000"/>
                                    </p:animScale>
                                    <p:animScale>
                                      <p:cBhvr>
                                        <p:cTn id="147" dur="166" decel="50000">
                                          <p:stCondLst>
                                            <p:cond delay="1338"/>
                                          </p:stCondLst>
                                        </p:cTn>
                                        <p:tgtEl>
                                          <p:spTgt spid="21"/>
                                        </p:tgtEl>
                                      </p:cBhvr>
                                      <p:to x="100000" y="100000"/>
                                    </p:animScale>
                                    <p:animScale>
                                      <p:cBhvr>
                                        <p:cTn id="148" dur="26">
                                          <p:stCondLst>
                                            <p:cond delay="1642"/>
                                          </p:stCondLst>
                                        </p:cTn>
                                        <p:tgtEl>
                                          <p:spTgt spid="21"/>
                                        </p:tgtEl>
                                      </p:cBhvr>
                                      <p:to x="100000" y="90000"/>
                                    </p:animScale>
                                    <p:animScale>
                                      <p:cBhvr>
                                        <p:cTn id="149" dur="166" decel="50000">
                                          <p:stCondLst>
                                            <p:cond delay="1668"/>
                                          </p:stCondLst>
                                        </p:cTn>
                                        <p:tgtEl>
                                          <p:spTgt spid="21"/>
                                        </p:tgtEl>
                                      </p:cBhvr>
                                      <p:to x="100000" y="100000"/>
                                    </p:animScale>
                                    <p:animScale>
                                      <p:cBhvr>
                                        <p:cTn id="150" dur="26">
                                          <p:stCondLst>
                                            <p:cond delay="1808"/>
                                          </p:stCondLst>
                                        </p:cTn>
                                        <p:tgtEl>
                                          <p:spTgt spid="21"/>
                                        </p:tgtEl>
                                      </p:cBhvr>
                                      <p:to x="100000" y="95000"/>
                                    </p:animScale>
                                    <p:animScale>
                                      <p:cBhvr>
                                        <p:cTn id="151" dur="166" decel="50000">
                                          <p:stCondLst>
                                            <p:cond delay="1834"/>
                                          </p:stCondLst>
                                        </p:cTn>
                                        <p:tgtEl>
                                          <p:spTgt spid="21"/>
                                        </p:tgtEl>
                                      </p:cBhvr>
                                      <p:to x="100000" y="100000"/>
                                    </p:animScale>
                                  </p:childTnLst>
                                </p:cTn>
                              </p:par>
                            </p:childTnLst>
                          </p:cTn>
                        </p:par>
                      </p:childTnLst>
                    </p:cTn>
                  </p:par>
                  <p:par>
                    <p:cTn id="152" fill="hold">
                      <p:stCondLst>
                        <p:cond delay="indefinite"/>
                      </p:stCondLst>
                      <p:childTnLst>
                        <p:par>
                          <p:cTn id="153" fill="hold">
                            <p:stCondLst>
                              <p:cond delay="0"/>
                            </p:stCondLst>
                            <p:childTnLst>
                              <p:par>
                                <p:cTn id="154" presetID="26" presetClass="entr" presetSubtype="0" fill="hold" nodeType="clickEffect">
                                  <p:stCondLst>
                                    <p:cond delay="0"/>
                                  </p:stCondLst>
                                  <p:childTnLst>
                                    <p:set>
                                      <p:cBhvr>
                                        <p:cTn id="155" dur="1" fill="hold">
                                          <p:stCondLst>
                                            <p:cond delay="0"/>
                                          </p:stCondLst>
                                        </p:cTn>
                                        <p:tgtEl>
                                          <p:spTgt spid="26"/>
                                        </p:tgtEl>
                                        <p:attrNameLst>
                                          <p:attrName>style.visibility</p:attrName>
                                        </p:attrNameLst>
                                      </p:cBhvr>
                                      <p:to>
                                        <p:strVal val="visible"/>
                                      </p:to>
                                    </p:set>
                                    <p:animEffect transition="in" filter="wipe(down)">
                                      <p:cBhvr>
                                        <p:cTn id="156" dur="580">
                                          <p:stCondLst>
                                            <p:cond delay="0"/>
                                          </p:stCondLst>
                                        </p:cTn>
                                        <p:tgtEl>
                                          <p:spTgt spid="26"/>
                                        </p:tgtEl>
                                      </p:cBhvr>
                                    </p:animEffect>
                                    <p:anim calcmode="lin" valueType="num">
                                      <p:cBhvr>
                                        <p:cTn id="157"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62" dur="26">
                                          <p:stCondLst>
                                            <p:cond delay="650"/>
                                          </p:stCondLst>
                                        </p:cTn>
                                        <p:tgtEl>
                                          <p:spTgt spid="26"/>
                                        </p:tgtEl>
                                      </p:cBhvr>
                                      <p:to x="100000" y="60000"/>
                                    </p:animScale>
                                    <p:animScale>
                                      <p:cBhvr>
                                        <p:cTn id="163" dur="166" decel="50000">
                                          <p:stCondLst>
                                            <p:cond delay="676"/>
                                          </p:stCondLst>
                                        </p:cTn>
                                        <p:tgtEl>
                                          <p:spTgt spid="26"/>
                                        </p:tgtEl>
                                      </p:cBhvr>
                                      <p:to x="100000" y="100000"/>
                                    </p:animScale>
                                    <p:animScale>
                                      <p:cBhvr>
                                        <p:cTn id="164" dur="26">
                                          <p:stCondLst>
                                            <p:cond delay="1312"/>
                                          </p:stCondLst>
                                        </p:cTn>
                                        <p:tgtEl>
                                          <p:spTgt spid="26"/>
                                        </p:tgtEl>
                                      </p:cBhvr>
                                      <p:to x="100000" y="80000"/>
                                    </p:animScale>
                                    <p:animScale>
                                      <p:cBhvr>
                                        <p:cTn id="165" dur="166" decel="50000">
                                          <p:stCondLst>
                                            <p:cond delay="1338"/>
                                          </p:stCondLst>
                                        </p:cTn>
                                        <p:tgtEl>
                                          <p:spTgt spid="26"/>
                                        </p:tgtEl>
                                      </p:cBhvr>
                                      <p:to x="100000" y="100000"/>
                                    </p:animScale>
                                    <p:animScale>
                                      <p:cBhvr>
                                        <p:cTn id="166" dur="26">
                                          <p:stCondLst>
                                            <p:cond delay="1642"/>
                                          </p:stCondLst>
                                        </p:cTn>
                                        <p:tgtEl>
                                          <p:spTgt spid="26"/>
                                        </p:tgtEl>
                                      </p:cBhvr>
                                      <p:to x="100000" y="90000"/>
                                    </p:animScale>
                                    <p:animScale>
                                      <p:cBhvr>
                                        <p:cTn id="167" dur="166" decel="50000">
                                          <p:stCondLst>
                                            <p:cond delay="1668"/>
                                          </p:stCondLst>
                                        </p:cTn>
                                        <p:tgtEl>
                                          <p:spTgt spid="26"/>
                                        </p:tgtEl>
                                      </p:cBhvr>
                                      <p:to x="100000" y="100000"/>
                                    </p:animScale>
                                    <p:animScale>
                                      <p:cBhvr>
                                        <p:cTn id="168" dur="26">
                                          <p:stCondLst>
                                            <p:cond delay="1808"/>
                                          </p:stCondLst>
                                        </p:cTn>
                                        <p:tgtEl>
                                          <p:spTgt spid="26"/>
                                        </p:tgtEl>
                                      </p:cBhvr>
                                      <p:to x="100000" y="95000"/>
                                    </p:animScale>
                                    <p:animScale>
                                      <p:cBhvr>
                                        <p:cTn id="169"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8A7CE7-CDBB-7837-1DA6-8F98B7ED2A5C}"/>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arabolicDish">
            <a:extLst>
              <a:ext uri="{FF2B5EF4-FFF2-40B4-BE49-F238E27FC236}">
                <a16:creationId xmlns:a16="http://schemas.microsoft.com/office/drawing/2014/main" id="{D5EAEE90-6A54-A5CB-235A-43129E04F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572" y="1495569"/>
            <a:ext cx="5644679" cy="4586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rabolicFlash">
            <a:extLst>
              <a:ext uri="{FF2B5EF4-FFF2-40B4-BE49-F238E27FC236}">
                <a16:creationId xmlns:a16="http://schemas.microsoft.com/office/drawing/2014/main" id="{9E523CFE-F203-08A1-F3F4-346D579AE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572" y="1488454"/>
            <a:ext cx="5859852" cy="47381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15A7C15-2C0B-F4AC-91F2-5C6294397E1B}"/>
              </a:ext>
            </a:extLst>
          </p:cNvPr>
          <p:cNvSpPr txBox="1"/>
          <p:nvPr/>
        </p:nvSpPr>
        <p:spPr>
          <a:xfrm>
            <a:off x="313994" y="197561"/>
            <a:ext cx="11515543" cy="1107996"/>
          </a:xfrm>
          <a:prstGeom prst="rect">
            <a:avLst/>
          </a:prstGeom>
          <a:noFill/>
        </p:spPr>
        <p:txBody>
          <a:bodyPr wrap="square">
            <a:spAutoFit/>
          </a:bodyPr>
          <a:lstStyle/>
          <a:p>
            <a:r>
              <a:rPr lang="en-US" sz="2200" b="0" i="0" dirty="0">
                <a:solidFill>
                  <a:srgbClr val="000000"/>
                </a:solidFill>
                <a:effectLst/>
                <a:latin typeface="Times New Roman" panose="02020603050405020304" pitchFamily="18" charset="0"/>
              </a:rPr>
              <a:t>In addition to mathematics, the parabolic curve is present in physics, astronomy, wireless communications, industry, solar energy, and engineering. Applications of parabolic curves often require specific information about the curve including the focal point.</a:t>
            </a:r>
            <a:endParaRPr lang="en-US" sz="2200" dirty="0"/>
          </a:p>
        </p:txBody>
      </p:sp>
      <p:pic>
        <p:nvPicPr>
          <p:cNvPr id="8" name="Picture 7" descr="A large satellite dish in a desert&#10;&#10;Description automatically generated">
            <a:extLst>
              <a:ext uri="{FF2B5EF4-FFF2-40B4-BE49-F238E27FC236}">
                <a16:creationId xmlns:a16="http://schemas.microsoft.com/office/drawing/2014/main" id="{676F3BF7-1AA2-5476-E041-6773076BD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5977" y="1359640"/>
            <a:ext cx="6657601" cy="5300799"/>
          </a:xfrm>
          <a:prstGeom prst="rect">
            <a:avLst/>
          </a:prstGeom>
        </p:spPr>
      </p:pic>
    </p:spTree>
    <p:extLst>
      <p:ext uri="{BB962C8B-B14F-4D97-AF65-F5344CB8AC3E}">
        <p14:creationId xmlns:p14="http://schemas.microsoft.com/office/powerpoint/2010/main" val="3564395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B3189C7-E337-DDC3-89F3-0B28CC4F7B4F}"/>
              </a:ext>
            </a:extLst>
          </p:cNvPr>
          <p:cNvSpPr txBox="1"/>
          <p:nvPr/>
        </p:nvSpPr>
        <p:spPr>
          <a:xfrm>
            <a:off x="181970" y="122830"/>
            <a:ext cx="11613630" cy="1107996"/>
          </a:xfrm>
          <a:prstGeom prst="rect">
            <a:avLst/>
          </a:prstGeom>
          <a:noFill/>
        </p:spPr>
        <p:txBody>
          <a:bodyPr wrap="square">
            <a:spAutoFit/>
          </a:bodyPr>
          <a:lstStyle/>
          <a:p>
            <a:pPr>
              <a:defRPr/>
            </a:pPr>
            <a:r>
              <a:rPr lang="en-US" sz="2200" dirty="0">
                <a:solidFill>
                  <a:srgbClr val="0070C0"/>
                </a:solidFill>
                <a:latin typeface="Times New Roman" panose="02020603050405020304" pitchFamily="18" charset="0"/>
                <a:cs typeface="Times New Roman" panose="02020603050405020304" pitchFamily="18" charset="0"/>
              </a:rPr>
              <a:t>Example</a:t>
            </a:r>
          </a:p>
          <a:p>
            <a:pPr>
              <a:defRPr/>
            </a:pPr>
            <a:r>
              <a:rPr lang="en-US" sz="2200" dirty="0">
                <a:latin typeface="Times New Roman" panose="02020603050405020304" pitchFamily="18" charset="0"/>
                <a:cs typeface="Times New Roman" panose="02020603050405020304" pitchFamily="18" charset="0"/>
              </a:rPr>
              <a:t>A satellite communications antenna has the shape of a parabola that is 150 feet across at the open end and 18 feet deep. At what distance from the center of the dish should the receiver be placed? </a:t>
            </a:r>
          </a:p>
        </p:txBody>
      </p:sp>
      <p:pic>
        <p:nvPicPr>
          <p:cNvPr id="7" name="Picture 4">
            <a:extLst>
              <a:ext uri="{FF2B5EF4-FFF2-40B4-BE49-F238E27FC236}">
                <a16:creationId xmlns:a16="http://schemas.microsoft.com/office/drawing/2014/main" id="{D7627DB6-1663-2EA5-6250-099D4FF99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4408" y="1230826"/>
            <a:ext cx="2783197" cy="216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a:extLst>
              <a:ext uri="{FF2B5EF4-FFF2-40B4-BE49-F238E27FC236}">
                <a16:creationId xmlns:a16="http://schemas.microsoft.com/office/drawing/2014/main" id="{70D43152-16BC-547A-06C5-3D9CE9192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71" y="1285359"/>
            <a:ext cx="1014443" cy="26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9673A42-0985-FD1F-22F8-DCAC4D3DE828}"/>
              </a:ext>
            </a:extLst>
          </p:cNvPr>
          <p:cNvSpPr txBox="1"/>
          <p:nvPr/>
        </p:nvSpPr>
        <p:spPr>
          <a:xfrm>
            <a:off x="181969" y="1632892"/>
            <a:ext cx="7545461" cy="430887"/>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Let’s place the vertex at the origin and the parabola opening up.</a:t>
            </a:r>
            <a:endParaRPr lang="en-US" sz="2200" dirty="0"/>
          </a:p>
        </p:txBody>
      </p:sp>
      <p:graphicFrame>
        <p:nvGraphicFramePr>
          <p:cNvPr id="11" name="Object 13">
            <a:extLst>
              <a:ext uri="{FF2B5EF4-FFF2-40B4-BE49-F238E27FC236}">
                <a16:creationId xmlns:a16="http://schemas.microsoft.com/office/drawing/2014/main" id="{FBCD9664-E9C4-E205-1CD7-48E8AA5E63D7}"/>
              </a:ext>
            </a:extLst>
          </p:cNvPr>
          <p:cNvGraphicFramePr>
            <a:graphicFrameLocks noChangeAspect="1"/>
          </p:cNvGraphicFramePr>
          <p:nvPr>
            <p:extLst>
              <p:ext uri="{D42A27DB-BD31-4B8C-83A1-F6EECF244321}">
                <p14:modId xmlns:p14="http://schemas.microsoft.com/office/powerpoint/2010/main" val="461780715"/>
              </p:ext>
            </p:extLst>
          </p:nvPr>
        </p:nvGraphicFramePr>
        <p:xfrm>
          <a:off x="236970" y="2012225"/>
          <a:ext cx="5859029" cy="754571"/>
        </p:xfrm>
        <a:graphic>
          <a:graphicData uri="http://schemas.openxmlformats.org/presentationml/2006/ole">
            <mc:AlternateContent xmlns:mc="http://schemas.openxmlformats.org/markup-compatibility/2006">
              <mc:Choice xmlns:v="urn:schemas-microsoft-com:vml" Requires="v">
                <p:oleObj name="Equation" r:id="rId4" imgW="3238200" imgH="419040" progId="Equation.DSMT4">
                  <p:embed/>
                </p:oleObj>
              </mc:Choice>
              <mc:Fallback>
                <p:oleObj name="Equation" r:id="rId4" imgW="3238200" imgH="419040" progId="Equation.DSMT4">
                  <p:embed/>
                  <p:pic>
                    <p:nvPicPr>
                      <p:cNvPr id="2" name="Object 13">
                        <a:extLst>
                          <a:ext uri="{FF2B5EF4-FFF2-40B4-BE49-F238E27FC236}">
                            <a16:creationId xmlns:a16="http://schemas.microsoft.com/office/drawing/2014/main" id="{A28CAC46-B978-D9FF-2FDB-8A8588C4ED21}"/>
                          </a:ext>
                        </a:extLst>
                      </p:cNvPr>
                      <p:cNvPicPr>
                        <a:picLocks noChangeAspect="1" noChangeArrowheads="1"/>
                      </p:cNvPicPr>
                      <p:nvPr/>
                    </p:nvPicPr>
                    <p:blipFill>
                      <a:blip r:embed="rId5"/>
                      <a:srcRect/>
                      <a:stretch>
                        <a:fillRect/>
                      </a:stretch>
                    </p:blipFill>
                    <p:spPr bwMode="auto">
                      <a:xfrm>
                        <a:off x="236970" y="2012225"/>
                        <a:ext cx="5859029" cy="754571"/>
                      </a:xfrm>
                      <a:prstGeom prst="rect">
                        <a:avLst/>
                      </a:prstGeom>
                      <a:noFill/>
                      <a:ln>
                        <a:noFill/>
                      </a:ln>
                      <a:effectLst/>
                    </p:spPr>
                  </p:pic>
                </p:oleObj>
              </mc:Fallback>
            </mc:AlternateContent>
          </a:graphicData>
        </a:graphic>
      </p:graphicFrame>
      <p:pic>
        <p:nvPicPr>
          <p:cNvPr id="15" name="Picture 14" descr="A graph of a function&#10;&#10;Description automatically generated">
            <a:extLst>
              <a:ext uri="{FF2B5EF4-FFF2-40B4-BE49-F238E27FC236}">
                <a16:creationId xmlns:a16="http://schemas.microsoft.com/office/drawing/2014/main" id="{35AECEF6-5413-A6E4-C99E-69419A4143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034" y="3053330"/>
            <a:ext cx="3582649" cy="3582649"/>
          </a:xfrm>
          <a:prstGeom prst="rect">
            <a:avLst/>
          </a:prstGeom>
        </p:spPr>
      </p:pic>
      <p:pic>
        <p:nvPicPr>
          <p:cNvPr id="17" name="Picture 16" descr="A graph of a function&#10;&#10;Description automatically generated">
            <a:extLst>
              <a:ext uri="{FF2B5EF4-FFF2-40B4-BE49-F238E27FC236}">
                <a16:creationId xmlns:a16="http://schemas.microsoft.com/office/drawing/2014/main" id="{8A537746-A229-C7F1-E1E4-B8D2A03CC7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0034" y="3056752"/>
            <a:ext cx="3582649" cy="3582649"/>
          </a:xfrm>
          <a:prstGeom prst="rect">
            <a:avLst/>
          </a:prstGeom>
        </p:spPr>
      </p:pic>
      <p:pic>
        <p:nvPicPr>
          <p:cNvPr id="19" name="Picture 18" descr="A graph of a function&#10;&#10;Description automatically generated">
            <a:extLst>
              <a:ext uri="{FF2B5EF4-FFF2-40B4-BE49-F238E27FC236}">
                <a16:creationId xmlns:a16="http://schemas.microsoft.com/office/drawing/2014/main" id="{F9CAAB7E-E94F-4AD8-8F3C-D1A6BBA05D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8620" y="3053330"/>
            <a:ext cx="3589493" cy="3589493"/>
          </a:xfrm>
          <a:prstGeom prst="rect">
            <a:avLst/>
          </a:prstGeom>
        </p:spPr>
      </p:pic>
      <p:pic>
        <p:nvPicPr>
          <p:cNvPr id="21" name="Picture 20" descr="A graph of a function&#10;&#10;Description automatically generated">
            <a:extLst>
              <a:ext uri="{FF2B5EF4-FFF2-40B4-BE49-F238E27FC236}">
                <a16:creationId xmlns:a16="http://schemas.microsoft.com/office/drawing/2014/main" id="{ADE14171-B713-4CC4-049B-F002003ED6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0034" y="3053330"/>
            <a:ext cx="3589493" cy="3589493"/>
          </a:xfrm>
          <a:prstGeom prst="rect">
            <a:avLst/>
          </a:prstGeom>
        </p:spPr>
      </p:pic>
      <p:graphicFrame>
        <p:nvGraphicFramePr>
          <p:cNvPr id="22" name="Object 13">
            <a:extLst>
              <a:ext uri="{FF2B5EF4-FFF2-40B4-BE49-F238E27FC236}">
                <a16:creationId xmlns:a16="http://schemas.microsoft.com/office/drawing/2014/main" id="{BAA50D25-79F0-B732-B13D-1D3B3399B426}"/>
              </a:ext>
            </a:extLst>
          </p:cNvPr>
          <p:cNvGraphicFramePr>
            <a:graphicFrameLocks noChangeAspect="1"/>
          </p:cNvGraphicFramePr>
          <p:nvPr>
            <p:extLst>
              <p:ext uri="{D42A27DB-BD31-4B8C-83A1-F6EECF244321}">
                <p14:modId xmlns:p14="http://schemas.microsoft.com/office/powerpoint/2010/main" val="3604500970"/>
              </p:ext>
            </p:extLst>
          </p:nvPr>
        </p:nvGraphicFramePr>
        <p:xfrm>
          <a:off x="7261358" y="5410190"/>
          <a:ext cx="658812" cy="387350"/>
        </p:xfrm>
        <a:graphic>
          <a:graphicData uri="http://schemas.openxmlformats.org/presentationml/2006/ole">
            <mc:AlternateContent xmlns:mc="http://schemas.openxmlformats.org/markup-compatibility/2006">
              <mc:Choice xmlns:v="urn:schemas-microsoft-com:vml" Requires="v">
                <p:oleObj name="Equation" r:id="rId10" imgW="431640" imgH="253800" progId="Equation.DSMT4">
                  <p:embed/>
                </p:oleObj>
              </mc:Choice>
              <mc:Fallback>
                <p:oleObj name="Equation" r:id="rId10" imgW="431640" imgH="253800" progId="Equation.DSMT4">
                  <p:embed/>
                  <p:pic>
                    <p:nvPicPr>
                      <p:cNvPr id="5" name="Object 13">
                        <a:extLst>
                          <a:ext uri="{FF2B5EF4-FFF2-40B4-BE49-F238E27FC236}">
                            <a16:creationId xmlns:a16="http://schemas.microsoft.com/office/drawing/2014/main" id="{AF0AE316-2486-FC9A-8321-0FB2BD1F6C52}"/>
                          </a:ext>
                        </a:extLst>
                      </p:cNvPr>
                      <p:cNvPicPr>
                        <a:picLocks noChangeAspect="1" noChangeArrowheads="1"/>
                      </p:cNvPicPr>
                      <p:nvPr/>
                    </p:nvPicPr>
                    <p:blipFill>
                      <a:blip r:embed="rId11"/>
                      <a:srcRect/>
                      <a:stretch>
                        <a:fillRect/>
                      </a:stretch>
                    </p:blipFill>
                    <p:spPr bwMode="auto">
                      <a:xfrm>
                        <a:off x="7261358" y="5410190"/>
                        <a:ext cx="658812" cy="387350"/>
                      </a:xfrm>
                      <a:prstGeom prst="rect">
                        <a:avLst/>
                      </a:prstGeom>
                      <a:noFill/>
                      <a:ln>
                        <a:noFill/>
                      </a:ln>
                      <a:effectLst/>
                    </p:spPr>
                  </p:pic>
                </p:oleObj>
              </mc:Fallback>
            </mc:AlternateContent>
          </a:graphicData>
        </a:graphic>
      </p:graphicFrame>
      <p:graphicFrame>
        <p:nvGraphicFramePr>
          <p:cNvPr id="23" name="Object 13">
            <a:extLst>
              <a:ext uri="{FF2B5EF4-FFF2-40B4-BE49-F238E27FC236}">
                <a16:creationId xmlns:a16="http://schemas.microsoft.com/office/drawing/2014/main" id="{D7380FE0-F11D-3E35-A473-4F8ABBA6D4D6}"/>
              </a:ext>
            </a:extLst>
          </p:cNvPr>
          <p:cNvGraphicFramePr>
            <a:graphicFrameLocks noChangeAspect="1"/>
          </p:cNvGraphicFramePr>
          <p:nvPr>
            <p:extLst>
              <p:ext uri="{D42A27DB-BD31-4B8C-83A1-F6EECF244321}">
                <p14:modId xmlns:p14="http://schemas.microsoft.com/office/powerpoint/2010/main" val="1269911693"/>
              </p:ext>
            </p:extLst>
          </p:nvPr>
        </p:nvGraphicFramePr>
        <p:xfrm>
          <a:off x="8970641" y="5201467"/>
          <a:ext cx="755650" cy="387350"/>
        </p:xfrm>
        <a:graphic>
          <a:graphicData uri="http://schemas.openxmlformats.org/presentationml/2006/ole">
            <mc:AlternateContent xmlns:mc="http://schemas.openxmlformats.org/markup-compatibility/2006">
              <mc:Choice xmlns:v="urn:schemas-microsoft-com:vml" Requires="v">
                <p:oleObj name="Equation" r:id="rId12" imgW="495000" imgH="253800" progId="Equation.DSMT4">
                  <p:embed/>
                </p:oleObj>
              </mc:Choice>
              <mc:Fallback>
                <p:oleObj name="Equation" r:id="rId12" imgW="495000" imgH="253800" progId="Equation.DSMT4">
                  <p:embed/>
                  <p:pic>
                    <p:nvPicPr>
                      <p:cNvPr id="22" name="Object 13">
                        <a:extLst>
                          <a:ext uri="{FF2B5EF4-FFF2-40B4-BE49-F238E27FC236}">
                            <a16:creationId xmlns:a16="http://schemas.microsoft.com/office/drawing/2014/main" id="{BAA50D25-79F0-B732-B13D-1D3B3399B426}"/>
                          </a:ext>
                        </a:extLst>
                      </p:cNvPr>
                      <p:cNvPicPr>
                        <a:picLocks noChangeAspect="1" noChangeArrowheads="1"/>
                      </p:cNvPicPr>
                      <p:nvPr/>
                    </p:nvPicPr>
                    <p:blipFill>
                      <a:blip r:embed="rId13"/>
                      <a:srcRect/>
                      <a:stretch>
                        <a:fillRect/>
                      </a:stretch>
                    </p:blipFill>
                    <p:spPr bwMode="auto">
                      <a:xfrm>
                        <a:off x="8970641" y="5201467"/>
                        <a:ext cx="755650" cy="387350"/>
                      </a:xfrm>
                      <a:prstGeom prst="rect">
                        <a:avLst/>
                      </a:prstGeom>
                      <a:noFill/>
                      <a:ln>
                        <a:noFill/>
                      </a:ln>
                      <a:effectLst/>
                    </p:spPr>
                  </p:pic>
                </p:oleObj>
              </mc:Fallback>
            </mc:AlternateContent>
          </a:graphicData>
        </a:graphic>
      </p:graphicFrame>
      <p:graphicFrame>
        <p:nvGraphicFramePr>
          <p:cNvPr id="24" name="Object 13">
            <a:extLst>
              <a:ext uri="{FF2B5EF4-FFF2-40B4-BE49-F238E27FC236}">
                <a16:creationId xmlns:a16="http://schemas.microsoft.com/office/drawing/2014/main" id="{B22B4220-CEEB-DC6F-7FD3-E858373470BC}"/>
              </a:ext>
            </a:extLst>
          </p:cNvPr>
          <p:cNvGraphicFramePr>
            <a:graphicFrameLocks noChangeAspect="1"/>
          </p:cNvGraphicFramePr>
          <p:nvPr>
            <p:extLst>
              <p:ext uri="{D42A27DB-BD31-4B8C-83A1-F6EECF244321}">
                <p14:modId xmlns:p14="http://schemas.microsoft.com/office/powerpoint/2010/main" val="4223804051"/>
              </p:ext>
            </p:extLst>
          </p:nvPr>
        </p:nvGraphicFramePr>
        <p:xfrm>
          <a:off x="4685956" y="5210186"/>
          <a:ext cx="890587" cy="387350"/>
        </p:xfrm>
        <a:graphic>
          <a:graphicData uri="http://schemas.openxmlformats.org/presentationml/2006/ole">
            <mc:AlternateContent xmlns:mc="http://schemas.openxmlformats.org/markup-compatibility/2006">
              <mc:Choice xmlns:v="urn:schemas-microsoft-com:vml" Requires="v">
                <p:oleObj name="Equation" r:id="rId14" imgW="583920" imgH="253800" progId="Equation.DSMT4">
                  <p:embed/>
                </p:oleObj>
              </mc:Choice>
              <mc:Fallback>
                <p:oleObj name="Equation" r:id="rId14" imgW="583920" imgH="253800" progId="Equation.DSMT4">
                  <p:embed/>
                  <p:pic>
                    <p:nvPicPr>
                      <p:cNvPr id="23" name="Object 13">
                        <a:extLst>
                          <a:ext uri="{FF2B5EF4-FFF2-40B4-BE49-F238E27FC236}">
                            <a16:creationId xmlns:a16="http://schemas.microsoft.com/office/drawing/2014/main" id="{D7380FE0-F11D-3E35-A473-4F8ABBA6D4D6}"/>
                          </a:ext>
                        </a:extLst>
                      </p:cNvPr>
                      <p:cNvPicPr>
                        <a:picLocks noChangeAspect="1" noChangeArrowheads="1"/>
                      </p:cNvPicPr>
                      <p:nvPr/>
                    </p:nvPicPr>
                    <p:blipFill>
                      <a:blip r:embed="rId15"/>
                      <a:srcRect/>
                      <a:stretch>
                        <a:fillRect/>
                      </a:stretch>
                    </p:blipFill>
                    <p:spPr bwMode="auto">
                      <a:xfrm>
                        <a:off x="4685956" y="5210186"/>
                        <a:ext cx="890587" cy="387350"/>
                      </a:xfrm>
                      <a:prstGeom prst="rect">
                        <a:avLst/>
                      </a:prstGeom>
                      <a:noFill/>
                      <a:ln>
                        <a:noFill/>
                      </a:ln>
                      <a:effectLst/>
                    </p:spPr>
                  </p:pic>
                </p:oleObj>
              </mc:Fallback>
            </mc:AlternateContent>
          </a:graphicData>
        </a:graphic>
      </p:graphicFrame>
      <p:graphicFrame>
        <p:nvGraphicFramePr>
          <p:cNvPr id="25" name="Object 13">
            <a:extLst>
              <a:ext uri="{FF2B5EF4-FFF2-40B4-BE49-F238E27FC236}">
                <a16:creationId xmlns:a16="http://schemas.microsoft.com/office/drawing/2014/main" id="{B4C3DD6D-71F7-DB2C-A086-76404EB785A6}"/>
              </a:ext>
            </a:extLst>
          </p:cNvPr>
          <p:cNvGraphicFramePr>
            <a:graphicFrameLocks noChangeAspect="1"/>
          </p:cNvGraphicFramePr>
          <p:nvPr>
            <p:extLst>
              <p:ext uri="{D42A27DB-BD31-4B8C-83A1-F6EECF244321}">
                <p14:modId xmlns:p14="http://schemas.microsoft.com/office/powerpoint/2010/main" val="2717383401"/>
              </p:ext>
            </p:extLst>
          </p:nvPr>
        </p:nvGraphicFramePr>
        <p:xfrm>
          <a:off x="7394446" y="3267037"/>
          <a:ext cx="1085850" cy="387350"/>
        </p:xfrm>
        <a:graphic>
          <a:graphicData uri="http://schemas.openxmlformats.org/presentationml/2006/ole">
            <mc:AlternateContent xmlns:mc="http://schemas.openxmlformats.org/markup-compatibility/2006">
              <mc:Choice xmlns:v="urn:schemas-microsoft-com:vml" Requires="v">
                <p:oleObj name="Equation" r:id="rId16" imgW="711000" imgH="253800" progId="Equation.DSMT4">
                  <p:embed/>
                </p:oleObj>
              </mc:Choice>
              <mc:Fallback>
                <p:oleObj name="Equation" r:id="rId16" imgW="711000" imgH="253800" progId="Equation.DSMT4">
                  <p:embed/>
                  <p:pic>
                    <p:nvPicPr>
                      <p:cNvPr id="23" name="Object 13">
                        <a:extLst>
                          <a:ext uri="{FF2B5EF4-FFF2-40B4-BE49-F238E27FC236}">
                            <a16:creationId xmlns:a16="http://schemas.microsoft.com/office/drawing/2014/main" id="{D7380FE0-F11D-3E35-A473-4F8ABBA6D4D6}"/>
                          </a:ext>
                        </a:extLst>
                      </p:cNvPr>
                      <p:cNvPicPr>
                        <a:picLocks noChangeAspect="1" noChangeArrowheads="1"/>
                      </p:cNvPicPr>
                      <p:nvPr/>
                    </p:nvPicPr>
                    <p:blipFill>
                      <a:blip r:embed="rId17"/>
                      <a:srcRect/>
                      <a:stretch>
                        <a:fillRect/>
                      </a:stretch>
                    </p:blipFill>
                    <p:spPr bwMode="auto">
                      <a:xfrm>
                        <a:off x="7394446" y="3267037"/>
                        <a:ext cx="1085850" cy="387350"/>
                      </a:xfrm>
                      <a:prstGeom prst="rect">
                        <a:avLst/>
                      </a:prstGeom>
                      <a:noFill/>
                      <a:ln>
                        <a:noFill/>
                      </a:ln>
                      <a:effectLst/>
                    </p:spPr>
                  </p:pic>
                </p:oleObj>
              </mc:Fallback>
            </mc:AlternateContent>
          </a:graphicData>
        </a:graphic>
      </p:graphicFrame>
      <p:graphicFrame>
        <p:nvGraphicFramePr>
          <p:cNvPr id="26" name="Object 13">
            <a:extLst>
              <a:ext uri="{FF2B5EF4-FFF2-40B4-BE49-F238E27FC236}">
                <a16:creationId xmlns:a16="http://schemas.microsoft.com/office/drawing/2014/main" id="{3A99C98F-443E-0704-426E-2530D04E5E38}"/>
              </a:ext>
            </a:extLst>
          </p:cNvPr>
          <p:cNvGraphicFramePr>
            <a:graphicFrameLocks noChangeAspect="1"/>
          </p:cNvGraphicFramePr>
          <p:nvPr>
            <p:extLst>
              <p:ext uri="{D42A27DB-BD31-4B8C-83A1-F6EECF244321}">
                <p14:modId xmlns:p14="http://schemas.microsoft.com/office/powerpoint/2010/main" val="3944886561"/>
              </p:ext>
            </p:extLst>
          </p:nvPr>
        </p:nvGraphicFramePr>
        <p:xfrm>
          <a:off x="289939" y="2545702"/>
          <a:ext cx="3746500" cy="754063"/>
        </p:xfrm>
        <a:graphic>
          <a:graphicData uri="http://schemas.openxmlformats.org/presentationml/2006/ole">
            <mc:AlternateContent xmlns:mc="http://schemas.openxmlformats.org/markup-compatibility/2006">
              <mc:Choice xmlns:v="urn:schemas-microsoft-com:vml" Requires="v">
                <p:oleObj name="Equation" r:id="rId18" imgW="2070000" imgH="419040" progId="Equation.DSMT4">
                  <p:embed/>
                </p:oleObj>
              </mc:Choice>
              <mc:Fallback>
                <p:oleObj name="Equation" r:id="rId18" imgW="2070000" imgH="419040" progId="Equation.DSMT4">
                  <p:embed/>
                  <p:pic>
                    <p:nvPicPr>
                      <p:cNvPr id="11" name="Object 13">
                        <a:extLst>
                          <a:ext uri="{FF2B5EF4-FFF2-40B4-BE49-F238E27FC236}">
                            <a16:creationId xmlns:a16="http://schemas.microsoft.com/office/drawing/2014/main" id="{FBCD9664-E9C4-E205-1CD7-48E8AA5E63D7}"/>
                          </a:ext>
                        </a:extLst>
                      </p:cNvPr>
                      <p:cNvPicPr>
                        <a:picLocks noChangeAspect="1" noChangeArrowheads="1"/>
                      </p:cNvPicPr>
                      <p:nvPr/>
                    </p:nvPicPr>
                    <p:blipFill>
                      <a:blip r:embed="rId19"/>
                      <a:srcRect/>
                      <a:stretch>
                        <a:fillRect/>
                      </a:stretch>
                    </p:blipFill>
                    <p:spPr bwMode="auto">
                      <a:xfrm>
                        <a:off x="289939" y="2545702"/>
                        <a:ext cx="3746500" cy="754063"/>
                      </a:xfrm>
                      <a:prstGeom prst="rect">
                        <a:avLst/>
                      </a:prstGeom>
                      <a:noFill/>
                      <a:ln>
                        <a:noFill/>
                      </a:ln>
                      <a:effectLst/>
                    </p:spPr>
                  </p:pic>
                </p:oleObj>
              </mc:Fallback>
            </mc:AlternateContent>
          </a:graphicData>
        </a:graphic>
      </p:graphicFrame>
      <p:graphicFrame>
        <p:nvGraphicFramePr>
          <p:cNvPr id="27" name="Object 13">
            <a:extLst>
              <a:ext uri="{FF2B5EF4-FFF2-40B4-BE49-F238E27FC236}">
                <a16:creationId xmlns:a16="http://schemas.microsoft.com/office/drawing/2014/main" id="{4385E75E-0876-CE7C-5381-27E99CF98082}"/>
              </a:ext>
            </a:extLst>
          </p:cNvPr>
          <p:cNvGraphicFramePr>
            <a:graphicFrameLocks noChangeAspect="1"/>
          </p:cNvGraphicFramePr>
          <p:nvPr>
            <p:extLst>
              <p:ext uri="{D42A27DB-BD31-4B8C-83A1-F6EECF244321}">
                <p14:modId xmlns:p14="http://schemas.microsoft.com/office/powerpoint/2010/main" val="2044888062"/>
              </p:ext>
            </p:extLst>
          </p:nvPr>
        </p:nvGraphicFramePr>
        <p:xfrm>
          <a:off x="354637" y="3181204"/>
          <a:ext cx="1563688" cy="754063"/>
        </p:xfrm>
        <a:graphic>
          <a:graphicData uri="http://schemas.openxmlformats.org/presentationml/2006/ole">
            <mc:AlternateContent xmlns:mc="http://schemas.openxmlformats.org/markup-compatibility/2006">
              <mc:Choice xmlns:v="urn:schemas-microsoft-com:vml" Requires="v">
                <p:oleObj name="Equation" r:id="rId20" imgW="863280" imgH="419040" progId="Equation.DSMT4">
                  <p:embed/>
                </p:oleObj>
              </mc:Choice>
              <mc:Fallback>
                <p:oleObj name="Equation" r:id="rId20" imgW="863280" imgH="419040" progId="Equation.DSMT4">
                  <p:embed/>
                  <p:pic>
                    <p:nvPicPr>
                      <p:cNvPr id="26" name="Object 13">
                        <a:extLst>
                          <a:ext uri="{FF2B5EF4-FFF2-40B4-BE49-F238E27FC236}">
                            <a16:creationId xmlns:a16="http://schemas.microsoft.com/office/drawing/2014/main" id="{3A99C98F-443E-0704-426E-2530D04E5E38}"/>
                          </a:ext>
                        </a:extLst>
                      </p:cNvPr>
                      <p:cNvPicPr>
                        <a:picLocks noChangeAspect="1" noChangeArrowheads="1"/>
                      </p:cNvPicPr>
                      <p:nvPr/>
                    </p:nvPicPr>
                    <p:blipFill>
                      <a:blip r:embed="rId21"/>
                      <a:srcRect/>
                      <a:stretch>
                        <a:fillRect/>
                      </a:stretch>
                    </p:blipFill>
                    <p:spPr bwMode="auto">
                      <a:xfrm>
                        <a:off x="354637" y="3181204"/>
                        <a:ext cx="1563688" cy="754063"/>
                      </a:xfrm>
                      <a:prstGeom prst="rect">
                        <a:avLst/>
                      </a:prstGeom>
                      <a:noFill/>
                      <a:ln>
                        <a:noFill/>
                      </a:ln>
                      <a:effectLst/>
                    </p:spPr>
                  </p:pic>
                </p:oleObj>
              </mc:Fallback>
            </mc:AlternateContent>
          </a:graphicData>
        </a:graphic>
      </p:graphicFrame>
      <p:graphicFrame>
        <p:nvGraphicFramePr>
          <p:cNvPr id="28" name="Object 13">
            <a:extLst>
              <a:ext uri="{FF2B5EF4-FFF2-40B4-BE49-F238E27FC236}">
                <a16:creationId xmlns:a16="http://schemas.microsoft.com/office/drawing/2014/main" id="{49900C0C-9DCA-488D-F523-9B3FB63F1472}"/>
              </a:ext>
            </a:extLst>
          </p:cNvPr>
          <p:cNvGraphicFramePr>
            <a:graphicFrameLocks noChangeAspect="1"/>
          </p:cNvGraphicFramePr>
          <p:nvPr>
            <p:extLst>
              <p:ext uri="{D42A27DB-BD31-4B8C-83A1-F6EECF244321}">
                <p14:modId xmlns:p14="http://schemas.microsoft.com/office/powerpoint/2010/main" val="2569927822"/>
              </p:ext>
            </p:extLst>
          </p:nvPr>
        </p:nvGraphicFramePr>
        <p:xfrm>
          <a:off x="354638" y="3988312"/>
          <a:ext cx="1563687" cy="411162"/>
        </p:xfrm>
        <a:graphic>
          <a:graphicData uri="http://schemas.openxmlformats.org/presentationml/2006/ole">
            <mc:AlternateContent xmlns:mc="http://schemas.openxmlformats.org/markup-compatibility/2006">
              <mc:Choice xmlns:v="urn:schemas-microsoft-com:vml" Requires="v">
                <p:oleObj name="Equation" r:id="rId22" imgW="863280" imgH="228600" progId="Equation.DSMT4">
                  <p:embed/>
                </p:oleObj>
              </mc:Choice>
              <mc:Fallback>
                <p:oleObj name="Equation" r:id="rId22" imgW="863280" imgH="228600" progId="Equation.DSMT4">
                  <p:embed/>
                  <p:pic>
                    <p:nvPicPr>
                      <p:cNvPr id="27" name="Object 13">
                        <a:extLst>
                          <a:ext uri="{FF2B5EF4-FFF2-40B4-BE49-F238E27FC236}">
                            <a16:creationId xmlns:a16="http://schemas.microsoft.com/office/drawing/2014/main" id="{4385E75E-0876-CE7C-5381-27E99CF98082}"/>
                          </a:ext>
                        </a:extLst>
                      </p:cNvPr>
                      <p:cNvPicPr>
                        <a:picLocks noChangeAspect="1" noChangeArrowheads="1"/>
                      </p:cNvPicPr>
                      <p:nvPr/>
                    </p:nvPicPr>
                    <p:blipFill>
                      <a:blip r:embed="rId23"/>
                      <a:srcRect/>
                      <a:stretch>
                        <a:fillRect/>
                      </a:stretch>
                    </p:blipFill>
                    <p:spPr bwMode="auto">
                      <a:xfrm>
                        <a:off x="354638" y="3988312"/>
                        <a:ext cx="1563687" cy="411162"/>
                      </a:xfrm>
                      <a:prstGeom prst="rect">
                        <a:avLst/>
                      </a:prstGeom>
                      <a:noFill/>
                      <a:ln>
                        <a:noFill/>
                      </a:ln>
                      <a:effectLst/>
                    </p:spPr>
                  </p:pic>
                </p:oleObj>
              </mc:Fallback>
            </mc:AlternateContent>
          </a:graphicData>
        </a:graphic>
      </p:graphicFrame>
      <p:graphicFrame>
        <p:nvGraphicFramePr>
          <p:cNvPr id="29" name="Object 13">
            <a:extLst>
              <a:ext uri="{FF2B5EF4-FFF2-40B4-BE49-F238E27FC236}">
                <a16:creationId xmlns:a16="http://schemas.microsoft.com/office/drawing/2014/main" id="{5454E9C2-17A2-248B-1BA1-A54F0ED4C1BD}"/>
              </a:ext>
            </a:extLst>
          </p:cNvPr>
          <p:cNvGraphicFramePr>
            <a:graphicFrameLocks noChangeAspect="1"/>
          </p:cNvGraphicFramePr>
          <p:nvPr>
            <p:extLst>
              <p:ext uri="{D42A27DB-BD31-4B8C-83A1-F6EECF244321}">
                <p14:modId xmlns:p14="http://schemas.microsoft.com/office/powerpoint/2010/main" val="77383473"/>
              </p:ext>
            </p:extLst>
          </p:nvPr>
        </p:nvGraphicFramePr>
        <p:xfrm>
          <a:off x="776455" y="4471046"/>
          <a:ext cx="1149350" cy="754062"/>
        </p:xfrm>
        <a:graphic>
          <a:graphicData uri="http://schemas.openxmlformats.org/presentationml/2006/ole">
            <mc:AlternateContent xmlns:mc="http://schemas.openxmlformats.org/markup-compatibility/2006">
              <mc:Choice xmlns:v="urn:schemas-microsoft-com:vml" Requires="v">
                <p:oleObj name="Equation" r:id="rId24" imgW="634680" imgH="419040" progId="Equation.DSMT4">
                  <p:embed/>
                </p:oleObj>
              </mc:Choice>
              <mc:Fallback>
                <p:oleObj name="Equation" r:id="rId24" imgW="634680" imgH="419040" progId="Equation.DSMT4">
                  <p:embed/>
                  <p:pic>
                    <p:nvPicPr>
                      <p:cNvPr id="28" name="Object 13">
                        <a:extLst>
                          <a:ext uri="{FF2B5EF4-FFF2-40B4-BE49-F238E27FC236}">
                            <a16:creationId xmlns:a16="http://schemas.microsoft.com/office/drawing/2014/main" id="{49900C0C-9DCA-488D-F523-9B3FB63F1472}"/>
                          </a:ext>
                        </a:extLst>
                      </p:cNvPr>
                      <p:cNvPicPr>
                        <a:picLocks noChangeAspect="1" noChangeArrowheads="1"/>
                      </p:cNvPicPr>
                      <p:nvPr/>
                    </p:nvPicPr>
                    <p:blipFill>
                      <a:blip r:embed="rId25"/>
                      <a:srcRect/>
                      <a:stretch>
                        <a:fillRect/>
                      </a:stretch>
                    </p:blipFill>
                    <p:spPr bwMode="auto">
                      <a:xfrm>
                        <a:off x="776455" y="4471046"/>
                        <a:ext cx="1149350" cy="754062"/>
                      </a:xfrm>
                      <a:prstGeom prst="rect">
                        <a:avLst/>
                      </a:prstGeom>
                      <a:noFill/>
                      <a:ln>
                        <a:noFill/>
                      </a:ln>
                      <a:effectLst/>
                    </p:spPr>
                  </p:pic>
                </p:oleObj>
              </mc:Fallback>
            </mc:AlternateContent>
          </a:graphicData>
        </a:graphic>
      </p:graphicFrame>
      <p:graphicFrame>
        <p:nvGraphicFramePr>
          <p:cNvPr id="30" name="Object 13">
            <a:extLst>
              <a:ext uri="{FF2B5EF4-FFF2-40B4-BE49-F238E27FC236}">
                <a16:creationId xmlns:a16="http://schemas.microsoft.com/office/drawing/2014/main" id="{A425DC55-9649-1D28-6CD9-83F44370DA67}"/>
              </a:ext>
            </a:extLst>
          </p:cNvPr>
          <p:cNvGraphicFramePr>
            <a:graphicFrameLocks noChangeAspect="1"/>
          </p:cNvGraphicFramePr>
          <p:nvPr>
            <p:extLst>
              <p:ext uri="{D42A27DB-BD31-4B8C-83A1-F6EECF244321}">
                <p14:modId xmlns:p14="http://schemas.microsoft.com/office/powerpoint/2010/main" val="714372287"/>
              </p:ext>
            </p:extLst>
          </p:nvPr>
        </p:nvGraphicFramePr>
        <p:xfrm>
          <a:off x="771357" y="5388192"/>
          <a:ext cx="1285875" cy="365125"/>
        </p:xfrm>
        <a:graphic>
          <a:graphicData uri="http://schemas.openxmlformats.org/presentationml/2006/ole">
            <mc:AlternateContent xmlns:mc="http://schemas.openxmlformats.org/markup-compatibility/2006">
              <mc:Choice xmlns:v="urn:schemas-microsoft-com:vml" Requires="v">
                <p:oleObj name="Equation" r:id="rId26" imgW="711000" imgH="203040" progId="Equation.DSMT4">
                  <p:embed/>
                </p:oleObj>
              </mc:Choice>
              <mc:Fallback>
                <p:oleObj name="Equation" r:id="rId26" imgW="711000" imgH="203040" progId="Equation.DSMT4">
                  <p:embed/>
                  <p:pic>
                    <p:nvPicPr>
                      <p:cNvPr id="29" name="Object 13">
                        <a:extLst>
                          <a:ext uri="{FF2B5EF4-FFF2-40B4-BE49-F238E27FC236}">
                            <a16:creationId xmlns:a16="http://schemas.microsoft.com/office/drawing/2014/main" id="{5454E9C2-17A2-248B-1BA1-A54F0ED4C1BD}"/>
                          </a:ext>
                        </a:extLst>
                      </p:cNvPr>
                      <p:cNvPicPr>
                        <a:picLocks noChangeAspect="1" noChangeArrowheads="1"/>
                      </p:cNvPicPr>
                      <p:nvPr/>
                    </p:nvPicPr>
                    <p:blipFill>
                      <a:blip r:embed="rId27"/>
                      <a:srcRect/>
                      <a:stretch>
                        <a:fillRect/>
                      </a:stretch>
                    </p:blipFill>
                    <p:spPr bwMode="auto">
                      <a:xfrm>
                        <a:off x="771357" y="5388192"/>
                        <a:ext cx="1285875" cy="365125"/>
                      </a:xfrm>
                      <a:prstGeom prst="rect">
                        <a:avLst/>
                      </a:prstGeom>
                      <a:noFill/>
                      <a:ln>
                        <a:noFill/>
                      </a:ln>
                      <a:effectLst/>
                    </p:spPr>
                  </p:pic>
                </p:oleObj>
              </mc:Fallback>
            </mc:AlternateContent>
          </a:graphicData>
        </a:graphic>
      </p:graphicFrame>
      <p:sp>
        <p:nvSpPr>
          <p:cNvPr id="32" name="TextBox 31">
            <a:extLst>
              <a:ext uri="{FF2B5EF4-FFF2-40B4-BE49-F238E27FC236}">
                <a16:creationId xmlns:a16="http://schemas.microsoft.com/office/drawing/2014/main" id="{A13DDD8B-1BBA-0942-B157-95E49EB0A83E}"/>
              </a:ext>
            </a:extLst>
          </p:cNvPr>
          <p:cNvSpPr txBox="1"/>
          <p:nvPr/>
        </p:nvSpPr>
        <p:spPr>
          <a:xfrm>
            <a:off x="236970" y="5829105"/>
            <a:ext cx="4941297" cy="769441"/>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The receiver should be placed 78.125 feet above the vertex.</a:t>
            </a:r>
            <a:endParaRPr lang="en-US" sz="2200" dirty="0"/>
          </a:p>
        </p:txBody>
      </p:sp>
      <p:sp>
        <p:nvSpPr>
          <p:cNvPr id="2" name="Oval 1">
            <a:extLst>
              <a:ext uri="{FF2B5EF4-FFF2-40B4-BE49-F238E27FC236}">
                <a16:creationId xmlns:a16="http://schemas.microsoft.com/office/drawing/2014/main" id="{7FCE2F70-6642-586C-E9A5-464452377A9A}"/>
              </a:ext>
            </a:extLst>
          </p:cNvPr>
          <p:cNvSpPr/>
          <p:nvPr/>
        </p:nvSpPr>
        <p:spPr>
          <a:xfrm>
            <a:off x="5634251" y="5338673"/>
            <a:ext cx="118529" cy="129027"/>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BC9ECFE-6905-EB71-BFA3-CD95E58A2E81}"/>
              </a:ext>
            </a:extLst>
          </p:cNvPr>
          <p:cNvSpPr/>
          <p:nvPr/>
        </p:nvSpPr>
        <p:spPr>
          <a:xfrm>
            <a:off x="8780671" y="5330629"/>
            <a:ext cx="118529" cy="129027"/>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F99B410-BC57-7A83-C8AC-DE61DD682EBB}"/>
              </a:ext>
            </a:extLst>
          </p:cNvPr>
          <p:cNvGrpSpPr/>
          <p:nvPr/>
        </p:nvGrpSpPr>
        <p:grpSpPr>
          <a:xfrm>
            <a:off x="5688198" y="4404787"/>
            <a:ext cx="3157733" cy="982692"/>
            <a:chOff x="5693514" y="4351628"/>
            <a:chExt cx="3157733" cy="982692"/>
          </a:xfrm>
        </p:grpSpPr>
        <p:sp>
          <p:nvSpPr>
            <p:cNvPr id="5" name="Left Brace 4">
              <a:extLst>
                <a:ext uri="{FF2B5EF4-FFF2-40B4-BE49-F238E27FC236}">
                  <a16:creationId xmlns:a16="http://schemas.microsoft.com/office/drawing/2014/main" id="{036A9E84-644C-AEE0-3E6E-9A0DFD8BA319}"/>
                </a:ext>
              </a:extLst>
            </p:cNvPr>
            <p:cNvSpPr/>
            <p:nvPr/>
          </p:nvSpPr>
          <p:spPr>
            <a:xfrm rot="5400000">
              <a:off x="6968924" y="3451997"/>
              <a:ext cx="606913" cy="3157733"/>
            </a:xfrm>
            <a:prstGeom prst="leftBrace">
              <a:avLst>
                <a:gd name="adj1" fmla="val 35583"/>
                <a:gd name="adj2" fmla="val 7495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D20D1A14-BE15-32BB-B7DF-7D4F6CDECDE1}"/>
                </a:ext>
              </a:extLst>
            </p:cNvPr>
            <p:cNvSpPr txBox="1"/>
            <p:nvPr/>
          </p:nvSpPr>
          <p:spPr>
            <a:xfrm>
              <a:off x="5950244" y="4351628"/>
              <a:ext cx="1053580"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150 feet </a:t>
              </a:r>
              <a:endParaRPr lang="en-US" sz="2000" dirty="0"/>
            </a:p>
          </p:txBody>
        </p:sp>
      </p:grpSp>
    </p:spTree>
    <p:extLst>
      <p:ext uri="{BB962C8B-B14F-4D97-AF65-F5344CB8AC3E}">
        <p14:creationId xmlns:p14="http://schemas.microsoft.com/office/powerpoint/2010/main" val="2465422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anim calcmode="lin" valueType="num">
                                      <p:cBhvr>
                                        <p:cTn id="40" dur="2000" fill="hold"/>
                                        <p:tgtEl>
                                          <p:spTgt spid="13"/>
                                        </p:tgtEl>
                                        <p:attrNameLst>
                                          <p:attrName>ppt_w</p:attrName>
                                        </p:attrNameLst>
                                      </p:cBhvr>
                                      <p:tavLst>
                                        <p:tav tm="0" fmla="#ppt_w*sin(2.5*pi*$)">
                                          <p:val>
                                            <p:fltVal val="0"/>
                                          </p:val>
                                        </p:tav>
                                        <p:tav tm="100000">
                                          <p:val>
                                            <p:fltVal val="1"/>
                                          </p:val>
                                        </p:tav>
                                      </p:tavLst>
                                    </p:anim>
                                    <p:anim calcmode="lin" valueType="num">
                                      <p:cBhvr>
                                        <p:cTn id="41"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80">
                                          <p:stCondLst>
                                            <p:cond delay="0"/>
                                          </p:stCondLst>
                                        </p:cTn>
                                        <p:tgtEl>
                                          <p:spTgt spid="22"/>
                                        </p:tgtEl>
                                      </p:cBhvr>
                                    </p:animEffect>
                                    <p:anim calcmode="lin" valueType="num">
                                      <p:cBhvr>
                                        <p:cTn id="5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57" dur="26">
                                          <p:stCondLst>
                                            <p:cond delay="650"/>
                                          </p:stCondLst>
                                        </p:cTn>
                                        <p:tgtEl>
                                          <p:spTgt spid="22"/>
                                        </p:tgtEl>
                                      </p:cBhvr>
                                      <p:to x="100000" y="60000"/>
                                    </p:animScale>
                                    <p:animScale>
                                      <p:cBhvr>
                                        <p:cTn id="58" dur="166" decel="50000">
                                          <p:stCondLst>
                                            <p:cond delay="676"/>
                                          </p:stCondLst>
                                        </p:cTn>
                                        <p:tgtEl>
                                          <p:spTgt spid="22"/>
                                        </p:tgtEl>
                                      </p:cBhvr>
                                      <p:to x="100000" y="100000"/>
                                    </p:animScale>
                                    <p:animScale>
                                      <p:cBhvr>
                                        <p:cTn id="59" dur="26">
                                          <p:stCondLst>
                                            <p:cond delay="1312"/>
                                          </p:stCondLst>
                                        </p:cTn>
                                        <p:tgtEl>
                                          <p:spTgt spid="22"/>
                                        </p:tgtEl>
                                      </p:cBhvr>
                                      <p:to x="100000" y="80000"/>
                                    </p:animScale>
                                    <p:animScale>
                                      <p:cBhvr>
                                        <p:cTn id="60" dur="166" decel="50000">
                                          <p:stCondLst>
                                            <p:cond delay="1338"/>
                                          </p:stCondLst>
                                        </p:cTn>
                                        <p:tgtEl>
                                          <p:spTgt spid="22"/>
                                        </p:tgtEl>
                                      </p:cBhvr>
                                      <p:to x="100000" y="100000"/>
                                    </p:animScale>
                                    <p:animScale>
                                      <p:cBhvr>
                                        <p:cTn id="61" dur="26">
                                          <p:stCondLst>
                                            <p:cond delay="1642"/>
                                          </p:stCondLst>
                                        </p:cTn>
                                        <p:tgtEl>
                                          <p:spTgt spid="22"/>
                                        </p:tgtEl>
                                      </p:cBhvr>
                                      <p:to x="100000" y="90000"/>
                                    </p:animScale>
                                    <p:animScale>
                                      <p:cBhvr>
                                        <p:cTn id="62" dur="166" decel="50000">
                                          <p:stCondLst>
                                            <p:cond delay="1668"/>
                                          </p:stCondLst>
                                        </p:cTn>
                                        <p:tgtEl>
                                          <p:spTgt spid="22"/>
                                        </p:tgtEl>
                                      </p:cBhvr>
                                      <p:to x="100000" y="100000"/>
                                    </p:animScale>
                                    <p:animScale>
                                      <p:cBhvr>
                                        <p:cTn id="63" dur="26">
                                          <p:stCondLst>
                                            <p:cond delay="1808"/>
                                          </p:stCondLst>
                                        </p:cTn>
                                        <p:tgtEl>
                                          <p:spTgt spid="22"/>
                                        </p:tgtEl>
                                      </p:cBhvr>
                                      <p:to x="100000" y="95000"/>
                                    </p:animScale>
                                    <p:animScale>
                                      <p:cBhvr>
                                        <p:cTn id="64" dur="166" decel="50000">
                                          <p:stCondLst>
                                            <p:cond delay="1834"/>
                                          </p:stCondLst>
                                        </p:cTn>
                                        <p:tgtEl>
                                          <p:spTgt spid="22"/>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wipe(down)">
                                      <p:cBhvr>
                                        <p:cTn id="74" dur="580">
                                          <p:stCondLst>
                                            <p:cond delay="0"/>
                                          </p:stCondLst>
                                        </p:cTn>
                                        <p:tgtEl>
                                          <p:spTgt spid="3"/>
                                        </p:tgtEl>
                                      </p:cBhvr>
                                    </p:animEffect>
                                    <p:anim calcmode="lin" valueType="num">
                                      <p:cBhvr>
                                        <p:cTn id="7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80" dur="26">
                                          <p:stCondLst>
                                            <p:cond delay="650"/>
                                          </p:stCondLst>
                                        </p:cTn>
                                        <p:tgtEl>
                                          <p:spTgt spid="3"/>
                                        </p:tgtEl>
                                      </p:cBhvr>
                                      <p:to x="100000" y="60000"/>
                                    </p:animScale>
                                    <p:animScale>
                                      <p:cBhvr>
                                        <p:cTn id="81" dur="166" decel="50000">
                                          <p:stCondLst>
                                            <p:cond delay="676"/>
                                          </p:stCondLst>
                                        </p:cTn>
                                        <p:tgtEl>
                                          <p:spTgt spid="3"/>
                                        </p:tgtEl>
                                      </p:cBhvr>
                                      <p:to x="100000" y="100000"/>
                                    </p:animScale>
                                    <p:animScale>
                                      <p:cBhvr>
                                        <p:cTn id="82" dur="26">
                                          <p:stCondLst>
                                            <p:cond delay="1312"/>
                                          </p:stCondLst>
                                        </p:cTn>
                                        <p:tgtEl>
                                          <p:spTgt spid="3"/>
                                        </p:tgtEl>
                                      </p:cBhvr>
                                      <p:to x="100000" y="80000"/>
                                    </p:animScale>
                                    <p:animScale>
                                      <p:cBhvr>
                                        <p:cTn id="83" dur="166" decel="50000">
                                          <p:stCondLst>
                                            <p:cond delay="1338"/>
                                          </p:stCondLst>
                                        </p:cTn>
                                        <p:tgtEl>
                                          <p:spTgt spid="3"/>
                                        </p:tgtEl>
                                      </p:cBhvr>
                                      <p:to x="100000" y="100000"/>
                                    </p:animScale>
                                    <p:animScale>
                                      <p:cBhvr>
                                        <p:cTn id="84" dur="26">
                                          <p:stCondLst>
                                            <p:cond delay="1642"/>
                                          </p:stCondLst>
                                        </p:cTn>
                                        <p:tgtEl>
                                          <p:spTgt spid="3"/>
                                        </p:tgtEl>
                                      </p:cBhvr>
                                      <p:to x="100000" y="90000"/>
                                    </p:animScale>
                                    <p:animScale>
                                      <p:cBhvr>
                                        <p:cTn id="85" dur="166" decel="50000">
                                          <p:stCondLst>
                                            <p:cond delay="1668"/>
                                          </p:stCondLst>
                                        </p:cTn>
                                        <p:tgtEl>
                                          <p:spTgt spid="3"/>
                                        </p:tgtEl>
                                      </p:cBhvr>
                                      <p:to x="100000" y="100000"/>
                                    </p:animScale>
                                    <p:animScale>
                                      <p:cBhvr>
                                        <p:cTn id="86" dur="26">
                                          <p:stCondLst>
                                            <p:cond delay="1808"/>
                                          </p:stCondLst>
                                        </p:cTn>
                                        <p:tgtEl>
                                          <p:spTgt spid="3"/>
                                        </p:tgtEl>
                                      </p:cBhvr>
                                      <p:to x="100000" y="95000"/>
                                    </p:animScale>
                                    <p:animScale>
                                      <p:cBhvr>
                                        <p:cTn id="87" dur="166" decel="50000">
                                          <p:stCondLst>
                                            <p:cond delay="1834"/>
                                          </p:stCondLst>
                                        </p:cTn>
                                        <p:tgtEl>
                                          <p:spTgt spid="3"/>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down)">
                                      <p:cBhvr>
                                        <p:cTn id="92" dur="580">
                                          <p:stCondLst>
                                            <p:cond delay="0"/>
                                          </p:stCondLst>
                                        </p:cTn>
                                        <p:tgtEl>
                                          <p:spTgt spid="23"/>
                                        </p:tgtEl>
                                      </p:cBhvr>
                                    </p:animEffect>
                                    <p:anim calcmode="lin" valueType="num">
                                      <p:cBhvr>
                                        <p:cTn id="9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98" dur="26">
                                          <p:stCondLst>
                                            <p:cond delay="650"/>
                                          </p:stCondLst>
                                        </p:cTn>
                                        <p:tgtEl>
                                          <p:spTgt spid="23"/>
                                        </p:tgtEl>
                                      </p:cBhvr>
                                      <p:to x="100000" y="60000"/>
                                    </p:animScale>
                                    <p:animScale>
                                      <p:cBhvr>
                                        <p:cTn id="99" dur="166" decel="50000">
                                          <p:stCondLst>
                                            <p:cond delay="676"/>
                                          </p:stCondLst>
                                        </p:cTn>
                                        <p:tgtEl>
                                          <p:spTgt spid="23"/>
                                        </p:tgtEl>
                                      </p:cBhvr>
                                      <p:to x="100000" y="100000"/>
                                    </p:animScale>
                                    <p:animScale>
                                      <p:cBhvr>
                                        <p:cTn id="100" dur="26">
                                          <p:stCondLst>
                                            <p:cond delay="1312"/>
                                          </p:stCondLst>
                                        </p:cTn>
                                        <p:tgtEl>
                                          <p:spTgt spid="23"/>
                                        </p:tgtEl>
                                      </p:cBhvr>
                                      <p:to x="100000" y="80000"/>
                                    </p:animScale>
                                    <p:animScale>
                                      <p:cBhvr>
                                        <p:cTn id="101" dur="166" decel="50000">
                                          <p:stCondLst>
                                            <p:cond delay="1338"/>
                                          </p:stCondLst>
                                        </p:cTn>
                                        <p:tgtEl>
                                          <p:spTgt spid="23"/>
                                        </p:tgtEl>
                                      </p:cBhvr>
                                      <p:to x="100000" y="100000"/>
                                    </p:animScale>
                                    <p:animScale>
                                      <p:cBhvr>
                                        <p:cTn id="102" dur="26">
                                          <p:stCondLst>
                                            <p:cond delay="1642"/>
                                          </p:stCondLst>
                                        </p:cTn>
                                        <p:tgtEl>
                                          <p:spTgt spid="23"/>
                                        </p:tgtEl>
                                      </p:cBhvr>
                                      <p:to x="100000" y="90000"/>
                                    </p:animScale>
                                    <p:animScale>
                                      <p:cBhvr>
                                        <p:cTn id="103" dur="166" decel="50000">
                                          <p:stCondLst>
                                            <p:cond delay="1668"/>
                                          </p:stCondLst>
                                        </p:cTn>
                                        <p:tgtEl>
                                          <p:spTgt spid="23"/>
                                        </p:tgtEl>
                                      </p:cBhvr>
                                      <p:to x="100000" y="100000"/>
                                    </p:animScale>
                                    <p:animScale>
                                      <p:cBhvr>
                                        <p:cTn id="104" dur="26">
                                          <p:stCondLst>
                                            <p:cond delay="1808"/>
                                          </p:stCondLst>
                                        </p:cTn>
                                        <p:tgtEl>
                                          <p:spTgt spid="23"/>
                                        </p:tgtEl>
                                      </p:cBhvr>
                                      <p:to x="100000" y="95000"/>
                                    </p:animScale>
                                    <p:animScale>
                                      <p:cBhvr>
                                        <p:cTn id="105" dur="166" decel="50000">
                                          <p:stCondLst>
                                            <p:cond delay="1834"/>
                                          </p:stCondLst>
                                        </p:cTn>
                                        <p:tgtEl>
                                          <p:spTgt spid="23"/>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grpId="0" nodeType="click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wipe(down)">
                                      <p:cBhvr>
                                        <p:cTn id="110" dur="580">
                                          <p:stCondLst>
                                            <p:cond delay="0"/>
                                          </p:stCondLst>
                                        </p:cTn>
                                        <p:tgtEl>
                                          <p:spTgt spid="2"/>
                                        </p:tgtEl>
                                      </p:cBhvr>
                                    </p:animEffect>
                                    <p:anim calcmode="lin" valueType="num">
                                      <p:cBhvr>
                                        <p:cTn id="11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16" dur="26">
                                          <p:stCondLst>
                                            <p:cond delay="650"/>
                                          </p:stCondLst>
                                        </p:cTn>
                                        <p:tgtEl>
                                          <p:spTgt spid="2"/>
                                        </p:tgtEl>
                                      </p:cBhvr>
                                      <p:to x="100000" y="60000"/>
                                    </p:animScale>
                                    <p:animScale>
                                      <p:cBhvr>
                                        <p:cTn id="117" dur="166" decel="50000">
                                          <p:stCondLst>
                                            <p:cond delay="676"/>
                                          </p:stCondLst>
                                        </p:cTn>
                                        <p:tgtEl>
                                          <p:spTgt spid="2"/>
                                        </p:tgtEl>
                                      </p:cBhvr>
                                      <p:to x="100000" y="100000"/>
                                    </p:animScale>
                                    <p:animScale>
                                      <p:cBhvr>
                                        <p:cTn id="118" dur="26">
                                          <p:stCondLst>
                                            <p:cond delay="1312"/>
                                          </p:stCondLst>
                                        </p:cTn>
                                        <p:tgtEl>
                                          <p:spTgt spid="2"/>
                                        </p:tgtEl>
                                      </p:cBhvr>
                                      <p:to x="100000" y="80000"/>
                                    </p:animScale>
                                    <p:animScale>
                                      <p:cBhvr>
                                        <p:cTn id="119" dur="166" decel="50000">
                                          <p:stCondLst>
                                            <p:cond delay="1338"/>
                                          </p:stCondLst>
                                        </p:cTn>
                                        <p:tgtEl>
                                          <p:spTgt spid="2"/>
                                        </p:tgtEl>
                                      </p:cBhvr>
                                      <p:to x="100000" y="100000"/>
                                    </p:animScale>
                                    <p:animScale>
                                      <p:cBhvr>
                                        <p:cTn id="120" dur="26">
                                          <p:stCondLst>
                                            <p:cond delay="1642"/>
                                          </p:stCondLst>
                                        </p:cTn>
                                        <p:tgtEl>
                                          <p:spTgt spid="2"/>
                                        </p:tgtEl>
                                      </p:cBhvr>
                                      <p:to x="100000" y="90000"/>
                                    </p:animScale>
                                    <p:animScale>
                                      <p:cBhvr>
                                        <p:cTn id="121" dur="166" decel="50000">
                                          <p:stCondLst>
                                            <p:cond delay="1668"/>
                                          </p:stCondLst>
                                        </p:cTn>
                                        <p:tgtEl>
                                          <p:spTgt spid="2"/>
                                        </p:tgtEl>
                                      </p:cBhvr>
                                      <p:to x="100000" y="100000"/>
                                    </p:animScale>
                                    <p:animScale>
                                      <p:cBhvr>
                                        <p:cTn id="122" dur="26">
                                          <p:stCondLst>
                                            <p:cond delay="1808"/>
                                          </p:stCondLst>
                                        </p:cTn>
                                        <p:tgtEl>
                                          <p:spTgt spid="2"/>
                                        </p:tgtEl>
                                      </p:cBhvr>
                                      <p:to x="100000" y="95000"/>
                                    </p:animScale>
                                    <p:animScale>
                                      <p:cBhvr>
                                        <p:cTn id="123" dur="166" decel="50000">
                                          <p:stCondLst>
                                            <p:cond delay="1834"/>
                                          </p:stCondLst>
                                        </p:cTn>
                                        <p:tgtEl>
                                          <p:spTgt spid="2"/>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nodeType="clickEffect">
                                  <p:stCondLst>
                                    <p:cond delay="0"/>
                                  </p:stCondLst>
                                  <p:childTnLst>
                                    <p:set>
                                      <p:cBhvr>
                                        <p:cTn id="127" dur="1" fill="hold">
                                          <p:stCondLst>
                                            <p:cond delay="0"/>
                                          </p:stCondLst>
                                        </p:cTn>
                                        <p:tgtEl>
                                          <p:spTgt spid="24"/>
                                        </p:tgtEl>
                                        <p:attrNameLst>
                                          <p:attrName>style.visibility</p:attrName>
                                        </p:attrNameLst>
                                      </p:cBhvr>
                                      <p:to>
                                        <p:strVal val="visible"/>
                                      </p:to>
                                    </p:set>
                                    <p:animEffect transition="in" filter="wipe(down)">
                                      <p:cBhvr>
                                        <p:cTn id="128" dur="580">
                                          <p:stCondLst>
                                            <p:cond delay="0"/>
                                          </p:stCondLst>
                                        </p:cTn>
                                        <p:tgtEl>
                                          <p:spTgt spid="24"/>
                                        </p:tgtEl>
                                      </p:cBhvr>
                                    </p:animEffect>
                                    <p:anim calcmode="lin" valueType="num">
                                      <p:cBhvr>
                                        <p:cTn id="129"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4" dur="26">
                                          <p:stCondLst>
                                            <p:cond delay="650"/>
                                          </p:stCondLst>
                                        </p:cTn>
                                        <p:tgtEl>
                                          <p:spTgt spid="24"/>
                                        </p:tgtEl>
                                      </p:cBhvr>
                                      <p:to x="100000" y="60000"/>
                                    </p:animScale>
                                    <p:animScale>
                                      <p:cBhvr>
                                        <p:cTn id="135" dur="166" decel="50000">
                                          <p:stCondLst>
                                            <p:cond delay="676"/>
                                          </p:stCondLst>
                                        </p:cTn>
                                        <p:tgtEl>
                                          <p:spTgt spid="24"/>
                                        </p:tgtEl>
                                      </p:cBhvr>
                                      <p:to x="100000" y="100000"/>
                                    </p:animScale>
                                    <p:animScale>
                                      <p:cBhvr>
                                        <p:cTn id="136" dur="26">
                                          <p:stCondLst>
                                            <p:cond delay="1312"/>
                                          </p:stCondLst>
                                        </p:cTn>
                                        <p:tgtEl>
                                          <p:spTgt spid="24"/>
                                        </p:tgtEl>
                                      </p:cBhvr>
                                      <p:to x="100000" y="80000"/>
                                    </p:animScale>
                                    <p:animScale>
                                      <p:cBhvr>
                                        <p:cTn id="137" dur="166" decel="50000">
                                          <p:stCondLst>
                                            <p:cond delay="1338"/>
                                          </p:stCondLst>
                                        </p:cTn>
                                        <p:tgtEl>
                                          <p:spTgt spid="24"/>
                                        </p:tgtEl>
                                      </p:cBhvr>
                                      <p:to x="100000" y="100000"/>
                                    </p:animScale>
                                    <p:animScale>
                                      <p:cBhvr>
                                        <p:cTn id="138" dur="26">
                                          <p:stCondLst>
                                            <p:cond delay="1642"/>
                                          </p:stCondLst>
                                        </p:cTn>
                                        <p:tgtEl>
                                          <p:spTgt spid="24"/>
                                        </p:tgtEl>
                                      </p:cBhvr>
                                      <p:to x="100000" y="90000"/>
                                    </p:animScale>
                                    <p:animScale>
                                      <p:cBhvr>
                                        <p:cTn id="139" dur="166" decel="50000">
                                          <p:stCondLst>
                                            <p:cond delay="1668"/>
                                          </p:stCondLst>
                                        </p:cTn>
                                        <p:tgtEl>
                                          <p:spTgt spid="24"/>
                                        </p:tgtEl>
                                      </p:cBhvr>
                                      <p:to x="100000" y="100000"/>
                                    </p:animScale>
                                    <p:animScale>
                                      <p:cBhvr>
                                        <p:cTn id="140" dur="26">
                                          <p:stCondLst>
                                            <p:cond delay="1808"/>
                                          </p:stCondLst>
                                        </p:cTn>
                                        <p:tgtEl>
                                          <p:spTgt spid="24"/>
                                        </p:tgtEl>
                                      </p:cBhvr>
                                      <p:to x="100000" y="95000"/>
                                    </p:animScale>
                                    <p:animScale>
                                      <p:cBhvr>
                                        <p:cTn id="141" dur="166" decel="50000">
                                          <p:stCondLst>
                                            <p:cond delay="1834"/>
                                          </p:stCondLst>
                                        </p:cTn>
                                        <p:tgtEl>
                                          <p:spTgt spid="24"/>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9" presetClass="entr" presetSubtype="0" fill="hold" nodeType="clickEffect">
                                  <p:stCondLst>
                                    <p:cond delay="0"/>
                                  </p:stCondLst>
                                  <p:childTnLst>
                                    <p:set>
                                      <p:cBhvr>
                                        <p:cTn id="145" dur="1" fill="hold">
                                          <p:stCondLst>
                                            <p:cond delay="0"/>
                                          </p:stCondLst>
                                        </p:cTn>
                                        <p:tgtEl>
                                          <p:spTgt spid="26"/>
                                        </p:tgtEl>
                                        <p:attrNameLst>
                                          <p:attrName>style.visibility</p:attrName>
                                        </p:attrNameLst>
                                      </p:cBhvr>
                                      <p:to>
                                        <p:strVal val="visible"/>
                                      </p:to>
                                    </p:set>
                                    <p:animEffect transition="in" filter="dissolve">
                                      <p:cBhvr>
                                        <p:cTn id="146" dur="500"/>
                                        <p:tgtEl>
                                          <p:spTgt spid="26"/>
                                        </p:tgtEl>
                                      </p:cBhvr>
                                    </p:animEffect>
                                  </p:childTnLst>
                                </p:cTn>
                              </p:par>
                            </p:childTnLst>
                          </p:cTn>
                        </p:par>
                      </p:childTnLst>
                    </p:cTn>
                  </p:par>
                  <p:par>
                    <p:cTn id="147" fill="hold">
                      <p:stCondLst>
                        <p:cond delay="indefinite"/>
                      </p:stCondLst>
                      <p:childTnLst>
                        <p:par>
                          <p:cTn id="148" fill="hold">
                            <p:stCondLst>
                              <p:cond delay="0"/>
                            </p:stCondLst>
                            <p:childTnLst>
                              <p:par>
                                <p:cTn id="149" presetID="9" presetClass="entr" presetSubtype="0" fill="hold" nodeType="clickEffect">
                                  <p:stCondLst>
                                    <p:cond delay="0"/>
                                  </p:stCondLst>
                                  <p:childTnLst>
                                    <p:set>
                                      <p:cBhvr>
                                        <p:cTn id="150" dur="1" fill="hold">
                                          <p:stCondLst>
                                            <p:cond delay="0"/>
                                          </p:stCondLst>
                                        </p:cTn>
                                        <p:tgtEl>
                                          <p:spTgt spid="27"/>
                                        </p:tgtEl>
                                        <p:attrNameLst>
                                          <p:attrName>style.visibility</p:attrName>
                                        </p:attrNameLst>
                                      </p:cBhvr>
                                      <p:to>
                                        <p:strVal val="visible"/>
                                      </p:to>
                                    </p:set>
                                    <p:animEffect transition="in" filter="dissolve">
                                      <p:cBhvr>
                                        <p:cTn id="151" dur="500"/>
                                        <p:tgtEl>
                                          <p:spTgt spid="27"/>
                                        </p:tgtEl>
                                      </p:cBhvr>
                                    </p:animEffect>
                                  </p:childTnLst>
                                </p:cTn>
                              </p:par>
                            </p:childTnLst>
                          </p:cTn>
                        </p:par>
                      </p:childTnLst>
                    </p:cTn>
                  </p:par>
                  <p:par>
                    <p:cTn id="152" fill="hold">
                      <p:stCondLst>
                        <p:cond delay="indefinite"/>
                      </p:stCondLst>
                      <p:childTnLst>
                        <p:par>
                          <p:cTn id="153" fill="hold">
                            <p:stCondLst>
                              <p:cond delay="0"/>
                            </p:stCondLst>
                            <p:childTnLst>
                              <p:par>
                                <p:cTn id="154" presetID="9" presetClass="entr" presetSubtype="0" fill="hold" nodeType="clickEffect">
                                  <p:stCondLst>
                                    <p:cond delay="0"/>
                                  </p:stCondLst>
                                  <p:childTnLst>
                                    <p:set>
                                      <p:cBhvr>
                                        <p:cTn id="155" dur="1" fill="hold">
                                          <p:stCondLst>
                                            <p:cond delay="0"/>
                                          </p:stCondLst>
                                        </p:cTn>
                                        <p:tgtEl>
                                          <p:spTgt spid="28"/>
                                        </p:tgtEl>
                                        <p:attrNameLst>
                                          <p:attrName>style.visibility</p:attrName>
                                        </p:attrNameLst>
                                      </p:cBhvr>
                                      <p:to>
                                        <p:strVal val="visible"/>
                                      </p:to>
                                    </p:set>
                                    <p:animEffect transition="in" filter="dissolve">
                                      <p:cBhvr>
                                        <p:cTn id="156" dur="500"/>
                                        <p:tgtEl>
                                          <p:spTgt spid="28"/>
                                        </p:tgtEl>
                                      </p:cBhvr>
                                    </p:animEffect>
                                  </p:childTnLst>
                                </p:cTn>
                              </p:par>
                            </p:childTnLst>
                          </p:cTn>
                        </p:par>
                      </p:childTnLst>
                    </p:cTn>
                  </p:par>
                  <p:par>
                    <p:cTn id="157" fill="hold">
                      <p:stCondLst>
                        <p:cond delay="indefinite"/>
                      </p:stCondLst>
                      <p:childTnLst>
                        <p:par>
                          <p:cTn id="158" fill="hold">
                            <p:stCondLst>
                              <p:cond delay="0"/>
                            </p:stCondLst>
                            <p:childTnLst>
                              <p:par>
                                <p:cTn id="159" presetID="9" presetClass="entr" presetSubtype="0" fill="hold" nodeType="clickEffect">
                                  <p:stCondLst>
                                    <p:cond delay="0"/>
                                  </p:stCondLst>
                                  <p:childTnLst>
                                    <p:set>
                                      <p:cBhvr>
                                        <p:cTn id="160" dur="1" fill="hold">
                                          <p:stCondLst>
                                            <p:cond delay="0"/>
                                          </p:stCondLst>
                                        </p:cTn>
                                        <p:tgtEl>
                                          <p:spTgt spid="29"/>
                                        </p:tgtEl>
                                        <p:attrNameLst>
                                          <p:attrName>style.visibility</p:attrName>
                                        </p:attrNameLst>
                                      </p:cBhvr>
                                      <p:to>
                                        <p:strVal val="visible"/>
                                      </p:to>
                                    </p:set>
                                    <p:animEffect transition="in" filter="dissolve">
                                      <p:cBhvr>
                                        <p:cTn id="161" dur="500"/>
                                        <p:tgtEl>
                                          <p:spTgt spid="29"/>
                                        </p:tgtEl>
                                      </p:cBhvr>
                                    </p:animEffect>
                                  </p:childTnLst>
                                </p:cTn>
                              </p:par>
                            </p:childTnLst>
                          </p:cTn>
                        </p:par>
                      </p:childTnLst>
                    </p:cTn>
                  </p:par>
                  <p:par>
                    <p:cTn id="162" fill="hold">
                      <p:stCondLst>
                        <p:cond delay="indefinite"/>
                      </p:stCondLst>
                      <p:childTnLst>
                        <p:par>
                          <p:cTn id="163" fill="hold">
                            <p:stCondLst>
                              <p:cond delay="0"/>
                            </p:stCondLst>
                            <p:childTnLst>
                              <p:par>
                                <p:cTn id="164" presetID="9" presetClass="entr" presetSubtype="0" fill="hold" nodeType="clickEffect">
                                  <p:stCondLst>
                                    <p:cond delay="0"/>
                                  </p:stCondLst>
                                  <p:childTnLst>
                                    <p:set>
                                      <p:cBhvr>
                                        <p:cTn id="165" dur="1" fill="hold">
                                          <p:stCondLst>
                                            <p:cond delay="0"/>
                                          </p:stCondLst>
                                        </p:cTn>
                                        <p:tgtEl>
                                          <p:spTgt spid="30"/>
                                        </p:tgtEl>
                                        <p:attrNameLst>
                                          <p:attrName>style.visibility</p:attrName>
                                        </p:attrNameLst>
                                      </p:cBhvr>
                                      <p:to>
                                        <p:strVal val="visible"/>
                                      </p:to>
                                    </p:set>
                                    <p:animEffect transition="in" filter="dissolve">
                                      <p:cBhvr>
                                        <p:cTn id="166" dur="500"/>
                                        <p:tgtEl>
                                          <p:spTgt spid="30"/>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nodeType="clickEffect">
                                  <p:stCondLst>
                                    <p:cond delay="0"/>
                                  </p:stCondLst>
                                  <p:childTnLst>
                                    <p:set>
                                      <p:cBhvr>
                                        <p:cTn id="170" dur="1" fill="hold">
                                          <p:stCondLst>
                                            <p:cond delay="0"/>
                                          </p:stCondLst>
                                        </p:cTn>
                                        <p:tgtEl>
                                          <p:spTgt spid="21"/>
                                        </p:tgtEl>
                                        <p:attrNameLst>
                                          <p:attrName>style.visibility</p:attrName>
                                        </p:attrNameLst>
                                      </p:cBhvr>
                                      <p:to>
                                        <p:strVal val="visible"/>
                                      </p:to>
                                    </p:set>
                                    <p:animEffect transition="in" filter="fade">
                                      <p:cBhvr>
                                        <p:cTn id="171" dur="500"/>
                                        <p:tgtEl>
                                          <p:spTgt spid="21"/>
                                        </p:tgtEl>
                                      </p:cBhvr>
                                    </p:animEffect>
                                  </p:childTnLst>
                                </p:cTn>
                              </p:par>
                            </p:childTnLst>
                          </p:cTn>
                        </p:par>
                      </p:childTnLst>
                    </p:cTn>
                  </p:par>
                  <p:par>
                    <p:cTn id="172" fill="hold">
                      <p:stCondLst>
                        <p:cond delay="indefinite"/>
                      </p:stCondLst>
                      <p:childTnLst>
                        <p:par>
                          <p:cTn id="173" fill="hold">
                            <p:stCondLst>
                              <p:cond delay="0"/>
                            </p:stCondLst>
                            <p:childTnLst>
                              <p:par>
                                <p:cTn id="174" presetID="26" presetClass="entr" presetSubtype="0" fill="hold" nodeType="clickEffect">
                                  <p:stCondLst>
                                    <p:cond delay="0"/>
                                  </p:stCondLst>
                                  <p:childTnLst>
                                    <p:set>
                                      <p:cBhvr>
                                        <p:cTn id="175" dur="1" fill="hold">
                                          <p:stCondLst>
                                            <p:cond delay="0"/>
                                          </p:stCondLst>
                                        </p:cTn>
                                        <p:tgtEl>
                                          <p:spTgt spid="25"/>
                                        </p:tgtEl>
                                        <p:attrNameLst>
                                          <p:attrName>style.visibility</p:attrName>
                                        </p:attrNameLst>
                                      </p:cBhvr>
                                      <p:to>
                                        <p:strVal val="visible"/>
                                      </p:to>
                                    </p:set>
                                    <p:animEffect transition="in" filter="wipe(down)">
                                      <p:cBhvr>
                                        <p:cTn id="176" dur="580">
                                          <p:stCondLst>
                                            <p:cond delay="0"/>
                                          </p:stCondLst>
                                        </p:cTn>
                                        <p:tgtEl>
                                          <p:spTgt spid="25"/>
                                        </p:tgtEl>
                                      </p:cBhvr>
                                    </p:animEffect>
                                    <p:anim calcmode="lin" valueType="num">
                                      <p:cBhvr>
                                        <p:cTn id="177"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8"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79"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80"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81"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82" dur="26">
                                          <p:stCondLst>
                                            <p:cond delay="650"/>
                                          </p:stCondLst>
                                        </p:cTn>
                                        <p:tgtEl>
                                          <p:spTgt spid="25"/>
                                        </p:tgtEl>
                                      </p:cBhvr>
                                      <p:to x="100000" y="60000"/>
                                    </p:animScale>
                                    <p:animScale>
                                      <p:cBhvr>
                                        <p:cTn id="183" dur="166" decel="50000">
                                          <p:stCondLst>
                                            <p:cond delay="676"/>
                                          </p:stCondLst>
                                        </p:cTn>
                                        <p:tgtEl>
                                          <p:spTgt spid="25"/>
                                        </p:tgtEl>
                                      </p:cBhvr>
                                      <p:to x="100000" y="100000"/>
                                    </p:animScale>
                                    <p:animScale>
                                      <p:cBhvr>
                                        <p:cTn id="184" dur="26">
                                          <p:stCondLst>
                                            <p:cond delay="1312"/>
                                          </p:stCondLst>
                                        </p:cTn>
                                        <p:tgtEl>
                                          <p:spTgt spid="25"/>
                                        </p:tgtEl>
                                      </p:cBhvr>
                                      <p:to x="100000" y="80000"/>
                                    </p:animScale>
                                    <p:animScale>
                                      <p:cBhvr>
                                        <p:cTn id="185" dur="166" decel="50000">
                                          <p:stCondLst>
                                            <p:cond delay="1338"/>
                                          </p:stCondLst>
                                        </p:cTn>
                                        <p:tgtEl>
                                          <p:spTgt spid="25"/>
                                        </p:tgtEl>
                                      </p:cBhvr>
                                      <p:to x="100000" y="100000"/>
                                    </p:animScale>
                                    <p:animScale>
                                      <p:cBhvr>
                                        <p:cTn id="186" dur="26">
                                          <p:stCondLst>
                                            <p:cond delay="1642"/>
                                          </p:stCondLst>
                                        </p:cTn>
                                        <p:tgtEl>
                                          <p:spTgt spid="25"/>
                                        </p:tgtEl>
                                      </p:cBhvr>
                                      <p:to x="100000" y="90000"/>
                                    </p:animScale>
                                    <p:animScale>
                                      <p:cBhvr>
                                        <p:cTn id="187" dur="166" decel="50000">
                                          <p:stCondLst>
                                            <p:cond delay="1668"/>
                                          </p:stCondLst>
                                        </p:cTn>
                                        <p:tgtEl>
                                          <p:spTgt spid="25"/>
                                        </p:tgtEl>
                                      </p:cBhvr>
                                      <p:to x="100000" y="100000"/>
                                    </p:animScale>
                                    <p:animScale>
                                      <p:cBhvr>
                                        <p:cTn id="188" dur="26">
                                          <p:stCondLst>
                                            <p:cond delay="1808"/>
                                          </p:stCondLst>
                                        </p:cTn>
                                        <p:tgtEl>
                                          <p:spTgt spid="25"/>
                                        </p:tgtEl>
                                      </p:cBhvr>
                                      <p:to x="100000" y="95000"/>
                                    </p:animScale>
                                    <p:animScale>
                                      <p:cBhvr>
                                        <p:cTn id="189" dur="166" decel="50000">
                                          <p:stCondLst>
                                            <p:cond delay="1834"/>
                                          </p:stCondLst>
                                        </p:cTn>
                                        <p:tgtEl>
                                          <p:spTgt spid="25"/>
                                        </p:tgtEl>
                                      </p:cBhvr>
                                      <p:to x="100000" y="100000"/>
                                    </p:animScale>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grpId="0" nodeType="clickEffect">
                                  <p:stCondLst>
                                    <p:cond delay="0"/>
                                  </p:stCondLst>
                                  <p:childTnLst>
                                    <p:set>
                                      <p:cBhvr>
                                        <p:cTn id="193" dur="1" fill="hold">
                                          <p:stCondLst>
                                            <p:cond delay="0"/>
                                          </p:stCondLst>
                                        </p:cTn>
                                        <p:tgtEl>
                                          <p:spTgt spid="32"/>
                                        </p:tgtEl>
                                        <p:attrNameLst>
                                          <p:attrName>style.visibility</p:attrName>
                                        </p:attrNameLst>
                                      </p:cBhvr>
                                      <p:to>
                                        <p:strVal val="visible"/>
                                      </p:to>
                                    </p:set>
                                    <p:animEffect transition="in" filter="fade">
                                      <p:cBhvr>
                                        <p:cTn id="19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32" grpId="0"/>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CBE765CC-8D52-9A0D-F684-160CE60E1F7A}"/>
              </a:ext>
            </a:extLst>
          </p:cNvPr>
          <p:cNvPicPr>
            <a:picLocks noChangeAspect="1" noChangeArrowheads="1"/>
          </p:cNvPicPr>
          <p:nvPr/>
        </p:nvPicPr>
        <p:blipFill>
          <a:blip r:embed="rId2"/>
          <a:srcRect/>
          <a:stretch>
            <a:fillRect/>
          </a:stretch>
        </p:blipFill>
        <p:spPr bwMode="auto">
          <a:xfrm>
            <a:off x="242758" y="235743"/>
            <a:ext cx="6781800" cy="442913"/>
          </a:xfrm>
          <a:prstGeom prst="rect">
            <a:avLst/>
          </a:prstGeom>
          <a:noFill/>
          <a:ln w="19050">
            <a:solidFill>
              <a:srgbClr val="0070C0"/>
            </a:solidFill>
            <a:miter lim="800000"/>
            <a:headEnd/>
            <a:tailEnd/>
          </a:ln>
          <a:effectLst>
            <a:outerShdw blurRad="50800" dist="101600" dir="2700000" algn="tl" rotWithShape="0">
              <a:schemeClr val="accent1">
                <a:alpha val="40000"/>
              </a:schemeClr>
            </a:outerShdw>
          </a:effectLst>
        </p:spPr>
      </p:pic>
      <p:sp>
        <p:nvSpPr>
          <p:cNvPr id="8" name="Rectangle 7">
            <a:extLst>
              <a:ext uri="{FF2B5EF4-FFF2-40B4-BE49-F238E27FC236}">
                <a16:creationId xmlns:a16="http://schemas.microsoft.com/office/drawing/2014/main" id="{C6EE6953-4C3B-36DF-61FA-1DBFBBCDD459}"/>
              </a:ext>
            </a:extLst>
          </p:cNvPr>
          <p:cNvSpPr/>
          <p:nvPr/>
        </p:nvSpPr>
        <p:spPr>
          <a:xfrm>
            <a:off x="1681396" y="900542"/>
            <a:ext cx="8294557" cy="1107996"/>
          </a:xfrm>
          <a:prstGeom prst="rect">
            <a:avLst/>
          </a:prstGeom>
          <a:ln w="19050">
            <a:solidFill>
              <a:srgbClr val="FF0000"/>
            </a:solidFill>
          </a:ln>
        </p:spPr>
        <p:txBody>
          <a:bodyPr wrap="square">
            <a:spAutoFit/>
          </a:bodyPr>
          <a:lstStyle/>
          <a:p>
            <a:pPr eaLnBrk="1" hangingPunct="1">
              <a:defRPr/>
            </a:pPr>
            <a:r>
              <a:rPr lang="en-US" sz="2200" b="1" u="sng" dirty="0">
                <a:latin typeface="Times New Roman" panose="02020603050405020304" pitchFamily="18" charset="0"/>
                <a:cs typeface="Times New Roman" panose="02020603050405020304" pitchFamily="18" charset="0"/>
              </a:rPr>
              <a:t>Geometric Definition of An Ellipse</a:t>
            </a:r>
          </a:p>
          <a:p>
            <a:pPr eaLnBrk="1" hangingPunct="1">
              <a:defRPr/>
            </a:pPr>
            <a:r>
              <a:rPr lang="en-US" sz="2200" dirty="0">
                <a:latin typeface="Times New Roman" panose="02020603050405020304" pitchFamily="18" charset="0"/>
                <a:cs typeface="Times New Roman" panose="02020603050405020304" pitchFamily="18" charset="0"/>
              </a:rPr>
              <a:t>An </a:t>
            </a:r>
            <a:r>
              <a:rPr lang="en-US" sz="2200" b="1" dirty="0">
                <a:latin typeface="Times New Roman" panose="02020603050405020304" pitchFamily="18" charset="0"/>
                <a:cs typeface="Times New Roman" panose="02020603050405020304" pitchFamily="18" charset="0"/>
              </a:rPr>
              <a:t>ellipse</a:t>
            </a:r>
            <a:r>
              <a:rPr lang="en-US" sz="2200" dirty="0">
                <a:latin typeface="Times New Roman" panose="02020603050405020304" pitchFamily="18" charset="0"/>
                <a:cs typeface="Times New Roman" panose="02020603050405020304" pitchFamily="18" charset="0"/>
              </a:rPr>
              <a:t> is the set of all points in a plane, the sum of whose distances from two given points (called the </a:t>
            </a:r>
            <a:r>
              <a:rPr lang="en-US" sz="2200" i="1" dirty="0">
                <a:latin typeface="Times New Roman" panose="02020603050405020304" pitchFamily="18" charset="0"/>
                <a:cs typeface="Times New Roman" panose="02020603050405020304" pitchFamily="18" charset="0"/>
              </a:rPr>
              <a:t>foci</a:t>
            </a:r>
            <a:r>
              <a:rPr lang="en-US" sz="2200" dirty="0">
                <a:latin typeface="Times New Roman" panose="02020603050405020304" pitchFamily="18" charset="0"/>
                <a:cs typeface="Times New Roman" panose="02020603050405020304" pitchFamily="18" charset="0"/>
              </a:rPr>
              <a:t>) is a constant.</a:t>
            </a:r>
          </a:p>
        </p:txBody>
      </p:sp>
      <p:pic>
        <p:nvPicPr>
          <p:cNvPr id="9" name="Picture 6">
            <a:hlinkClick r:id="rId3"/>
            <a:extLst>
              <a:ext uri="{FF2B5EF4-FFF2-40B4-BE49-F238E27FC236}">
                <a16:creationId xmlns:a16="http://schemas.microsoft.com/office/drawing/2014/main" id="{F3AE5EB3-8AED-C780-0A1D-5D2148C82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777" y="2342185"/>
            <a:ext cx="34290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F73795B1-7A23-A318-03EE-C501CCE0DA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888" y="4203867"/>
            <a:ext cx="5122889" cy="183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D0F2063C-8AB2-1E23-8EE9-BB0A45B0BE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780" y="6058365"/>
            <a:ext cx="8661816" cy="47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7AE157F-BA7C-164A-B902-F2EAFA39F0E9}"/>
              </a:ext>
            </a:extLst>
          </p:cNvPr>
          <p:cNvSpPr/>
          <p:nvPr/>
        </p:nvSpPr>
        <p:spPr>
          <a:xfrm>
            <a:off x="3862024" y="4253566"/>
            <a:ext cx="2097526" cy="353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a:extLst>
              <a:ext uri="{FF2B5EF4-FFF2-40B4-BE49-F238E27FC236}">
                <a16:creationId xmlns:a16="http://schemas.microsoft.com/office/drawing/2014/main" id="{3DCC4A40-4924-C091-D5A0-E01EB8C92456}"/>
              </a:ext>
            </a:extLst>
          </p:cNvPr>
          <p:cNvSpPr/>
          <p:nvPr/>
        </p:nvSpPr>
        <p:spPr>
          <a:xfrm>
            <a:off x="2053652" y="4770783"/>
            <a:ext cx="5726242" cy="479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4DED96DF-99AA-2188-D193-AA7DB920ADC1}"/>
              </a:ext>
            </a:extLst>
          </p:cNvPr>
          <p:cNvSpPr/>
          <p:nvPr/>
        </p:nvSpPr>
        <p:spPr>
          <a:xfrm>
            <a:off x="2484887" y="5413638"/>
            <a:ext cx="5782188" cy="514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5" name="Group 22">
            <a:extLst>
              <a:ext uri="{FF2B5EF4-FFF2-40B4-BE49-F238E27FC236}">
                <a16:creationId xmlns:a16="http://schemas.microsoft.com/office/drawing/2014/main" id="{15E38287-D18E-CDEE-E7E6-7FF40B1083EB}"/>
              </a:ext>
            </a:extLst>
          </p:cNvPr>
          <p:cNvGrpSpPr>
            <a:grpSpLocks/>
          </p:cNvGrpSpPr>
          <p:nvPr/>
        </p:nvGrpSpPr>
        <p:grpSpPr bwMode="auto">
          <a:xfrm>
            <a:off x="6823371" y="2189754"/>
            <a:ext cx="4030663" cy="2105025"/>
            <a:chOff x="4495800" y="2286000"/>
            <a:chExt cx="4030237" cy="2105411"/>
          </a:xfrm>
        </p:grpSpPr>
        <p:pic>
          <p:nvPicPr>
            <p:cNvPr id="16" name="Picture 7">
              <a:extLst>
                <a:ext uri="{FF2B5EF4-FFF2-40B4-BE49-F238E27FC236}">
                  <a16:creationId xmlns:a16="http://schemas.microsoft.com/office/drawing/2014/main" id="{337B3859-7F1E-64B1-C17B-926F167E48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8063" y="2286000"/>
              <a:ext cx="3640137" cy="210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a:extLst>
                <a:ext uri="{FF2B5EF4-FFF2-40B4-BE49-F238E27FC236}">
                  <a16:creationId xmlns:a16="http://schemas.microsoft.com/office/drawing/2014/main" id="{02F86169-0B6B-92FB-E457-AA355140FF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9572" y="3124200"/>
              <a:ext cx="49646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a:extLst>
                <a:ext uri="{FF2B5EF4-FFF2-40B4-BE49-F238E27FC236}">
                  <a16:creationId xmlns:a16="http://schemas.microsoft.com/office/drawing/2014/main" id="{569AE28B-18F1-8399-5753-EA24EC935B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3124200"/>
              <a:ext cx="640602"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a:extLst>
                <a:ext uri="{FF2B5EF4-FFF2-40B4-BE49-F238E27FC236}">
                  <a16:creationId xmlns:a16="http://schemas.microsoft.com/office/drawing/2014/main" id="{BD158F33-C640-DBD3-F245-6B9AFEF68D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068" y="2514600"/>
              <a:ext cx="484919"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a:extLst>
                <a:ext uri="{FF2B5EF4-FFF2-40B4-BE49-F238E27FC236}">
                  <a16:creationId xmlns:a16="http://schemas.microsoft.com/office/drawing/2014/main" id="{C502C5DF-9D0C-0E4E-1B84-8B4FB37516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4114800"/>
              <a:ext cx="63738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42F7314F-5D5C-CF88-BB96-8C6939F697CD}"/>
              </a:ext>
            </a:extLst>
          </p:cNvPr>
          <p:cNvSpPr/>
          <p:nvPr/>
        </p:nvSpPr>
        <p:spPr>
          <a:xfrm>
            <a:off x="9471663" y="2435451"/>
            <a:ext cx="739788" cy="32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61FEF470-C288-0652-71A8-24D5BEF79281}"/>
              </a:ext>
            </a:extLst>
          </p:cNvPr>
          <p:cNvSpPr/>
          <p:nvPr/>
        </p:nvSpPr>
        <p:spPr>
          <a:xfrm>
            <a:off x="6735712" y="2972477"/>
            <a:ext cx="739788" cy="32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8ECC61A6-7E6E-417E-02A6-4819B93C4F28}"/>
              </a:ext>
            </a:extLst>
          </p:cNvPr>
          <p:cNvSpPr/>
          <p:nvPr/>
        </p:nvSpPr>
        <p:spPr>
          <a:xfrm>
            <a:off x="10368699" y="2972477"/>
            <a:ext cx="739788" cy="32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Rectangle 20">
            <a:extLst>
              <a:ext uri="{FF2B5EF4-FFF2-40B4-BE49-F238E27FC236}">
                <a16:creationId xmlns:a16="http://schemas.microsoft.com/office/drawing/2014/main" id="{68C189BE-63A0-7762-55AE-95F490A48764}"/>
              </a:ext>
            </a:extLst>
          </p:cNvPr>
          <p:cNvSpPr/>
          <p:nvPr/>
        </p:nvSpPr>
        <p:spPr>
          <a:xfrm>
            <a:off x="8137953" y="2441186"/>
            <a:ext cx="739788" cy="24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Rectangle 21">
            <a:extLst>
              <a:ext uri="{FF2B5EF4-FFF2-40B4-BE49-F238E27FC236}">
                <a16:creationId xmlns:a16="http://schemas.microsoft.com/office/drawing/2014/main" id="{6B928CD9-29C3-4C4A-3135-FB8D4E74CA63}"/>
              </a:ext>
            </a:extLst>
          </p:cNvPr>
          <p:cNvSpPr/>
          <p:nvPr/>
        </p:nvSpPr>
        <p:spPr>
          <a:xfrm>
            <a:off x="9021071" y="4006952"/>
            <a:ext cx="739788" cy="32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Rectangle 22">
            <a:extLst>
              <a:ext uri="{FF2B5EF4-FFF2-40B4-BE49-F238E27FC236}">
                <a16:creationId xmlns:a16="http://schemas.microsoft.com/office/drawing/2014/main" id="{AD958AC2-24A1-4D8F-5C6A-02745CCD35BE}"/>
              </a:ext>
            </a:extLst>
          </p:cNvPr>
          <p:cNvSpPr/>
          <p:nvPr/>
        </p:nvSpPr>
        <p:spPr>
          <a:xfrm>
            <a:off x="7790556" y="3410564"/>
            <a:ext cx="739788" cy="249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Rectangle 23">
            <a:extLst>
              <a:ext uri="{FF2B5EF4-FFF2-40B4-BE49-F238E27FC236}">
                <a16:creationId xmlns:a16="http://schemas.microsoft.com/office/drawing/2014/main" id="{AA585EC8-CBC3-8AF2-2AEE-240D023315F0}"/>
              </a:ext>
            </a:extLst>
          </p:cNvPr>
          <p:cNvSpPr/>
          <p:nvPr/>
        </p:nvSpPr>
        <p:spPr>
          <a:xfrm>
            <a:off x="9314029" y="3369897"/>
            <a:ext cx="739788" cy="285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TextBox 24">
            <a:hlinkClick r:id="rId3"/>
            <a:extLst>
              <a:ext uri="{FF2B5EF4-FFF2-40B4-BE49-F238E27FC236}">
                <a16:creationId xmlns:a16="http://schemas.microsoft.com/office/drawing/2014/main" id="{0D9C68F1-8856-5927-6E94-A99E044FEF89}"/>
              </a:ext>
            </a:extLst>
          </p:cNvPr>
          <p:cNvSpPr txBox="1"/>
          <p:nvPr/>
        </p:nvSpPr>
        <p:spPr>
          <a:xfrm>
            <a:off x="7322989" y="4200806"/>
            <a:ext cx="3196125" cy="430887"/>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2</a:t>
            </a:r>
            <a:r>
              <a:rPr lang="en-US" sz="2200" i="1" dirty="0">
                <a:latin typeface="Times New Roman" panose="02020603050405020304" pitchFamily="18" charset="0"/>
                <a:cs typeface="Times New Roman" panose="02020603050405020304" pitchFamily="18" charset="0"/>
              </a:rPr>
              <a:t>a</a:t>
            </a:r>
            <a:r>
              <a:rPr lang="en-US" sz="2200" dirty="0">
                <a:latin typeface="Times New Roman" panose="02020603050405020304" pitchFamily="18" charset="0"/>
                <a:cs typeface="Times New Roman" panose="02020603050405020304" pitchFamily="18" charset="0"/>
              </a:rPr>
              <a:t> is called the focal radii.</a:t>
            </a:r>
            <a:endParaRPr lang="en-US" sz="2200" dirty="0"/>
          </a:p>
        </p:txBody>
      </p:sp>
      <p:sp>
        <p:nvSpPr>
          <p:cNvPr id="2" name="Rectangle 1">
            <a:extLst>
              <a:ext uri="{FF2B5EF4-FFF2-40B4-BE49-F238E27FC236}">
                <a16:creationId xmlns:a16="http://schemas.microsoft.com/office/drawing/2014/main" id="{F341A694-E38D-8B13-EA56-7F16C91B0E60}"/>
              </a:ext>
            </a:extLst>
          </p:cNvPr>
          <p:cNvSpPr/>
          <p:nvPr/>
        </p:nvSpPr>
        <p:spPr>
          <a:xfrm>
            <a:off x="6007150" y="4230515"/>
            <a:ext cx="557584" cy="34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568371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nodeType="clickEffect">
                                  <p:stCondLst>
                                    <p:cond delay="0"/>
                                  </p:stCondLst>
                                  <p:childTnLst>
                                    <p:animEffect transition="out" filter="dissolv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nodeType="clickEffect">
                                  <p:stCondLst>
                                    <p:cond delay="0"/>
                                  </p:stCondLst>
                                  <p:childTnLst>
                                    <p:animEffect transition="out" filter="dissolv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nodeType="clickEffect">
                                  <p:stCondLst>
                                    <p:cond delay="0"/>
                                  </p:stCondLst>
                                  <p:childTnLst>
                                    <p:animEffect transition="out" filter="dissolv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nodeType="clickEffect">
                                  <p:stCondLst>
                                    <p:cond delay="0"/>
                                  </p:stCondLst>
                                  <p:childTnLst>
                                    <p:animEffect transition="out" filter="dissolv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dissolve">
                                      <p:cBhvr>
                                        <p:cTn id="8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3" grpId="0" animBg="1"/>
      <p:bldP spid="5" grpId="0" animBg="1"/>
      <p:bldP spid="6" grpId="0" animBg="1"/>
      <p:bldP spid="21" grpId="0" animBg="1"/>
      <p:bldP spid="22" grpId="0" animBg="1"/>
      <p:bldP spid="23" grpId="0" animBg="1"/>
      <p:bldP spid="24" grpId="0" animBg="1"/>
      <p:bldP spid="25"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9">
            <a:extLst>
              <a:ext uri="{FF2B5EF4-FFF2-40B4-BE49-F238E27FC236}">
                <a16:creationId xmlns:a16="http://schemas.microsoft.com/office/drawing/2014/main" id="{D22D5740-AD9D-B495-6CA7-FB8425491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412" y="281647"/>
            <a:ext cx="8990351" cy="49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F0CB902-AC1B-BFF2-9027-9D6D808FC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699" y="1475530"/>
            <a:ext cx="3730053" cy="52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56EB126D-302A-1C74-51FB-33AAFFAF2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092" y="2016002"/>
            <a:ext cx="6556948" cy="55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31381CB6-FD41-3312-3122-A1E50FAAB3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693" y="2727710"/>
            <a:ext cx="4916774" cy="49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BF41B688-037A-D826-D6A4-62EAC9B58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9036" y="1174860"/>
            <a:ext cx="4977239" cy="345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B3727F4C-33FE-F5D9-5EE2-09EF9A1B91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5310" y="4926727"/>
            <a:ext cx="1492771" cy="151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293D8267-6FA8-BA14-1DFB-53FE383820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3738" y="3359835"/>
            <a:ext cx="2926830" cy="45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90C8CC13-02AC-C173-A699-CCFF5516B4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013" y="4133496"/>
            <a:ext cx="4271963" cy="39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B8B7636E-61C8-B731-8166-5803D8EE65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2623" y="4958339"/>
            <a:ext cx="2234316" cy="91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84AC88D2-17E0-0752-CF85-141621507890}"/>
              </a:ext>
            </a:extLst>
          </p:cNvPr>
          <p:cNvSpPr/>
          <p:nvPr/>
        </p:nvSpPr>
        <p:spPr>
          <a:xfrm>
            <a:off x="10007606" y="2450247"/>
            <a:ext cx="379957" cy="249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a:extLst>
              <a:ext uri="{FF2B5EF4-FFF2-40B4-BE49-F238E27FC236}">
                <a16:creationId xmlns:a16="http://schemas.microsoft.com/office/drawing/2014/main" id="{14F8A023-3648-0B9F-DAB2-672035334F6C}"/>
              </a:ext>
            </a:extLst>
          </p:cNvPr>
          <p:cNvSpPr/>
          <p:nvPr/>
        </p:nvSpPr>
        <p:spPr>
          <a:xfrm>
            <a:off x="8801554" y="2559243"/>
            <a:ext cx="379957" cy="249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97CC8048-9978-E929-C696-B00C25E80225}"/>
              </a:ext>
            </a:extLst>
          </p:cNvPr>
          <p:cNvSpPr/>
          <p:nvPr/>
        </p:nvSpPr>
        <p:spPr>
          <a:xfrm>
            <a:off x="9627649" y="3103749"/>
            <a:ext cx="379957" cy="249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6" name="Straight Connector 15">
            <a:extLst>
              <a:ext uri="{FF2B5EF4-FFF2-40B4-BE49-F238E27FC236}">
                <a16:creationId xmlns:a16="http://schemas.microsoft.com/office/drawing/2014/main" id="{BDD3C528-D531-574D-179E-3AA7F9B6CA90}"/>
              </a:ext>
            </a:extLst>
          </p:cNvPr>
          <p:cNvCxnSpPr/>
          <p:nvPr/>
        </p:nvCxnSpPr>
        <p:spPr>
          <a:xfrm flipV="1">
            <a:off x="513412" y="377807"/>
            <a:ext cx="356190" cy="2764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55DE5ED-BB4D-66D6-4921-EDFB60632E9D}"/>
              </a:ext>
            </a:extLst>
          </p:cNvPr>
          <p:cNvCxnSpPr/>
          <p:nvPr/>
        </p:nvCxnSpPr>
        <p:spPr>
          <a:xfrm flipV="1">
            <a:off x="6891175" y="392233"/>
            <a:ext cx="356190" cy="2764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E76155C-DACE-0AE8-8A93-2C1234A55227}"/>
              </a:ext>
            </a:extLst>
          </p:cNvPr>
          <p:cNvCxnSpPr/>
          <p:nvPr/>
        </p:nvCxnSpPr>
        <p:spPr>
          <a:xfrm flipV="1">
            <a:off x="2037412" y="376070"/>
            <a:ext cx="356190" cy="2764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B8F114-005B-C3DB-15E5-5EE78638D6D8}"/>
              </a:ext>
            </a:extLst>
          </p:cNvPr>
          <p:cNvCxnSpPr/>
          <p:nvPr/>
        </p:nvCxnSpPr>
        <p:spPr>
          <a:xfrm flipV="1">
            <a:off x="8415175" y="399073"/>
            <a:ext cx="356190" cy="2764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425F6D-E935-2315-74F2-942961BB6720}"/>
              </a:ext>
            </a:extLst>
          </p:cNvPr>
          <p:cNvCxnSpPr/>
          <p:nvPr/>
        </p:nvCxnSpPr>
        <p:spPr>
          <a:xfrm flipV="1">
            <a:off x="2718590" y="399424"/>
            <a:ext cx="356190" cy="2764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54660CD-918D-BAE0-31BB-FA69E7764EC8}"/>
              </a:ext>
            </a:extLst>
          </p:cNvPr>
          <p:cNvCxnSpPr/>
          <p:nvPr/>
        </p:nvCxnSpPr>
        <p:spPr>
          <a:xfrm flipV="1">
            <a:off x="9042862" y="415020"/>
            <a:ext cx="356190" cy="2764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3" name="Object 13">
            <a:extLst>
              <a:ext uri="{FF2B5EF4-FFF2-40B4-BE49-F238E27FC236}">
                <a16:creationId xmlns:a16="http://schemas.microsoft.com/office/drawing/2014/main" id="{8A8DDB17-D983-B5F5-297C-C4DE3D075001}"/>
              </a:ext>
            </a:extLst>
          </p:cNvPr>
          <p:cNvGraphicFramePr>
            <a:graphicFrameLocks noChangeAspect="1"/>
          </p:cNvGraphicFramePr>
          <p:nvPr>
            <p:extLst>
              <p:ext uri="{D42A27DB-BD31-4B8C-83A1-F6EECF244321}">
                <p14:modId xmlns:p14="http://schemas.microsoft.com/office/powerpoint/2010/main" val="2562907031"/>
              </p:ext>
            </p:extLst>
          </p:nvPr>
        </p:nvGraphicFramePr>
        <p:xfrm>
          <a:off x="1771629" y="835110"/>
          <a:ext cx="3406241" cy="528784"/>
        </p:xfrm>
        <a:graphic>
          <a:graphicData uri="http://schemas.openxmlformats.org/presentationml/2006/ole">
            <mc:AlternateContent xmlns:mc="http://schemas.openxmlformats.org/markup-compatibility/2006">
              <mc:Choice xmlns:v="urn:schemas-microsoft-com:vml" Requires="v">
                <p:oleObj name="Equation" r:id="rId11" imgW="1790640" imgH="279360" progId="Equation.DSMT4">
                  <p:embed/>
                </p:oleObj>
              </mc:Choice>
              <mc:Fallback>
                <p:oleObj name="Equation" r:id="rId11" imgW="1790640" imgH="279360" progId="Equation.DSMT4">
                  <p:embed/>
                  <p:pic>
                    <p:nvPicPr>
                      <p:cNvPr id="28" name="Object 13">
                        <a:extLst>
                          <a:ext uri="{FF2B5EF4-FFF2-40B4-BE49-F238E27FC236}">
                            <a16:creationId xmlns:a16="http://schemas.microsoft.com/office/drawing/2014/main" id="{49900C0C-9DCA-488D-F523-9B3FB63F1472}"/>
                          </a:ext>
                        </a:extLst>
                      </p:cNvPr>
                      <p:cNvPicPr>
                        <a:picLocks noChangeAspect="1" noChangeArrowheads="1"/>
                      </p:cNvPicPr>
                      <p:nvPr/>
                    </p:nvPicPr>
                    <p:blipFill>
                      <a:blip r:embed="rId12"/>
                      <a:srcRect/>
                      <a:stretch>
                        <a:fillRect/>
                      </a:stretch>
                    </p:blipFill>
                    <p:spPr bwMode="auto">
                      <a:xfrm>
                        <a:off x="1771629" y="835110"/>
                        <a:ext cx="3406241" cy="52878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524783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80">
                                          <p:stCondLst>
                                            <p:cond delay="0"/>
                                          </p:stCondLst>
                                        </p:cTn>
                                        <p:tgtEl>
                                          <p:spTgt spid="18"/>
                                        </p:tgtEl>
                                      </p:cBhvr>
                                    </p:animEffect>
                                    <p:anim calcmode="lin" valueType="num">
                                      <p:cBhvr>
                                        <p:cTn id="3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6" dur="26">
                                          <p:stCondLst>
                                            <p:cond delay="650"/>
                                          </p:stCondLst>
                                        </p:cTn>
                                        <p:tgtEl>
                                          <p:spTgt spid="18"/>
                                        </p:tgtEl>
                                      </p:cBhvr>
                                      <p:to x="100000" y="60000"/>
                                    </p:animScale>
                                    <p:animScale>
                                      <p:cBhvr>
                                        <p:cTn id="37" dur="166" decel="50000">
                                          <p:stCondLst>
                                            <p:cond delay="676"/>
                                          </p:stCondLst>
                                        </p:cTn>
                                        <p:tgtEl>
                                          <p:spTgt spid="18"/>
                                        </p:tgtEl>
                                      </p:cBhvr>
                                      <p:to x="100000" y="100000"/>
                                    </p:animScale>
                                    <p:animScale>
                                      <p:cBhvr>
                                        <p:cTn id="38" dur="26">
                                          <p:stCondLst>
                                            <p:cond delay="1312"/>
                                          </p:stCondLst>
                                        </p:cTn>
                                        <p:tgtEl>
                                          <p:spTgt spid="18"/>
                                        </p:tgtEl>
                                      </p:cBhvr>
                                      <p:to x="100000" y="80000"/>
                                    </p:animScale>
                                    <p:animScale>
                                      <p:cBhvr>
                                        <p:cTn id="39" dur="166" decel="50000">
                                          <p:stCondLst>
                                            <p:cond delay="1338"/>
                                          </p:stCondLst>
                                        </p:cTn>
                                        <p:tgtEl>
                                          <p:spTgt spid="18"/>
                                        </p:tgtEl>
                                      </p:cBhvr>
                                      <p:to x="100000" y="100000"/>
                                    </p:animScale>
                                    <p:animScale>
                                      <p:cBhvr>
                                        <p:cTn id="40" dur="26">
                                          <p:stCondLst>
                                            <p:cond delay="1642"/>
                                          </p:stCondLst>
                                        </p:cTn>
                                        <p:tgtEl>
                                          <p:spTgt spid="18"/>
                                        </p:tgtEl>
                                      </p:cBhvr>
                                      <p:to x="100000" y="90000"/>
                                    </p:animScale>
                                    <p:animScale>
                                      <p:cBhvr>
                                        <p:cTn id="41" dur="166" decel="50000">
                                          <p:stCondLst>
                                            <p:cond delay="1668"/>
                                          </p:stCondLst>
                                        </p:cTn>
                                        <p:tgtEl>
                                          <p:spTgt spid="18"/>
                                        </p:tgtEl>
                                      </p:cBhvr>
                                      <p:to x="100000" y="100000"/>
                                    </p:animScale>
                                    <p:animScale>
                                      <p:cBhvr>
                                        <p:cTn id="42" dur="26">
                                          <p:stCondLst>
                                            <p:cond delay="1808"/>
                                          </p:stCondLst>
                                        </p:cTn>
                                        <p:tgtEl>
                                          <p:spTgt spid="18"/>
                                        </p:tgtEl>
                                      </p:cBhvr>
                                      <p:to x="100000" y="95000"/>
                                    </p:animScale>
                                    <p:animScale>
                                      <p:cBhvr>
                                        <p:cTn id="43" dur="166" decel="50000">
                                          <p:stCondLst>
                                            <p:cond delay="1834"/>
                                          </p:stCondLst>
                                        </p:cTn>
                                        <p:tgtEl>
                                          <p:spTgt spid="1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down)">
                                      <p:cBhvr>
                                        <p:cTn id="48" dur="580">
                                          <p:stCondLst>
                                            <p:cond delay="0"/>
                                          </p:stCondLst>
                                        </p:cTn>
                                        <p:tgtEl>
                                          <p:spTgt spid="19"/>
                                        </p:tgtEl>
                                      </p:cBhvr>
                                    </p:animEffect>
                                    <p:anim calcmode="lin" valueType="num">
                                      <p:cBhvr>
                                        <p:cTn id="49"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4" dur="26">
                                          <p:stCondLst>
                                            <p:cond delay="650"/>
                                          </p:stCondLst>
                                        </p:cTn>
                                        <p:tgtEl>
                                          <p:spTgt spid="19"/>
                                        </p:tgtEl>
                                      </p:cBhvr>
                                      <p:to x="100000" y="60000"/>
                                    </p:animScale>
                                    <p:animScale>
                                      <p:cBhvr>
                                        <p:cTn id="55" dur="166" decel="50000">
                                          <p:stCondLst>
                                            <p:cond delay="676"/>
                                          </p:stCondLst>
                                        </p:cTn>
                                        <p:tgtEl>
                                          <p:spTgt spid="19"/>
                                        </p:tgtEl>
                                      </p:cBhvr>
                                      <p:to x="100000" y="100000"/>
                                    </p:animScale>
                                    <p:animScale>
                                      <p:cBhvr>
                                        <p:cTn id="56" dur="26">
                                          <p:stCondLst>
                                            <p:cond delay="1312"/>
                                          </p:stCondLst>
                                        </p:cTn>
                                        <p:tgtEl>
                                          <p:spTgt spid="19"/>
                                        </p:tgtEl>
                                      </p:cBhvr>
                                      <p:to x="100000" y="80000"/>
                                    </p:animScale>
                                    <p:animScale>
                                      <p:cBhvr>
                                        <p:cTn id="57" dur="166" decel="50000">
                                          <p:stCondLst>
                                            <p:cond delay="1338"/>
                                          </p:stCondLst>
                                        </p:cTn>
                                        <p:tgtEl>
                                          <p:spTgt spid="19"/>
                                        </p:tgtEl>
                                      </p:cBhvr>
                                      <p:to x="100000" y="100000"/>
                                    </p:animScale>
                                    <p:animScale>
                                      <p:cBhvr>
                                        <p:cTn id="58" dur="26">
                                          <p:stCondLst>
                                            <p:cond delay="1642"/>
                                          </p:stCondLst>
                                        </p:cTn>
                                        <p:tgtEl>
                                          <p:spTgt spid="19"/>
                                        </p:tgtEl>
                                      </p:cBhvr>
                                      <p:to x="100000" y="90000"/>
                                    </p:animScale>
                                    <p:animScale>
                                      <p:cBhvr>
                                        <p:cTn id="59" dur="166" decel="50000">
                                          <p:stCondLst>
                                            <p:cond delay="1668"/>
                                          </p:stCondLst>
                                        </p:cTn>
                                        <p:tgtEl>
                                          <p:spTgt spid="19"/>
                                        </p:tgtEl>
                                      </p:cBhvr>
                                      <p:to x="100000" y="100000"/>
                                    </p:animScale>
                                    <p:animScale>
                                      <p:cBhvr>
                                        <p:cTn id="60" dur="26">
                                          <p:stCondLst>
                                            <p:cond delay="1808"/>
                                          </p:stCondLst>
                                        </p:cTn>
                                        <p:tgtEl>
                                          <p:spTgt spid="19"/>
                                        </p:tgtEl>
                                      </p:cBhvr>
                                      <p:to x="100000" y="95000"/>
                                    </p:animScale>
                                    <p:animScale>
                                      <p:cBhvr>
                                        <p:cTn id="61" dur="166" decel="50000">
                                          <p:stCondLst>
                                            <p:cond delay="1834"/>
                                          </p:stCondLst>
                                        </p:cTn>
                                        <p:tgtEl>
                                          <p:spTgt spid="19"/>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down)">
                                      <p:cBhvr>
                                        <p:cTn id="66" dur="580">
                                          <p:stCondLst>
                                            <p:cond delay="0"/>
                                          </p:stCondLst>
                                        </p:cTn>
                                        <p:tgtEl>
                                          <p:spTgt spid="20"/>
                                        </p:tgtEl>
                                      </p:cBhvr>
                                    </p:animEffect>
                                    <p:anim calcmode="lin" valueType="num">
                                      <p:cBhvr>
                                        <p:cTn id="67"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2" dur="26">
                                          <p:stCondLst>
                                            <p:cond delay="650"/>
                                          </p:stCondLst>
                                        </p:cTn>
                                        <p:tgtEl>
                                          <p:spTgt spid="20"/>
                                        </p:tgtEl>
                                      </p:cBhvr>
                                      <p:to x="100000" y="60000"/>
                                    </p:animScale>
                                    <p:animScale>
                                      <p:cBhvr>
                                        <p:cTn id="73" dur="166" decel="50000">
                                          <p:stCondLst>
                                            <p:cond delay="676"/>
                                          </p:stCondLst>
                                        </p:cTn>
                                        <p:tgtEl>
                                          <p:spTgt spid="20"/>
                                        </p:tgtEl>
                                      </p:cBhvr>
                                      <p:to x="100000" y="100000"/>
                                    </p:animScale>
                                    <p:animScale>
                                      <p:cBhvr>
                                        <p:cTn id="74" dur="26">
                                          <p:stCondLst>
                                            <p:cond delay="1312"/>
                                          </p:stCondLst>
                                        </p:cTn>
                                        <p:tgtEl>
                                          <p:spTgt spid="20"/>
                                        </p:tgtEl>
                                      </p:cBhvr>
                                      <p:to x="100000" y="80000"/>
                                    </p:animScale>
                                    <p:animScale>
                                      <p:cBhvr>
                                        <p:cTn id="75" dur="166" decel="50000">
                                          <p:stCondLst>
                                            <p:cond delay="1338"/>
                                          </p:stCondLst>
                                        </p:cTn>
                                        <p:tgtEl>
                                          <p:spTgt spid="20"/>
                                        </p:tgtEl>
                                      </p:cBhvr>
                                      <p:to x="100000" y="100000"/>
                                    </p:animScale>
                                    <p:animScale>
                                      <p:cBhvr>
                                        <p:cTn id="76" dur="26">
                                          <p:stCondLst>
                                            <p:cond delay="1642"/>
                                          </p:stCondLst>
                                        </p:cTn>
                                        <p:tgtEl>
                                          <p:spTgt spid="20"/>
                                        </p:tgtEl>
                                      </p:cBhvr>
                                      <p:to x="100000" y="90000"/>
                                    </p:animScale>
                                    <p:animScale>
                                      <p:cBhvr>
                                        <p:cTn id="77" dur="166" decel="50000">
                                          <p:stCondLst>
                                            <p:cond delay="1668"/>
                                          </p:stCondLst>
                                        </p:cTn>
                                        <p:tgtEl>
                                          <p:spTgt spid="20"/>
                                        </p:tgtEl>
                                      </p:cBhvr>
                                      <p:to x="100000" y="100000"/>
                                    </p:animScale>
                                    <p:animScale>
                                      <p:cBhvr>
                                        <p:cTn id="78" dur="26">
                                          <p:stCondLst>
                                            <p:cond delay="1808"/>
                                          </p:stCondLst>
                                        </p:cTn>
                                        <p:tgtEl>
                                          <p:spTgt spid="20"/>
                                        </p:tgtEl>
                                      </p:cBhvr>
                                      <p:to x="100000" y="95000"/>
                                    </p:animScale>
                                    <p:animScale>
                                      <p:cBhvr>
                                        <p:cTn id="79" dur="166" decel="50000">
                                          <p:stCondLst>
                                            <p:cond delay="1834"/>
                                          </p:stCondLst>
                                        </p:cTn>
                                        <p:tgtEl>
                                          <p:spTgt spid="20"/>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down)">
                                      <p:cBhvr>
                                        <p:cTn id="84" dur="580">
                                          <p:stCondLst>
                                            <p:cond delay="0"/>
                                          </p:stCondLst>
                                        </p:cTn>
                                        <p:tgtEl>
                                          <p:spTgt spid="21"/>
                                        </p:tgtEl>
                                      </p:cBhvr>
                                    </p:animEffect>
                                    <p:anim calcmode="lin" valueType="num">
                                      <p:cBhvr>
                                        <p:cTn id="8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0" dur="26">
                                          <p:stCondLst>
                                            <p:cond delay="650"/>
                                          </p:stCondLst>
                                        </p:cTn>
                                        <p:tgtEl>
                                          <p:spTgt spid="21"/>
                                        </p:tgtEl>
                                      </p:cBhvr>
                                      <p:to x="100000" y="60000"/>
                                    </p:animScale>
                                    <p:animScale>
                                      <p:cBhvr>
                                        <p:cTn id="91" dur="166" decel="50000">
                                          <p:stCondLst>
                                            <p:cond delay="676"/>
                                          </p:stCondLst>
                                        </p:cTn>
                                        <p:tgtEl>
                                          <p:spTgt spid="21"/>
                                        </p:tgtEl>
                                      </p:cBhvr>
                                      <p:to x="100000" y="100000"/>
                                    </p:animScale>
                                    <p:animScale>
                                      <p:cBhvr>
                                        <p:cTn id="92" dur="26">
                                          <p:stCondLst>
                                            <p:cond delay="1312"/>
                                          </p:stCondLst>
                                        </p:cTn>
                                        <p:tgtEl>
                                          <p:spTgt spid="21"/>
                                        </p:tgtEl>
                                      </p:cBhvr>
                                      <p:to x="100000" y="80000"/>
                                    </p:animScale>
                                    <p:animScale>
                                      <p:cBhvr>
                                        <p:cTn id="93" dur="166" decel="50000">
                                          <p:stCondLst>
                                            <p:cond delay="1338"/>
                                          </p:stCondLst>
                                        </p:cTn>
                                        <p:tgtEl>
                                          <p:spTgt spid="21"/>
                                        </p:tgtEl>
                                      </p:cBhvr>
                                      <p:to x="100000" y="100000"/>
                                    </p:animScale>
                                    <p:animScale>
                                      <p:cBhvr>
                                        <p:cTn id="94" dur="26">
                                          <p:stCondLst>
                                            <p:cond delay="1642"/>
                                          </p:stCondLst>
                                        </p:cTn>
                                        <p:tgtEl>
                                          <p:spTgt spid="21"/>
                                        </p:tgtEl>
                                      </p:cBhvr>
                                      <p:to x="100000" y="90000"/>
                                    </p:animScale>
                                    <p:animScale>
                                      <p:cBhvr>
                                        <p:cTn id="95" dur="166" decel="50000">
                                          <p:stCondLst>
                                            <p:cond delay="1668"/>
                                          </p:stCondLst>
                                        </p:cTn>
                                        <p:tgtEl>
                                          <p:spTgt spid="21"/>
                                        </p:tgtEl>
                                      </p:cBhvr>
                                      <p:to x="100000" y="100000"/>
                                    </p:animScale>
                                    <p:animScale>
                                      <p:cBhvr>
                                        <p:cTn id="96" dur="26">
                                          <p:stCondLst>
                                            <p:cond delay="1808"/>
                                          </p:stCondLst>
                                        </p:cTn>
                                        <p:tgtEl>
                                          <p:spTgt spid="21"/>
                                        </p:tgtEl>
                                      </p:cBhvr>
                                      <p:to x="100000" y="95000"/>
                                    </p:animScale>
                                    <p:animScale>
                                      <p:cBhvr>
                                        <p:cTn id="97" dur="166" decel="50000">
                                          <p:stCondLst>
                                            <p:cond delay="1834"/>
                                          </p:stCondLst>
                                        </p:cTn>
                                        <p:tgtEl>
                                          <p:spTgt spid="21"/>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wipe(down)">
                                      <p:cBhvr>
                                        <p:cTn id="102" dur="580">
                                          <p:stCondLst>
                                            <p:cond delay="0"/>
                                          </p:stCondLst>
                                        </p:cTn>
                                        <p:tgtEl>
                                          <p:spTgt spid="22"/>
                                        </p:tgtEl>
                                      </p:cBhvr>
                                    </p:animEffect>
                                    <p:anim calcmode="lin" valueType="num">
                                      <p:cBhvr>
                                        <p:cTn id="10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08" dur="26">
                                          <p:stCondLst>
                                            <p:cond delay="650"/>
                                          </p:stCondLst>
                                        </p:cTn>
                                        <p:tgtEl>
                                          <p:spTgt spid="22"/>
                                        </p:tgtEl>
                                      </p:cBhvr>
                                      <p:to x="100000" y="60000"/>
                                    </p:animScale>
                                    <p:animScale>
                                      <p:cBhvr>
                                        <p:cTn id="109" dur="166" decel="50000">
                                          <p:stCondLst>
                                            <p:cond delay="676"/>
                                          </p:stCondLst>
                                        </p:cTn>
                                        <p:tgtEl>
                                          <p:spTgt spid="22"/>
                                        </p:tgtEl>
                                      </p:cBhvr>
                                      <p:to x="100000" y="100000"/>
                                    </p:animScale>
                                    <p:animScale>
                                      <p:cBhvr>
                                        <p:cTn id="110" dur="26">
                                          <p:stCondLst>
                                            <p:cond delay="1312"/>
                                          </p:stCondLst>
                                        </p:cTn>
                                        <p:tgtEl>
                                          <p:spTgt spid="22"/>
                                        </p:tgtEl>
                                      </p:cBhvr>
                                      <p:to x="100000" y="80000"/>
                                    </p:animScale>
                                    <p:animScale>
                                      <p:cBhvr>
                                        <p:cTn id="111" dur="166" decel="50000">
                                          <p:stCondLst>
                                            <p:cond delay="1338"/>
                                          </p:stCondLst>
                                        </p:cTn>
                                        <p:tgtEl>
                                          <p:spTgt spid="22"/>
                                        </p:tgtEl>
                                      </p:cBhvr>
                                      <p:to x="100000" y="100000"/>
                                    </p:animScale>
                                    <p:animScale>
                                      <p:cBhvr>
                                        <p:cTn id="112" dur="26">
                                          <p:stCondLst>
                                            <p:cond delay="1642"/>
                                          </p:stCondLst>
                                        </p:cTn>
                                        <p:tgtEl>
                                          <p:spTgt spid="22"/>
                                        </p:tgtEl>
                                      </p:cBhvr>
                                      <p:to x="100000" y="90000"/>
                                    </p:animScale>
                                    <p:animScale>
                                      <p:cBhvr>
                                        <p:cTn id="113" dur="166" decel="50000">
                                          <p:stCondLst>
                                            <p:cond delay="1668"/>
                                          </p:stCondLst>
                                        </p:cTn>
                                        <p:tgtEl>
                                          <p:spTgt spid="22"/>
                                        </p:tgtEl>
                                      </p:cBhvr>
                                      <p:to x="100000" y="100000"/>
                                    </p:animScale>
                                    <p:animScale>
                                      <p:cBhvr>
                                        <p:cTn id="114" dur="26">
                                          <p:stCondLst>
                                            <p:cond delay="1808"/>
                                          </p:stCondLst>
                                        </p:cTn>
                                        <p:tgtEl>
                                          <p:spTgt spid="22"/>
                                        </p:tgtEl>
                                      </p:cBhvr>
                                      <p:to x="100000" y="95000"/>
                                    </p:animScale>
                                    <p:animScale>
                                      <p:cBhvr>
                                        <p:cTn id="115" dur="166" decel="50000">
                                          <p:stCondLst>
                                            <p:cond delay="1834"/>
                                          </p:stCondLst>
                                        </p:cTn>
                                        <p:tgtEl>
                                          <p:spTgt spid="22"/>
                                        </p:tgtEl>
                                      </p:cBhvr>
                                      <p:to x="100000" y="100000"/>
                                    </p:animScale>
                                  </p:childTnLst>
                                </p:cTn>
                              </p:par>
                            </p:childTnLst>
                          </p:cTn>
                        </p:par>
                      </p:childTnLst>
                    </p:cTn>
                  </p:par>
                  <p:par>
                    <p:cTn id="116" fill="hold">
                      <p:stCondLst>
                        <p:cond delay="indefinite"/>
                      </p:stCondLst>
                      <p:childTnLst>
                        <p:par>
                          <p:cTn id="117" fill="hold">
                            <p:stCondLst>
                              <p:cond delay="0"/>
                            </p:stCondLst>
                            <p:childTnLst>
                              <p:par>
                                <p:cTn id="118" presetID="9" presetClass="entr" presetSubtype="0" fill="hold" nodeType="clickEffect">
                                  <p:stCondLst>
                                    <p:cond delay="0"/>
                                  </p:stCondLst>
                                  <p:childTnLst>
                                    <p:set>
                                      <p:cBhvr>
                                        <p:cTn id="119" dur="1" fill="hold">
                                          <p:stCondLst>
                                            <p:cond delay="0"/>
                                          </p:stCondLst>
                                        </p:cTn>
                                        <p:tgtEl>
                                          <p:spTgt spid="23"/>
                                        </p:tgtEl>
                                        <p:attrNameLst>
                                          <p:attrName>style.visibility</p:attrName>
                                        </p:attrNameLst>
                                      </p:cBhvr>
                                      <p:to>
                                        <p:strVal val="visible"/>
                                      </p:to>
                                    </p:set>
                                    <p:animEffect transition="in" filter="dissolve">
                                      <p:cBhvr>
                                        <p:cTn id="120" dur="500"/>
                                        <p:tgtEl>
                                          <p:spTgt spid="23"/>
                                        </p:tgtEl>
                                      </p:cBhvr>
                                    </p:animEffect>
                                  </p:childTnLst>
                                </p:cTn>
                              </p:par>
                            </p:childTnLst>
                          </p:cTn>
                        </p:par>
                      </p:childTnLst>
                    </p:cTn>
                  </p:par>
                  <p:par>
                    <p:cTn id="121" fill="hold">
                      <p:stCondLst>
                        <p:cond delay="indefinite"/>
                      </p:stCondLst>
                      <p:childTnLst>
                        <p:par>
                          <p:cTn id="122" fill="hold">
                            <p:stCondLst>
                              <p:cond delay="0"/>
                            </p:stCondLst>
                            <p:childTnLst>
                              <p:par>
                                <p:cTn id="123" presetID="9" presetClass="entr" presetSubtype="0" fill="hold" nodeType="clickEffect">
                                  <p:stCondLst>
                                    <p:cond delay="0"/>
                                  </p:stCondLst>
                                  <p:childTnLst>
                                    <p:set>
                                      <p:cBhvr>
                                        <p:cTn id="124" dur="1" fill="hold">
                                          <p:stCondLst>
                                            <p:cond delay="0"/>
                                          </p:stCondLst>
                                        </p:cTn>
                                        <p:tgtEl>
                                          <p:spTgt spid="3"/>
                                        </p:tgtEl>
                                        <p:attrNameLst>
                                          <p:attrName>style.visibility</p:attrName>
                                        </p:attrNameLst>
                                      </p:cBhvr>
                                      <p:to>
                                        <p:strVal val="visible"/>
                                      </p:to>
                                    </p:set>
                                    <p:animEffect transition="in" filter="dissolve">
                                      <p:cBhvr>
                                        <p:cTn id="125" dur="500"/>
                                        <p:tgtEl>
                                          <p:spTgt spid="3"/>
                                        </p:tgtEl>
                                      </p:cBhvr>
                                    </p:animEffect>
                                  </p:childTnLst>
                                </p:cTn>
                              </p:par>
                            </p:childTnLst>
                          </p:cTn>
                        </p:par>
                      </p:childTnLst>
                    </p:cTn>
                  </p:par>
                  <p:par>
                    <p:cTn id="126" fill="hold">
                      <p:stCondLst>
                        <p:cond delay="indefinite"/>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5"/>
                                        </p:tgtEl>
                                        <p:attrNameLst>
                                          <p:attrName>style.visibility</p:attrName>
                                        </p:attrNameLst>
                                      </p:cBhvr>
                                      <p:to>
                                        <p:strVal val="visible"/>
                                      </p:to>
                                    </p:set>
                                    <p:animEffect transition="in" filter="dissolve">
                                      <p:cBhvr>
                                        <p:cTn id="130" dur="500"/>
                                        <p:tgtEl>
                                          <p:spTgt spid="5"/>
                                        </p:tgtEl>
                                      </p:cBhvr>
                                    </p:animEffect>
                                  </p:childTnLst>
                                </p:cTn>
                              </p:par>
                            </p:childTnLst>
                          </p:cTn>
                        </p:par>
                      </p:childTnLst>
                    </p:cTn>
                  </p:par>
                  <p:par>
                    <p:cTn id="131" fill="hold">
                      <p:stCondLst>
                        <p:cond delay="indefinite"/>
                      </p:stCondLst>
                      <p:childTnLst>
                        <p:par>
                          <p:cTn id="132" fill="hold">
                            <p:stCondLst>
                              <p:cond delay="0"/>
                            </p:stCondLst>
                            <p:childTnLst>
                              <p:par>
                                <p:cTn id="133" presetID="9" presetClass="entr" presetSubtype="0" fill="hold" nodeType="click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dissolve">
                                      <p:cBhvr>
                                        <p:cTn id="135" dur="500"/>
                                        <p:tgtEl>
                                          <p:spTgt spid="6"/>
                                        </p:tgtEl>
                                      </p:cBhvr>
                                    </p:animEffect>
                                  </p:childTnLst>
                                </p:cTn>
                              </p:par>
                            </p:childTnLst>
                          </p:cTn>
                        </p:par>
                      </p:childTnLst>
                    </p:cTn>
                  </p:par>
                  <p:par>
                    <p:cTn id="136" fill="hold">
                      <p:stCondLst>
                        <p:cond delay="indefinite"/>
                      </p:stCondLst>
                      <p:childTnLst>
                        <p:par>
                          <p:cTn id="137" fill="hold">
                            <p:stCondLst>
                              <p:cond delay="0"/>
                            </p:stCondLst>
                            <p:childTnLst>
                              <p:par>
                                <p:cTn id="138" presetID="9" presetClass="entr" presetSubtype="0" fill="hold" nodeType="clickEffect">
                                  <p:stCondLst>
                                    <p:cond delay="0"/>
                                  </p:stCondLst>
                                  <p:childTnLst>
                                    <p:set>
                                      <p:cBhvr>
                                        <p:cTn id="139" dur="1" fill="hold">
                                          <p:stCondLst>
                                            <p:cond delay="0"/>
                                          </p:stCondLst>
                                        </p:cTn>
                                        <p:tgtEl>
                                          <p:spTgt spid="7"/>
                                        </p:tgtEl>
                                        <p:attrNameLst>
                                          <p:attrName>style.visibility</p:attrName>
                                        </p:attrNameLst>
                                      </p:cBhvr>
                                      <p:to>
                                        <p:strVal val="visible"/>
                                      </p:to>
                                    </p:set>
                                    <p:animEffect transition="in" filter="dissolve">
                                      <p:cBhvr>
                                        <p:cTn id="140" dur="500"/>
                                        <p:tgtEl>
                                          <p:spTgt spid="7"/>
                                        </p:tgtEl>
                                      </p:cBhvr>
                                    </p:animEffect>
                                  </p:childTnLst>
                                </p:cTn>
                              </p:par>
                            </p:childTnLst>
                          </p:cTn>
                        </p:par>
                      </p:childTnLst>
                    </p:cTn>
                  </p:par>
                  <p:par>
                    <p:cTn id="141" fill="hold">
                      <p:stCondLst>
                        <p:cond delay="indefinite"/>
                      </p:stCondLst>
                      <p:childTnLst>
                        <p:par>
                          <p:cTn id="142" fill="hold">
                            <p:stCondLst>
                              <p:cond delay="0"/>
                            </p:stCondLst>
                            <p:childTnLst>
                              <p:par>
                                <p:cTn id="143" presetID="9" presetClass="exit" presetSubtype="0" fill="hold" nodeType="clickEffect">
                                  <p:stCondLst>
                                    <p:cond delay="0"/>
                                  </p:stCondLst>
                                  <p:childTnLst>
                                    <p:animEffect transition="out" filter="dissolve">
                                      <p:cBhvr>
                                        <p:cTn id="144" dur="500"/>
                                        <p:tgtEl>
                                          <p:spTgt spid="12"/>
                                        </p:tgtEl>
                                      </p:cBhvr>
                                    </p:animEffect>
                                    <p:set>
                                      <p:cBhvr>
                                        <p:cTn id="145" dur="1" fill="hold">
                                          <p:stCondLst>
                                            <p:cond delay="499"/>
                                          </p:stCondLst>
                                        </p:cTn>
                                        <p:tgtEl>
                                          <p:spTgt spid="12"/>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9" presetClass="exit" presetSubtype="0" fill="hold" nodeType="clickEffect">
                                  <p:stCondLst>
                                    <p:cond delay="0"/>
                                  </p:stCondLst>
                                  <p:childTnLst>
                                    <p:animEffect transition="out" filter="dissolve">
                                      <p:cBhvr>
                                        <p:cTn id="149" dur="500"/>
                                        <p:tgtEl>
                                          <p:spTgt spid="13"/>
                                        </p:tgtEl>
                                      </p:cBhvr>
                                    </p:animEffect>
                                    <p:set>
                                      <p:cBhvr>
                                        <p:cTn id="150" dur="1" fill="hold">
                                          <p:stCondLst>
                                            <p:cond delay="499"/>
                                          </p:stCondLst>
                                        </p:cTn>
                                        <p:tgtEl>
                                          <p:spTgt spid="13"/>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9" presetClass="exit" presetSubtype="0" fill="hold" nodeType="clickEffect">
                                  <p:stCondLst>
                                    <p:cond delay="0"/>
                                  </p:stCondLst>
                                  <p:childTnLst>
                                    <p:animEffect transition="out" filter="dissolve">
                                      <p:cBhvr>
                                        <p:cTn id="154" dur="500"/>
                                        <p:tgtEl>
                                          <p:spTgt spid="14"/>
                                        </p:tgtEl>
                                      </p:cBhvr>
                                    </p:animEffect>
                                    <p:set>
                                      <p:cBhvr>
                                        <p:cTn id="155" dur="1" fill="hold">
                                          <p:stCondLst>
                                            <p:cond delay="499"/>
                                          </p:stCondLst>
                                        </p:cTn>
                                        <p:tgtEl>
                                          <p:spTgt spid="14"/>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9" presetClass="entr" presetSubtype="0" fill="hold" nodeType="clickEffect">
                                  <p:stCondLst>
                                    <p:cond delay="0"/>
                                  </p:stCondLst>
                                  <p:childTnLst>
                                    <p:set>
                                      <p:cBhvr>
                                        <p:cTn id="159" dur="1" fill="hold">
                                          <p:stCondLst>
                                            <p:cond delay="0"/>
                                          </p:stCondLst>
                                        </p:cTn>
                                        <p:tgtEl>
                                          <p:spTgt spid="8"/>
                                        </p:tgtEl>
                                        <p:attrNameLst>
                                          <p:attrName>style.visibility</p:attrName>
                                        </p:attrNameLst>
                                      </p:cBhvr>
                                      <p:to>
                                        <p:strVal val="visible"/>
                                      </p:to>
                                    </p:set>
                                    <p:animEffect transition="in" filter="dissolve">
                                      <p:cBhvr>
                                        <p:cTn id="160" dur="500"/>
                                        <p:tgtEl>
                                          <p:spTgt spid="8"/>
                                        </p:tgtEl>
                                      </p:cBhvr>
                                    </p:animEffect>
                                  </p:childTnLst>
                                </p:cTn>
                              </p:par>
                            </p:childTnLst>
                          </p:cTn>
                        </p:par>
                      </p:childTnLst>
                    </p:cTn>
                  </p:par>
                  <p:par>
                    <p:cTn id="161" fill="hold">
                      <p:stCondLst>
                        <p:cond delay="indefinite"/>
                      </p:stCondLst>
                      <p:childTnLst>
                        <p:par>
                          <p:cTn id="162" fill="hold">
                            <p:stCondLst>
                              <p:cond delay="0"/>
                            </p:stCondLst>
                            <p:childTnLst>
                              <p:par>
                                <p:cTn id="163" presetID="9" presetClass="entr" presetSubtype="0" fill="hold" nodeType="clickEffect">
                                  <p:stCondLst>
                                    <p:cond delay="0"/>
                                  </p:stCondLst>
                                  <p:childTnLst>
                                    <p:set>
                                      <p:cBhvr>
                                        <p:cTn id="164" dur="1" fill="hold">
                                          <p:stCondLst>
                                            <p:cond delay="0"/>
                                          </p:stCondLst>
                                        </p:cTn>
                                        <p:tgtEl>
                                          <p:spTgt spid="9"/>
                                        </p:tgtEl>
                                        <p:attrNameLst>
                                          <p:attrName>style.visibility</p:attrName>
                                        </p:attrNameLst>
                                      </p:cBhvr>
                                      <p:to>
                                        <p:strVal val="visible"/>
                                      </p:to>
                                    </p:set>
                                    <p:animEffect transition="in" filter="dissolve">
                                      <p:cBhvr>
                                        <p:cTn id="165" dur="500"/>
                                        <p:tgtEl>
                                          <p:spTgt spid="9"/>
                                        </p:tgtEl>
                                      </p:cBhvr>
                                    </p:animEffect>
                                  </p:childTnLst>
                                </p:cTn>
                              </p:par>
                            </p:childTnLst>
                          </p:cTn>
                        </p:par>
                      </p:childTnLst>
                    </p:cTn>
                  </p:par>
                  <p:par>
                    <p:cTn id="166" fill="hold">
                      <p:stCondLst>
                        <p:cond delay="indefinite"/>
                      </p:stCondLst>
                      <p:childTnLst>
                        <p:par>
                          <p:cTn id="167" fill="hold">
                            <p:stCondLst>
                              <p:cond delay="0"/>
                            </p:stCondLst>
                            <p:childTnLst>
                              <p:par>
                                <p:cTn id="168" presetID="9" presetClass="entr" presetSubtype="0" fill="hold" nodeType="clickEffect">
                                  <p:stCondLst>
                                    <p:cond delay="0"/>
                                  </p:stCondLst>
                                  <p:childTnLst>
                                    <p:set>
                                      <p:cBhvr>
                                        <p:cTn id="169" dur="1" fill="hold">
                                          <p:stCondLst>
                                            <p:cond delay="0"/>
                                          </p:stCondLst>
                                        </p:cTn>
                                        <p:tgtEl>
                                          <p:spTgt spid="10"/>
                                        </p:tgtEl>
                                        <p:attrNameLst>
                                          <p:attrName>style.visibility</p:attrName>
                                        </p:attrNameLst>
                                      </p:cBhvr>
                                      <p:to>
                                        <p:strVal val="visible"/>
                                      </p:to>
                                    </p:set>
                                    <p:animEffect transition="in" filter="dissolve">
                                      <p:cBhvr>
                                        <p:cTn id="170" dur="500"/>
                                        <p:tgtEl>
                                          <p:spTgt spid="10"/>
                                        </p:tgtEl>
                                      </p:cBhvr>
                                    </p:animEffect>
                                  </p:childTnLst>
                                </p:cTn>
                              </p:par>
                            </p:childTnLst>
                          </p:cTn>
                        </p:par>
                      </p:childTnLst>
                    </p:cTn>
                  </p:par>
                  <p:par>
                    <p:cTn id="171" fill="hold">
                      <p:stCondLst>
                        <p:cond delay="indefinite"/>
                      </p:stCondLst>
                      <p:childTnLst>
                        <p:par>
                          <p:cTn id="172" fill="hold">
                            <p:stCondLst>
                              <p:cond delay="0"/>
                            </p:stCondLst>
                            <p:childTnLst>
                              <p:par>
                                <p:cTn id="173" presetID="45" presetClass="entr" presetSubtype="0" fill="hold" nodeType="clickEffect">
                                  <p:stCondLst>
                                    <p:cond delay="0"/>
                                  </p:stCondLst>
                                  <p:childTnLst>
                                    <p:set>
                                      <p:cBhvr>
                                        <p:cTn id="174" dur="1" fill="hold">
                                          <p:stCondLst>
                                            <p:cond delay="0"/>
                                          </p:stCondLst>
                                        </p:cTn>
                                        <p:tgtEl>
                                          <p:spTgt spid="11"/>
                                        </p:tgtEl>
                                        <p:attrNameLst>
                                          <p:attrName>style.visibility</p:attrName>
                                        </p:attrNameLst>
                                      </p:cBhvr>
                                      <p:to>
                                        <p:strVal val="visible"/>
                                      </p:to>
                                    </p:set>
                                    <p:animEffect transition="in" filter="fade">
                                      <p:cBhvr>
                                        <p:cTn id="175" dur="2000"/>
                                        <p:tgtEl>
                                          <p:spTgt spid="11"/>
                                        </p:tgtEl>
                                      </p:cBhvr>
                                    </p:animEffect>
                                    <p:anim calcmode="lin" valueType="num">
                                      <p:cBhvr>
                                        <p:cTn id="176" dur="2000" fill="hold"/>
                                        <p:tgtEl>
                                          <p:spTgt spid="11"/>
                                        </p:tgtEl>
                                        <p:attrNameLst>
                                          <p:attrName>ppt_w</p:attrName>
                                        </p:attrNameLst>
                                      </p:cBhvr>
                                      <p:tavLst>
                                        <p:tav tm="0" fmla="#ppt_w*sin(2.5*pi*$)">
                                          <p:val>
                                            <p:fltVal val="0"/>
                                          </p:val>
                                        </p:tav>
                                        <p:tav tm="100000">
                                          <p:val>
                                            <p:fltVal val="1"/>
                                          </p:val>
                                        </p:tav>
                                      </p:tavLst>
                                    </p:anim>
                                    <p:anim calcmode="lin" valueType="num">
                                      <p:cBhvr>
                                        <p:cTn id="177"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5A08873F-666E-B516-410E-1B42D335C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717" y="320892"/>
            <a:ext cx="10518656" cy="205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7811DCEC-A4A3-C94C-146C-8394B1E1D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818" y="2664046"/>
            <a:ext cx="5356313" cy="378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a:extLst>
              <a:ext uri="{FF2B5EF4-FFF2-40B4-BE49-F238E27FC236}">
                <a16:creationId xmlns:a16="http://schemas.microsoft.com/office/drawing/2014/main" id="{C54CCFE3-28A3-65C5-D4AA-C8B020D09277}"/>
              </a:ext>
            </a:extLst>
          </p:cNvPr>
          <p:cNvGrpSpPr>
            <a:grpSpLocks/>
          </p:cNvGrpSpPr>
          <p:nvPr/>
        </p:nvGrpSpPr>
        <p:grpSpPr bwMode="auto">
          <a:xfrm>
            <a:off x="4254757" y="2784861"/>
            <a:ext cx="3461663" cy="1441908"/>
            <a:chOff x="2798712" y="2324552"/>
            <a:chExt cx="3461664" cy="1441907"/>
          </a:xfrm>
        </p:grpSpPr>
        <p:pic>
          <p:nvPicPr>
            <p:cNvPr id="6" name="Picture 4">
              <a:extLst>
                <a:ext uri="{FF2B5EF4-FFF2-40B4-BE49-F238E27FC236}">
                  <a16:creationId xmlns:a16="http://schemas.microsoft.com/office/drawing/2014/main" id="{F24BC159-0830-EA6C-5023-078A91FED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24552"/>
              <a:ext cx="783303" cy="22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6AF1B991-2BEC-DC7B-34DA-D2C8A8BC4303}"/>
                </a:ext>
              </a:extLst>
            </p:cNvPr>
            <p:cNvCxnSpPr>
              <a:cxnSpLocks/>
            </p:cNvCxnSpPr>
            <p:nvPr/>
          </p:nvCxnSpPr>
          <p:spPr>
            <a:xfrm flipH="1">
              <a:off x="2798712" y="2459998"/>
              <a:ext cx="1773288" cy="8148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D634D3A-BEF6-644B-0B4D-04DDF295307E}"/>
                </a:ext>
              </a:extLst>
            </p:cNvPr>
            <p:cNvCxnSpPr>
              <a:cxnSpLocks/>
            </p:cNvCxnSpPr>
            <p:nvPr/>
          </p:nvCxnSpPr>
          <p:spPr>
            <a:xfrm>
              <a:off x="4914900" y="2557463"/>
              <a:ext cx="1345476" cy="12089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36">
            <a:extLst>
              <a:ext uri="{FF2B5EF4-FFF2-40B4-BE49-F238E27FC236}">
                <a16:creationId xmlns:a16="http://schemas.microsoft.com/office/drawing/2014/main" id="{6DD9A45C-7A74-0768-EE02-F035CCD14B58}"/>
              </a:ext>
            </a:extLst>
          </p:cNvPr>
          <p:cNvGrpSpPr>
            <a:grpSpLocks/>
          </p:cNvGrpSpPr>
          <p:nvPr/>
        </p:nvGrpSpPr>
        <p:grpSpPr bwMode="auto">
          <a:xfrm>
            <a:off x="4254757" y="4646010"/>
            <a:ext cx="1041918" cy="1295862"/>
            <a:chOff x="2895600" y="3733801"/>
            <a:chExt cx="1041691" cy="1295861"/>
          </a:xfrm>
        </p:grpSpPr>
        <p:pic>
          <p:nvPicPr>
            <p:cNvPr id="10" name="Picture 6">
              <a:extLst>
                <a:ext uri="{FF2B5EF4-FFF2-40B4-BE49-F238E27FC236}">
                  <a16:creationId xmlns:a16="http://schemas.microsoft.com/office/drawing/2014/main" id="{C67F76B1-FE6F-0F68-8A44-75FAFDA17A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4800599"/>
              <a:ext cx="1041691" cy="2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9AF95A89-3BDA-9580-B0F3-D207B8EEFE38}"/>
                </a:ext>
              </a:extLst>
            </p:cNvPr>
            <p:cNvCxnSpPr/>
            <p:nvPr/>
          </p:nvCxnSpPr>
          <p:spPr>
            <a:xfrm rot="5400000" flipH="1" flipV="1">
              <a:off x="3078801" y="4069600"/>
              <a:ext cx="1066799" cy="3952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13936525-D36B-981A-63D3-55A12F4E693F}"/>
              </a:ext>
            </a:extLst>
          </p:cNvPr>
          <p:cNvSpPr/>
          <p:nvPr/>
        </p:nvSpPr>
        <p:spPr>
          <a:xfrm>
            <a:off x="1147666" y="1806768"/>
            <a:ext cx="1947959" cy="326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Rectangle 15">
            <a:extLst>
              <a:ext uri="{FF2B5EF4-FFF2-40B4-BE49-F238E27FC236}">
                <a16:creationId xmlns:a16="http://schemas.microsoft.com/office/drawing/2014/main" id="{DB1F8A02-14DD-1FC1-D154-8E11F0FF5738}"/>
              </a:ext>
            </a:extLst>
          </p:cNvPr>
          <p:cNvSpPr/>
          <p:nvPr/>
        </p:nvSpPr>
        <p:spPr>
          <a:xfrm>
            <a:off x="3095625" y="1753220"/>
            <a:ext cx="2552700" cy="419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Rectangle 16">
            <a:extLst>
              <a:ext uri="{FF2B5EF4-FFF2-40B4-BE49-F238E27FC236}">
                <a16:creationId xmlns:a16="http://schemas.microsoft.com/office/drawing/2014/main" id="{8CB1C6F0-1E38-FBC8-4A86-0EE6089C5B07}"/>
              </a:ext>
            </a:extLst>
          </p:cNvPr>
          <p:cNvSpPr/>
          <p:nvPr/>
        </p:nvSpPr>
        <p:spPr>
          <a:xfrm>
            <a:off x="5648325" y="1753220"/>
            <a:ext cx="2552700" cy="419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3" name="Picture 12">
            <a:extLst>
              <a:ext uri="{FF2B5EF4-FFF2-40B4-BE49-F238E27FC236}">
                <a16:creationId xmlns:a16="http://schemas.microsoft.com/office/drawing/2014/main" id="{BFA629AF-4DB9-E26D-8C58-22EBB2430F85}"/>
              </a:ext>
            </a:extLst>
          </p:cNvPr>
          <p:cNvPicPr>
            <a:picLocks noChangeAspect="1"/>
          </p:cNvPicPr>
          <p:nvPr/>
        </p:nvPicPr>
        <p:blipFill>
          <a:blip r:embed="rId6"/>
          <a:stretch>
            <a:fillRect/>
          </a:stretch>
        </p:blipFill>
        <p:spPr>
          <a:xfrm>
            <a:off x="6641558" y="960178"/>
            <a:ext cx="1799547" cy="431784"/>
          </a:xfrm>
          <a:prstGeom prst="rect">
            <a:avLst/>
          </a:prstGeom>
        </p:spPr>
      </p:pic>
      <p:graphicFrame>
        <p:nvGraphicFramePr>
          <p:cNvPr id="14" name="Object 13">
            <a:extLst>
              <a:ext uri="{FF2B5EF4-FFF2-40B4-BE49-F238E27FC236}">
                <a16:creationId xmlns:a16="http://schemas.microsoft.com/office/drawing/2014/main" id="{D942AEF7-6F8A-639D-9C10-853DBE4BB8C5}"/>
              </a:ext>
            </a:extLst>
          </p:cNvPr>
          <p:cNvGraphicFramePr>
            <a:graphicFrameLocks noChangeAspect="1"/>
          </p:cNvGraphicFramePr>
          <p:nvPr>
            <p:extLst>
              <p:ext uri="{D42A27DB-BD31-4B8C-83A1-F6EECF244321}">
                <p14:modId xmlns:p14="http://schemas.microsoft.com/office/powerpoint/2010/main" val="3561713456"/>
              </p:ext>
            </p:extLst>
          </p:nvPr>
        </p:nvGraphicFramePr>
        <p:xfrm>
          <a:off x="6806743" y="969958"/>
          <a:ext cx="1057275" cy="320675"/>
        </p:xfrm>
        <a:graphic>
          <a:graphicData uri="http://schemas.openxmlformats.org/presentationml/2006/ole">
            <mc:AlternateContent xmlns:mc="http://schemas.openxmlformats.org/markup-compatibility/2006">
              <mc:Choice xmlns:v="urn:schemas-microsoft-com:vml" Requires="v">
                <p:oleObj name="Equation" r:id="rId7" imgW="583920" imgH="177480" progId="Equation.DSMT4">
                  <p:embed/>
                </p:oleObj>
              </mc:Choice>
              <mc:Fallback>
                <p:oleObj name="Equation" r:id="rId7" imgW="583920" imgH="177480" progId="Equation.DSMT4">
                  <p:embed/>
                  <p:pic>
                    <p:nvPicPr>
                      <p:cNvPr id="27" name="Object 13">
                        <a:extLst>
                          <a:ext uri="{FF2B5EF4-FFF2-40B4-BE49-F238E27FC236}">
                            <a16:creationId xmlns:a16="http://schemas.microsoft.com/office/drawing/2014/main" id="{4385E75E-0876-CE7C-5381-27E99CF98082}"/>
                          </a:ext>
                        </a:extLst>
                      </p:cNvPr>
                      <p:cNvPicPr>
                        <a:picLocks noChangeAspect="1" noChangeArrowheads="1"/>
                      </p:cNvPicPr>
                      <p:nvPr/>
                    </p:nvPicPr>
                    <p:blipFill>
                      <a:blip r:embed="rId8"/>
                      <a:srcRect/>
                      <a:stretch>
                        <a:fillRect/>
                      </a:stretch>
                    </p:blipFill>
                    <p:spPr bwMode="auto">
                      <a:xfrm>
                        <a:off x="6806743" y="969958"/>
                        <a:ext cx="1057275" cy="3206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930420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5DC0775F-7038-6F58-AF60-7DFDCDE12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717" y="320892"/>
            <a:ext cx="10518656" cy="205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0410922F-558D-504C-B2BA-7560F1131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818" y="2664046"/>
            <a:ext cx="5356313" cy="378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9C04966-E573-73C9-890D-B5CE28937C85}"/>
              </a:ext>
            </a:extLst>
          </p:cNvPr>
          <p:cNvGrpSpPr>
            <a:grpSpLocks/>
          </p:cNvGrpSpPr>
          <p:nvPr/>
        </p:nvGrpSpPr>
        <p:grpSpPr bwMode="auto">
          <a:xfrm>
            <a:off x="5799619" y="5016569"/>
            <a:ext cx="2680380" cy="875465"/>
            <a:chOff x="4007906" y="4431640"/>
            <a:chExt cx="2682375" cy="875054"/>
          </a:xfrm>
        </p:grpSpPr>
        <p:cxnSp>
          <p:nvCxnSpPr>
            <p:cNvPr id="6" name="Straight Arrow Connector 5">
              <a:extLst>
                <a:ext uri="{FF2B5EF4-FFF2-40B4-BE49-F238E27FC236}">
                  <a16:creationId xmlns:a16="http://schemas.microsoft.com/office/drawing/2014/main" id="{8F25FE97-43B4-7FAA-D717-BB833F1A9472}"/>
                </a:ext>
              </a:extLst>
            </p:cNvPr>
            <p:cNvCxnSpPr>
              <a:cxnSpLocks/>
            </p:cNvCxnSpPr>
            <p:nvPr/>
          </p:nvCxnSpPr>
          <p:spPr bwMode="auto">
            <a:xfrm flipH="1" flipV="1">
              <a:off x="4007906" y="4431640"/>
              <a:ext cx="1287938" cy="5766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FC0826A-D01B-4F61-0478-8DFE70D662BF}"/>
                </a:ext>
              </a:extLst>
            </p:cNvPr>
            <p:cNvSpPr txBox="1"/>
            <p:nvPr/>
          </p:nvSpPr>
          <p:spPr>
            <a:xfrm>
              <a:off x="5219587" y="4906772"/>
              <a:ext cx="1470694" cy="399922"/>
            </a:xfrm>
            <a:prstGeom prst="rect">
              <a:avLst/>
            </a:prstGeom>
            <a:noFill/>
          </p:spPr>
          <p:txBody>
            <a:bodyPr wrap="square">
              <a:spAutoFit/>
            </a:bodyPr>
            <a:lstStyle/>
            <a:p>
              <a:pPr>
                <a:defRPr/>
              </a:pPr>
              <a:r>
                <a:rPr lang="en-US" sz="2000" b="1" dirty="0">
                  <a:latin typeface="Times New Roman" panose="02020603050405020304" pitchFamily="18" charset="0"/>
                  <a:cs typeface="Times New Roman" panose="02020603050405020304" pitchFamily="18" charset="0"/>
                </a:rPr>
                <a:t>minor axis</a:t>
              </a:r>
            </a:p>
          </p:txBody>
        </p:sp>
      </p:grpSp>
      <p:grpSp>
        <p:nvGrpSpPr>
          <p:cNvPr id="8" name="Group 7">
            <a:extLst>
              <a:ext uri="{FF2B5EF4-FFF2-40B4-BE49-F238E27FC236}">
                <a16:creationId xmlns:a16="http://schemas.microsoft.com/office/drawing/2014/main" id="{F6FCBA88-C598-8B1C-2D5B-C930DA110C17}"/>
              </a:ext>
            </a:extLst>
          </p:cNvPr>
          <p:cNvGrpSpPr>
            <a:grpSpLocks/>
          </p:cNvGrpSpPr>
          <p:nvPr/>
        </p:nvGrpSpPr>
        <p:grpSpPr bwMode="auto">
          <a:xfrm>
            <a:off x="3711210" y="3829366"/>
            <a:ext cx="1941904" cy="2275492"/>
            <a:chOff x="2640346" y="3222811"/>
            <a:chExt cx="1941065" cy="2275491"/>
          </a:xfrm>
        </p:grpSpPr>
        <p:cxnSp>
          <p:nvCxnSpPr>
            <p:cNvPr id="9" name="Straight Arrow Connector 8">
              <a:extLst>
                <a:ext uri="{FF2B5EF4-FFF2-40B4-BE49-F238E27FC236}">
                  <a16:creationId xmlns:a16="http://schemas.microsoft.com/office/drawing/2014/main" id="{5B9B7633-3269-8517-48A2-1F5E18051E82}"/>
                </a:ext>
              </a:extLst>
            </p:cNvPr>
            <p:cNvCxnSpPr>
              <a:cxnSpLocks/>
            </p:cNvCxnSpPr>
            <p:nvPr/>
          </p:nvCxnSpPr>
          <p:spPr bwMode="auto">
            <a:xfrm flipV="1">
              <a:off x="3429329" y="3222811"/>
              <a:ext cx="1152082" cy="19159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7987E2B-BCCB-3E1B-58D8-7BE8AAB5089D}"/>
                </a:ext>
              </a:extLst>
            </p:cNvPr>
            <p:cNvCxnSpPr>
              <a:cxnSpLocks/>
            </p:cNvCxnSpPr>
            <p:nvPr/>
          </p:nvCxnSpPr>
          <p:spPr bwMode="auto">
            <a:xfrm flipV="1">
              <a:off x="3619747" y="4970779"/>
              <a:ext cx="961664" cy="1885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87E1430-21BF-70B3-5C58-72739FC6D233}"/>
                </a:ext>
              </a:extLst>
            </p:cNvPr>
            <p:cNvSpPr txBox="1"/>
            <p:nvPr/>
          </p:nvSpPr>
          <p:spPr>
            <a:xfrm>
              <a:off x="2640346" y="5098192"/>
              <a:ext cx="1349467" cy="400110"/>
            </a:xfrm>
            <a:prstGeom prst="rect">
              <a:avLst/>
            </a:prstGeom>
            <a:noFill/>
          </p:spPr>
          <p:txBody>
            <a:bodyPr wrap="none">
              <a:spAutoFit/>
            </a:bodyPr>
            <a:lstStyle/>
            <a:p>
              <a:pPr>
                <a:defRPr/>
              </a:pPr>
              <a:r>
                <a:rPr lang="en-US" sz="2000" b="1" dirty="0">
                  <a:latin typeface="Times New Roman" panose="02020603050405020304" pitchFamily="18" charset="0"/>
                  <a:cs typeface="Times New Roman" panose="02020603050405020304" pitchFamily="18" charset="0"/>
                </a:rPr>
                <a:t>co-vertices</a:t>
              </a:r>
            </a:p>
          </p:txBody>
        </p:sp>
      </p:grpSp>
      <p:pic>
        <p:nvPicPr>
          <p:cNvPr id="12" name="Picture 11">
            <a:extLst>
              <a:ext uri="{FF2B5EF4-FFF2-40B4-BE49-F238E27FC236}">
                <a16:creationId xmlns:a16="http://schemas.microsoft.com/office/drawing/2014/main" id="{ADB24815-7167-7C92-04FD-F78E58D93317}"/>
              </a:ext>
            </a:extLst>
          </p:cNvPr>
          <p:cNvPicPr>
            <a:picLocks noChangeAspect="1"/>
          </p:cNvPicPr>
          <p:nvPr/>
        </p:nvPicPr>
        <p:blipFill>
          <a:blip r:embed="rId4"/>
          <a:stretch>
            <a:fillRect/>
          </a:stretch>
        </p:blipFill>
        <p:spPr>
          <a:xfrm>
            <a:off x="6641558" y="960178"/>
            <a:ext cx="1799547" cy="431784"/>
          </a:xfrm>
          <a:prstGeom prst="rect">
            <a:avLst/>
          </a:prstGeom>
        </p:spPr>
      </p:pic>
      <p:graphicFrame>
        <p:nvGraphicFramePr>
          <p:cNvPr id="13" name="Object 12">
            <a:extLst>
              <a:ext uri="{FF2B5EF4-FFF2-40B4-BE49-F238E27FC236}">
                <a16:creationId xmlns:a16="http://schemas.microsoft.com/office/drawing/2014/main" id="{46323895-3C0A-C8EB-2147-9213427F044F}"/>
              </a:ext>
            </a:extLst>
          </p:cNvPr>
          <p:cNvGraphicFramePr>
            <a:graphicFrameLocks noChangeAspect="1"/>
          </p:cNvGraphicFramePr>
          <p:nvPr>
            <p:extLst>
              <p:ext uri="{D42A27DB-BD31-4B8C-83A1-F6EECF244321}">
                <p14:modId xmlns:p14="http://schemas.microsoft.com/office/powerpoint/2010/main" val="1487428126"/>
              </p:ext>
            </p:extLst>
          </p:nvPr>
        </p:nvGraphicFramePr>
        <p:xfrm>
          <a:off x="6806743" y="969958"/>
          <a:ext cx="1057275" cy="320675"/>
        </p:xfrm>
        <a:graphic>
          <a:graphicData uri="http://schemas.openxmlformats.org/presentationml/2006/ole">
            <mc:AlternateContent xmlns:mc="http://schemas.openxmlformats.org/markup-compatibility/2006">
              <mc:Choice xmlns:v="urn:schemas-microsoft-com:vml" Requires="v">
                <p:oleObj name="Equation" r:id="rId5" imgW="583920" imgH="177480" progId="Equation.DSMT4">
                  <p:embed/>
                </p:oleObj>
              </mc:Choice>
              <mc:Fallback>
                <p:oleObj name="Equation" r:id="rId5" imgW="583920" imgH="177480" progId="Equation.DSMT4">
                  <p:embed/>
                  <p:pic>
                    <p:nvPicPr>
                      <p:cNvPr id="14" name="Object 13">
                        <a:extLst>
                          <a:ext uri="{FF2B5EF4-FFF2-40B4-BE49-F238E27FC236}">
                            <a16:creationId xmlns:a16="http://schemas.microsoft.com/office/drawing/2014/main" id="{D942AEF7-6F8A-639D-9C10-853DBE4BB8C5}"/>
                          </a:ext>
                        </a:extLst>
                      </p:cNvPr>
                      <p:cNvPicPr>
                        <a:picLocks noChangeAspect="1" noChangeArrowheads="1"/>
                      </p:cNvPicPr>
                      <p:nvPr/>
                    </p:nvPicPr>
                    <p:blipFill>
                      <a:blip r:embed="rId6"/>
                      <a:srcRect/>
                      <a:stretch>
                        <a:fillRect/>
                      </a:stretch>
                    </p:blipFill>
                    <p:spPr bwMode="auto">
                      <a:xfrm>
                        <a:off x="6806743" y="969958"/>
                        <a:ext cx="1057275" cy="3206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75763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pic>
        <p:nvPicPr>
          <p:cNvPr id="2" name="Picture 2">
            <a:extLst>
              <a:ext uri="{FF2B5EF4-FFF2-40B4-BE49-F238E27FC236}">
                <a16:creationId xmlns:a16="http://schemas.microsoft.com/office/drawing/2014/main" id="{5BBB4801-5633-59E7-821E-CFE9D9CBD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686" y="404812"/>
            <a:ext cx="3711575" cy="589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C2C6104F-95CB-8E65-5F1D-C55F9908C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886" y="6348412"/>
            <a:ext cx="10890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id="{3D608E9F-011C-3487-01A7-6324FD89F00A}"/>
              </a:ext>
            </a:extLst>
          </p:cNvPr>
          <p:cNvSpPr txBox="1">
            <a:spLocks noChangeArrowheads="1"/>
          </p:cNvSpPr>
          <p:nvPr/>
        </p:nvSpPr>
        <p:spPr bwMode="auto">
          <a:xfrm>
            <a:off x="7621695" y="463502"/>
            <a:ext cx="21313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cs typeface="Times New Roman" panose="02020603050405020304" pitchFamily="18" charset="0"/>
              </a:rPr>
              <a:t>A Little History</a:t>
            </a:r>
          </a:p>
        </p:txBody>
      </p:sp>
      <p:pic>
        <p:nvPicPr>
          <p:cNvPr id="9" name="Picture 8">
            <a:extLst>
              <a:ext uri="{FF2B5EF4-FFF2-40B4-BE49-F238E27FC236}">
                <a16:creationId xmlns:a16="http://schemas.microsoft.com/office/drawing/2014/main" id="{45C753D5-5969-B5B6-E353-CF51F3BD4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738" y="399232"/>
            <a:ext cx="4614863"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undefined">
            <a:extLst>
              <a:ext uri="{FF2B5EF4-FFF2-40B4-BE49-F238E27FC236}">
                <a16:creationId xmlns:a16="http://schemas.microsoft.com/office/drawing/2014/main" id="{0E3852F1-3B00-F67C-C1F3-EB98F7A52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226" y="1950698"/>
            <a:ext cx="2836990" cy="29399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FBF7CF-82B5-E34E-E42B-B77F806F2B2A}"/>
              </a:ext>
            </a:extLst>
          </p:cNvPr>
          <p:cNvSpPr txBox="1"/>
          <p:nvPr/>
        </p:nvSpPr>
        <p:spPr>
          <a:xfrm>
            <a:off x="7441446" y="1033278"/>
            <a:ext cx="2836990" cy="430887"/>
          </a:xfrm>
          <a:prstGeom prst="rect">
            <a:avLst/>
          </a:prstGeom>
          <a:noFill/>
        </p:spPr>
        <p:txBody>
          <a:bodyPr wrap="square">
            <a:spAutoFit/>
          </a:bodyPr>
          <a:lstStyle/>
          <a:p>
            <a:r>
              <a:rPr lang="en-US" sz="2200" i="0" dirty="0">
                <a:solidFill>
                  <a:srgbClr val="000000"/>
                </a:solidFill>
                <a:effectLst/>
                <a:latin typeface="Times New Roman" panose="02020603050405020304" pitchFamily="18" charset="0"/>
                <a:cs typeface="Times New Roman" panose="02020603050405020304" pitchFamily="18" charset="0"/>
              </a:rPr>
              <a:t>Apollonius of </a:t>
            </a:r>
            <a:r>
              <a:rPr lang="en-US" sz="2200" i="0" dirty="0" err="1">
                <a:solidFill>
                  <a:srgbClr val="000000"/>
                </a:solidFill>
                <a:effectLst/>
                <a:latin typeface="Times New Roman" panose="02020603050405020304" pitchFamily="18" charset="0"/>
                <a:cs typeface="Times New Roman" panose="02020603050405020304" pitchFamily="18" charset="0"/>
              </a:rPr>
              <a:t>Perga</a:t>
            </a:r>
            <a:endParaRPr lang="en-US" sz="2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C2B69E3-7D69-C946-0546-2BB4215687C9}"/>
              </a:ext>
            </a:extLst>
          </p:cNvPr>
          <p:cNvSpPr txBox="1"/>
          <p:nvPr/>
        </p:nvSpPr>
        <p:spPr>
          <a:xfrm>
            <a:off x="7573352" y="1458231"/>
            <a:ext cx="2347136" cy="430887"/>
          </a:xfrm>
          <a:prstGeom prst="rect">
            <a:avLst/>
          </a:prstGeom>
          <a:noFill/>
        </p:spPr>
        <p:txBody>
          <a:bodyPr wrap="square">
            <a:spAutoFit/>
          </a:bodyPr>
          <a:lstStyle/>
          <a:p>
            <a:r>
              <a:rPr lang="en-US" sz="2200" b="0" i="0" dirty="0">
                <a:solidFill>
                  <a:srgbClr val="202122"/>
                </a:solidFill>
                <a:effectLst/>
                <a:latin typeface="Times New Roman" panose="02020603050405020304" pitchFamily="18" charset="0"/>
                <a:cs typeface="Times New Roman" panose="02020603050405020304" pitchFamily="18" charset="0"/>
              </a:rPr>
              <a:t> 240 BC - </a:t>
            </a:r>
            <a:r>
              <a:rPr lang="en-US" sz="2200" dirty="0">
                <a:latin typeface="Times New Roman" panose="02020603050405020304" pitchFamily="18" charset="0"/>
                <a:cs typeface="Times New Roman" panose="02020603050405020304" pitchFamily="18" charset="0"/>
              </a:rPr>
              <a:t>190 BC</a:t>
            </a:r>
          </a:p>
        </p:txBody>
      </p:sp>
      <p:sp>
        <p:nvSpPr>
          <p:cNvPr id="6" name="TextBox 5">
            <a:extLst>
              <a:ext uri="{FF2B5EF4-FFF2-40B4-BE49-F238E27FC236}">
                <a16:creationId xmlns:a16="http://schemas.microsoft.com/office/drawing/2014/main" id="{BD4EBABF-D34B-3EFF-A146-D582B5E41BA8}"/>
              </a:ext>
            </a:extLst>
          </p:cNvPr>
          <p:cNvSpPr txBox="1"/>
          <p:nvPr/>
        </p:nvSpPr>
        <p:spPr>
          <a:xfrm>
            <a:off x="6038072" y="4935764"/>
            <a:ext cx="5759137" cy="1631216"/>
          </a:xfrm>
          <a:prstGeom prst="rect">
            <a:avLst/>
          </a:prstGeom>
          <a:noFill/>
        </p:spPr>
        <p:txBody>
          <a:bodyPr wrap="square">
            <a:spAutoFit/>
          </a:bodyPr>
          <a:lstStyle/>
          <a:p>
            <a:r>
              <a:rPr lang="en-US" sz="2000" b="0" i="0" dirty="0">
                <a:solidFill>
                  <a:srgbClr val="4D5156"/>
                </a:solidFill>
                <a:effectLst/>
                <a:latin typeface="Times New Roman" panose="02020603050405020304" pitchFamily="18" charset="0"/>
                <a:cs typeface="Times New Roman" panose="02020603050405020304" pitchFamily="18" charset="0"/>
              </a:rPr>
              <a:t>Apollonius, a Greek mathematician, is often referred to as the “Great Geometer” for his extensive work on conic sections. He made significant contributions to the study and classification of conics and his treatise “Conics” is consider a fundamental work in the field.</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1353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45"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2000"/>
                                        <p:tgtEl>
                                          <p:spTgt spid="1026"/>
                                        </p:tgtEl>
                                      </p:cBhvr>
                                    </p:animEffect>
                                    <p:anim calcmode="lin" valueType="num">
                                      <p:cBhvr>
                                        <p:cTn id="24" dur="2000" fill="hold"/>
                                        <p:tgtEl>
                                          <p:spTgt spid="1026"/>
                                        </p:tgtEl>
                                        <p:attrNameLst>
                                          <p:attrName>ppt_w</p:attrName>
                                        </p:attrNameLst>
                                      </p:cBhvr>
                                      <p:tavLst>
                                        <p:tav tm="0" fmla="#ppt_w*sin(2.5*pi*$)">
                                          <p:val>
                                            <p:fltVal val="0"/>
                                          </p:val>
                                        </p:tav>
                                        <p:tav tm="100000">
                                          <p:val>
                                            <p:fltVal val="1"/>
                                          </p:val>
                                        </p:tav>
                                      </p:tavLst>
                                    </p:anim>
                                    <p:anim calcmode="lin" valueType="num">
                                      <p:cBhvr>
                                        <p:cTn id="25"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F098BB99-51F0-0C74-4F46-0A0DA0396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4" y="238124"/>
            <a:ext cx="9801225" cy="231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5730A28A-D064-1CEB-690C-C26426269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2656617"/>
            <a:ext cx="4191000" cy="403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F7A62D5-233C-0433-CB01-6B8A3E12433E}"/>
              </a:ext>
            </a:extLst>
          </p:cNvPr>
          <p:cNvPicPr>
            <a:picLocks noChangeAspect="1"/>
          </p:cNvPicPr>
          <p:nvPr/>
        </p:nvPicPr>
        <p:blipFill>
          <a:blip r:embed="rId4"/>
          <a:stretch>
            <a:fillRect/>
          </a:stretch>
        </p:blipFill>
        <p:spPr>
          <a:xfrm>
            <a:off x="6529089" y="1082428"/>
            <a:ext cx="1799547" cy="431784"/>
          </a:xfrm>
          <a:prstGeom prst="rect">
            <a:avLst/>
          </a:prstGeom>
        </p:spPr>
      </p:pic>
      <p:graphicFrame>
        <p:nvGraphicFramePr>
          <p:cNvPr id="6" name="Object 5">
            <a:extLst>
              <a:ext uri="{FF2B5EF4-FFF2-40B4-BE49-F238E27FC236}">
                <a16:creationId xmlns:a16="http://schemas.microsoft.com/office/drawing/2014/main" id="{8B051D28-8D2B-E1BC-3BC1-62EF2583C62D}"/>
              </a:ext>
            </a:extLst>
          </p:cNvPr>
          <p:cNvGraphicFramePr>
            <a:graphicFrameLocks noChangeAspect="1"/>
          </p:cNvGraphicFramePr>
          <p:nvPr>
            <p:extLst>
              <p:ext uri="{D42A27DB-BD31-4B8C-83A1-F6EECF244321}">
                <p14:modId xmlns:p14="http://schemas.microsoft.com/office/powerpoint/2010/main" val="3334306271"/>
              </p:ext>
            </p:extLst>
          </p:nvPr>
        </p:nvGraphicFramePr>
        <p:xfrm>
          <a:off x="6694274" y="1092208"/>
          <a:ext cx="1057275" cy="320675"/>
        </p:xfrm>
        <a:graphic>
          <a:graphicData uri="http://schemas.openxmlformats.org/presentationml/2006/ole">
            <mc:AlternateContent xmlns:mc="http://schemas.openxmlformats.org/markup-compatibility/2006">
              <mc:Choice xmlns:v="urn:schemas-microsoft-com:vml" Requires="v">
                <p:oleObj name="Equation" r:id="rId5" imgW="583920" imgH="177480" progId="Equation.DSMT4">
                  <p:embed/>
                </p:oleObj>
              </mc:Choice>
              <mc:Fallback>
                <p:oleObj name="Equation" r:id="rId5" imgW="583920" imgH="177480" progId="Equation.DSMT4">
                  <p:embed/>
                  <p:pic>
                    <p:nvPicPr>
                      <p:cNvPr id="14" name="Object 13">
                        <a:extLst>
                          <a:ext uri="{FF2B5EF4-FFF2-40B4-BE49-F238E27FC236}">
                            <a16:creationId xmlns:a16="http://schemas.microsoft.com/office/drawing/2014/main" id="{D942AEF7-6F8A-639D-9C10-853DBE4BB8C5}"/>
                          </a:ext>
                        </a:extLst>
                      </p:cNvPr>
                      <p:cNvPicPr>
                        <a:picLocks noChangeAspect="1" noChangeArrowheads="1"/>
                      </p:cNvPicPr>
                      <p:nvPr/>
                    </p:nvPicPr>
                    <p:blipFill>
                      <a:blip r:embed="rId6"/>
                      <a:srcRect/>
                      <a:stretch>
                        <a:fillRect/>
                      </a:stretch>
                    </p:blipFill>
                    <p:spPr bwMode="auto">
                      <a:xfrm>
                        <a:off x="6694274" y="1092208"/>
                        <a:ext cx="1057275" cy="3206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56437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C2AC6C7-0EAC-79F7-F33D-6D321A30AA9E}"/>
              </a:ext>
            </a:extLst>
          </p:cNvPr>
          <p:cNvSpPr txBox="1"/>
          <p:nvPr/>
        </p:nvSpPr>
        <p:spPr>
          <a:xfrm>
            <a:off x="292983" y="238221"/>
            <a:ext cx="10420656" cy="430887"/>
          </a:xfrm>
          <a:prstGeom prst="rect">
            <a:avLst/>
          </a:prstGeom>
          <a:noFill/>
        </p:spPr>
        <p:txBody>
          <a:bodyPr wrap="square">
            <a:spAutoFit/>
          </a:bodyPr>
          <a:lstStyle/>
          <a:p>
            <a:pPr>
              <a:defRPr/>
            </a:pPr>
            <a:r>
              <a:rPr lang="en-US" sz="2200" dirty="0">
                <a:solidFill>
                  <a:srgbClr val="000000"/>
                </a:solidFill>
                <a:latin typeface="Times New Roman" panose="02020603050405020304" pitchFamily="18" charset="0"/>
                <a:cs typeface="Times New Roman" panose="02020603050405020304" pitchFamily="18" charset="0"/>
              </a:rPr>
              <a:t>The Statuary Hall in the Capitol Building in Washington, D.C. is an elliptical dome. </a:t>
            </a:r>
            <a:endParaRPr lang="en-US" sz="2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B899527-F9AF-63CB-2624-2BB489EBF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83" y="1063128"/>
            <a:ext cx="5465211" cy="369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B8A560C-025E-6185-40DB-B101919902AD}"/>
              </a:ext>
            </a:extLst>
          </p:cNvPr>
          <p:cNvSpPr txBox="1"/>
          <p:nvPr/>
        </p:nvSpPr>
        <p:spPr>
          <a:xfrm>
            <a:off x="317941" y="5363985"/>
            <a:ext cx="10722807" cy="430887"/>
          </a:xfrm>
          <a:prstGeom prst="rect">
            <a:avLst/>
          </a:prstGeom>
          <a:noFill/>
        </p:spPr>
        <p:txBody>
          <a:bodyPr wrap="square">
            <a:spAutoFit/>
          </a:bodyPr>
          <a:lstStyle/>
          <a:p>
            <a:pPr>
              <a:defRPr/>
            </a:pPr>
            <a:r>
              <a:rPr lang="en-US" sz="2200" dirty="0">
                <a:solidFill>
                  <a:srgbClr val="000000"/>
                </a:solidFill>
                <a:latin typeface="Times New Roman" panose="02020603050405020304" pitchFamily="18" charset="0"/>
                <a:cs typeface="Times New Roman" panose="02020603050405020304" pitchFamily="18" charset="0"/>
              </a:rPr>
              <a:t>Sound waves are reflected between foci in an elliptical room, called a whispering chamber.</a:t>
            </a:r>
            <a:endParaRPr lang="en-US" sz="2200" dirty="0">
              <a:latin typeface="Times New Roman" panose="02020603050405020304" pitchFamily="18" charset="0"/>
              <a:cs typeface="Times New Roman" panose="02020603050405020304" pitchFamily="18" charset="0"/>
            </a:endParaRPr>
          </a:p>
        </p:txBody>
      </p:sp>
      <p:pic>
        <p:nvPicPr>
          <p:cNvPr id="7" name="Picture 6" descr="A ceiling of a building&#10;&#10;Description automatically generated">
            <a:extLst>
              <a:ext uri="{FF2B5EF4-FFF2-40B4-BE49-F238E27FC236}">
                <a16:creationId xmlns:a16="http://schemas.microsoft.com/office/drawing/2014/main" id="{F7F7E54B-6986-D206-B116-E0BF1D037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010" y="1152448"/>
            <a:ext cx="4814170" cy="3610628"/>
          </a:xfrm>
          <a:prstGeom prst="rect">
            <a:avLst/>
          </a:prstGeom>
        </p:spPr>
      </p:pic>
    </p:spTree>
    <p:extLst>
      <p:ext uri="{BB962C8B-B14F-4D97-AF65-F5344CB8AC3E}">
        <p14:creationId xmlns:p14="http://schemas.microsoft.com/office/powerpoint/2010/main" val="1987837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F8585D0-CEDF-B5B5-D723-42BFEDC391FA}"/>
              </a:ext>
            </a:extLst>
          </p:cNvPr>
          <p:cNvSpPr/>
          <p:nvPr/>
        </p:nvSpPr>
        <p:spPr>
          <a:xfrm>
            <a:off x="293798" y="207102"/>
            <a:ext cx="11236444" cy="769441"/>
          </a:xfrm>
          <a:prstGeom prst="rect">
            <a:avLst/>
          </a:prstGeom>
        </p:spPr>
        <p:txBody>
          <a:bodyPr wrap="square">
            <a:spAutoFit/>
          </a:bodyPr>
          <a:lstStyle/>
          <a:p>
            <a:pPr eaLnBrk="1" hangingPunct="1">
              <a:defRPr/>
            </a:pPr>
            <a:r>
              <a:rPr lang="en-US" sz="2200" dirty="0">
                <a:latin typeface="Times New Roman" panose="02020603050405020304" pitchFamily="18" charset="0"/>
                <a:cs typeface="Times New Roman" panose="02020603050405020304" pitchFamily="18" charset="0"/>
              </a:rPr>
              <a:t>If a source of light or sound is placed at one focus of a surface with elliptical cross-sections, then all the light or sound is reflected off the surface to the other focus.</a:t>
            </a:r>
          </a:p>
        </p:txBody>
      </p:sp>
      <p:grpSp>
        <p:nvGrpSpPr>
          <p:cNvPr id="3" name="Group 11">
            <a:extLst>
              <a:ext uri="{FF2B5EF4-FFF2-40B4-BE49-F238E27FC236}">
                <a16:creationId xmlns:a16="http://schemas.microsoft.com/office/drawing/2014/main" id="{B0CA91FB-0B5A-F72E-2189-DCA10AEEEB79}"/>
              </a:ext>
            </a:extLst>
          </p:cNvPr>
          <p:cNvGrpSpPr>
            <a:grpSpLocks/>
          </p:cNvGrpSpPr>
          <p:nvPr/>
        </p:nvGrpSpPr>
        <p:grpSpPr bwMode="auto">
          <a:xfrm>
            <a:off x="809166" y="1056089"/>
            <a:ext cx="3914061" cy="2602820"/>
            <a:chOff x="2590800" y="1523999"/>
            <a:chExt cx="3352800" cy="2133601"/>
          </a:xfrm>
        </p:grpSpPr>
        <p:pic>
          <p:nvPicPr>
            <p:cNvPr id="5" name="Picture 20" descr="100507">
              <a:extLst>
                <a:ext uri="{FF2B5EF4-FFF2-40B4-BE49-F238E27FC236}">
                  <a16:creationId xmlns:a16="http://schemas.microsoft.com/office/drawing/2014/main" id="{2F7AED92-4A30-30CB-5357-B4D1ED37A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23999"/>
              <a:ext cx="3352800" cy="199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B6FFE67-C765-013E-4C54-3E9D2FD80F8F}"/>
                </a:ext>
              </a:extLst>
            </p:cNvPr>
            <p:cNvSpPr/>
            <p:nvPr/>
          </p:nvSpPr>
          <p:spPr>
            <a:xfrm>
              <a:off x="2590800" y="3352800"/>
              <a:ext cx="685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7" name="Rectangle 6">
            <a:extLst>
              <a:ext uri="{FF2B5EF4-FFF2-40B4-BE49-F238E27FC236}">
                <a16:creationId xmlns:a16="http://schemas.microsoft.com/office/drawing/2014/main" id="{1849033C-A892-40B5-A8D9-F609347304E1}"/>
              </a:ext>
            </a:extLst>
          </p:cNvPr>
          <p:cNvSpPr/>
          <p:nvPr/>
        </p:nvSpPr>
        <p:spPr>
          <a:xfrm>
            <a:off x="258754" y="3618297"/>
            <a:ext cx="11124080" cy="430887"/>
          </a:xfrm>
          <a:prstGeom prst="rect">
            <a:avLst/>
          </a:prstGeom>
        </p:spPr>
        <p:txBody>
          <a:bodyPr wrap="square">
            <a:spAutoFit/>
          </a:bodyPr>
          <a:lstStyle/>
          <a:p>
            <a:pPr eaLnBrk="1" hangingPunct="1">
              <a:defRPr/>
            </a:pPr>
            <a:r>
              <a:rPr lang="en-US" sz="2200" dirty="0">
                <a:latin typeface="Times New Roman" panose="02020603050405020304" pitchFamily="18" charset="0"/>
                <a:cs typeface="Times New Roman" panose="02020603050405020304" pitchFamily="18" charset="0"/>
              </a:rPr>
              <a:t>This principle is used in lithotripsy, a treatment for kidney stones.</a:t>
            </a:r>
          </a:p>
        </p:txBody>
      </p:sp>
      <p:sp>
        <p:nvSpPr>
          <p:cNvPr id="8" name="Rectangle 7">
            <a:extLst>
              <a:ext uri="{FF2B5EF4-FFF2-40B4-BE49-F238E27FC236}">
                <a16:creationId xmlns:a16="http://schemas.microsoft.com/office/drawing/2014/main" id="{E445715F-C981-B29D-726C-D5DC171370DC}"/>
              </a:ext>
            </a:extLst>
          </p:cNvPr>
          <p:cNvSpPr/>
          <p:nvPr/>
        </p:nvSpPr>
        <p:spPr>
          <a:xfrm>
            <a:off x="195824" y="4174065"/>
            <a:ext cx="11814206" cy="1107996"/>
          </a:xfrm>
          <a:prstGeom prst="rect">
            <a:avLst/>
          </a:prstGeom>
        </p:spPr>
        <p:txBody>
          <a:bodyPr wrap="square">
            <a:spAutoFit/>
          </a:bodyPr>
          <a:lstStyle/>
          <a:p>
            <a:pPr lvl="1" eaLnBrk="1" hangingPunct="1">
              <a:defRPr/>
            </a:pPr>
            <a:r>
              <a:rPr lang="en-US" sz="2200" dirty="0">
                <a:latin typeface="Times New Roman" panose="02020603050405020304" pitchFamily="18" charset="0"/>
                <a:cs typeface="Times New Roman" panose="02020603050405020304" pitchFamily="18" charset="0"/>
              </a:rPr>
              <a:t>A reflector with elliptical cross-section is placed in such a way that the kidney stone is at one focus.</a:t>
            </a:r>
          </a:p>
          <a:p>
            <a:pPr lvl="1" eaLnBrk="1" hangingPunct="1">
              <a:defRPr/>
            </a:pPr>
            <a:endParaRPr lang="en-US" sz="2200" dirty="0">
              <a:latin typeface="Times New Roman" panose="02020603050405020304" pitchFamily="18" charset="0"/>
              <a:cs typeface="Times New Roman" panose="02020603050405020304" pitchFamily="18" charset="0"/>
            </a:endParaRPr>
          </a:p>
          <a:p>
            <a:pPr lvl="1" eaLnBrk="1" hangingPunct="1">
              <a:defRPr/>
            </a:pPr>
            <a:r>
              <a:rPr lang="en-US" sz="2200" dirty="0">
                <a:latin typeface="Times New Roman" panose="02020603050405020304" pitchFamily="18" charset="0"/>
                <a:cs typeface="Times New Roman" panose="02020603050405020304" pitchFamily="18" charset="0"/>
              </a:rPr>
              <a:t>High-intensity sound waves generated at the other focus are reflected to the stone.</a:t>
            </a:r>
          </a:p>
        </p:txBody>
      </p:sp>
      <p:sp>
        <p:nvSpPr>
          <p:cNvPr id="9" name="Rectangle 8">
            <a:extLst>
              <a:ext uri="{FF2B5EF4-FFF2-40B4-BE49-F238E27FC236}">
                <a16:creationId xmlns:a16="http://schemas.microsoft.com/office/drawing/2014/main" id="{3CF783A0-9EC2-491F-78FE-F2C606928580}"/>
              </a:ext>
            </a:extLst>
          </p:cNvPr>
          <p:cNvSpPr/>
          <p:nvPr/>
        </p:nvSpPr>
        <p:spPr>
          <a:xfrm>
            <a:off x="181970" y="5440400"/>
            <a:ext cx="9775706" cy="1107996"/>
          </a:xfrm>
          <a:prstGeom prst="rect">
            <a:avLst/>
          </a:prstGeom>
        </p:spPr>
        <p:txBody>
          <a:bodyPr wrap="square">
            <a:spAutoFit/>
          </a:bodyPr>
          <a:lstStyle/>
          <a:p>
            <a:pPr lvl="1" eaLnBrk="1" hangingPunct="1">
              <a:defRPr/>
            </a:pPr>
            <a:r>
              <a:rPr lang="en-US" sz="2200" dirty="0">
                <a:latin typeface="Times New Roman" panose="02020603050405020304" pitchFamily="18" charset="0"/>
                <a:cs typeface="Times New Roman" panose="02020603050405020304" pitchFamily="18" charset="0"/>
              </a:rPr>
              <a:t>The waves destroy the stone without damaging other tissue.</a:t>
            </a:r>
          </a:p>
          <a:p>
            <a:pPr lvl="1" eaLnBrk="1" hangingPunct="1">
              <a:defRPr/>
            </a:pPr>
            <a:endParaRPr lang="en-US" sz="2200" dirty="0">
              <a:latin typeface="Times New Roman" panose="02020603050405020304" pitchFamily="18" charset="0"/>
              <a:cs typeface="Times New Roman" panose="02020603050405020304" pitchFamily="18" charset="0"/>
            </a:endParaRPr>
          </a:p>
          <a:p>
            <a:pPr lvl="1" eaLnBrk="1" hangingPunct="1">
              <a:defRPr/>
            </a:pPr>
            <a:r>
              <a:rPr lang="en-US" sz="2200" dirty="0">
                <a:latin typeface="Times New Roman" panose="02020603050405020304" pitchFamily="18" charset="0"/>
                <a:cs typeface="Times New Roman" panose="02020603050405020304" pitchFamily="18" charset="0"/>
              </a:rPr>
              <a:t>Thus, the patient is spared the trauma of surgery, and recovers within a few days.</a:t>
            </a:r>
          </a:p>
        </p:txBody>
      </p:sp>
      <p:pic>
        <p:nvPicPr>
          <p:cNvPr id="1026" name="Picture 2" descr="Lithotripsy for Kidney Stones - Kidney Stone Removal ...">
            <a:extLst>
              <a:ext uri="{FF2B5EF4-FFF2-40B4-BE49-F238E27FC236}">
                <a16:creationId xmlns:a16="http://schemas.microsoft.com/office/drawing/2014/main" id="{9461E24B-7278-9895-C111-76B9859D4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063" y="991050"/>
            <a:ext cx="3822706" cy="254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152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dissolv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dissolve">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dissolv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dissolve">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fade">
                                      <p:cBhvr>
                                        <p:cTn id="40" dur="2000"/>
                                        <p:tgtEl>
                                          <p:spTgt spid="1026"/>
                                        </p:tgtEl>
                                      </p:cBhvr>
                                    </p:animEffect>
                                    <p:anim calcmode="lin" valueType="num">
                                      <p:cBhvr>
                                        <p:cTn id="41" dur="2000" fill="hold"/>
                                        <p:tgtEl>
                                          <p:spTgt spid="1026"/>
                                        </p:tgtEl>
                                        <p:attrNameLst>
                                          <p:attrName>ppt_w</p:attrName>
                                        </p:attrNameLst>
                                      </p:cBhvr>
                                      <p:tavLst>
                                        <p:tav tm="0" fmla="#ppt_w*sin(2.5*pi*$)">
                                          <p:val>
                                            <p:fltVal val="0"/>
                                          </p:val>
                                        </p:tav>
                                        <p:tav tm="100000">
                                          <p:val>
                                            <p:fltVal val="1"/>
                                          </p:val>
                                        </p:tav>
                                      </p:tavLst>
                                    </p:anim>
                                    <p:anim calcmode="lin" valueType="num">
                                      <p:cBhvr>
                                        <p:cTn id="42"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4">
            <a:extLst>
              <a:ext uri="{FF2B5EF4-FFF2-40B4-BE49-F238E27FC236}">
                <a16:creationId xmlns:a16="http://schemas.microsoft.com/office/drawing/2014/main" id="{D5FBA917-B78F-8BD2-4BC9-B0B8ED00A0D6}"/>
              </a:ext>
            </a:extLst>
          </p:cNvPr>
          <p:cNvGraphicFramePr>
            <a:graphicFrameLocks noChangeAspect="1"/>
          </p:cNvGraphicFramePr>
          <p:nvPr>
            <p:extLst>
              <p:ext uri="{D42A27DB-BD31-4B8C-83A1-F6EECF244321}">
                <p14:modId xmlns:p14="http://schemas.microsoft.com/office/powerpoint/2010/main" val="1344216619"/>
              </p:ext>
            </p:extLst>
          </p:nvPr>
        </p:nvGraphicFramePr>
        <p:xfrm>
          <a:off x="250942" y="434623"/>
          <a:ext cx="9034215" cy="786857"/>
        </p:xfrm>
        <a:graphic>
          <a:graphicData uri="http://schemas.openxmlformats.org/presentationml/2006/ole">
            <mc:AlternateContent xmlns:mc="http://schemas.openxmlformats.org/markup-compatibility/2006">
              <mc:Choice xmlns:v="urn:schemas-microsoft-com:vml" Requires="v">
                <p:oleObj name="Equation" r:id="rId2" imgW="4800600" imgH="419040" progId="Equation.DSMT4">
                  <p:embed/>
                </p:oleObj>
              </mc:Choice>
              <mc:Fallback>
                <p:oleObj name="Equation" r:id="rId2" imgW="4800600" imgH="419040" progId="Equation.DSMT4">
                  <p:embed/>
                  <p:pic>
                    <p:nvPicPr>
                      <p:cNvPr id="9" name="Object 4">
                        <a:extLst>
                          <a:ext uri="{FF2B5EF4-FFF2-40B4-BE49-F238E27FC236}">
                            <a16:creationId xmlns:a16="http://schemas.microsoft.com/office/drawing/2014/main" id="{B03FB7D9-C6C8-AC2F-5EE2-C7C81B09F463}"/>
                          </a:ext>
                        </a:extLst>
                      </p:cNvPr>
                      <p:cNvPicPr>
                        <a:picLocks noChangeAspect="1" noChangeArrowheads="1"/>
                      </p:cNvPicPr>
                      <p:nvPr/>
                    </p:nvPicPr>
                    <p:blipFill>
                      <a:blip r:embed="rId3"/>
                      <a:srcRect/>
                      <a:stretch>
                        <a:fillRect/>
                      </a:stretch>
                    </p:blipFill>
                    <p:spPr bwMode="auto">
                      <a:xfrm>
                        <a:off x="250942" y="434623"/>
                        <a:ext cx="9034215" cy="786857"/>
                      </a:xfrm>
                      <a:prstGeom prst="rect">
                        <a:avLst/>
                      </a:prstGeom>
                      <a:noFill/>
                      <a:ln>
                        <a:noFill/>
                      </a:ln>
                    </p:spPr>
                  </p:pic>
                </p:oleObj>
              </mc:Fallback>
            </mc:AlternateContent>
          </a:graphicData>
        </a:graphic>
      </p:graphicFrame>
      <p:pic>
        <p:nvPicPr>
          <p:cNvPr id="3" name="Picture 16">
            <a:extLst>
              <a:ext uri="{FF2B5EF4-FFF2-40B4-BE49-F238E27FC236}">
                <a16:creationId xmlns:a16="http://schemas.microsoft.com/office/drawing/2014/main" id="{981E078D-E97E-E5F4-B212-E0EA03A77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71" y="1183399"/>
            <a:ext cx="1014443" cy="26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a:extLst>
              <a:ext uri="{FF2B5EF4-FFF2-40B4-BE49-F238E27FC236}">
                <a16:creationId xmlns:a16="http://schemas.microsoft.com/office/drawing/2014/main" id="{1507768C-431B-E4E1-DFBF-F9C07D4341EE}"/>
              </a:ext>
            </a:extLst>
          </p:cNvPr>
          <p:cNvSpPr txBox="1">
            <a:spLocks noChangeArrowheads="1"/>
          </p:cNvSpPr>
          <p:nvPr/>
        </p:nvSpPr>
        <p:spPr bwMode="auto">
          <a:xfrm>
            <a:off x="181970" y="169561"/>
            <a:ext cx="1276311" cy="461665"/>
          </a:xfrm>
          <a:prstGeom prst="rect">
            <a:avLst/>
          </a:prstGeom>
          <a:noFill/>
          <a:ln w="9525">
            <a:noFill/>
            <a:miter lim="800000"/>
            <a:headEnd/>
            <a:tailEnd/>
          </a:ln>
          <a:effectLst/>
        </p:spPr>
        <p:txBody>
          <a:bodyPr wrap="none">
            <a:spAutoFit/>
          </a:bodyPr>
          <a:lstStyle/>
          <a:p>
            <a:pPr eaLnBrk="1" hangingPunct="1">
              <a:defRPr/>
            </a:pPr>
            <a:r>
              <a:rPr lang="en-US" sz="2400" dirty="0">
                <a:solidFill>
                  <a:schemeClr val="accent1"/>
                </a:solidFill>
                <a:latin typeface="Times New Roman" panose="02020603050405020304" pitchFamily="18" charset="0"/>
                <a:cs typeface="Times New Roman" panose="02020603050405020304" pitchFamily="18" charset="0"/>
              </a:rPr>
              <a:t>Example</a:t>
            </a:r>
          </a:p>
        </p:txBody>
      </p:sp>
      <p:graphicFrame>
        <p:nvGraphicFramePr>
          <p:cNvPr id="6" name="Object 4">
            <a:extLst>
              <a:ext uri="{FF2B5EF4-FFF2-40B4-BE49-F238E27FC236}">
                <a16:creationId xmlns:a16="http://schemas.microsoft.com/office/drawing/2014/main" id="{03BDE425-6D2F-4941-55B8-5C7B2F29E11B}"/>
              </a:ext>
            </a:extLst>
          </p:cNvPr>
          <p:cNvGraphicFramePr>
            <a:graphicFrameLocks noChangeAspect="1"/>
          </p:cNvGraphicFramePr>
          <p:nvPr>
            <p:extLst>
              <p:ext uri="{D42A27DB-BD31-4B8C-83A1-F6EECF244321}">
                <p14:modId xmlns:p14="http://schemas.microsoft.com/office/powerpoint/2010/main" val="3121242579"/>
              </p:ext>
            </p:extLst>
          </p:nvPr>
        </p:nvGraphicFramePr>
        <p:xfrm>
          <a:off x="260350" y="1533525"/>
          <a:ext cx="2747963" cy="787400"/>
        </p:xfrm>
        <a:graphic>
          <a:graphicData uri="http://schemas.openxmlformats.org/presentationml/2006/ole">
            <mc:AlternateContent xmlns:mc="http://schemas.openxmlformats.org/markup-compatibility/2006">
              <mc:Choice xmlns:v="urn:schemas-microsoft-com:vml" Requires="v">
                <p:oleObj name="Equation" r:id="rId5" imgW="1460160" imgH="419040" progId="Equation.DSMT4">
                  <p:embed/>
                </p:oleObj>
              </mc:Choice>
              <mc:Fallback>
                <p:oleObj name="Equation" r:id="rId5" imgW="1460160" imgH="419040" progId="Equation.DSMT4">
                  <p:embed/>
                  <p:pic>
                    <p:nvPicPr>
                      <p:cNvPr id="2" name="Object 4">
                        <a:extLst>
                          <a:ext uri="{FF2B5EF4-FFF2-40B4-BE49-F238E27FC236}">
                            <a16:creationId xmlns:a16="http://schemas.microsoft.com/office/drawing/2014/main" id="{D5FBA917-B78F-8BD2-4BC9-B0B8ED00A0D6}"/>
                          </a:ext>
                        </a:extLst>
                      </p:cNvPr>
                      <p:cNvPicPr>
                        <a:picLocks noChangeAspect="1" noChangeArrowheads="1"/>
                      </p:cNvPicPr>
                      <p:nvPr/>
                    </p:nvPicPr>
                    <p:blipFill>
                      <a:blip r:embed="rId6"/>
                      <a:srcRect/>
                      <a:stretch>
                        <a:fillRect/>
                      </a:stretch>
                    </p:blipFill>
                    <p:spPr bwMode="auto">
                      <a:xfrm>
                        <a:off x="260350" y="1533525"/>
                        <a:ext cx="2747963" cy="787400"/>
                      </a:xfrm>
                      <a:prstGeom prst="rect">
                        <a:avLst/>
                      </a:prstGeom>
                      <a:noFill/>
                      <a:ln>
                        <a:noFill/>
                      </a:ln>
                    </p:spPr>
                  </p:pic>
                </p:oleObj>
              </mc:Fallback>
            </mc:AlternateContent>
          </a:graphicData>
        </a:graphic>
      </p:graphicFrame>
      <p:graphicFrame>
        <p:nvGraphicFramePr>
          <p:cNvPr id="8" name="Object 4">
            <a:extLst>
              <a:ext uri="{FF2B5EF4-FFF2-40B4-BE49-F238E27FC236}">
                <a16:creationId xmlns:a16="http://schemas.microsoft.com/office/drawing/2014/main" id="{52911BD8-8669-BC15-FE27-82A4AA5313CC}"/>
              </a:ext>
            </a:extLst>
          </p:cNvPr>
          <p:cNvGraphicFramePr>
            <a:graphicFrameLocks noChangeAspect="1"/>
          </p:cNvGraphicFramePr>
          <p:nvPr>
            <p:extLst>
              <p:ext uri="{D42A27DB-BD31-4B8C-83A1-F6EECF244321}">
                <p14:modId xmlns:p14="http://schemas.microsoft.com/office/powerpoint/2010/main" val="2899656697"/>
              </p:ext>
            </p:extLst>
          </p:nvPr>
        </p:nvGraphicFramePr>
        <p:xfrm>
          <a:off x="1684363" y="2367082"/>
          <a:ext cx="908050" cy="787400"/>
        </p:xfrm>
        <a:graphic>
          <a:graphicData uri="http://schemas.openxmlformats.org/presentationml/2006/ole">
            <mc:AlternateContent xmlns:mc="http://schemas.openxmlformats.org/markup-compatibility/2006">
              <mc:Choice xmlns:v="urn:schemas-microsoft-com:vml" Requires="v">
                <p:oleObj name="Equation" r:id="rId7" imgW="482400" imgH="419040" progId="Equation.DSMT4">
                  <p:embed/>
                </p:oleObj>
              </mc:Choice>
              <mc:Fallback>
                <p:oleObj name="Equation" r:id="rId7" imgW="482400" imgH="419040" progId="Equation.DSMT4">
                  <p:embed/>
                  <p:pic>
                    <p:nvPicPr>
                      <p:cNvPr id="6" name="Object 4">
                        <a:extLst>
                          <a:ext uri="{FF2B5EF4-FFF2-40B4-BE49-F238E27FC236}">
                            <a16:creationId xmlns:a16="http://schemas.microsoft.com/office/drawing/2014/main" id="{03BDE425-6D2F-4941-55B8-5C7B2F29E11B}"/>
                          </a:ext>
                        </a:extLst>
                      </p:cNvPr>
                      <p:cNvPicPr>
                        <a:picLocks noChangeAspect="1" noChangeArrowheads="1"/>
                      </p:cNvPicPr>
                      <p:nvPr/>
                    </p:nvPicPr>
                    <p:blipFill>
                      <a:blip r:embed="rId8"/>
                      <a:srcRect/>
                      <a:stretch>
                        <a:fillRect/>
                      </a:stretch>
                    </p:blipFill>
                    <p:spPr bwMode="auto">
                      <a:xfrm>
                        <a:off x="1684363" y="2367082"/>
                        <a:ext cx="908050" cy="787400"/>
                      </a:xfrm>
                      <a:prstGeom prst="rect">
                        <a:avLst/>
                      </a:prstGeom>
                      <a:noFill/>
                      <a:ln>
                        <a:noFill/>
                      </a:ln>
                    </p:spPr>
                  </p:pic>
                </p:oleObj>
              </mc:Fallback>
            </mc:AlternateContent>
          </a:graphicData>
        </a:graphic>
      </p:graphicFrame>
      <p:graphicFrame>
        <p:nvGraphicFramePr>
          <p:cNvPr id="9" name="Object 4">
            <a:extLst>
              <a:ext uri="{FF2B5EF4-FFF2-40B4-BE49-F238E27FC236}">
                <a16:creationId xmlns:a16="http://schemas.microsoft.com/office/drawing/2014/main" id="{494691B7-9B4A-4A0B-5D8E-5794310B08A8}"/>
              </a:ext>
            </a:extLst>
          </p:cNvPr>
          <p:cNvGraphicFramePr>
            <a:graphicFrameLocks noChangeAspect="1"/>
          </p:cNvGraphicFramePr>
          <p:nvPr>
            <p:extLst>
              <p:ext uri="{D42A27DB-BD31-4B8C-83A1-F6EECF244321}">
                <p14:modId xmlns:p14="http://schemas.microsoft.com/office/powerpoint/2010/main" val="2178950579"/>
              </p:ext>
            </p:extLst>
          </p:nvPr>
        </p:nvGraphicFramePr>
        <p:xfrm>
          <a:off x="1973920" y="3195556"/>
          <a:ext cx="955675" cy="333375"/>
        </p:xfrm>
        <a:graphic>
          <a:graphicData uri="http://schemas.openxmlformats.org/presentationml/2006/ole">
            <mc:AlternateContent xmlns:mc="http://schemas.openxmlformats.org/markup-compatibility/2006">
              <mc:Choice xmlns:v="urn:schemas-microsoft-com:vml" Requires="v">
                <p:oleObj name="Equation" r:id="rId9" imgW="507960" imgH="177480" progId="Equation.DSMT4">
                  <p:embed/>
                </p:oleObj>
              </mc:Choice>
              <mc:Fallback>
                <p:oleObj name="Equation" r:id="rId9" imgW="507960" imgH="177480" progId="Equation.DSMT4">
                  <p:embed/>
                  <p:pic>
                    <p:nvPicPr>
                      <p:cNvPr id="8" name="Object 4">
                        <a:extLst>
                          <a:ext uri="{FF2B5EF4-FFF2-40B4-BE49-F238E27FC236}">
                            <a16:creationId xmlns:a16="http://schemas.microsoft.com/office/drawing/2014/main" id="{52911BD8-8669-BC15-FE27-82A4AA5313CC}"/>
                          </a:ext>
                        </a:extLst>
                      </p:cNvPr>
                      <p:cNvPicPr>
                        <a:picLocks noChangeAspect="1" noChangeArrowheads="1"/>
                      </p:cNvPicPr>
                      <p:nvPr/>
                    </p:nvPicPr>
                    <p:blipFill>
                      <a:blip r:embed="rId10"/>
                      <a:srcRect/>
                      <a:stretch>
                        <a:fillRect/>
                      </a:stretch>
                    </p:blipFill>
                    <p:spPr bwMode="auto">
                      <a:xfrm>
                        <a:off x="1973920" y="3195556"/>
                        <a:ext cx="955675" cy="333375"/>
                      </a:xfrm>
                      <a:prstGeom prst="rect">
                        <a:avLst/>
                      </a:prstGeom>
                      <a:noFill/>
                      <a:ln>
                        <a:noFill/>
                      </a:ln>
                    </p:spPr>
                  </p:pic>
                </p:oleObj>
              </mc:Fallback>
            </mc:AlternateContent>
          </a:graphicData>
        </a:graphic>
      </p:graphicFrame>
      <p:graphicFrame>
        <p:nvGraphicFramePr>
          <p:cNvPr id="11" name="Object 4">
            <a:extLst>
              <a:ext uri="{FF2B5EF4-FFF2-40B4-BE49-F238E27FC236}">
                <a16:creationId xmlns:a16="http://schemas.microsoft.com/office/drawing/2014/main" id="{C33E5FC2-968F-9276-8F20-D68E62D95756}"/>
              </a:ext>
            </a:extLst>
          </p:cNvPr>
          <p:cNvGraphicFramePr>
            <a:graphicFrameLocks noChangeAspect="1"/>
          </p:cNvGraphicFramePr>
          <p:nvPr>
            <p:extLst>
              <p:ext uri="{D42A27DB-BD31-4B8C-83A1-F6EECF244321}">
                <p14:modId xmlns:p14="http://schemas.microsoft.com/office/powerpoint/2010/main" val="551088374"/>
              </p:ext>
            </p:extLst>
          </p:nvPr>
        </p:nvGraphicFramePr>
        <p:xfrm>
          <a:off x="326063" y="3638550"/>
          <a:ext cx="2724150" cy="787400"/>
        </p:xfrm>
        <a:graphic>
          <a:graphicData uri="http://schemas.openxmlformats.org/presentationml/2006/ole">
            <mc:AlternateContent xmlns:mc="http://schemas.openxmlformats.org/markup-compatibility/2006">
              <mc:Choice xmlns:v="urn:schemas-microsoft-com:vml" Requires="v">
                <p:oleObj name="Equation" r:id="rId11" imgW="1447560" imgH="419040" progId="Equation.DSMT4">
                  <p:embed/>
                </p:oleObj>
              </mc:Choice>
              <mc:Fallback>
                <p:oleObj name="Equation" r:id="rId11" imgW="1447560" imgH="419040" progId="Equation.DSMT4">
                  <p:embed/>
                  <p:pic>
                    <p:nvPicPr>
                      <p:cNvPr id="6" name="Object 4">
                        <a:extLst>
                          <a:ext uri="{FF2B5EF4-FFF2-40B4-BE49-F238E27FC236}">
                            <a16:creationId xmlns:a16="http://schemas.microsoft.com/office/drawing/2014/main" id="{03BDE425-6D2F-4941-55B8-5C7B2F29E11B}"/>
                          </a:ext>
                        </a:extLst>
                      </p:cNvPr>
                      <p:cNvPicPr>
                        <a:picLocks noChangeAspect="1" noChangeArrowheads="1"/>
                      </p:cNvPicPr>
                      <p:nvPr/>
                    </p:nvPicPr>
                    <p:blipFill>
                      <a:blip r:embed="rId12"/>
                      <a:srcRect/>
                      <a:stretch>
                        <a:fillRect/>
                      </a:stretch>
                    </p:blipFill>
                    <p:spPr bwMode="auto">
                      <a:xfrm>
                        <a:off x="326063" y="3638550"/>
                        <a:ext cx="2724150" cy="787400"/>
                      </a:xfrm>
                      <a:prstGeom prst="rect">
                        <a:avLst/>
                      </a:prstGeom>
                      <a:noFill/>
                      <a:ln>
                        <a:noFill/>
                      </a:ln>
                    </p:spPr>
                  </p:pic>
                </p:oleObj>
              </mc:Fallback>
            </mc:AlternateContent>
          </a:graphicData>
        </a:graphic>
      </p:graphicFrame>
      <p:graphicFrame>
        <p:nvGraphicFramePr>
          <p:cNvPr id="12" name="Object 4">
            <a:extLst>
              <a:ext uri="{FF2B5EF4-FFF2-40B4-BE49-F238E27FC236}">
                <a16:creationId xmlns:a16="http://schemas.microsoft.com/office/drawing/2014/main" id="{D19DAE95-ECD8-2501-5D62-57807346A22C}"/>
              </a:ext>
            </a:extLst>
          </p:cNvPr>
          <p:cNvGraphicFramePr>
            <a:graphicFrameLocks noChangeAspect="1"/>
          </p:cNvGraphicFramePr>
          <p:nvPr>
            <p:extLst>
              <p:ext uri="{D42A27DB-BD31-4B8C-83A1-F6EECF244321}">
                <p14:modId xmlns:p14="http://schemas.microsoft.com/office/powerpoint/2010/main" val="1808490252"/>
              </p:ext>
            </p:extLst>
          </p:nvPr>
        </p:nvGraphicFramePr>
        <p:xfrm>
          <a:off x="1973920" y="4472107"/>
          <a:ext cx="787400" cy="787400"/>
        </p:xfrm>
        <a:graphic>
          <a:graphicData uri="http://schemas.openxmlformats.org/presentationml/2006/ole">
            <mc:AlternateContent xmlns:mc="http://schemas.openxmlformats.org/markup-compatibility/2006">
              <mc:Choice xmlns:v="urn:schemas-microsoft-com:vml" Requires="v">
                <p:oleObj name="Equation" r:id="rId13" imgW="419040" imgH="419040" progId="Equation.DSMT4">
                  <p:embed/>
                </p:oleObj>
              </mc:Choice>
              <mc:Fallback>
                <p:oleObj name="Equation" r:id="rId13" imgW="419040" imgH="419040" progId="Equation.DSMT4">
                  <p:embed/>
                  <p:pic>
                    <p:nvPicPr>
                      <p:cNvPr id="11" name="Object 4">
                        <a:extLst>
                          <a:ext uri="{FF2B5EF4-FFF2-40B4-BE49-F238E27FC236}">
                            <a16:creationId xmlns:a16="http://schemas.microsoft.com/office/drawing/2014/main" id="{C33E5FC2-968F-9276-8F20-D68E62D95756}"/>
                          </a:ext>
                        </a:extLst>
                      </p:cNvPr>
                      <p:cNvPicPr>
                        <a:picLocks noChangeAspect="1" noChangeArrowheads="1"/>
                      </p:cNvPicPr>
                      <p:nvPr/>
                    </p:nvPicPr>
                    <p:blipFill>
                      <a:blip r:embed="rId14"/>
                      <a:srcRect/>
                      <a:stretch>
                        <a:fillRect/>
                      </a:stretch>
                    </p:blipFill>
                    <p:spPr bwMode="auto">
                      <a:xfrm>
                        <a:off x="1973920" y="4472107"/>
                        <a:ext cx="787400" cy="787400"/>
                      </a:xfrm>
                      <a:prstGeom prst="rect">
                        <a:avLst/>
                      </a:prstGeom>
                      <a:noFill/>
                      <a:ln>
                        <a:noFill/>
                      </a:ln>
                    </p:spPr>
                  </p:pic>
                </p:oleObj>
              </mc:Fallback>
            </mc:AlternateContent>
          </a:graphicData>
        </a:graphic>
      </p:graphicFrame>
      <p:graphicFrame>
        <p:nvGraphicFramePr>
          <p:cNvPr id="13" name="Object 4">
            <a:extLst>
              <a:ext uri="{FF2B5EF4-FFF2-40B4-BE49-F238E27FC236}">
                <a16:creationId xmlns:a16="http://schemas.microsoft.com/office/drawing/2014/main" id="{9D10E654-C868-04FD-9A27-DCA642789FF9}"/>
              </a:ext>
            </a:extLst>
          </p:cNvPr>
          <p:cNvGraphicFramePr>
            <a:graphicFrameLocks noChangeAspect="1"/>
          </p:cNvGraphicFramePr>
          <p:nvPr>
            <p:extLst>
              <p:ext uri="{D42A27DB-BD31-4B8C-83A1-F6EECF244321}">
                <p14:modId xmlns:p14="http://schemas.microsoft.com/office/powerpoint/2010/main" val="148546496"/>
              </p:ext>
            </p:extLst>
          </p:nvPr>
        </p:nvGraphicFramePr>
        <p:xfrm>
          <a:off x="2099451" y="5447790"/>
          <a:ext cx="836612" cy="381000"/>
        </p:xfrm>
        <a:graphic>
          <a:graphicData uri="http://schemas.openxmlformats.org/presentationml/2006/ole">
            <mc:AlternateContent xmlns:mc="http://schemas.openxmlformats.org/markup-compatibility/2006">
              <mc:Choice xmlns:v="urn:schemas-microsoft-com:vml" Requires="v">
                <p:oleObj name="Equation" r:id="rId15" imgW="444240" imgH="203040" progId="Equation.DSMT4">
                  <p:embed/>
                </p:oleObj>
              </mc:Choice>
              <mc:Fallback>
                <p:oleObj name="Equation" r:id="rId15" imgW="444240" imgH="203040" progId="Equation.DSMT4">
                  <p:embed/>
                  <p:pic>
                    <p:nvPicPr>
                      <p:cNvPr id="9" name="Object 4">
                        <a:extLst>
                          <a:ext uri="{FF2B5EF4-FFF2-40B4-BE49-F238E27FC236}">
                            <a16:creationId xmlns:a16="http://schemas.microsoft.com/office/drawing/2014/main" id="{494691B7-9B4A-4A0B-5D8E-5794310B08A8}"/>
                          </a:ext>
                        </a:extLst>
                      </p:cNvPr>
                      <p:cNvPicPr>
                        <a:picLocks noChangeAspect="1" noChangeArrowheads="1"/>
                      </p:cNvPicPr>
                      <p:nvPr/>
                    </p:nvPicPr>
                    <p:blipFill>
                      <a:blip r:embed="rId16"/>
                      <a:srcRect/>
                      <a:stretch>
                        <a:fillRect/>
                      </a:stretch>
                    </p:blipFill>
                    <p:spPr bwMode="auto">
                      <a:xfrm>
                        <a:off x="2099451" y="5447790"/>
                        <a:ext cx="836612" cy="381000"/>
                      </a:xfrm>
                      <a:prstGeom prst="rect">
                        <a:avLst/>
                      </a:prstGeom>
                      <a:noFill/>
                      <a:ln>
                        <a:noFill/>
                      </a:ln>
                    </p:spPr>
                  </p:pic>
                </p:oleObj>
              </mc:Fallback>
            </mc:AlternateContent>
          </a:graphicData>
        </a:graphic>
      </p:graphicFrame>
      <p:graphicFrame>
        <p:nvGraphicFramePr>
          <p:cNvPr id="14" name="Object 4">
            <a:extLst>
              <a:ext uri="{FF2B5EF4-FFF2-40B4-BE49-F238E27FC236}">
                <a16:creationId xmlns:a16="http://schemas.microsoft.com/office/drawing/2014/main" id="{5FE33020-6410-B9AD-3F80-37FCCEB67CDB}"/>
              </a:ext>
            </a:extLst>
          </p:cNvPr>
          <p:cNvGraphicFramePr>
            <a:graphicFrameLocks noChangeAspect="1"/>
          </p:cNvGraphicFramePr>
          <p:nvPr>
            <p:extLst>
              <p:ext uri="{D42A27DB-BD31-4B8C-83A1-F6EECF244321}">
                <p14:modId xmlns:p14="http://schemas.microsoft.com/office/powerpoint/2010/main" val="496827035"/>
              </p:ext>
            </p:extLst>
          </p:nvPr>
        </p:nvGraphicFramePr>
        <p:xfrm>
          <a:off x="283902" y="5965390"/>
          <a:ext cx="6667500" cy="382588"/>
        </p:xfrm>
        <a:graphic>
          <a:graphicData uri="http://schemas.openxmlformats.org/presentationml/2006/ole">
            <mc:AlternateContent xmlns:mc="http://schemas.openxmlformats.org/markup-compatibility/2006">
              <mc:Choice xmlns:v="urn:schemas-microsoft-com:vml" Requires="v">
                <p:oleObj name="Equation" r:id="rId17" imgW="3543120" imgH="203040" progId="Equation.DSMT4">
                  <p:embed/>
                </p:oleObj>
              </mc:Choice>
              <mc:Fallback>
                <p:oleObj name="Equation" r:id="rId17" imgW="3543120" imgH="203040" progId="Equation.DSMT4">
                  <p:embed/>
                  <p:pic>
                    <p:nvPicPr>
                      <p:cNvPr id="11" name="Object 4">
                        <a:extLst>
                          <a:ext uri="{FF2B5EF4-FFF2-40B4-BE49-F238E27FC236}">
                            <a16:creationId xmlns:a16="http://schemas.microsoft.com/office/drawing/2014/main" id="{C33E5FC2-968F-9276-8F20-D68E62D95756}"/>
                          </a:ext>
                        </a:extLst>
                      </p:cNvPr>
                      <p:cNvPicPr>
                        <a:picLocks noChangeAspect="1" noChangeArrowheads="1"/>
                      </p:cNvPicPr>
                      <p:nvPr/>
                    </p:nvPicPr>
                    <p:blipFill>
                      <a:blip r:embed="rId18"/>
                      <a:srcRect/>
                      <a:stretch>
                        <a:fillRect/>
                      </a:stretch>
                    </p:blipFill>
                    <p:spPr bwMode="auto">
                      <a:xfrm>
                        <a:off x="283902" y="5965390"/>
                        <a:ext cx="6667500" cy="382588"/>
                      </a:xfrm>
                      <a:prstGeom prst="rect">
                        <a:avLst/>
                      </a:prstGeom>
                      <a:noFill/>
                      <a:ln>
                        <a:noFill/>
                      </a:ln>
                    </p:spPr>
                  </p:pic>
                </p:oleObj>
              </mc:Fallback>
            </mc:AlternateContent>
          </a:graphicData>
        </a:graphic>
      </p:graphicFrame>
      <p:pic>
        <p:nvPicPr>
          <p:cNvPr id="16" name="Picture 15" descr="A graph of a function&#10;&#10;Description automatically generated">
            <a:extLst>
              <a:ext uri="{FF2B5EF4-FFF2-40B4-BE49-F238E27FC236}">
                <a16:creationId xmlns:a16="http://schemas.microsoft.com/office/drawing/2014/main" id="{7C93181A-100D-7F39-7B12-32CC38D69E2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53527" y="1486887"/>
            <a:ext cx="4084088" cy="4084088"/>
          </a:xfrm>
          <a:prstGeom prst="rect">
            <a:avLst/>
          </a:prstGeom>
        </p:spPr>
      </p:pic>
      <p:pic>
        <p:nvPicPr>
          <p:cNvPr id="18" name="Picture 17" descr="A graph of an ellipse with a red circle&#10;&#10;Description automatically generated">
            <a:extLst>
              <a:ext uri="{FF2B5EF4-FFF2-40B4-BE49-F238E27FC236}">
                <a16:creationId xmlns:a16="http://schemas.microsoft.com/office/drawing/2014/main" id="{ACB092D5-E1A0-4347-712A-2A5D60D3C92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60761" y="1479488"/>
            <a:ext cx="4091488" cy="4091488"/>
          </a:xfrm>
          <a:prstGeom prst="rect">
            <a:avLst/>
          </a:prstGeom>
        </p:spPr>
      </p:pic>
      <p:cxnSp>
        <p:nvCxnSpPr>
          <p:cNvPr id="19" name="Straight Connector 18">
            <a:extLst>
              <a:ext uri="{FF2B5EF4-FFF2-40B4-BE49-F238E27FC236}">
                <a16:creationId xmlns:a16="http://schemas.microsoft.com/office/drawing/2014/main" id="{89F66818-56FC-EBAA-5600-4F99C2604708}"/>
              </a:ext>
            </a:extLst>
          </p:cNvPr>
          <p:cNvCxnSpPr>
            <a:cxnSpLocks/>
          </p:cNvCxnSpPr>
          <p:nvPr/>
        </p:nvCxnSpPr>
        <p:spPr>
          <a:xfrm flipV="1">
            <a:off x="3804935" y="1598150"/>
            <a:ext cx="0" cy="390780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21" name="Object 4">
            <a:extLst>
              <a:ext uri="{FF2B5EF4-FFF2-40B4-BE49-F238E27FC236}">
                <a16:creationId xmlns:a16="http://schemas.microsoft.com/office/drawing/2014/main" id="{8601C323-D66C-3A9A-AB54-BBD935B6926B}"/>
              </a:ext>
            </a:extLst>
          </p:cNvPr>
          <p:cNvGraphicFramePr>
            <a:graphicFrameLocks noChangeAspect="1"/>
          </p:cNvGraphicFramePr>
          <p:nvPr>
            <p:extLst>
              <p:ext uri="{D42A27DB-BD31-4B8C-83A1-F6EECF244321}">
                <p14:modId xmlns:p14="http://schemas.microsoft.com/office/powerpoint/2010/main" val="814053865"/>
              </p:ext>
            </p:extLst>
          </p:nvPr>
        </p:nvGraphicFramePr>
        <p:xfrm>
          <a:off x="4030739" y="1639866"/>
          <a:ext cx="2054225" cy="381000"/>
        </p:xfrm>
        <a:graphic>
          <a:graphicData uri="http://schemas.openxmlformats.org/presentationml/2006/ole">
            <mc:AlternateContent xmlns:mc="http://schemas.openxmlformats.org/markup-compatibility/2006">
              <mc:Choice xmlns:v="urn:schemas-microsoft-com:vml" Requires="v">
                <p:oleObj name="Equation" r:id="rId21" imgW="1091880" imgH="203040" progId="Equation.DSMT4">
                  <p:embed/>
                </p:oleObj>
              </mc:Choice>
              <mc:Fallback>
                <p:oleObj name="Equation" r:id="rId21" imgW="1091880" imgH="203040" progId="Equation.DSMT4">
                  <p:embed/>
                  <p:pic>
                    <p:nvPicPr>
                      <p:cNvPr id="6" name="Object 4">
                        <a:extLst>
                          <a:ext uri="{FF2B5EF4-FFF2-40B4-BE49-F238E27FC236}">
                            <a16:creationId xmlns:a16="http://schemas.microsoft.com/office/drawing/2014/main" id="{03BDE425-6D2F-4941-55B8-5C7B2F29E11B}"/>
                          </a:ext>
                        </a:extLst>
                      </p:cNvPr>
                      <p:cNvPicPr>
                        <a:picLocks noChangeAspect="1" noChangeArrowheads="1"/>
                      </p:cNvPicPr>
                      <p:nvPr/>
                    </p:nvPicPr>
                    <p:blipFill>
                      <a:blip r:embed="rId22"/>
                      <a:srcRect/>
                      <a:stretch>
                        <a:fillRect/>
                      </a:stretch>
                    </p:blipFill>
                    <p:spPr bwMode="auto">
                      <a:xfrm>
                        <a:off x="4030739" y="1639866"/>
                        <a:ext cx="2054225" cy="381000"/>
                      </a:xfrm>
                      <a:prstGeom prst="rect">
                        <a:avLst/>
                      </a:prstGeom>
                      <a:noFill/>
                      <a:ln>
                        <a:noFill/>
                      </a:ln>
                    </p:spPr>
                  </p:pic>
                </p:oleObj>
              </mc:Fallback>
            </mc:AlternateContent>
          </a:graphicData>
        </a:graphic>
      </p:graphicFrame>
      <p:graphicFrame>
        <p:nvGraphicFramePr>
          <p:cNvPr id="22" name="Object 4">
            <a:extLst>
              <a:ext uri="{FF2B5EF4-FFF2-40B4-BE49-F238E27FC236}">
                <a16:creationId xmlns:a16="http://schemas.microsoft.com/office/drawing/2014/main" id="{71776EA7-3A41-BA1F-1012-93B801184472}"/>
              </a:ext>
            </a:extLst>
          </p:cNvPr>
          <p:cNvGraphicFramePr>
            <a:graphicFrameLocks noChangeAspect="1"/>
          </p:cNvGraphicFramePr>
          <p:nvPr>
            <p:extLst>
              <p:ext uri="{D42A27DB-BD31-4B8C-83A1-F6EECF244321}">
                <p14:modId xmlns:p14="http://schemas.microsoft.com/office/powerpoint/2010/main" val="97904993"/>
              </p:ext>
            </p:extLst>
          </p:nvPr>
        </p:nvGraphicFramePr>
        <p:xfrm>
          <a:off x="4030739" y="2216684"/>
          <a:ext cx="1552575" cy="381000"/>
        </p:xfrm>
        <a:graphic>
          <a:graphicData uri="http://schemas.openxmlformats.org/presentationml/2006/ole">
            <mc:AlternateContent xmlns:mc="http://schemas.openxmlformats.org/markup-compatibility/2006">
              <mc:Choice xmlns:v="urn:schemas-microsoft-com:vml" Requires="v">
                <p:oleObj name="Equation" r:id="rId23" imgW="825480" imgH="203040" progId="Equation.DSMT4">
                  <p:embed/>
                </p:oleObj>
              </mc:Choice>
              <mc:Fallback>
                <p:oleObj name="Equation" r:id="rId23" imgW="825480" imgH="203040" progId="Equation.DSMT4">
                  <p:embed/>
                  <p:pic>
                    <p:nvPicPr>
                      <p:cNvPr id="21" name="Object 4">
                        <a:extLst>
                          <a:ext uri="{FF2B5EF4-FFF2-40B4-BE49-F238E27FC236}">
                            <a16:creationId xmlns:a16="http://schemas.microsoft.com/office/drawing/2014/main" id="{8601C323-D66C-3A9A-AB54-BBD935B6926B}"/>
                          </a:ext>
                        </a:extLst>
                      </p:cNvPr>
                      <p:cNvPicPr>
                        <a:picLocks noChangeAspect="1" noChangeArrowheads="1"/>
                      </p:cNvPicPr>
                      <p:nvPr/>
                    </p:nvPicPr>
                    <p:blipFill>
                      <a:blip r:embed="rId24"/>
                      <a:srcRect/>
                      <a:stretch>
                        <a:fillRect/>
                      </a:stretch>
                    </p:blipFill>
                    <p:spPr bwMode="auto">
                      <a:xfrm>
                        <a:off x="4030739" y="2216684"/>
                        <a:ext cx="1552575" cy="381000"/>
                      </a:xfrm>
                      <a:prstGeom prst="rect">
                        <a:avLst/>
                      </a:prstGeom>
                      <a:noFill/>
                      <a:ln>
                        <a:noFill/>
                      </a:ln>
                    </p:spPr>
                  </p:pic>
                </p:oleObj>
              </mc:Fallback>
            </mc:AlternateContent>
          </a:graphicData>
        </a:graphic>
      </p:graphicFrame>
      <p:graphicFrame>
        <p:nvGraphicFramePr>
          <p:cNvPr id="23" name="Object 4">
            <a:extLst>
              <a:ext uri="{FF2B5EF4-FFF2-40B4-BE49-F238E27FC236}">
                <a16:creationId xmlns:a16="http://schemas.microsoft.com/office/drawing/2014/main" id="{9DF5A4FE-991B-860A-0FEA-6B5FF92C242E}"/>
              </a:ext>
            </a:extLst>
          </p:cNvPr>
          <p:cNvGraphicFramePr>
            <a:graphicFrameLocks noChangeAspect="1"/>
          </p:cNvGraphicFramePr>
          <p:nvPr>
            <p:extLst>
              <p:ext uri="{D42A27DB-BD31-4B8C-83A1-F6EECF244321}">
                <p14:modId xmlns:p14="http://schemas.microsoft.com/office/powerpoint/2010/main" val="2565327944"/>
              </p:ext>
            </p:extLst>
          </p:nvPr>
        </p:nvGraphicFramePr>
        <p:xfrm>
          <a:off x="4042128" y="2734058"/>
          <a:ext cx="906463" cy="381000"/>
        </p:xfrm>
        <a:graphic>
          <a:graphicData uri="http://schemas.openxmlformats.org/presentationml/2006/ole">
            <mc:AlternateContent xmlns:mc="http://schemas.openxmlformats.org/markup-compatibility/2006">
              <mc:Choice xmlns:v="urn:schemas-microsoft-com:vml" Requires="v">
                <p:oleObj name="Equation" r:id="rId25" imgW="482400" imgH="203040" progId="Equation.DSMT4">
                  <p:embed/>
                </p:oleObj>
              </mc:Choice>
              <mc:Fallback>
                <p:oleObj name="Equation" r:id="rId25" imgW="482400" imgH="203040" progId="Equation.DSMT4">
                  <p:embed/>
                  <p:pic>
                    <p:nvPicPr>
                      <p:cNvPr id="22" name="Object 4">
                        <a:extLst>
                          <a:ext uri="{FF2B5EF4-FFF2-40B4-BE49-F238E27FC236}">
                            <a16:creationId xmlns:a16="http://schemas.microsoft.com/office/drawing/2014/main" id="{71776EA7-3A41-BA1F-1012-93B801184472}"/>
                          </a:ext>
                        </a:extLst>
                      </p:cNvPr>
                      <p:cNvPicPr>
                        <a:picLocks noChangeAspect="1" noChangeArrowheads="1"/>
                      </p:cNvPicPr>
                      <p:nvPr/>
                    </p:nvPicPr>
                    <p:blipFill>
                      <a:blip r:embed="rId26"/>
                      <a:srcRect/>
                      <a:stretch>
                        <a:fillRect/>
                      </a:stretch>
                    </p:blipFill>
                    <p:spPr bwMode="auto">
                      <a:xfrm>
                        <a:off x="4042128" y="2734058"/>
                        <a:ext cx="906463" cy="381000"/>
                      </a:xfrm>
                      <a:prstGeom prst="rect">
                        <a:avLst/>
                      </a:prstGeom>
                      <a:noFill/>
                      <a:ln>
                        <a:noFill/>
                      </a:ln>
                    </p:spPr>
                  </p:pic>
                </p:oleObj>
              </mc:Fallback>
            </mc:AlternateContent>
          </a:graphicData>
        </a:graphic>
      </p:graphicFrame>
      <p:graphicFrame>
        <p:nvGraphicFramePr>
          <p:cNvPr id="25" name="Object 4">
            <a:extLst>
              <a:ext uri="{FF2B5EF4-FFF2-40B4-BE49-F238E27FC236}">
                <a16:creationId xmlns:a16="http://schemas.microsoft.com/office/drawing/2014/main" id="{5CE81FEF-861E-6C35-D0EC-8C3E435AD044}"/>
              </a:ext>
            </a:extLst>
          </p:cNvPr>
          <p:cNvGraphicFramePr>
            <a:graphicFrameLocks noChangeAspect="1"/>
          </p:cNvGraphicFramePr>
          <p:nvPr>
            <p:extLst>
              <p:ext uri="{D42A27DB-BD31-4B8C-83A1-F6EECF244321}">
                <p14:modId xmlns:p14="http://schemas.microsoft.com/office/powerpoint/2010/main" val="1572002177"/>
              </p:ext>
            </p:extLst>
          </p:nvPr>
        </p:nvGraphicFramePr>
        <p:xfrm>
          <a:off x="4119006" y="3180057"/>
          <a:ext cx="1144587" cy="428625"/>
        </p:xfrm>
        <a:graphic>
          <a:graphicData uri="http://schemas.openxmlformats.org/presentationml/2006/ole">
            <mc:AlternateContent xmlns:mc="http://schemas.openxmlformats.org/markup-compatibility/2006">
              <mc:Choice xmlns:v="urn:schemas-microsoft-com:vml" Requires="v">
                <p:oleObj name="Equation" r:id="rId27" imgW="609480" imgH="228600" progId="Equation.DSMT4">
                  <p:embed/>
                </p:oleObj>
              </mc:Choice>
              <mc:Fallback>
                <p:oleObj name="Equation" r:id="rId27" imgW="609480" imgH="228600" progId="Equation.DSMT4">
                  <p:embed/>
                  <p:pic>
                    <p:nvPicPr>
                      <p:cNvPr id="24" name="Object 4">
                        <a:extLst>
                          <a:ext uri="{FF2B5EF4-FFF2-40B4-BE49-F238E27FC236}">
                            <a16:creationId xmlns:a16="http://schemas.microsoft.com/office/drawing/2014/main" id="{E641E633-A9CE-EAEC-2520-F6D64C4F98F0}"/>
                          </a:ext>
                        </a:extLst>
                      </p:cNvPr>
                      <p:cNvPicPr>
                        <a:picLocks noChangeAspect="1" noChangeArrowheads="1"/>
                      </p:cNvPicPr>
                      <p:nvPr/>
                    </p:nvPicPr>
                    <p:blipFill>
                      <a:blip r:embed="rId28"/>
                      <a:srcRect/>
                      <a:stretch>
                        <a:fillRect/>
                      </a:stretch>
                    </p:blipFill>
                    <p:spPr bwMode="auto">
                      <a:xfrm>
                        <a:off x="4119006" y="3180057"/>
                        <a:ext cx="1144587" cy="428625"/>
                      </a:xfrm>
                      <a:prstGeom prst="rect">
                        <a:avLst/>
                      </a:prstGeom>
                      <a:noFill/>
                      <a:ln>
                        <a:noFill/>
                      </a:ln>
                    </p:spPr>
                  </p:pic>
                </p:oleObj>
              </mc:Fallback>
            </mc:AlternateContent>
          </a:graphicData>
        </a:graphic>
      </p:graphicFrame>
      <p:graphicFrame>
        <p:nvGraphicFramePr>
          <p:cNvPr id="26" name="Object 4">
            <a:extLst>
              <a:ext uri="{FF2B5EF4-FFF2-40B4-BE49-F238E27FC236}">
                <a16:creationId xmlns:a16="http://schemas.microsoft.com/office/drawing/2014/main" id="{F110BD92-7C98-710A-31D0-6634CC6594B8}"/>
              </a:ext>
            </a:extLst>
          </p:cNvPr>
          <p:cNvGraphicFramePr>
            <a:graphicFrameLocks noChangeAspect="1"/>
          </p:cNvGraphicFramePr>
          <p:nvPr>
            <p:extLst>
              <p:ext uri="{D42A27DB-BD31-4B8C-83A1-F6EECF244321}">
                <p14:modId xmlns:p14="http://schemas.microsoft.com/office/powerpoint/2010/main" val="2999867787"/>
              </p:ext>
            </p:extLst>
          </p:nvPr>
        </p:nvGraphicFramePr>
        <p:xfrm>
          <a:off x="3969103" y="3755971"/>
          <a:ext cx="1958975" cy="571500"/>
        </p:xfrm>
        <a:graphic>
          <a:graphicData uri="http://schemas.openxmlformats.org/presentationml/2006/ole">
            <mc:AlternateContent xmlns:mc="http://schemas.openxmlformats.org/markup-compatibility/2006">
              <mc:Choice xmlns:v="urn:schemas-microsoft-com:vml" Requires="v">
                <p:oleObj name="Equation" r:id="rId29" imgW="1041120" imgH="304560" progId="Equation.DSMT4">
                  <p:embed/>
                </p:oleObj>
              </mc:Choice>
              <mc:Fallback>
                <p:oleObj name="Equation" r:id="rId29" imgW="1041120" imgH="304560" progId="Equation.DSMT4">
                  <p:embed/>
                  <p:pic>
                    <p:nvPicPr>
                      <p:cNvPr id="21" name="Object 4">
                        <a:extLst>
                          <a:ext uri="{FF2B5EF4-FFF2-40B4-BE49-F238E27FC236}">
                            <a16:creationId xmlns:a16="http://schemas.microsoft.com/office/drawing/2014/main" id="{8601C323-D66C-3A9A-AB54-BBD935B6926B}"/>
                          </a:ext>
                        </a:extLst>
                      </p:cNvPr>
                      <p:cNvPicPr>
                        <a:picLocks noChangeAspect="1" noChangeArrowheads="1"/>
                      </p:cNvPicPr>
                      <p:nvPr/>
                    </p:nvPicPr>
                    <p:blipFill>
                      <a:blip r:embed="rId30"/>
                      <a:srcRect/>
                      <a:stretch>
                        <a:fillRect/>
                      </a:stretch>
                    </p:blipFill>
                    <p:spPr bwMode="auto">
                      <a:xfrm>
                        <a:off x="3969103" y="3755971"/>
                        <a:ext cx="1958975" cy="571500"/>
                      </a:xfrm>
                      <a:prstGeom prst="rect">
                        <a:avLst/>
                      </a:prstGeom>
                      <a:noFill/>
                      <a:ln>
                        <a:noFill/>
                      </a:ln>
                    </p:spPr>
                  </p:pic>
                </p:oleObj>
              </mc:Fallback>
            </mc:AlternateContent>
          </a:graphicData>
        </a:graphic>
      </p:graphicFrame>
      <p:pic>
        <p:nvPicPr>
          <p:cNvPr id="28" name="Picture 27" descr="A graph of an ellipse with a red circle&#10;&#10;Description automatically generated">
            <a:extLst>
              <a:ext uri="{FF2B5EF4-FFF2-40B4-BE49-F238E27FC236}">
                <a16:creationId xmlns:a16="http://schemas.microsoft.com/office/drawing/2014/main" id="{ADB271E0-E123-F0C4-FB4D-DE6A08B393B6}"/>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158312" y="1481652"/>
            <a:ext cx="4084088" cy="4084088"/>
          </a:xfrm>
          <a:prstGeom prst="rect">
            <a:avLst/>
          </a:prstGeom>
        </p:spPr>
      </p:pic>
      <p:graphicFrame>
        <p:nvGraphicFramePr>
          <p:cNvPr id="7" name="Object 4">
            <a:extLst>
              <a:ext uri="{FF2B5EF4-FFF2-40B4-BE49-F238E27FC236}">
                <a16:creationId xmlns:a16="http://schemas.microsoft.com/office/drawing/2014/main" id="{17EECCA4-D453-9EA4-586A-1DC0F4C37FD2}"/>
              </a:ext>
            </a:extLst>
          </p:cNvPr>
          <p:cNvGraphicFramePr>
            <a:graphicFrameLocks noChangeAspect="1"/>
          </p:cNvGraphicFramePr>
          <p:nvPr>
            <p:extLst>
              <p:ext uri="{D42A27DB-BD31-4B8C-83A1-F6EECF244321}">
                <p14:modId xmlns:p14="http://schemas.microsoft.com/office/powerpoint/2010/main" val="3847410793"/>
              </p:ext>
            </p:extLst>
          </p:nvPr>
        </p:nvGraphicFramePr>
        <p:xfrm>
          <a:off x="6465537" y="3115058"/>
          <a:ext cx="958655" cy="374449"/>
        </p:xfrm>
        <a:graphic>
          <a:graphicData uri="http://schemas.openxmlformats.org/presentationml/2006/ole">
            <mc:AlternateContent xmlns:mc="http://schemas.openxmlformats.org/markup-compatibility/2006">
              <mc:Choice xmlns:v="urn:schemas-microsoft-com:vml" Requires="v">
                <p:oleObj name="Equation" r:id="rId32" imgW="520560" imgH="203040" progId="Equation.DSMT4">
                  <p:embed/>
                </p:oleObj>
              </mc:Choice>
              <mc:Fallback>
                <p:oleObj name="Equation" r:id="rId32" imgW="520560" imgH="203040" progId="Equation.DSMT4">
                  <p:embed/>
                  <p:pic>
                    <p:nvPicPr>
                      <p:cNvPr id="14" name="Object 4">
                        <a:extLst>
                          <a:ext uri="{FF2B5EF4-FFF2-40B4-BE49-F238E27FC236}">
                            <a16:creationId xmlns:a16="http://schemas.microsoft.com/office/drawing/2014/main" id="{5FE33020-6410-B9AD-3F80-37FCCEB67CDB}"/>
                          </a:ext>
                        </a:extLst>
                      </p:cNvPr>
                      <p:cNvPicPr>
                        <a:picLocks noChangeAspect="1" noChangeArrowheads="1"/>
                      </p:cNvPicPr>
                      <p:nvPr/>
                    </p:nvPicPr>
                    <p:blipFill>
                      <a:blip r:embed="rId33"/>
                      <a:srcRect/>
                      <a:stretch>
                        <a:fillRect/>
                      </a:stretch>
                    </p:blipFill>
                    <p:spPr bwMode="auto">
                      <a:xfrm>
                        <a:off x="6465537" y="3115058"/>
                        <a:ext cx="958655" cy="374449"/>
                      </a:xfrm>
                      <a:prstGeom prst="rect">
                        <a:avLst/>
                      </a:prstGeom>
                      <a:noFill/>
                      <a:ln>
                        <a:noFill/>
                      </a:ln>
                    </p:spPr>
                  </p:pic>
                </p:oleObj>
              </mc:Fallback>
            </mc:AlternateContent>
          </a:graphicData>
        </a:graphic>
      </p:graphicFrame>
      <p:graphicFrame>
        <p:nvGraphicFramePr>
          <p:cNvPr id="10" name="Object 4">
            <a:extLst>
              <a:ext uri="{FF2B5EF4-FFF2-40B4-BE49-F238E27FC236}">
                <a16:creationId xmlns:a16="http://schemas.microsoft.com/office/drawing/2014/main" id="{E1064A37-FB9F-0B58-D377-4667E8F326FE}"/>
              </a:ext>
            </a:extLst>
          </p:cNvPr>
          <p:cNvGraphicFramePr>
            <a:graphicFrameLocks noChangeAspect="1"/>
          </p:cNvGraphicFramePr>
          <p:nvPr>
            <p:extLst>
              <p:ext uri="{D42A27DB-BD31-4B8C-83A1-F6EECF244321}">
                <p14:modId xmlns:p14="http://schemas.microsoft.com/office/powerpoint/2010/main" val="1310113803"/>
              </p:ext>
            </p:extLst>
          </p:nvPr>
        </p:nvGraphicFramePr>
        <p:xfrm>
          <a:off x="11041758" y="3100388"/>
          <a:ext cx="771525" cy="374650"/>
        </p:xfrm>
        <a:graphic>
          <a:graphicData uri="http://schemas.openxmlformats.org/presentationml/2006/ole">
            <mc:AlternateContent xmlns:mc="http://schemas.openxmlformats.org/markup-compatibility/2006">
              <mc:Choice xmlns:v="urn:schemas-microsoft-com:vml" Requires="v">
                <p:oleObj name="Equation" r:id="rId34" imgW="419040" imgH="203040" progId="Equation.DSMT4">
                  <p:embed/>
                </p:oleObj>
              </mc:Choice>
              <mc:Fallback>
                <p:oleObj name="Equation" r:id="rId34" imgW="419040" imgH="203040" progId="Equation.DSMT4">
                  <p:embed/>
                  <p:pic>
                    <p:nvPicPr>
                      <p:cNvPr id="7" name="Object 4">
                        <a:extLst>
                          <a:ext uri="{FF2B5EF4-FFF2-40B4-BE49-F238E27FC236}">
                            <a16:creationId xmlns:a16="http://schemas.microsoft.com/office/drawing/2014/main" id="{17EECCA4-D453-9EA4-586A-1DC0F4C37FD2}"/>
                          </a:ext>
                        </a:extLst>
                      </p:cNvPr>
                      <p:cNvPicPr>
                        <a:picLocks noChangeAspect="1" noChangeArrowheads="1"/>
                      </p:cNvPicPr>
                      <p:nvPr/>
                    </p:nvPicPr>
                    <p:blipFill>
                      <a:blip r:embed="rId35"/>
                      <a:srcRect/>
                      <a:stretch>
                        <a:fillRect/>
                      </a:stretch>
                    </p:blipFill>
                    <p:spPr bwMode="auto">
                      <a:xfrm>
                        <a:off x="11041758" y="3100388"/>
                        <a:ext cx="771525" cy="374650"/>
                      </a:xfrm>
                      <a:prstGeom prst="rect">
                        <a:avLst/>
                      </a:prstGeom>
                      <a:noFill/>
                      <a:ln>
                        <a:noFill/>
                      </a:ln>
                    </p:spPr>
                  </p:pic>
                </p:oleObj>
              </mc:Fallback>
            </mc:AlternateContent>
          </a:graphicData>
        </a:graphic>
      </p:graphicFrame>
      <p:graphicFrame>
        <p:nvGraphicFramePr>
          <p:cNvPr id="15" name="Object 4">
            <a:extLst>
              <a:ext uri="{FF2B5EF4-FFF2-40B4-BE49-F238E27FC236}">
                <a16:creationId xmlns:a16="http://schemas.microsoft.com/office/drawing/2014/main" id="{B64B252F-12F6-25D0-1F05-99A45794D9F6}"/>
              </a:ext>
            </a:extLst>
          </p:cNvPr>
          <p:cNvGraphicFramePr>
            <a:graphicFrameLocks noChangeAspect="1"/>
          </p:cNvGraphicFramePr>
          <p:nvPr>
            <p:extLst>
              <p:ext uri="{D42A27DB-BD31-4B8C-83A1-F6EECF244321}">
                <p14:modId xmlns:p14="http://schemas.microsoft.com/office/powerpoint/2010/main" val="534577768"/>
              </p:ext>
            </p:extLst>
          </p:nvPr>
        </p:nvGraphicFramePr>
        <p:xfrm>
          <a:off x="9266238" y="4475163"/>
          <a:ext cx="795337" cy="374650"/>
        </p:xfrm>
        <a:graphic>
          <a:graphicData uri="http://schemas.openxmlformats.org/presentationml/2006/ole">
            <mc:AlternateContent xmlns:mc="http://schemas.openxmlformats.org/markup-compatibility/2006">
              <mc:Choice xmlns:v="urn:schemas-microsoft-com:vml" Requires="v">
                <p:oleObj name="Equation" r:id="rId36" imgW="431640" imgH="203040" progId="Equation.DSMT4">
                  <p:embed/>
                </p:oleObj>
              </mc:Choice>
              <mc:Fallback>
                <p:oleObj name="Equation" r:id="rId36" imgW="431640" imgH="203040" progId="Equation.DSMT4">
                  <p:embed/>
                  <p:pic>
                    <p:nvPicPr>
                      <p:cNvPr id="10" name="Object 4">
                        <a:extLst>
                          <a:ext uri="{FF2B5EF4-FFF2-40B4-BE49-F238E27FC236}">
                            <a16:creationId xmlns:a16="http://schemas.microsoft.com/office/drawing/2014/main" id="{E1064A37-FB9F-0B58-D377-4667E8F326FE}"/>
                          </a:ext>
                        </a:extLst>
                      </p:cNvPr>
                      <p:cNvPicPr>
                        <a:picLocks noChangeAspect="1" noChangeArrowheads="1"/>
                      </p:cNvPicPr>
                      <p:nvPr/>
                    </p:nvPicPr>
                    <p:blipFill>
                      <a:blip r:embed="rId37"/>
                      <a:srcRect/>
                      <a:stretch>
                        <a:fillRect/>
                      </a:stretch>
                    </p:blipFill>
                    <p:spPr bwMode="auto">
                      <a:xfrm>
                        <a:off x="9266238" y="4475163"/>
                        <a:ext cx="795337" cy="374650"/>
                      </a:xfrm>
                      <a:prstGeom prst="rect">
                        <a:avLst/>
                      </a:prstGeom>
                      <a:noFill/>
                      <a:ln>
                        <a:noFill/>
                      </a:ln>
                    </p:spPr>
                  </p:pic>
                </p:oleObj>
              </mc:Fallback>
            </mc:AlternateContent>
          </a:graphicData>
        </a:graphic>
      </p:graphicFrame>
      <p:graphicFrame>
        <p:nvGraphicFramePr>
          <p:cNvPr id="17" name="Object 4">
            <a:extLst>
              <a:ext uri="{FF2B5EF4-FFF2-40B4-BE49-F238E27FC236}">
                <a16:creationId xmlns:a16="http://schemas.microsoft.com/office/drawing/2014/main" id="{622358AB-B939-30BE-B7D2-6D7DE8A88AF3}"/>
              </a:ext>
            </a:extLst>
          </p:cNvPr>
          <p:cNvGraphicFramePr>
            <a:graphicFrameLocks noChangeAspect="1"/>
          </p:cNvGraphicFramePr>
          <p:nvPr>
            <p:extLst>
              <p:ext uri="{D42A27DB-BD31-4B8C-83A1-F6EECF244321}">
                <p14:modId xmlns:p14="http://schemas.microsoft.com/office/powerpoint/2010/main" val="1278814913"/>
              </p:ext>
            </p:extLst>
          </p:nvPr>
        </p:nvGraphicFramePr>
        <p:xfrm>
          <a:off x="9305288" y="2251075"/>
          <a:ext cx="654050" cy="374650"/>
        </p:xfrm>
        <a:graphic>
          <a:graphicData uri="http://schemas.openxmlformats.org/presentationml/2006/ole">
            <mc:AlternateContent xmlns:mc="http://schemas.openxmlformats.org/markup-compatibility/2006">
              <mc:Choice xmlns:v="urn:schemas-microsoft-com:vml" Requires="v">
                <p:oleObj name="Equation" r:id="rId38" imgW="355320" imgH="203040" progId="Equation.DSMT4">
                  <p:embed/>
                </p:oleObj>
              </mc:Choice>
              <mc:Fallback>
                <p:oleObj name="Equation" r:id="rId38" imgW="355320" imgH="203040" progId="Equation.DSMT4">
                  <p:embed/>
                  <p:pic>
                    <p:nvPicPr>
                      <p:cNvPr id="15" name="Object 4">
                        <a:extLst>
                          <a:ext uri="{FF2B5EF4-FFF2-40B4-BE49-F238E27FC236}">
                            <a16:creationId xmlns:a16="http://schemas.microsoft.com/office/drawing/2014/main" id="{B64B252F-12F6-25D0-1F05-99A45794D9F6}"/>
                          </a:ext>
                        </a:extLst>
                      </p:cNvPr>
                      <p:cNvPicPr>
                        <a:picLocks noChangeAspect="1" noChangeArrowheads="1"/>
                      </p:cNvPicPr>
                      <p:nvPr/>
                    </p:nvPicPr>
                    <p:blipFill>
                      <a:blip r:embed="rId39"/>
                      <a:srcRect/>
                      <a:stretch>
                        <a:fillRect/>
                      </a:stretch>
                    </p:blipFill>
                    <p:spPr bwMode="auto">
                      <a:xfrm>
                        <a:off x="9305288" y="2251075"/>
                        <a:ext cx="654050" cy="374650"/>
                      </a:xfrm>
                      <a:prstGeom prst="rect">
                        <a:avLst/>
                      </a:prstGeom>
                      <a:noFill/>
                      <a:ln>
                        <a:noFill/>
                      </a:ln>
                    </p:spPr>
                  </p:pic>
                </p:oleObj>
              </mc:Fallback>
            </mc:AlternateContent>
          </a:graphicData>
        </a:graphic>
      </p:graphicFrame>
      <p:graphicFrame>
        <p:nvGraphicFramePr>
          <p:cNvPr id="20" name="Object 4">
            <a:extLst>
              <a:ext uri="{FF2B5EF4-FFF2-40B4-BE49-F238E27FC236}">
                <a16:creationId xmlns:a16="http://schemas.microsoft.com/office/drawing/2014/main" id="{F70ACCED-EEBE-42A1-41B7-3831970220A6}"/>
              </a:ext>
            </a:extLst>
          </p:cNvPr>
          <p:cNvGraphicFramePr>
            <a:graphicFrameLocks noChangeAspect="1"/>
          </p:cNvGraphicFramePr>
          <p:nvPr>
            <p:extLst>
              <p:ext uri="{D42A27DB-BD31-4B8C-83A1-F6EECF244321}">
                <p14:modId xmlns:p14="http://schemas.microsoft.com/office/powerpoint/2010/main" val="928356787"/>
              </p:ext>
            </p:extLst>
          </p:nvPr>
        </p:nvGraphicFramePr>
        <p:xfrm>
          <a:off x="7868094" y="2991448"/>
          <a:ext cx="1010166" cy="483590"/>
        </p:xfrm>
        <a:graphic>
          <a:graphicData uri="http://schemas.openxmlformats.org/presentationml/2006/ole">
            <mc:AlternateContent xmlns:mc="http://schemas.openxmlformats.org/markup-compatibility/2006">
              <mc:Choice xmlns:v="urn:schemas-microsoft-com:vml" Requires="v">
                <p:oleObj name="Equation" r:id="rId40" imgW="634680" imgH="304560" progId="Equation.DSMT4">
                  <p:embed/>
                </p:oleObj>
              </mc:Choice>
              <mc:Fallback>
                <p:oleObj name="Equation" r:id="rId40" imgW="634680" imgH="304560" progId="Equation.DSMT4">
                  <p:embed/>
                  <p:pic>
                    <p:nvPicPr>
                      <p:cNvPr id="26" name="Object 4">
                        <a:extLst>
                          <a:ext uri="{FF2B5EF4-FFF2-40B4-BE49-F238E27FC236}">
                            <a16:creationId xmlns:a16="http://schemas.microsoft.com/office/drawing/2014/main" id="{F110BD92-7C98-710A-31D0-6634CC6594B8}"/>
                          </a:ext>
                        </a:extLst>
                      </p:cNvPr>
                      <p:cNvPicPr>
                        <a:picLocks noChangeAspect="1" noChangeArrowheads="1"/>
                      </p:cNvPicPr>
                      <p:nvPr/>
                    </p:nvPicPr>
                    <p:blipFill>
                      <a:blip r:embed="rId41"/>
                      <a:srcRect/>
                      <a:stretch>
                        <a:fillRect/>
                      </a:stretch>
                    </p:blipFill>
                    <p:spPr bwMode="auto">
                      <a:xfrm>
                        <a:off x="7868094" y="2991448"/>
                        <a:ext cx="1010166" cy="483590"/>
                      </a:xfrm>
                      <a:prstGeom prst="rect">
                        <a:avLst/>
                      </a:prstGeom>
                      <a:noFill/>
                      <a:ln>
                        <a:noFill/>
                      </a:ln>
                    </p:spPr>
                  </p:pic>
                </p:oleObj>
              </mc:Fallback>
            </mc:AlternateContent>
          </a:graphicData>
        </a:graphic>
      </p:graphicFrame>
      <p:graphicFrame>
        <p:nvGraphicFramePr>
          <p:cNvPr id="27" name="Object 4">
            <a:extLst>
              <a:ext uri="{FF2B5EF4-FFF2-40B4-BE49-F238E27FC236}">
                <a16:creationId xmlns:a16="http://schemas.microsoft.com/office/drawing/2014/main" id="{F2AE9C78-FB2A-B4DD-04EF-4B9DF2A8291F}"/>
              </a:ext>
            </a:extLst>
          </p:cNvPr>
          <p:cNvGraphicFramePr>
            <a:graphicFrameLocks noChangeAspect="1"/>
          </p:cNvGraphicFramePr>
          <p:nvPr>
            <p:extLst>
              <p:ext uri="{D42A27DB-BD31-4B8C-83A1-F6EECF244321}">
                <p14:modId xmlns:p14="http://schemas.microsoft.com/office/powerpoint/2010/main" val="3925899570"/>
              </p:ext>
            </p:extLst>
          </p:nvPr>
        </p:nvGraphicFramePr>
        <p:xfrm>
          <a:off x="9674595" y="3009460"/>
          <a:ext cx="869950" cy="484188"/>
        </p:xfrm>
        <a:graphic>
          <a:graphicData uri="http://schemas.openxmlformats.org/presentationml/2006/ole">
            <mc:AlternateContent xmlns:mc="http://schemas.openxmlformats.org/markup-compatibility/2006">
              <mc:Choice xmlns:v="urn:schemas-microsoft-com:vml" Requires="v">
                <p:oleObj name="Equation" r:id="rId42" imgW="545760" imgH="304560" progId="Equation.DSMT4">
                  <p:embed/>
                </p:oleObj>
              </mc:Choice>
              <mc:Fallback>
                <p:oleObj name="Equation" r:id="rId42" imgW="545760" imgH="304560" progId="Equation.DSMT4">
                  <p:embed/>
                  <p:pic>
                    <p:nvPicPr>
                      <p:cNvPr id="20" name="Object 4">
                        <a:extLst>
                          <a:ext uri="{FF2B5EF4-FFF2-40B4-BE49-F238E27FC236}">
                            <a16:creationId xmlns:a16="http://schemas.microsoft.com/office/drawing/2014/main" id="{F70ACCED-EEBE-42A1-41B7-3831970220A6}"/>
                          </a:ext>
                        </a:extLst>
                      </p:cNvPr>
                      <p:cNvPicPr>
                        <a:picLocks noChangeAspect="1" noChangeArrowheads="1"/>
                      </p:cNvPicPr>
                      <p:nvPr/>
                    </p:nvPicPr>
                    <p:blipFill>
                      <a:blip r:embed="rId43"/>
                      <a:srcRect/>
                      <a:stretch>
                        <a:fillRect/>
                      </a:stretch>
                    </p:blipFill>
                    <p:spPr bwMode="auto">
                      <a:xfrm>
                        <a:off x="9674595" y="3009460"/>
                        <a:ext cx="869950" cy="48418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666585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ssolv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dissolv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dissolv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dissolve">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dissolve">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dissolve">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dissolve">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dissolve">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dissolve">
                                      <p:cBhvr>
                                        <p:cTn id="95" dur="500"/>
                                        <p:tgtEl>
                                          <p:spTgt spid="22"/>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nodeType="click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dissolve">
                                      <p:cBhvr>
                                        <p:cTn id="100" dur="500"/>
                                        <p:tgtEl>
                                          <p:spTgt spid="23"/>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dissolve">
                                      <p:cBhvr>
                                        <p:cTn id="105" dur="500"/>
                                        <p:tgtEl>
                                          <p:spTgt spid="25"/>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nodeType="click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dissolve">
                                      <p:cBhvr>
                                        <p:cTn id="110" dur="500"/>
                                        <p:tgtEl>
                                          <p:spTgt spid="26"/>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fade">
                                      <p:cBhvr>
                                        <p:cTn id="115" dur="500"/>
                                        <p:tgtEl>
                                          <p:spTgt spid="28"/>
                                        </p:tgtEl>
                                      </p:cBhvr>
                                    </p:animEffect>
                                  </p:childTnLst>
                                </p:cTn>
                              </p:par>
                            </p:childTnLst>
                          </p:cTn>
                        </p:par>
                      </p:childTnLst>
                    </p:cTn>
                  </p:par>
                  <p:par>
                    <p:cTn id="116" fill="hold">
                      <p:stCondLst>
                        <p:cond delay="indefinite"/>
                      </p:stCondLst>
                      <p:childTnLst>
                        <p:par>
                          <p:cTn id="117" fill="hold">
                            <p:stCondLst>
                              <p:cond delay="0"/>
                            </p:stCondLst>
                            <p:childTnLst>
                              <p:par>
                                <p:cTn id="118" presetID="9" presetClass="entr" presetSubtype="0" fill="hold" nodeType="click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dissolve">
                                      <p:cBhvr>
                                        <p:cTn id="120" dur="500"/>
                                        <p:tgtEl>
                                          <p:spTgt spid="20"/>
                                        </p:tgtEl>
                                      </p:cBhvr>
                                    </p:animEffect>
                                  </p:childTnLst>
                                </p:cTn>
                              </p:par>
                            </p:childTnLst>
                          </p:cTn>
                        </p:par>
                      </p:childTnLst>
                    </p:cTn>
                  </p:par>
                  <p:par>
                    <p:cTn id="121" fill="hold">
                      <p:stCondLst>
                        <p:cond delay="indefinite"/>
                      </p:stCondLst>
                      <p:childTnLst>
                        <p:par>
                          <p:cTn id="122" fill="hold">
                            <p:stCondLst>
                              <p:cond delay="0"/>
                            </p:stCondLst>
                            <p:childTnLst>
                              <p:par>
                                <p:cTn id="123" presetID="9" presetClass="entr" presetSubtype="0" fill="hold" nodeType="click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dissolve">
                                      <p:cBhvr>
                                        <p:cTn id="1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65F97F8-25F2-7CBA-3647-612E0D6341F9}"/>
              </a:ext>
            </a:extLst>
          </p:cNvPr>
          <p:cNvSpPr txBox="1"/>
          <p:nvPr/>
        </p:nvSpPr>
        <p:spPr>
          <a:xfrm>
            <a:off x="285750" y="236340"/>
            <a:ext cx="11552552" cy="430887"/>
          </a:xfrm>
          <a:prstGeom prst="rect">
            <a:avLst/>
          </a:prstGeom>
          <a:noFill/>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We shift the Ellipse by taking the standard equations replacing </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 with </a:t>
            </a:r>
            <a:r>
              <a:rPr lang="en-US" sz="2200" i="1" dirty="0">
                <a:latin typeface="Times New Roman" panose="02020603050405020304" pitchFamily="18" charset="0"/>
                <a:cs typeface="Times New Roman" panose="02020603050405020304" pitchFamily="18" charset="0"/>
              </a:rPr>
              <a:t>x – h </a:t>
            </a:r>
            <a:r>
              <a:rPr lang="en-US" sz="2200" dirty="0">
                <a:latin typeface="Times New Roman" panose="02020603050405020304" pitchFamily="18" charset="0"/>
                <a:cs typeface="Times New Roman" panose="02020603050405020304" pitchFamily="18" charset="0"/>
              </a:rPr>
              <a:t>and </a:t>
            </a:r>
            <a:r>
              <a:rPr lang="en-US" sz="2200" i="1" dirty="0">
                <a:latin typeface="Times New Roman" panose="02020603050405020304" pitchFamily="18" charset="0"/>
                <a:cs typeface="Times New Roman" panose="02020603050405020304" pitchFamily="18" charset="0"/>
              </a:rPr>
              <a:t>y</a:t>
            </a:r>
            <a:r>
              <a:rPr lang="en-US" sz="2200" dirty="0">
                <a:latin typeface="Times New Roman" panose="02020603050405020304" pitchFamily="18" charset="0"/>
                <a:cs typeface="Times New Roman" panose="02020603050405020304" pitchFamily="18" charset="0"/>
              </a:rPr>
              <a:t> with </a:t>
            </a:r>
            <a:r>
              <a:rPr lang="en-US" sz="2200" i="1" dirty="0">
                <a:latin typeface="Times New Roman" panose="02020603050405020304" pitchFamily="18" charset="0"/>
                <a:cs typeface="Times New Roman" panose="02020603050405020304" pitchFamily="18" charset="0"/>
              </a:rPr>
              <a:t>y – k</a:t>
            </a:r>
            <a:r>
              <a:rPr lang="en-US" sz="22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91CEF085-2B3F-C459-4C8B-7610DF4A1A1B}"/>
              </a:ext>
            </a:extLst>
          </p:cNvPr>
          <p:cNvSpPr txBox="1"/>
          <p:nvPr/>
        </p:nvSpPr>
        <p:spPr>
          <a:xfrm>
            <a:off x="324870" y="734815"/>
            <a:ext cx="4079963" cy="430887"/>
          </a:xfrm>
          <a:prstGeom prst="rect">
            <a:avLst/>
          </a:prstGeom>
          <a:noFill/>
        </p:spPr>
        <p:txBody>
          <a:bodyPr wrap="none">
            <a:spAutoFit/>
          </a:bodyPr>
          <a:lstStyle/>
          <a:p>
            <a:pPr>
              <a:defRPr/>
            </a:pPr>
            <a:r>
              <a:rPr lang="en-US" sz="2200" dirty="0">
                <a:solidFill>
                  <a:srgbClr val="393939"/>
                </a:solidFill>
                <a:latin typeface="Times New Roman" panose="02020603050405020304" pitchFamily="18" charset="0"/>
                <a:cs typeface="Times New Roman" panose="02020603050405020304" pitchFamily="18" charset="0"/>
              </a:rPr>
              <a:t>Ellipse with horizontal major axis.</a:t>
            </a:r>
            <a:endParaRPr lang="en-US" sz="2200" dirty="0">
              <a:latin typeface="Times New Roman" panose="02020603050405020304" pitchFamily="18" charset="0"/>
              <a:cs typeface="Times New Roman" panose="02020603050405020304" pitchFamily="18" charset="0"/>
            </a:endParaRPr>
          </a:p>
        </p:txBody>
      </p:sp>
      <p:sp>
        <p:nvSpPr>
          <p:cNvPr id="5" name="Rectangle 2">
            <a:extLst>
              <a:ext uri="{FF2B5EF4-FFF2-40B4-BE49-F238E27FC236}">
                <a16:creationId xmlns:a16="http://schemas.microsoft.com/office/drawing/2014/main" id="{93E37721-E306-9C36-1B0E-20379C9879E4}"/>
              </a:ext>
            </a:extLst>
          </p:cNvPr>
          <p:cNvSpPr>
            <a:spLocks noChangeArrowheads="1"/>
          </p:cNvSpPr>
          <p:nvPr/>
        </p:nvSpPr>
        <p:spPr bwMode="auto">
          <a:xfrm>
            <a:off x="5920805" y="846715"/>
            <a:ext cx="6162013" cy="2123658"/>
          </a:xfrm>
          <a:prstGeom prst="rect">
            <a:avLst/>
          </a:prstGeom>
          <a:noFill/>
          <a:ln>
            <a:noFill/>
          </a:ln>
          <a:effectLst/>
        </p:spPr>
        <p:txBody>
          <a:bodyPr wrap="square" anchor="ctr">
            <a:spAutoFit/>
          </a:bodyPr>
          <a:lstStyle>
            <a:lvl1pPr>
              <a:defRPr sz="24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400">
                <a:solidFill>
                  <a:schemeClr val="tx1"/>
                </a:solidFill>
                <a:latin typeface="Arial" panose="020B0604020202020204" pitchFamily="34" charset="0"/>
              </a:defRPr>
            </a:lvl4pPr>
            <a:lvl5pPr>
              <a:defRPr sz="2400">
                <a:solidFill>
                  <a:schemeClr val="tx1"/>
                </a:solidFill>
                <a:latin typeface="Arial" panose="020B0604020202020204" pitchFamily="34" charset="0"/>
              </a:defRPr>
            </a:lvl5pPr>
            <a:lvl6pPr eaLnBrk="0" fontAlgn="base" hangingPunct="0">
              <a:spcBef>
                <a:spcPct val="0"/>
              </a:spcBef>
              <a:spcAft>
                <a:spcPct val="0"/>
              </a:spcAft>
              <a:defRPr sz="2400">
                <a:solidFill>
                  <a:schemeClr val="tx1"/>
                </a:solidFill>
                <a:latin typeface="Arial" panose="020B0604020202020204" pitchFamily="34" charset="0"/>
              </a:defRPr>
            </a:lvl6pPr>
            <a:lvl7pPr eaLnBrk="0" fontAlgn="base" hangingPunct="0">
              <a:spcBef>
                <a:spcPct val="0"/>
              </a:spcBef>
              <a:spcAft>
                <a:spcPct val="0"/>
              </a:spcAft>
              <a:defRPr sz="2400">
                <a:solidFill>
                  <a:schemeClr val="tx1"/>
                </a:solidFill>
                <a:latin typeface="Arial" panose="020B0604020202020204" pitchFamily="34" charset="0"/>
              </a:defRPr>
            </a:lvl7pPr>
            <a:lvl8pPr eaLnBrk="0" fontAlgn="base" hangingPunct="0">
              <a:spcBef>
                <a:spcPct val="0"/>
              </a:spcBef>
              <a:spcAft>
                <a:spcPct val="0"/>
              </a:spcAft>
              <a:defRPr sz="2400">
                <a:solidFill>
                  <a:schemeClr val="tx1"/>
                </a:solidFill>
                <a:latin typeface="Arial" panose="020B0604020202020204" pitchFamily="34" charset="0"/>
              </a:defRPr>
            </a:lvl8pPr>
            <a:lvl9pPr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en-US" altLang="en-US" sz="2200" dirty="0">
                <a:solidFill>
                  <a:srgbClr val="393939"/>
                </a:solidFill>
                <a:latin typeface="Times New Roman" panose="02020603050405020304" pitchFamily="18" charset="0"/>
                <a:cs typeface="Times New Roman" panose="02020603050405020304" pitchFamily="18" charset="0"/>
              </a:rPr>
              <a:t>Center is (</a:t>
            </a:r>
            <a:r>
              <a:rPr lang="en-US" altLang="en-US" sz="2200" i="1" dirty="0">
                <a:solidFill>
                  <a:srgbClr val="393939"/>
                </a:solidFill>
                <a:latin typeface="Times New Roman" panose="02020603050405020304" pitchFamily="18" charset="0"/>
                <a:cs typeface="Times New Roman" panose="02020603050405020304" pitchFamily="18" charset="0"/>
              </a:rPr>
              <a:t>h</a:t>
            </a:r>
            <a:r>
              <a:rPr lang="en-US" altLang="en-US" sz="2200" dirty="0">
                <a:solidFill>
                  <a:srgbClr val="393939"/>
                </a:solidFill>
                <a:latin typeface="Times New Roman" panose="02020603050405020304" pitchFamily="18" charset="0"/>
                <a:cs typeface="Times New Roman" panose="02020603050405020304" pitchFamily="18" charset="0"/>
              </a:rPr>
              <a:t>, </a:t>
            </a:r>
            <a:r>
              <a:rPr lang="en-US" altLang="en-US" sz="2200" i="1" dirty="0">
                <a:solidFill>
                  <a:srgbClr val="393939"/>
                </a:solidFill>
                <a:latin typeface="Times New Roman" panose="02020603050405020304" pitchFamily="18" charset="0"/>
                <a:cs typeface="Times New Roman" panose="02020603050405020304" pitchFamily="18" charset="0"/>
              </a:rPr>
              <a:t>k</a:t>
            </a:r>
            <a:r>
              <a:rPr lang="en-US" altLang="en-US" sz="2200" dirty="0">
                <a:solidFill>
                  <a:srgbClr val="393939"/>
                </a:solidFill>
                <a:latin typeface="Times New Roman" panose="02020603050405020304" pitchFamily="18" charset="0"/>
                <a:cs typeface="Times New Roman" panose="02020603050405020304" pitchFamily="18" charset="0"/>
              </a:rPr>
              <a:t>).</a:t>
            </a:r>
            <a:br>
              <a:rPr lang="en-US" altLang="en-US" sz="2200" dirty="0">
                <a:latin typeface="Times New Roman" panose="02020603050405020304" pitchFamily="18" charset="0"/>
                <a:cs typeface="Times New Roman" panose="02020603050405020304" pitchFamily="18" charset="0"/>
              </a:rPr>
            </a:br>
            <a:r>
              <a:rPr lang="en-US" altLang="en-US" sz="2200" dirty="0">
                <a:solidFill>
                  <a:srgbClr val="393939"/>
                </a:solidFill>
                <a:latin typeface="Times New Roman" panose="02020603050405020304" pitchFamily="18" charset="0"/>
                <a:cs typeface="Times New Roman" panose="02020603050405020304" pitchFamily="18" charset="0"/>
              </a:rPr>
              <a:t>Length of major axis is 2</a:t>
            </a:r>
            <a:r>
              <a:rPr lang="en-US" altLang="en-US" sz="2200" i="1" dirty="0">
                <a:solidFill>
                  <a:srgbClr val="393939"/>
                </a:solidFill>
                <a:latin typeface="Times New Roman" panose="02020603050405020304" pitchFamily="18" charset="0"/>
                <a:cs typeface="Times New Roman" panose="02020603050405020304" pitchFamily="18" charset="0"/>
              </a:rPr>
              <a:t>a</a:t>
            </a:r>
            <a:r>
              <a:rPr lang="en-US" altLang="en-US" sz="2200" dirty="0">
                <a:solidFill>
                  <a:srgbClr val="393939"/>
                </a:solidFill>
                <a:latin typeface="Times New Roman" panose="02020603050405020304" pitchFamily="18" charset="0"/>
                <a:cs typeface="Times New Roman" panose="02020603050405020304" pitchFamily="18" charset="0"/>
              </a:rPr>
              <a:t>.</a:t>
            </a:r>
            <a:br>
              <a:rPr lang="en-US" altLang="en-US" sz="2200" dirty="0">
                <a:latin typeface="Times New Roman" panose="02020603050405020304" pitchFamily="18" charset="0"/>
                <a:cs typeface="Times New Roman" panose="02020603050405020304" pitchFamily="18" charset="0"/>
              </a:rPr>
            </a:br>
            <a:r>
              <a:rPr lang="en-US" altLang="en-US" sz="2200" dirty="0">
                <a:solidFill>
                  <a:srgbClr val="393939"/>
                </a:solidFill>
                <a:latin typeface="Times New Roman" panose="02020603050405020304" pitchFamily="18" charset="0"/>
                <a:cs typeface="Times New Roman" panose="02020603050405020304" pitchFamily="18" charset="0"/>
              </a:rPr>
              <a:t>Length of minor axis is 2</a:t>
            </a:r>
            <a:r>
              <a:rPr lang="en-US" altLang="en-US" sz="2200" i="1" dirty="0">
                <a:solidFill>
                  <a:srgbClr val="393939"/>
                </a:solidFill>
                <a:latin typeface="Times New Roman" panose="02020603050405020304" pitchFamily="18" charset="0"/>
                <a:cs typeface="Times New Roman" panose="02020603050405020304" pitchFamily="18" charset="0"/>
              </a:rPr>
              <a:t>b</a:t>
            </a:r>
            <a:r>
              <a:rPr lang="en-US" altLang="en-US" sz="2200" dirty="0">
                <a:solidFill>
                  <a:srgbClr val="393939"/>
                </a:solidFill>
                <a:latin typeface="Times New Roman" panose="02020603050405020304" pitchFamily="18" charset="0"/>
                <a:cs typeface="Times New Roman" panose="02020603050405020304" pitchFamily="18" charset="0"/>
              </a:rPr>
              <a:t>.</a:t>
            </a:r>
            <a:br>
              <a:rPr lang="en-US" altLang="en-US" sz="2200" dirty="0">
                <a:latin typeface="Times New Roman" panose="02020603050405020304" pitchFamily="18" charset="0"/>
                <a:cs typeface="Times New Roman" panose="02020603050405020304" pitchFamily="18" charset="0"/>
              </a:rPr>
            </a:br>
            <a:r>
              <a:rPr lang="en-US" altLang="en-US" sz="2200" dirty="0">
                <a:solidFill>
                  <a:srgbClr val="393939"/>
                </a:solidFill>
                <a:latin typeface="Times New Roman" panose="02020603050405020304" pitchFamily="18" charset="0"/>
                <a:cs typeface="Times New Roman" panose="02020603050405020304" pitchFamily="18" charset="0"/>
              </a:rPr>
              <a:t>Distance between center and either focus is </a:t>
            </a:r>
            <a:r>
              <a:rPr lang="en-US" altLang="en-US" sz="2200" i="1" dirty="0">
                <a:solidFill>
                  <a:srgbClr val="393939"/>
                </a:solidFill>
                <a:latin typeface="Times New Roman" panose="02020603050405020304" pitchFamily="18" charset="0"/>
                <a:cs typeface="Times New Roman" panose="02020603050405020304" pitchFamily="18" charset="0"/>
              </a:rPr>
              <a:t>c</a:t>
            </a:r>
            <a:r>
              <a:rPr lang="en-US" altLang="en-US" sz="2200" dirty="0">
                <a:solidFill>
                  <a:srgbClr val="393939"/>
                </a:solidFill>
                <a:latin typeface="Times New Roman" panose="02020603050405020304" pitchFamily="18" charset="0"/>
                <a:cs typeface="Times New Roman" panose="02020603050405020304" pitchFamily="18" charset="0"/>
              </a:rPr>
              <a:t> with</a:t>
            </a:r>
            <a:br>
              <a:rPr lang="en-US" altLang="en-US" sz="2200" dirty="0">
                <a:latin typeface="Times New Roman" panose="02020603050405020304" pitchFamily="18" charset="0"/>
                <a:cs typeface="Times New Roman" panose="02020603050405020304" pitchFamily="18" charset="0"/>
              </a:rPr>
            </a:br>
            <a:r>
              <a:rPr lang="en-US" altLang="en-US" sz="2200" i="1" dirty="0">
                <a:solidFill>
                  <a:srgbClr val="393939"/>
                </a:solidFill>
                <a:latin typeface="Times New Roman" panose="02020603050405020304" pitchFamily="18" charset="0"/>
                <a:cs typeface="Times New Roman" panose="02020603050405020304" pitchFamily="18" charset="0"/>
              </a:rPr>
              <a:t>c</a:t>
            </a:r>
            <a:r>
              <a:rPr lang="en-US" altLang="en-US" sz="2200" baseline="30000" dirty="0">
                <a:solidFill>
                  <a:srgbClr val="393939"/>
                </a:solidFill>
                <a:latin typeface="Times New Roman" panose="02020603050405020304" pitchFamily="18" charset="0"/>
                <a:cs typeface="Times New Roman" panose="02020603050405020304" pitchFamily="18" charset="0"/>
              </a:rPr>
              <a:t>2</a:t>
            </a:r>
            <a:r>
              <a:rPr lang="en-US" altLang="en-US" sz="2200" dirty="0">
                <a:solidFill>
                  <a:srgbClr val="393939"/>
                </a:solidFill>
                <a:latin typeface="Times New Roman" panose="02020603050405020304" pitchFamily="18" charset="0"/>
                <a:cs typeface="Times New Roman" panose="02020603050405020304" pitchFamily="18" charset="0"/>
              </a:rPr>
              <a:t> = </a:t>
            </a:r>
            <a:r>
              <a:rPr lang="en-US" altLang="en-US" sz="2200" i="1" dirty="0">
                <a:solidFill>
                  <a:srgbClr val="393939"/>
                </a:solidFill>
                <a:latin typeface="Times New Roman" panose="02020603050405020304" pitchFamily="18" charset="0"/>
                <a:cs typeface="Times New Roman" panose="02020603050405020304" pitchFamily="18" charset="0"/>
              </a:rPr>
              <a:t>a</a:t>
            </a:r>
            <a:r>
              <a:rPr lang="en-US" altLang="en-US" sz="2200" baseline="30000" dirty="0">
                <a:solidFill>
                  <a:srgbClr val="393939"/>
                </a:solidFill>
                <a:latin typeface="Times New Roman" panose="02020603050405020304" pitchFamily="18" charset="0"/>
                <a:cs typeface="Times New Roman" panose="02020603050405020304" pitchFamily="18" charset="0"/>
              </a:rPr>
              <a:t>2</a:t>
            </a:r>
            <a:r>
              <a:rPr lang="en-US" altLang="en-US" sz="2200" dirty="0">
                <a:solidFill>
                  <a:srgbClr val="393939"/>
                </a:solidFill>
                <a:latin typeface="Times New Roman" panose="02020603050405020304" pitchFamily="18" charset="0"/>
                <a:cs typeface="Times New Roman" panose="02020603050405020304" pitchFamily="18" charset="0"/>
              </a:rPr>
              <a:t> − </a:t>
            </a:r>
            <a:r>
              <a:rPr lang="en-US" altLang="en-US" sz="2200" i="1" dirty="0">
                <a:solidFill>
                  <a:srgbClr val="393939"/>
                </a:solidFill>
                <a:latin typeface="Times New Roman" panose="02020603050405020304" pitchFamily="18" charset="0"/>
                <a:cs typeface="Times New Roman" panose="02020603050405020304" pitchFamily="18" charset="0"/>
              </a:rPr>
              <a:t>b</a:t>
            </a:r>
            <a:r>
              <a:rPr lang="en-US" altLang="en-US" sz="2200" baseline="30000" dirty="0">
                <a:solidFill>
                  <a:srgbClr val="393939"/>
                </a:solidFill>
                <a:latin typeface="Times New Roman" panose="02020603050405020304" pitchFamily="18" charset="0"/>
                <a:cs typeface="Times New Roman" panose="02020603050405020304" pitchFamily="18" charset="0"/>
              </a:rPr>
              <a:t>2</a:t>
            </a:r>
            <a:r>
              <a:rPr lang="en-US" altLang="en-US" sz="2200" dirty="0">
                <a:solidFill>
                  <a:srgbClr val="393939"/>
                </a:solidFill>
                <a:latin typeface="Times New Roman" panose="02020603050405020304" pitchFamily="18" charset="0"/>
                <a:cs typeface="Times New Roman" panose="02020603050405020304" pitchFamily="18" charset="0"/>
              </a:rPr>
              <a:t>, </a:t>
            </a:r>
            <a:r>
              <a:rPr lang="en-US" altLang="en-US" sz="2200" i="1" dirty="0">
                <a:solidFill>
                  <a:srgbClr val="393939"/>
                </a:solidFill>
                <a:latin typeface="Times New Roman" panose="02020603050405020304" pitchFamily="18" charset="0"/>
                <a:cs typeface="Times New Roman" panose="02020603050405020304" pitchFamily="18" charset="0"/>
              </a:rPr>
              <a:t>a</a:t>
            </a:r>
            <a:r>
              <a:rPr lang="en-US" altLang="en-US" sz="2200" dirty="0">
                <a:solidFill>
                  <a:srgbClr val="393939"/>
                </a:solidFill>
                <a:latin typeface="Times New Roman" panose="02020603050405020304" pitchFamily="18" charset="0"/>
                <a:cs typeface="Times New Roman" panose="02020603050405020304" pitchFamily="18" charset="0"/>
              </a:rPr>
              <a:t> &gt; </a:t>
            </a:r>
            <a:r>
              <a:rPr lang="en-US" altLang="en-US" sz="2200" i="1" dirty="0">
                <a:solidFill>
                  <a:srgbClr val="393939"/>
                </a:solidFill>
                <a:latin typeface="Times New Roman" panose="02020603050405020304" pitchFamily="18" charset="0"/>
                <a:cs typeface="Times New Roman" panose="02020603050405020304" pitchFamily="18" charset="0"/>
              </a:rPr>
              <a:t>b</a:t>
            </a:r>
            <a:r>
              <a:rPr lang="en-US" altLang="en-US" sz="2200" dirty="0">
                <a:solidFill>
                  <a:srgbClr val="393939"/>
                </a:solidFill>
                <a:latin typeface="Times New Roman" panose="02020603050405020304" pitchFamily="18" charset="0"/>
                <a:cs typeface="Times New Roman" panose="02020603050405020304" pitchFamily="18" charset="0"/>
              </a:rPr>
              <a:t> &gt; 0</a:t>
            </a:r>
            <a:br>
              <a:rPr lang="en-US" altLang="en-US" sz="2200" dirty="0">
                <a:latin typeface="Times New Roman" panose="02020603050405020304" pitchFamily="18" charset="0"/>
                <a:cs typeface="Times New Roman" panose="02020603050405020304" pitchFamily="18" charset="0"/>
              </a:rPr>
            </a:br>
            <a:endParaRPr lang="en-US" altLang="en-US" sz="22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3579E45-C947-7CF7-36F7-D17147A2B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382950"/>
            <a:ext cx="3598629" cy="1066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C4BD092-B0B6-83AF-FA0A-81B304BAF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5807" y="2689085"/>
            <a:ext cx="6157717" cy="402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7">
            <a:extLst>
              <a:ext uri="{FF2B5EF4-FFF2-40B4-BE49-F238E27FC236}">
                <a16:creationId xmlns:a16="http://schemas.microsoft.com/office/drawing/2014/main" id="{51C37E13-6876-9B79-8A82-3C19873CAB74}"/>
              </a:ext>
            </a:extLst>
          </p:cNvPr>
          <p:cNvGraphicFramePr>
            <a:graphicFrameLocks noChangeAspect="1"/>
          </p:cNvGraphicFramePr>
          <p:nvPr>
            <p:extLst>
              <p:ext uri="{D42A27DB-BD31-4B8C-83A1-F6EECF244321}">
                <p14:modId xmlns:p14="http://schemas.microsoft.com/office/powerpoint/2010/main" val="80199843"/>
              </p:ext>
            </p:extLst>
          </p:nvPr>
        </p:nvGraphicFramePr>
        <p:xfrm>
          <a:off x="8571505" y="2135528"/>
          <a:ext cx="1965325" cy="457200"/>
        </p:xfrm>
        <a:graphic>
          <a:graphicData uri="http://schemas.openxmlformats.org/presentationml/2006/ole">
            <mc:AlternateContent xmlns:mc="http://schemas.openxmlformats.org/markup-compatibility/2006">
              <mc:Choice xmlns:v="urn:schemas-microsoft-com:vml" Requires="v">
                <p:oleObj name="Equation" r:id="rId4" imgW="1143000" imgH="266700" progId="Equation.DSMT4">
                  <p:embed/>
                </p:oleObj>
              </mc:Choice>
              <mc:Fallback>
                <p:oleObj name="Equation" r:id="rId4" imgW="1143000" imgH="266700" progId="Equation.DSMT4">
                  <p:embed/>
                  <p:pic>
                    <p:nvPicPr>
                      <p:cNvPr id="19" name="Object 18">
                        <a:extLst>
                          <a:ext uri="{FF2B5EF4-FFF2-40B4-BE49-F238E27FC236}">
                            <a16:creationId xmlns:a16="http://schemas.microsoft.com/office/drawing/2014/main" id="{28137361-49EB-BCD3-77AB-27B2FFA3DE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1505" y="2135528"/>
                        <a:ext cx="1965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 name="Picture 9">
            <a:extLst>
              <a:ext uri="{FF2B5EF4-FFF2-40B4-BE49-F238E27FC236}">
                <a16:creationId xmlns:a16="http://schemas.microsoft.com/office/drawing/2014/main" id="{0D1597C8-B8A1-7295-6AC4-E6864E84EADD}"/>
              </a:ext>
            </a:extLst>
          </p:cNvPr>
          <p:cNvPicPr>
            <a:picLocks noChangeAspect="1"/>
          </p:cNvPicPr>
          <p:nvPr/>
        </p:nvPicPr>
        <p:blipFill>
          <a:blip r:embed="rId6"/>
          <a:stretch>
            <a:fillRect/>
          </a:stretch>
        </p:blipFill>
        <p:spPr>
          <a:xfrm>
            <a:off x="6054965" y="4685272"/>
            <a:ext cx="528061" cy="221673"/>
          </a:xfrm>
          <a:prstGeom prst="rect">
            <a:avLst/>
          </a:prstGeom>
        </p:spPr>
      </p:pic>
      <p:pic>
        <p:nvPicPr>
          <p:cNvPr id="11" name="Picture 10">
            <a:extLst>
              <a:ext uri="{FF2B5EF4-FFF2-40B4-BE49-F238E27FC236}">
                <a16:creationId xmlns:a16="http://schemas.microsoft.com/office/drawing/2014/main" id="{036D2B96-D3FD-1C5B-D975-546558C40922}"/>
              </a:ext>
            </a:extLst>
          </p:cNvPr>
          <p:cNvPicPr>
            <a:picLocks noChangeAspect="1"/>
          </p:cNvPicPr>
          <p:nvPr/>
        </p:nvPicPr>
        <p:blipFill>
          <a:blip r:embed="rId6"/>
          <a:stretch>
            <a:fillRect/>
          </a:stretch>
        </p:blipFill>
        <p:spPr>
          <a:xfrm>
            <a:off x="5949639" y="1250828"/>
            <a:ext cx="3223885" cy="323776"/>
          </a:xfrm>
          <a:prstGeom prst="rect">
            <a:avLst/>
          </a:prstGeom>
        </p:spPr>
      </p:pic>
      <p:pic>
        <p:nvPicPr>
          <p:cNvPr id="12" name="Picture 11">
            <a:extLst>
              <a:ext uri="{FF2B5EF4-FFF2-40B4-BE49-F238E27FC236}">
                <a16:creationId xmlns:a16="http://schemas.microsoft.com/office/drawing/2014/main" id="{E6E1906A-0FDE-DCE2-B542-A87AACA98667}"/>
              </a:ext>
            </a:extLst>
          </p:cNvPr>
          <p:cNvPicPr>
            <a:picLocks noChangeAspect="1"/>
          </p:cNvPicPr>
          <p:nvPr/>
        </p:nvPicPr>
        <p:blipFill>
          <a:blip r:embed="rId6"/>
          <a:stretch>
            <a:fillRect/>
          </a:stretch>
        </p:blipFill>
        <p:spPr>
          <a:xfrm>
            <a:off x="4957569" y="4685272"/>
            <a:ext cx="963236" cy="221673"/>
          </a:xfrm>
          <a:prstGeom prst="rect">
            <a:avLst/>
          </a:prstGeom>
        </p:spPr>
      </p:pic>
      <p:pic>
        <p:nvPicPr>
          <p:cNvPr id="13" name="Picture 12">
            <a:extLst>
              <a:ext uri="{FF2B5EF4-FFF2-40B4-BE49-F238E27FC236}">
                <a16:creationId xmlns:a16="http://schemas.microsoft.com/office/drawing/2014/main" id="{BD2E06AF-CCB7-454C-0DB8-57EE5D790CEB}"/>
              </a:ext>
            </a:extLst>
          </p:cNvPr>
          <p:cNvPicPr>
            <a:picLocks noChangeAspect="1"/>
          </p:cNvPicPr>
          <p:nvPr/>
        </p:nvPicPr>
        <p:blipFill>
          <a:blip r:embed="rId6"/>
          <a:stretch>
            <a:fillRect/>
          </a:stretch>
        </p:blipFill>
        <p:spPr>
          <a:xfrm>
            <a:off x="5893740" y="1592204"/>
            <a:ext cx="3223885" cy="323776"/>
          </a:xfrm>
          <a:prstGeom prst="rect">
            <a:avLst/>
          </a:prstGeom>
        </p:spPr>
      </p:pic>
      <p:pic>
        <p:nvPicPr>
          <p:cNvPr id="14" name="Picture 13">
            <a:extLst>
              <a:ext uri="{FF2B5EF4-FFF2-40B4-BE49-F238E27FC236}">
                <a16:creationId xmlns:a16="http://schemas.microsoft.com/office/drawing/2014/main" id="{A247B76C-5ADB-1740-570F-04128AAB2D84}"/>
              </a:ext>
            </a:extLst>
          </p:cNvPr>
          <p:cNvPicPr>
            <a:picLocks noChangeAspect="1"/>
          </p:cNvPicPr>
          <p:nvPr/>
        </p:nvPicPr>
        <p:blipFill>
          <a:blip r:embed="rId6"/>
          <a:stretch>
            <a:fillRect/>
          </a:stretch>
        </p:blipFill>
        <p:spPr>
          <a:xfrm>
            <a:off x="6054965" y="3887628"/>
            <a:ext cx="963236" cy="221673"/>
          </a:xfrm>
          <a:prstGeom prst="rect">
            <a:avLst/>
          </a:prstGeom>
        </p:spPr>
      </p:pic>
      <p:pic>
        <p:nvPicPr>
          <p:cNvPr id="15" name="Picture 14">
            <a:extLst>
              <a:ext uri="{FF2B5EF4-FFF2-40B4-BE49-F238E27FC236}">
                <a16:creationId xmlns:a16="http://schemas.microsoft.com/office/drawing/2014/main" id="{F20DB2CD-2330-DD02-D7FA-A2C6D8C00BFC}"/>
              </a:ext>
            </a:extLst>
          </p:cNvPr>
          <p:cNvPicPr>
            <a:picLocks noChangeAspect="1"/>
          </p:cNvPicPr>
          <p:nvPr/>
        </p:nvPicPr>
        <p:blipFill>
          <a:blip r:embed="rId6"/>
          <a:stretch>
            <a:fillRect/>
          </a:stretch>
        </p:blipFill>
        <p:spPr>
          <a:xfrm>
            <a:off x="8166795" y="4358202"/>
            <a:ext cx="853637" cy="238729"/>
          </a:xfrm>
          <a:prstGeom prst="rect">
            <a:avLst/>
          </a:prstGeom>
        </p:spPr>
      </p:pic>
      <p:pic>
        <p:nvPicPr>
          <p:cNvPr id="16" name="Picture 15">
            <a:extLst>
              <a:ext uri="{FF2B5EF4-FFF2-40B4-BE49-F238E27FC236}">
                <a16:creationId xmlns:a16="http://schemas.microsoft.com/office/drawing/2014/main" id="{23517476-0764-610B-9C0C-B10D4A5BA2F8}"/>
              </a:ext>
            </a:extLst>
          </p:cNvPr>
          <p:cNvPicPr>
            <a:picLocks noChangeAspect="1"/>
          </p:cNvPicPr>
          <p:nvPr/>
        </p:nvPicPr>
        <p:blipFill>
          <a:blip r:embed="rId6"/>
          <a:stretch>
            <a:fillRect/>
          </a:stretch>
        </p:blipFill>
        <p:spPr>
          <a:xfrm>
            <a:off x="2984607" y="4362327"/>
            <a:ext cx="853637" cy="238729"/>
          </a:xfrm>
          <a:prstGeom prst="rect">
            <a:avLst/>
          </a:prstGeom>
        </p:spPr>
      </p:pic>
      <p:pic>
        <p:nvPicPr>
          <p:cNvPr id="17" name="Picture 16">
            <a:extLst>
              <a:ext uri="{FF2B5EF4-FFF2-40B4-BE49-F238E27FC236}">
                <a16:creationId xmlns:a16="http://schemas.microsoft.com/office/drawing/2014/main" id="{05B9A2B5-334F-53AF-A4E7-8B25100C93D8}"/>
              </a:ext>
            </a:extLst>
          </p:cNvPr>
          <p:cNvPicPr>
            <a:picLocks noChangeAspect="1"/>
          </p:cNvPicPr>
          <p:nvPr/>
        </p:nvPicPr>
        <p:blipFill>
          <a:blip r:embed="rId6"/>
          <a:stretch>
            <a:fillRect/>
          </a:stretch>
        </p:blipFill>
        <p:spPr>
          <a:xfrm>
            <a:off x="5624615" y="2965020"/>
            <a:ext cx="853637" cy="238729"/>
          </a:xfrm>
          <a:prstGeom prst="rect">
            <a:avLst/>
          </a:prstGeom>
        </p:spPr>
      </p:pic>
      <p:pic>
        <p:nvPicPr>
          <p:cNvPr id="18" name="Picture 17">
            <a:extLst>
              <a:ext uri="{FF2B5EF4-FFF2-40B4-BE49-F238E27FC236}">
                <a16:creationId xmlns:a16="http://schemas.microsoft.com/office/drawing/2014/main" id="{EC4E1D75-9A03-678F-FC35-FDAD42B05284}"/>
              </a:ext>
            </a:extLst>
          </p:cNvPr>
          <p:cNvPicPr>
            <a:picLocks noChangeAspect="1"/>
          </p:cNvPicPr>
          <p:nvPr/>
        </p:nvPicPr>
        <p:blipFill>
          <a:blip r:embed="rId6"/>
          <a:stretch>
            <a:fillRect/>
          </a:stretch>
        </p:blipFill>
        <p:spPr>
          <a:xfrm>
            <a:off x="5575777" y="6058331"/>
            <a:ext cx="853637" cy="238729"/>
          </a:xfrm>
          <a:prstGeom prst="rect">
            <a:avLst/>
          </a:prstGeom>
        </p:spPr>
      </p:pic>
      <p:pic>
        <p:nvPicPr>
          <p:cNvPr id="21" name="Picture 20">
            <a:extLst>
              <a:ext uri="{FF2B5EF4-FFF2-40B4-BE49-F238E27FC236}">
                <a16:creationId xmlns:a16="http://schemas.microsoft.com/office/drawing/2014/main" id="{72936840-ABC4-B651-4068-83A94039C18B}"/>
              </a:ext>
            </a:extLst>
          </p:cNvPr>
          <p:cNvPicPr>
            <a:picLocks noChangeAspect="1"/>
          </p:cNvPicPr>
          <p:nvPr/>
        </p:nvPicPr>
        <p:blipFill>
          <a:blip r:embed="rId6"/>
          <a:stretch>
            <a:fillRect/>
          </a:stretch>
        </p:blipFill>
        <p:spPr>
          <a:xfrm>
            <a:off x="6973129" y="4363875"/>
            <a:ext cx="853637" cy="238729"/>
          </a:xfrm>
          <a:prstGeom prst="rect">
            <a:avLst/>
          </a:prstGeom>
        </p:spPr>
      </p:pic>
      <p:pic>
        <p:nvPicPr>
          <p:cNvPr id="22" name="Picture 21">
            <a:extLst>
              <a:ext uri="{FF2B5EF4-FFF2-40B4-BE49-F238E27FC236}">
                <a16:creationId xmlns:a16="http://schemas.microsoft.com/office/drawing/2014/main" id="{1630D1C1-283E-FADB-A77A-265336DAE7D3}"/>
              </a:ext>
            </a:extLst>
          </p:cNvPr>
          <p:cNvPicPr>
            <a:picLocks noChangeAspect="1"/>
          </p:cNvPicPr>
          <p:nvPr/>
        </p:nvPicPr>
        <p:blipFill>
          <a:blip r:embed="rId6"/>
          <a:stretch>
            <a:fillRect/>
          </a:stretch>
        </p:blipFill>
        <p:spPr>
          <a:xfrm>
            <a:off x="3976041" y="4362327"/>
            <a:ext cx="853637" cy="238729"/>
          </a:xfrm>
          <a:prstGeom prst="rect">
            <a:avLst/>
          </a:prstGeom>
        </p:spPr>
      </p:pic>
      <p:pic>
        <p:nvPicPr>
          <p:cNvPr id="23" name="Picture 22">
            <a:extLst>
              <a:ext uri="{FF2B5EF4-FFF2-40B4-BE49-F238E27FC236}">
                <a16:creationId xmlns:a16="http://schemas.microsoft.com/office/drawing/2014/main" id="{89C9952E-F495-FF5D-97A0-2ED1EEE69378}"/>
              </a:ext>
            </a:extLst>
          </p:cNvPr>
          <p:cNvPicPr>
            <a:picLocks noChangeAspect="1"/>
          </p:cNvPicPr>
          <p:nvPr/>
        </p:nvPicPr>
        <p:blipFill>
          <a:blip r:embed="rId6"/>
          <a:stretch>
            <a:fillRect/>
          </a:stretch>
        </p:blipFill>
        <p:spPr>
          <a:xfrm>
            <a:off x="5796547" y="1978716"/>
            <a:ext cx="5899267" cy="614011"/>
          </a:xfrm>
          <a:prstGeom prst="rect">
            <a:avLst/>
          </a:prstGeom>
        </p:spPr>
      </p:pic>
      <p:pic>
        <p:nvPicPr>
          <p:cNvPr id="24" name="Picture 23">
            <a:extLst>
              <a:ext uri="{FF2B5EF4-FFF2-40B4-BE49-F238E27FC236}">
                <a16:creationId xmlns:a16="http://schemas.microsoft.com/office/drawing/2014/main" id="{C13A7052-BF62-938D-FC14-4D57BE908C8A}"/>
              </a:ext>
            </a:extLst>
          </p:cNvPr>
          <p:cNvPicPr>
            <a:picLocks noChangeAspect="1"/>
          </p:cNvPicPr>
          <p:nvPr/>
        </p:nvPicPr>
        <p:blipFill>
          <a:blip r:embed="rId6"/>
          <a:stretch>
            <a:fillRect/>
          </a:stretch>
        </p:blipFill>
        <p:spPr>
          <a:xfrm>
            <a:off x="7471748" y="4352906"/>
            <a:ext cx="67868" cy="238729"/>
          </a:xfrm>
          <a:prstGeom prst="rect">
            <a:avLst/>
          </a:prstGeom>
        </p:spPr>
      </p:pic>
      <p:pic>
        <p:nvPicPr>
          <p:cNvPr id="25" name="Picture 24">
            <a:extLst>
              <a:ext uri="{FF2B5EF4-FFF2-40B4-BE49-F238E27FC236}">
                <a16:creationId xmlns:a16="http://schemas.microsoft.com/office/drawing/2014/main" id="{D9CB1AB2-E11A-1E94-56D8-AFCD70D89AED}"/>
              </a:ext>
            </a:extLst>
          </p:cNvPr>
          <p:cNvPicPr>
            <a:picLocks noChangeAspect="1"/>
          </p:cNvPicPr>
          <p:nvPr/>
        </p:nvPicPr>
        <p:blipFill>
          <a:blip r:embed="rId6"/>
          <a:stretch>
            <a:fillRect/>
          </a:stretch>
        </p:blipFill>
        <p:spPr>
          <a:xfrm>
            <a:off x="4455256" y="4378043"/>
            <a:ext cx="67868" cy="238729"/>
          </a:xfrm>
          <a:prstGeom prst="rect">
            <a:avLst/>
          </a:prstGeom>
        </p:spPr>
      </p:pic>
    </p:spTree>
    <p:extLst>
      <p:ext uri="{BB962C8B-B14F-4D97-AF65-F5344CB8AC3E}">
        <p14:creationId xmlns:p14="http://schemas.microsoft.com/office/powerpoint/2010/main" val="2542014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23"/>
                                        </p:tgtEl>
                                      </p:cBhvr>
                                    </p:animEffect>
                                    <p:set>
                                      <p:cBhvr>
                                        <p:cTn id="80" dur="1" fill="hold">
                                          <p:stCondLst>
                                            <p:cond delay="499"/>
                                          </p:stCondLst>
                                        </p:cTn>
                                        <p:tgtEl>
                                          <p:spTgt spid="2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87407"/>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B81A49-59A2-61E5-51DA-09AA86AC1CC1}"/>
              </a:ext>
            </a:extLst>
          </p:cNvPr>
          <p:cNvSpPr txBox="1"/>
          <p:nvPr/>
        </p:nvSpPr>
        <p:spPr>
          <a:xfrm>
            <a:off x="109182" y="158253"/>
            <a:ext cx="3781805" cy="430887"/>
          </a:xfrm>
          <a:prstGeom prst="rect">
            <a:avLst/>
          </a:prstGeom>
          <a:noFill/>
        </p:spPr>
        <p:txBody>
          <a:bodyPr wrap="none">
            <a:spAutoFit/>
          </a:bodyPr>
          <a:lstStyle/>
          <a:p>
            <a:pPr>
              <a:defRPr/>
            </a:pPr>
            <a:r>
              <a:rPr lang="en-US" sz="2200" dirty="0">
                <a:solidFill>
                  <a:srgbClr val="393939"/>
                </a:solidFill>
                <a:latin typeface="Times New Roman" panose="02020603050405020304" pitchFamily="18" charset="0"/>
                <a:cs typeface="Times New Roman" panose="02020603050405020304" pitchFamily="18" charset="0"/>
              </a:rPr>
              <a:t>Ellipse with vertical major axis.</a:t>
            </a:r>
            <a:endParaRPr lang="en-US" sz="22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CFC67C0-7C76-DE89-0253-ED56FE5A8E83}"/>
              </a:ext>
            </a:extLst>
          </p:cNvPr>
          <p:cNvSpPr>
            <a:spLocks noChangeArrowheads="1"/>
          </p:cNvSpPr>
          <p:nvPr/>
        </p:nvSpPr>
        <p:spPr bwMode="auto">
          <a:xfrm>
            <a:off x="5032352" y="129681"/>
            <a:ext cx="5945764" cy="2123658"/>
          </a:xfrm>
          <a:prstGeom prst="rect">
            <a:avLst/>
          </a:prstGeom>
          <a:noFill/>
          <a:ln>
            <a:noFill/>
          </a:ln>
          <a:effectLst/>
        </p:spPr>
        <p:txBody>
          <a:bodyPr wrap="square" anchor="ctr">
            <a:spAutoFit/>
          </a:bodyPr>
          <a:lstStyle>
            <a:lvl1pPr>
              <a:defRPr sz="24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400">
                <a:solidFill>
                  <a:schemeClr val="tx1"/>
                </a:solidFill>
                <a:latin typeface="Arial" panose="020B0604020202020204" pitchFamily="34" charset="0"/>
              </a:defRPr>
            </a:lvl4pPr>
            <a:lvl5pPr>
              <a:defRPr sz="2400">
                <a:solidFill>
                  <a:schemeClr val="tx1"/>
                </a:solidFill>
                <a:latin typeface="Arial" panose="020B0604020202020204" pitchFamily="34" charset="0"/>
              </a:defRPr>
            </a:lvl5pPr>
            <a:lvl6pPr eaLnBrk="0" fontAlgn="base" hangingPunct="0">
              <a:spcBef>
                <a:spcPct val="0"/>
              </a:spcBef>
              <a:spcAft>
                <a:spcPct val="0"/>
              </a:spcAft>
              <a:defRPr sz="2400">
                <a:solidFill>
                  <a:schemeClr val="tx1"/>
                </a:solidFill>
                <a:latin typeface="Arial" panose="020B0604020202020204" pitchFamily="34" charset="0"/>
              </a:defRPr>
            </a:lvl6pPr>
            <a:lvl7pPr eaLnBrk="0" fontAlgn="base" hangingPunct="0">
              <a:spcBef>
                <a:spcPct val="0"/>
              </a:spcBef>
              <a:spcAft>
                <a:spcPct val="0"/>
              </a:spcAft>
              <a:defRPr sz="2400">
                <a:solidFill>
                  <a:schemeClr val="tx1"/>
                </a:solidFill>
                <a:latin typeface="Arial" panose="020B0604020202020204" pitchFamily="34" charset="0"/>
              </a:defRPr>
            </a:lvl7pPr>
            <a:lvl8pPr eaLnBrk="0" fontAlgn="base" hangingPunct="0">
              <a:spcBef>
                <a:spcPct val="0"/>
              </a:spcBef>
              <a:spcAft>
                <a:spcPct val="0"/>
              </a:spcAft>
              <a:defRPr sz="2400">
                <a:solidFill>
                  <a:schemeClr val="tx1"/>
                </a:solidFill>
                <a:latin typeface="Arial" panose="020B0604020202020204" pitchFamily="34" charset="0"/>
              </a:defRPr>
            </a:lvl8pPr>
            <a:lvl9pPr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en-US" altLang="en-US" sz="2200" dirty="0">
                <a:solidFill>
                  <a:srgbClr val="393939"/>
                </a:solidFill>
                <a:latin typeface="Times New Roman" panose="02020603050405020304" pitchFamily="18" charset="0"/>
                <a:cs typeface="Times New Roman" panose="02020603050405020304" pitchFamily="18" charset="0"/>
              </a:rPr>
              <a:t>Center is (</a:t>
            </a:r>
            <a:r>
              <a:rPr lang="en-US" altLang="en-US" sz="2200" i="1" dirty="0">
                <a:solidFill>
                  <a:srgbClr val="393939"/>
                </a:solidFill>
                <a:latin typeface="Times New Roman" panose="02020603050405020304" pitchFamily="18" charset="0"/>
                <a:cs typeface="Times New Roman" panose="02020603050405020304" pitchFamily="18" charset="0"/>
              </a:rPr>
              <a:t>h</a:t>
            </a:r>
            <a:r>
              <a:rPr lang="en-US" altLang="en-US" sz="2200" dirty="0">
                <a:solidFill>
                  <a:srgbClr val="393939"/>
                </a:solidFill>
                <a:latin typeface="Times New Roman" panose="02020603050405020304" pitchFamily="18" charset="0"/>
                <a:cs typeface="Times New Roman" panose="02020603050405020304" pitchFamily="18" charset="0"/>
              </a:rPr>
              <a:t>, </a:t>
            </a:r>
            <a:r>
              <a:rPr lang="en-US" altLang="en-US" sz="2200" i="1" dirty="0">
                <a:solidFill>
                  <a:srgbClr val="393939"/>
                </a:solidFill>
                <a:latin typeface="Times New Roman" panose="02020603050405020304" pitchFamily="18" charset="0"/>
                <a:cs typeface="Times New Roman" panose="02020603050405020304" pitchFamily="18" charset="0"/>
              </a:rPr>
              <a:t>k</a:t>
            </a:r>
            <a:r>
              <a:rPr lang="en-US" altLang="en-US" sz="2200" dirty="0">
                <a:solidFill>
                  <a:srgbClr val="393939"/>
                </a:solidFill>
                <a:latin typeface="Times New Roman" panose="02020603050405020304" pitchFamily="18" charset="0"/>
                <a:cs typeface="Times New Roman" panose="02020603050405020304" pitchFamily="18" charset="0"/>
              </a:rPr>
              <a:t>).</a:t>
            </a:r>
            <a:br>
              <a:rPr lang="en-US" altLang="en-US" sz="2200" dirty="0">
                <a:latin typeface="Times New Roman" panose="02020603050405020304" pitchFamily="18" charset="0"/>
                <a:cs typeface="Times New Roman" panose="02020603050405020304" pitchFamily="18" charset="0"/>
              </a:rPr>
            </a:br>
            <a:r>
              <a:rPr lang="en-US" altLang="en-US" sz="2200" dirty="0">
                <a:solidFill>
                  <a:srgbClr val="393939"/>
                </a:solidFill>
                <a:latin typeface="Times New Roman" panose="02020603050405020304" pitchFamily="18" charset="0"/>
                <a:cs typeface="Times New Roman" panose="02020603050405020304" pitchFamily="18" charset="0"/>
              </a:rPr>
              <a:t>Length of major axis is 2</a:t>
            </a:r>
            <a:r>
              <a:rPr lang="en-US" altLang="en-US" sz="2200" i="1" dirty="0">
                <a:solidFill>
                  <a:srgbClr val="393939"/>
                </a:solidFill>
                <a:latin typeface="Times New Roman" panose="02020603050405020304" pitchFamily="18" charset="0"/>
                <a:cs typeface="Times New Roman" panose="02020603050405020304" pitchFamily="18" charset="0"/>
              </a:rPr>
              <a:t>a</a:t>
            </a:r>
            <a:r>
              <a:rPr lang="en-US" altLang="en-US" sz="2200" dirty="0">
                <a:solidFill>
                  <a:srgbClr val="393939"/>
                </a:solidFill>
                <a:latin typeface="Times New Roman" panose="02020603050405020304" pitchFamily="18" charset="0"/>
                <a:cs typeface="Times New Roman" panose="02020603050405020304" pitchFamily="18" charset="0"/>
              </a:rPr>
              <a:t>.</a:t>
            </a:r>
            <a:br>
              <a:rPr lang="en-US" altLang="en-US" sz="2200" dirty="0">
                <a:latin typeface="Times New Roman" panose="02020603050405020304" pitchFamily="18" charset="0"/>
                <a:cs typeface="Times New Roman" panose="02020603050405020304" pitchFamily="18" charset="0"/>
              </a:rPr>
            </a:br>
            <a:r>
              <a:rPr lang="en-US" altLang="en-US" sz="2200" dirty="0">
                <a:solidFill>
                  <a:srgbClr val="393939"/>
                </a:solidFill>
                <a:latin typeface="Times New Roman" panose="02020603050405020304" pitchFamily="18" charset="0"/>
                <a:cs typeface="Times New Roman" panose="02020603050405020304" pitchFamily="18" charset="0"/>
              </a:rPr>
              <a:t>Length of minor axis is 2</a:t>
            </a:r>
            <a:r>
              <a:rPr lang="en-US" altLang="en-US" sz="2200" i="1" dirty="0">
                <a:solidFill>
                  <a:srgbClr val="393939"/>
                </a:solidFill>
                <a:latin typeface="Times New Roman" panose="02020603050405020304" pitchFamily="18" charset="0"/>
                <a:cs typeface="Times New Roman" panose="02020603050405020304" pitchFamily="18" charset="0"/>
              </a:rPr>
              <a:t>b</a:t>
            </a:r>
            <a:r>
              <a:rPr lang="en-US" altLang="en-US" sz="2200" dirty="0">
                <a:solidFill>
                  <a:srgbClr val="393939"/>
                </a:solidFill>
                <a:latin typeface="Times New Roman" panose="02020603050405020304" pitchFamily="18" charset="0"/>
                <a:cs typeface="Times New Roman" panose="02020603050405020304" pitchFamily="18" charset="0"/>
              </a:rPr>
              <a:t>.</a:t>
            </a:r>
            <a:br>
              <a:rPr lang="en-US" altLang="en-US" sz="2200" dirty="0">
                <a:latin typeface="Times New Roman" panose="02020603050405020304" pitchFamily="18" charset="0"/>
                <a:cs typeface="Times New Roman" panose="02020603050405020304" pitchFamily="18" charset="0"/>
              </a:rPr>
            </a:br>
            <a:r>
              <a:rPr lang="en-US" altLang="en-US" sz="2200" dirty="0">
                <a:solidFill>
                  <a:srgbClr val="393939"/>
                </a:solidFill>
                <a:latin typeface="Times New Roman" panose="02020603050405020304" pitchFamily="18" charset="0"/>
                <a:cs typeface="Times New Roman" panose="02020603050405020304" pitchFamily="18" charset="0"/>
              </a:rPr>
              <a:t>Distance between center and either focus is </a:t>
            </a:r>
            <a:r>
              <a:rPr lang="en-US" altLang="en-US" sz="2200" i="1" dirty="0">
                <a:solidFill>
                  <a:srgbClr val="393939"/>
                </a:solidFill>
                <a:latin typeface="Times New Roman" panose="02020603050405020304" pitchFamily="18" charset="0"/>
                <a:cs typeface="Times New Roman" panose="02020603050405020304" pitchFamily="18" charset="0"/>
              </a:rPr>
              <a:t>c</a:t>
            </a:r>
            <a:r>
              <a:rPr lang="en-US" altLang="en-US" sz="2200" dirty="0">
                <a:solidFill>
                  <a:srgbClr val="393939"/>
                </a:solidFill>
                <a:latin typeface="Times New Roman" panose="02020603050405020304" pitchFamily="18" charset="0"/>
                <a:cs typeface="Times New Roman" panose="02020603050405020304" pitchFamily="18" charset="0"/>
              </a:rPr>
              <a:t> with</a:t>
            </a:r>
            <a:br>
              <a:rPr lang="en-US" altLang="en-US" sz="2200" dirty="0">
                <a:latin typeface="Times New Roman" panose="02020603050405020304" pitchFamily="18" charset="0"/>
                <a:cs typeface="Times New Roman" panose="02020603050405020304" pitchFamily="18" charset="0"/>
              </a:rPr>
            </a:br>
            <a:r>
              <a:rPr lang="en-US" altLang="en-US" sz="2200" i="1" dirty="0">
                <a:solidFill>
                  <a:srgbClr val="393939"/>
                </a:solidFill>
                <a:latin typeface="Times New Roman" panose="02020603050405020304" pitchFamily="18" charset="0"/>
                <a:cs typeface="Times New Roman" panose="02020603050405020304" pitchFamily="18" charset="0"/>
              </a:rPr>
              <a:t>c</a:t>
            </a:r>
            <a:r>
              <a:rPr lang="en-US" altLang="en-US" sz="2200" baseline="30000" dirty="0">
                <a:solidFill>
                  <a:srgbClr val="393939"/>
                </a:solidFill>
                <a:latin typeface="Times New Roman" panose="02020603050405020304" pitchFamily="18" charset="0"/>
                <a:cs typeface="Times New Roman" panose="02020603050405020304" pitchFamily="18" charset="0"/>
              </a:rPr>
              <a:t>2</a:t>
            </a:r>
            <a:r>
              <a:rPr lang="en-US" altLang="en-US" sz="2200" dirty="0">
                <a:solidFill>
                  <a:srgbClr val="393939"/>
                </a:solidFill>
                <a:latin typeface="Times New Roman" panose="02020603050405020304" pitchFamily="18" charset="0"/>
                <a:cs typeface="Times New Roman" panose="02020603050405020304" pitchFamily="18" charset="0"/>
              </a:rPr>
              <a:t> = </a:t>
            </a:r>
            <a:r>
              <a:rPr lang="en-US" altLang="en-US" sz="2200" i="1" dirty="0">
                <a:solidFill>
                  <a:srgbClr val="393939"/>
                </a:solidFill>
                <a:latin typeface="Times New Roman" panose="02020603050405020304" pitchFamily="18" charset="0"/>
                <a:cs typeface="Times New Roman" panose="02020603050405020304" pitchFamily="18" charset="0"/>
              </a:rPr>
              <a:t>a</a:t>
            </a:r>
            <a:r>
              <a:rPr lang="en-US" altLang="en-US" sz="2200" baseline="30000" dirty="0">
                <a:solidFill>
                  <a:srgbClr val="393939"/>
                </a:solidFill>
                <a:latin typeface="Times New Roman" panose="02020603050405020304" pitchFamily="18" charset="0"/>
                <a:cs typeface="Times New Roman" panose="02020603050405020304" pitchFamily="18" charset="0"/>
              </a:rPr>
              <a:t>2</a:t>
            </a:r>
            <a:r>
              <a:rPr lang="en-US" altLang="en-US" sz="2200" dirty="0">
                <a:solidFill>
                  <a:srgbClr val="393939"/>
                </a:solidFill>
                <a:latin typeface="Times New Roman" panose="02020603050405020304" pitchFamily="18" charset="0"/>
                <a:cs typeface="Times New Roman" panose="02020603050405020304" pitchFamily="18" charset="0"/>
              </a:rPr>
              <a:t> − </a:t>
            </a:r>
            <a:r>
              <a:rPr lang="en-US" altLang="en-US" sz="2200" i="1" dirty="0">
                <a:solidFill>
                  <a:srgbClr val="393939"/>
                </a:solidFill>
                <a:latin typeface="Times New Roman" panose="02020603050405020304" pitchFamily="18" charset="0"/>
                <a:cs typeface="Times New Roman" panose="02020603050405020304" pitchFamily="18" charset="0"/>
              </a:rPr>
              <a:t>b</a:t>
            </a:r>
            <a:r>
              <a:rPr lang="en-US" altLang="en-US" sz="2200" baseline="30000" dirty="0">
                <a:solidFill>
                  <a:srgbClr val="393939"/>
                </a:solidFill>
                <a:latin typeface="Times New Roman" panose="02020603050405020304" pitchFamily="18" charset="0"/>
                <a:cs typeface="Times New Roman" panose="02020603050405020304" pitchFamily="18" charset="0"/>
              </a:rPr>
              <a:t>2</a:t>
            </a:r>
            <a:r>
              <a:rPr lang="en-US" altLang="en-US" sz="2200" dirty="0">
                <a:solidFill>
                  <a:srgbClr val="393939"/>
                </a:solidFill>
                <a:latin typeface="Times New Roman" panose="02020603050405020304" pitchFamily="18" charset="0"/>
                <a:cs typeface="Times New Roman" panose="02020603050405020304" pitchFamily="18" charset="0"/>
              </a:rPr>
              <a:t>, </a:t>
            </a:r>
            <a:r>
              <a:rPr lang="en-US" altLang="en-US" sz="2200" i="1" dirty="0">
                <a:solidFill>
                  <a:srgbClr val="393939"/>
                </a:solidFill>
                <a:latin typeface="Times New Roman" panose="02020603050405020304" pitchFamily="18" charset="0"/>
                <a:cs typeface="Times New Roman" panose="02020603050405020304" pitchFamily="18" charset="0"/>
              </a:rPr>
              <a:t>a</a:t>
            </a:r>
            <a:r>
              <a:rPr lang="en-US" altLang="en-US" sz="2200" dirty="0">
                <a:solidFill>
                  <a:srgbClr val="393939"/>
                </a:solidFill>
                <a:latin typeface="Times New Roman" panose="02020603050405020304" pitchFamily="18" charset="0"/>
                <a:cs typeface="Times New Roman" panose="02020603050405020304" pitchFamily="18" charset="0"/>
              </a:rPr>
              <a:t> &gt; </a:t>
            </a:r>
            <a:r>
              <a:rPr lang="en-US" altLang="en-US" sz="2200" i="1" dirty="0">
                <a:solidFill>
                  <a:srgbClr val="393939"/>
                </a:solidFill>
                <a:latin typeface="Times New Roman" panose="02020603050405020304" pitchFamily="18" charset="0"/>
                <a:cs typeface="Times New Roman" panose="02020603050405020304" pitchFamily="18" charset="0"/>
              </a:rPr>
              <a:t>b</a:t>
            </a:r>
            <a:r>
              <a:rPr lang="en-US" altLang="en-US" sz="2200" dirty="0">
                <a:solidFill>
                  <a:srgbClr val="393939"/>
                </a:solidFill>
                <a:latin typeface="Times New Roman" panose="02020603050405020304" pitchFamily="18" charset="0"/>
                <a:cs typeface="Times New Roman" panose="02020603050405020304" pitchFamily="18" charset="0"/>
              </a:rPr>
              <a:t> &gt; 0</a:t>
            </a:r>
            <a:br>
              <a:rPr lang="en-US" altLang="en-US" sz="2200" dirty="0">
                <a:latin typeface="Times New Roman" panose="02020603050405020304" pitchFamily="18" charset="0"/>
                <a:cs typeface="Times New Roman" panose="02020603050405020304" pitchFamily="18" charset="0"/>
              </a:rPr>
            </a:br>
            <a:endParaRPr lang="en-US" altLang="en-US"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6653576-9CEF-DF33-E0E8-C8ED626B4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508" y="1979424"/>
            <a:ext cx="3960031" cy="468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8494BC4-E27F-8998-BF40-9AD08516A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09" y="887449"/>
            <a:ext cx="3318110" cy="89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6">
            <a:extLst>
              <a:ext uri="{FF2B5EF4-FFF2-40B4-BE49-F238E27FC236}">
                <a16:creationId xmlns:a16="http://schemas.microsoft.com/office/drawing/2014/main" id="{80EB531A-03B9-7B70-21FC-7B80DA32EB0D}"/>
              </a:ext>
            </a:extLst>
          </p:cNvPr>
          <p:cNvGraphicFramePr>
            <a:graphicFrameLocks noChangeAspect="1"/>
          </p:cNvGraphicFramePr>
          <p:nvPr>
            <p:extLst>
              <p:ext uri="{D42A27DB-BD31-4B8C-83A1-F6EECF244321}">
                <p14:modId xmlns:p14="http://schemas.microsoft.com/office/powerpoint/2010/main" val="2912607140"/>
              </p:ext>
            </p:extLst>
          </p:nvPr>
        </p:nvGraphicFramePr>
        <p:xfrm>
          <a:off x="7579608" y="1431849"/>
          <a:ext cx="2104906" cy="457200"/>
        </p:xfrm>
        <a:graphic>
          <a:graphicData uri="http://schemas.openxmlformats.org/presentationml/2006/ole">
            <mc:AlternateContent xmlns:mc="http://schemas.openxmlformats.org/markup-compatibility/2006">
              <mc:Choice xmlns:v="urn:schemas-microsoft-com:vml" Requires="v">
                <p:oleObj name="Equation" r:id="rId4" imgW="1143000" imgH="266700" progId="Equation.DSMT4">
                  <p:embed/>
                </p:oleObj>
              </mc:Choice>
              <mc:Fallback>
                <p:oleObj name="Equation" r:id="rId4" imgW="1143000" imgH="266700" progId="Equation.DSMT4">
                  <p:embed/>
                  <p:pic>
                    <p:nvPicPr>
                      <p:cNvPr id="12" name="Object 11">
                        <a:extLst>
                          <a:ext uri="{FF2B5EF4-FFF2-40B4-BE49-F238E27FC236}">
                            <a16:creationId xmlns:a16="http://schemas.microsoft.com/office/drawing/2014/main" id="{3B53EA13-3E65-FE73-CF5C-32682E0C6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9608" y="1431849"/>
                        <a:ext cx="2104906" cy="457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926648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7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E6F2C02-0ED3-08C2-6007-91774EDC97E8}"/>
              </a:ext>
            </a:extLst>
          </p:cNvPr>
          <p:cNvSpPr/>
          <p:nvPr/>
        </p:nvSpPr>
        <p:spPr>
          <a:xfrm>
            <a:off x="109182" y="170714"/>
            <a:ext cx="8077200" cy="1292662"/>
          </a:xfrm>
          <a:prstGeom prst="rect">
            <a:avLst/>
          </a:prstGeom>
        </p:spPr>
        <p:txBody>
          <a:bodyPr>
            <a:spAutoFit/>
          </a:bodyPr>
          <a:lstStyle/>
          <a:p>
            <a:pPr>
              <a:defRPr/>
            </a:pPr>
            <a:r>
              <a:rPr lang="en-US" sz="2200" dirty="0">
                <a:solidFill>
                  <a:schemeClr val="accent1"/>
                </a:solidFill>
                <a:latin typeface="Times New Roman" panose="02020603050405020304" pitchFamily="18" charset="0"/>
                <a:cs typeface="Times New Roman" panose="02020603050405020304" pitchFamily="18" charset="0"/>
              </a:rPr>
              <a:t>Example:</a:t>
            </a:r>
            <a:r>
              <a:rPr lang="en-US" sz="2200" dirty="0">
                <a:latin typeface="Times New Roman" panose="02020603050405020304" pitchFamily="18" charset="0"/>
                <a:cs typeface="Times New Roman" panose="02020603050405020304" pitchFamily="18" charset="0"/>
              </a:rPr>
              <a:t>  Find the center, vertices and foci for the ellipse</a:t>
            </a:r>
          </a:p>
          <a:p>
            <a:pPr eaLnBrk="1" hangingPunct="1">
              <a:defRPr/>
            </a:pPr>
            <a:r>
              <a:rPr lang="en-US" sz="1200" dirty="0">
                <a:latin typeface="Times New Roman" panose="02020603050405020304" pitchFamily="18" charset="0"/>
                <a:cs typeface="Times New Roman" panose="02020603050405020304" pitchFamily="18" charset="0"/>
              </a:rPr>
              <a:t> </a:t>
            </a:r>
          </a:p>
          <a:p>
            <a:pPr eaLnBrk="1" hangingPunct="1">
              <a:defRPr/>
            </a:pPr>
            <a:r>
              <a:rPr lang="en-US" sz="2200" dirty="0">
                <a:latin typeface="Times New Roman" panose="02020603050405020304" pitchFamily="18" charset="0"/>
                <a:cs typeface="Times New Roman" panose="02020603050405020304" pitchFamily="18" charset="0"/>
              </a:rPr>
              <a:t>                                        25</a:t>
            </a:r>
            <a:r>
              <a:rPr lang="en-US" sz="2200" i="1" dirty="0">
                <a:latin typeface="Times New Roman" panose="02020603050405020304" pitchFamily="18" charset="0"/>
                <a:cs typeface="Times New Roman" panose="02020603050405020304" pitchFamily="18" charset="0"/>
              </a:rPr>
              <a:t>x</a:t>
            </a:r>
            <a:r>
              <a:rPr lang="en-US" sz="2200" baseline="30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 + 4</a:t>
            </a:r>
            <a:r>
              <a:rPr lang="en-US" sz="2200" i="1" dirty="0">
                <a:latin typeface="Times New Roman" panose="02020603050405020304" pitchFamily="18" charset="0"/>
                <a:cs typeface="Times New Roman" panose="02020603050405020304" pitchFamily="18" charset="0"/>
              </a:rPr>
              <a:t>y</a:t>
            </a:r>
            <a:r>
              <a:rPr lang="en-US" sz="2200" baseline="30000" dirty="0">
                <a:latin typeface="Times New Roman" panose="02020603050405020304" pitchFamily="18" charset="0"/>
                <a:cs typeface="Times New Roman" panose="02020603050405020304" pitchFamily="18" charset="0"/>
              </a:rPr>
              <a:t>2 </a:t>
            </a:r>
            <a:r>
              <a:rPr lang="en-US" sz="2200" dirty="0">
                <a:latin typeface="Times New Roman" panose="02020603050405020304" pitchFamily="18" charset="0"/>
                <a:cs typeface="Times New Roman" panose="02020603050405020304" pitchFamily="18" charset="0"/>
              </a:rPr>
              <a:t> + 50</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 </a:t>
            </a:r>
            <a:r>
              <a:rPr lang="en-US" sz="2200" dirty="0">
                <a:latin typeface="Symbol" panose="05050102010706020507" pitchFamily="18" charset="2"/>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16</a:t>
            </a:r>
            <a:r>
              <a:rPr lang="en-US" sz="2200" i="1" dirty="0">
                <a:latin typeface="Times New Roman" panose="02020603050405020304" pitchFamily="18" charset="0"/>
                <a:cs typeface="Times New Roman" panose="02020603050405020304" pitchFamily="18" charset="0"/>
              </a:rPr>
              <a:t>y </a:t>
            </a:r>
            <a:r>
              <a:rPr lang="en-US" sz="2200" dirty="0">
                <a:latin typeface="Times New Roman" panose="02020603050405020304" pitchFamily="18" charset="0"/>
                <a:cs typeface="Times New Roman" panose="02020603050405020304" pitchFamily="18" charset="0"/>
              </a:rPr>
              <a:t>= 59 </a:t>
            </a:r>
          </a:p>
          <a:p>
            <a:pPr eaLnBrk="1" hangingPunct="1">
              <a:defRPr/>
            </a:pPr>
            <a:r>
              <a:rPr lang="en-US" sz="2200" dirty="0">
                <a:latin typeface="Times New Roman" panose="02020603050405020304" pitchFamily="18" charset="0"/>
                <a:cs typeface="Times New Roman" panose="02020603050405020304" pitchFamily="18" charset="0"/>
              </a:rPr>
              <a:t>and sketch its graph.</a:t>
            </a:r>
          </a:p>
        </p:txBody>
      </p:sp>
      <p:pic>
        <p:nvPicPr>
          <p:cNvPr id="5" name="Picture 16">
            <a:extLst>
              <a:ext uri="{FF2B5EF4-FFF2-40B4-BE49-F238E27FC236}">
                <a16:creationId xmlns:a16="http://schemas.microsoft.com/office/drawing/2014/main" id="{92601935-2A83-E900-5C82-5A27C78C1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21" y="1520235"/>
            <a:ext cx="1014443" cy="26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6">
            <a:extLst>
              <a:ext uri="{FF2B5EF4-FFF2-40B4-BE49-F238E27FC236}">
                <a16:creationId xmlns:a16="http://schemas.microsoft.com/office/drawing/2014/main" id="{57A0E51D-D2D7-17FE-C2B4-6B11627F06F7}"/>
              </a:ext>
            </a:extLst>
          </p:cNvPr>
          <p:cNvGraphicFramePr>
            <a:graphicFrameLocks noChangeAspect="1"/>
          </p:cNvGraphicFramePr>
          <p:nvPr>
            <p:extLst>
              <p:ext uri="{D42A27DB-BD31-4B8C-83A1-F6EECF244321}">
                <p14:modId xmlns:p14="http://schemas.microsoft.com/office/powerpoint/2010/main" val="882283903"/>
              </p:ext>
            </p:extLst>
          </p:nvPr>
        </p:nvGraphicFramePr>
        <p:xfrm>
          <a:off x="203170" y="1866618"/>
          <a:ext cx="3133725" cy="409575"/>
        </p:xfrm>
        <a:graphic>
          <a:graphicData uri="http://schemas.openxmlformats.org/presentationml/2006/ole">
            <mc:AlternateContent xmlns:mc="http://schemas.openxmlformats.org/markup-compatibility/2006">
              <mc:Choice xmlns:v="urn:schemas-microsoft-com:vml" Requires="v">
                <p:oleObj name="Equation" r:id="rId3" imgW="1739880" imgH="228600" progId="Equation.DSMT4">
                  <p:embed/>
                </p:oleObj>
              </mc:Choice>
              <mc:Fallback>
                <p:oleObj name="Equation" r:id="rId3" imgW="1739880" imgH="228600" progId="Equation.DSMT4">
                  <p:embed/>
                  <p:pic>
                    <p:nvPicPr>
                      <p:cNvPr id="20" name="Object 6">
                        <a:extLst>
                          <a:ext uri="{FF2B5EF4-FFF2-40B4-BE49-F238E27FC236}">
                            <a16:creationId xmlns:a16="http://schemas.microsoft.com/office/drawing/2014/main" id="{7D85292B-A187-3DF5-C819-ED00A2BF2256}"/>
                          </a:ext>
                        </a:extLst>
                      </p:cNvPr>
                      <p:cNvPicPr>
                        <a:picLocks noChangeAspect="1" noChangeArrowheads="1"/>
                      </p:cNvPicPr>
                      <p:nvPr/>
                    </p:nvPicPr>
                    <p:blipFill>
                      <a:blip r:embed="rId4"/>
                      <a:srcRect/>
                      <a:stretch>
                        <a:fillRect/>
                      </a:stretch>
                    </p:blipFill>
                    <p:spPr bwMode="auto">
                      <a:xfrm>
                        <a:off x="203170" y="1866618"/>
                        <a:ext cx="3133725" cy="409575"/>
                      </a:xfrm>
                      <a:prstGeom prst="rect">
                        <a:avLst/>
                      </a:prstGeom>
                      <a:noFill/>
                      <a:ln>
                        <a:noFill/>
                      </a:ln>
                    </p:spPr>
                  </p:pic>
                </p:oleObj>
              </mc:Fallback>
            </mc:AlternateContent>
          </a:graphicData>
        </a:graphic>
      </p:graphicFrame>
      <p:graphicFrame>
        <p:nvGraphicFramePr>
          <p:cNvPr id="7" name="Object 6">
            <a:extLst>
              <a:ext uri="{FF2B5EF4-FFF2-40B4-BE49-F238E27FC236}">
                <a16:creationId xmlns:a16="http://schemas.microsoft.com/office/drawing/2014/main" id="{4E3F50CE-AF8F-C497-D0B2-7B0A6E53681C}"/>
              </a:ext>
            </a:extLst>
          </p:cNvPr>
          <p:cNvGraphicFramePr>
            <a:graphicFrameLocks noChangeAspect="1"/>
          </p:cNvGraphicFramePr>
          <p:nvPr>
            <p:extLst>
              <p:ext uri="{D42A27DB-BD31-4B8C-83A1-F6EECF244321}">
                <p14:modId xmlns:p14="http://schemas.microsoft.com/office/powerpoint/2010/main" val="991267153"/>
              </p:ext>
            </p:extLst>
          </p:nvPr>
        </p:nvGraphicFramePr>
        <p:xfrm>
          <a:off x="181512" y="2482127"/>
          <a:ext cx="3544888" cy="500063"/>
        </p:xfrm>
        <a:graphic>
          <a:graphicData uri="http://schemas.openxmlformats.org/presentationml/2006/ole">
            <mc:AlternateContent xmlns:mc="http://schemas.openxmlformats.org/markup-compatibility/2006">
              <mc:Choice xmlns:v="urn:schemas-microsoft-com:vml" Requires="v">
                <p:oleObj name="Equation" r:id="rId5" imgW="1968480" imgH="279360" progId="Equation.DSMT4">
                  <p:embed/>
                </p:oleObj>
              </mc:Choice>
              <mc:Fallback>
                <p:oleObj name="Equation" r:id="rId5" imgW="1968480" imgH="279360" progId="Equation.DSMT4">
                  <p:embed/>
                  <p:pic>
                    <p:nvPicPr>
                      <p:cNvPr id="6" name="Object 6">
                        <a:extLst>
                          <a:ext uri="{FF2B5EF4-FFF2-40B4-BE49-F238E27FC236}">
                            <a16:creationId xmlns:a16="http://schemas.microsoft.com/office/drawing/2014/main" id="{57A0E51D-D2D7-17FE-C2B4-6B11627F06F7}"/>
                          </a:ext>
                        </a:extLst>
                      </p:cNvPr>
                      <p:cNvPicPr>
                        <a:picLocks noChangeAspect="1" noChangeArrowheads="1"/>
                      </p:cNvPicPr>
                      <p:nvPr/>
                    </p:nvPicPr>
                    <p:blipFill>
                      <a:blip r:embed="rId6"/>
                      <a:srcRect/>
                      <a:stretch>
                        <a:fillRect/>
                      </a:stretch>
                    </p:blipFill>
                    <p:spPr bwMode="auto">
                      <a:xfrm>
                        <a:off x="181512" y="2482127"/>
                        <a:ext cx="3544888" cy="500063"/>
                      </a:xfrm>
                      <a:prstGeom prst="rect">
                        <a:avLst/>
                      </a:prstGeom>
                      <a:noFill/>
                      <a:ln>
                        <a:noFill/>
                      </a:ln>
                    </p:spPr>
                  </p:pic>
                </p:oleObj>
              </mc:Fallback>
            </mc:AlternateContent>
          </a:graphicData>
        </a:graphic>
      </p:graphicFrame>
      <p:graphicFrame>
        <p:nvGraphicFramePr>
          <p:cNvPr id="8" name="Object 7">
            <a:extLst>
              <a:ext uri="{FF2B5EF4-FFF2-40B4-BE49-F238E27FC236}">
                <a16:creationId xmlns:a16="http://schemas.microsoft.com/office/drawing/2014/main" id="{0E09AC8F-521A-DC4A-A6B2-A8C51C4B583A}"/>
              </a:ext>
            </a:extLst>
          </p:cNvPr>
          <p:cNvGraphicFramePr>
            <a:graphicFrameLocks noChangeAspect="1"/>
          </p:cNvGraphicFramePr>
          <p:nvPr>
            <p:extLst>
              <p:ext uri="{D42A27DB-BD31-4B8C-83A1-F6EECF244321}">
                <p14:modId xmlns:p14="http://schemas.microsoft.com/office/powerpoint/2010/main" val="1483144600"/>
              </p:ext>
            </p:extLst>
          </p:nvPr>
        </p:nvGraphicFramePr>
        <p:xfrm>
          <a:off x="218406" y="3129829"/>
          <a:ext cx="3363913" cy="500062"/>
        </p:xfrm>
        <a:graphic>
          <a:graphicData uri="http://schemas.openxmlformats.org/presentationml/2006/ole">
            <mc:AlternateContent xmlns:mc="http://schemas.openxmlformats.org/markup-compatibility/2006">
              <mc:Choice xmlns:v="urn:schemas-microsoft-com:vml" Requires="v">
                <p:oleObj name="Equation" r:id="rId7" imgW="1866600" imgH="279360" progId="Equation.DSMT4">
                  <p:embed/>
                </p:oleObj>
              </mc:Choice>
              <mc:Fallback>
                <p:oleObj name="Equation" r:id="rId7" imgW="1866600" imgH="279360" progId="Equation.DSMT4">
                  <p:embed/>
                  <p:pic>
                    <p:nvPicPr>
                      <p:cNvPr id="7" name="Object 6">
                        <a:extLst>
                          <a:ext uri="{FF2B5EF4-FFF2-40B4-BE49-F238E27FC236}">
                            <a16:creationId xmlns:a16="http://schemas.microsoft.com/office/drawing/2014/main" id="{4E3F50CE-AF8F-C497-D0B2-7B0A6E53681C}"/>
                          </a:ext>
                        </a:extLst>
                      </p:cNvPr>
                      <p:cNvPicPr>
                        <a:picLocks noChangeAspect="1" noChangeArrowheads="1"/>
                      </p:cNvPicPr>
                      <p:nvPr/>
                    </p:nvPicPr>
                    <p:blipFill>
                      <a:blip r:embed="rId8"/>
                      <a:srcRect/>
                      <a:stretch>
                        <a:fillRect/>
                      </a:stretch>
                    </p:blipFill>
                    <p:spPr bwMode="auto">
                      <a:xfrm>
                        <a:off x="218406" y="3129829"/>
                        <a:ext cx="3363913" cy="500062"/>
                      </a:xfrm>
                      <a:prstGeom prst="rect">
                        <a:avLst/>
                      </a:prstGeom>
                      <a:noFill/>
                      <a:ln>
                        <a:noFill/>
                      </a:ln>
                    </p:spPr>
                  </p:pic>
                </p:oleObj>
              </mc:Fallback>
            </mc:AlternateContent>
          </a:graphicData>
        </a:graphic>
      </p:graphicFrame>
      <p:graphicFrame>
        <p:nvGraphicFramePr>
          <p:cNvPr id="9" name="Object 8">
            <a:extLst>
              <a:ext uri="{FF2B5EF4-FFF2-40B4-BE49-F238E27FC236}">
                <a16:creationId xmlns:a16="http://schemas.microsoft.com/office/drawing/2014/main" id="{CB55D746-36E4-BFCA-4DA8-4B2675A50726}"/>
              </a:ext>
            </a:extLst>
          </p:cNvPr>
          <p:cNvGraphicFramePr>
            <a:graphicFrameLocks noChangeAspect="1"/>
          </p:cNvGraphicFramePr>
          <p:nvPr>
            <p:extLst>
              <p:ext uri="{D42A27DB-BD31-4B8C-83A1-F6EECF244321}">
                <p14:modId xmlns:p14="http://schemas.microsoft.com/office/powerpoint/2010/main" val="1096200703"/>
              </p:ext>
            </p:extLst>
          </p:nvPr>
        </p:nvGraphicFramePr>
        <p:xfrm>
          <a:off x="218406" y="3862063"/>
          <a:ext cx="5080001" cy="500063"/>
        </p:xfrm>
        <a:graphic>
          <a:graphicData uri="http://schemas.openxmlformats.org/presentationml/2006/ole">
            <mc:AlternateContent xmlns:mc="http://schemas.openxmlformats.org/markup-compatibility/2006">
              <mc:Choice xmlns:v="urn:schemas-microsoft-com:vml" Requires="v">
                <p:oleObj name="Equation" r:id="rId9" imgW="2819160" imgH="279360" progId="Equation.DSMT4">
                  <p:embed/>
                </p:oleObj>
              </mc:Choice>
              <mc:Fallback>
                <p:oleObj name="Equation" r:id="rId9" imgW="2819160" imgH="279360" progId="Equation.DSMT4">
                  <p:embed/>
                  <p:pic>
                    <p:nvPicPr>
                      <p:cNvPr id="8" name="Object 7">
                        <a:extLst>
                          <a:ext uri="{FF2B5EF4-FFF2-40B4-BE49-F238E27FC236}">
                            <a16:creationId xmlns:a16="http://schemas.microsoft.com/office/drawing/2014/main" id="{0E09AC8F-521A-DC4A-A6B2-A8C51C4B583A}"/>
                          </a:ext>
                        </a:extLst>
                      </p:cNvPr>
                      <p:cNvPicPr>
                        <a:picLocks noChangeAspect="1" noChangeArrowheads="1"/>
                      </p:cNvPicPr>
                      <p:nvPr/>
                    </p:nvPicPr>
                    <p:blipFill>
                      <a:blip r:embed="rId10"/>
                      <a:srcRect/>
                      <a:stretch>
                        <a:fillRect/>
                      </a:stretch>
                    </p:blipFill>
                    <p:spPr bwMode="auto">
                      <a:xfrm>
                        <a:off x="218406" y="3862063"/>
                        <a:ext cx="5080001" cy="500063"/>
                      </a:xfrm>
                      <a:prstGeom prst="rect">
                        <a:avLst/>
                      </a:prstGeom>
                      <a:noFill/>
                      <a:ln>
                        <a:noFill/>
                      </a:ln>
                    </p:spPr>
                  </p:pic>
                </p:oleObj>
              </mc:Fallback>
            </mc:AlternateContent>
          </a:graphicData>
        </a:graphic>
      </p:graphicFrame>
      <p:sp>
        <p:nvSpPr>
          <p:cNvPr id="10" name="Rectangle 9">
            <a:extLst>
              <a:ext uri="{FF2B5EF4-FFF2-40B4-BE49-F238E27FC236}">
                <a16:creationId xmlns:a16="http://schemas.microsoft.com/office/drawing/2014/main" id="{A4158C02-C88D-C206-90AB-5A6AC1528271}"/>
              </a:ext>
            </a:extLst>
          </p:cNvPr>
          <p:cNvSpPr/>
          <p:nvPr/>
        </p:nvSpPr>
        <p:spPr>
          <a:xfrm>
            <a:off x="242253" y="3892763"/>
            <a:ext cx="313661" cy="417397"/>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CA01C3-41B1-570E-E43E-44001E7EDA96}"/>
              </a:ext>
            </a:extLst>
          </p:cNvPr>
          <p:cNvSpPr/>
          <p:nvPr/>
        </p:nvSpPr>
        <p:spPr>
          <a:xfrm>
            <a:off x="1640436" y="3897929"/>
            <a:ext cx="178982" cy="417397"/>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915841-5AC4-6A5C-A43A-5DBCB6C38B88}"/>
              </a:ext>
            </a:extLst>
          </p:cNvPr>
          <p:cNvSpPr/>
          <p:nvPr/>
        </p:nvSpPr>
        <p:spPr>
          <a:xfrm>
            <a:off x="4474012" y="3882131"/>
            <a:ext cx="313661" cy="417397"/>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37D7E0-87BA-9299-095F-DBF49001A904}"/>
              </a:ext>
            </a:extLst>
          </p:cNvPr>
          <p:cNvSpPr/>
          <p:nvPr/>
        </p:nvSpPr>
        <p:spPr>
          <a:xfrm>
            <a:off x="2092319" y="3903395"/>
            <a:ext cx="233917" cy="417397"/>
          </a:xfrm>
          <a:prstGeom prst="rect">
            <a:avLst/>
          </a:prstGeom>
          <a:solidFill>
            <a:srgbClr val="FF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A24882-070A-5B2A-81C8-D35164301142}"/>
              </a:ext>
            </a:extLst>
          </p:cNvPr>
          <p:cNvSpPr/>
          <p:nvPr/>
        </p:nvSpPr>
        <p:spPr>
          <a:xfrm>
            <a:off x="3414299" y="3898078"/>
            <a:ext cx="233917" cy="417397"/>
          </a:xfrm>
          <a:prstGeom prst="rect">
            <a:avLst/>
          </a:prstGeom>
          <a:solidFill>
            <a:srgbClr val="FF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19B5AC-2A7E-A3D2-F41E-026A3BD91A77}"/>
              </a:ext>
            </a:extLst>
          </p:cNvPr>
          <p:cNvSpPr/>
          <p:nvPr/>
        </p:nvSpPr>
        <p:spPr>
          <a:xfrm>
            <a:off x="4993232" y="3876838"/>
            <a:ext cx="289227" cy="417397"/>
          </a:xfrm>
          <a:prstGeom prst="rect">
            <a:avLst/>
          </a:prstGeom>
          <a:solidFill>
            <a:srgbClr val="FF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Object 15">
            <a:extLst>
              <a:ext uri="{FF2B5EF4-FFF2-40B4-BE49-F238E27FC236}">
                <a16:creationId xmlns:a16="http://schemas.microsoft.com/office/drawing/2014/main" id="{D938869F-8A1F-A495-49B0-AE9224FCCE8D}"/>
              </a:ext>
            </a:extLst>
          </p:cNvPr>
          <p:cNvGraphicFramePr>
            <a:graphicFrameLocks noChangeAspect="1"/>
          </p:cNvGraphicFramePr>
          <p:nvPr>
            <p:extLst>
              <p:ext uri="{D42A27DB-BD31-4B8C-83A1-F6EECF244321}">
                <p14:modId xmlns:p14="http://schemas.microsoft.com/office/powerpoint/2010/main" val="467014779"/>
              </p:ext>
            </p:extLst>
          </p:nvPr>
        </p:nvGraphicFramePr>
        <p:xfrm>
          <a:off x="395944" y="4557063"/>
          <a:ext cx="3135313" cy="500062"/>
        </p:xfrm>
        <a:graphic>
          <a:graphicData uri="http://schemas.openxmlformats.org/presentationml/2006/ole">
            <mc:AlternateContent xmlns:mc="http://schemas.openxmlformats.org/markup-compatibility/2006">
              <mc:Choice xmlns:v="urn:schemas-microsoft-com:vml" Requires="v">
                <p:oleObj name="Equation" r:id="rId11" imgW="1739880" imgH="279360" progId="Equation.DSMT4">
                  <p:embed/>
                </p:oleObj>
              </mc:Choice>
              <mc:Fallback>
                <p:oleObj name="Equation" r:id="rId11" imgW="1739880" imgH="279360" progId="Equation.DSMT4">
                  <p:embed/>
                  <p:pic>
                    <p:nvPicPr>
                      <p:cNvPr id="9" name="Object 8">
                        <a:extLst>
                          <a:ext uri="{FF2B5EF4-FFF2-40B4-BE49-F238E27FC236}">
                            <a16:creationId xmlns:a16="http://schemas.microsoft.com/office/drawing/2014/main" id="{CB55D746-36E4-BFCA-4DA8-4B2675A50726}"/>
                          </a:ext>
                        </a:extLst>
                      </p:cNvPr>
                      <p:cNvPicPr>
                        <a:picLocks noChangeAspect="1" noChangeArrowheads="1"/>
                      </p:cNvPicPr>
                      <p:nvPr/>
                    </p:nvPicPr>
                    <p:blipFill>
                      <a:blip r:embed="rId12"/>
                      <a:srcRect/>
                      <a:stretch>
                        <a:fillRect/>
                      </a:stretch>
                    </p:blipFill>
                    <p:spPr bwMode="auto">
                      <a:xfrm>
                        <a:off x="395944" y="4557063"/>
                        <a:ext cx="3135313" cy="500062"/>
                      </a:xfrm>
                      <a:prstGeom prst="rect">
                        <a:avLst/>
                      </a:prstGeom>
                      <a:noFill/>
                      <a:ln>
                        <a:noFill/>
                      </a:ln>
                    </p:spPr>
                  </p:pic>
                </p:oleObj>
              </mc:Fallback>
            </mc:AlternateContent>
          </a:graphicData>
        </a:graphic>
      </p:graphicFrame>
      <p:graphicFrame>
        <p:nvGraphicFramePr>
          <p:cNvPr id="17" name="Object 16">
            <a:extLst>
              <a:ext uri="{FF2B5EF4-FFF2-40B4-BE49-F238E27FC236}">
                <a16:creationId xmlns:a16="http://schemas.microsoft.com/office/drawing/2014/main" id="{3DE56024-67EA-2B88-1867-33FFEF7962A7}"/>
              </a:ext>
            </a:extLst>
          </p:cNvPr>
          <p:cNvGraphicFramePr>
            <a:graphicFrameLocks noChangeAspect="1"/>
          </p:cNvGraphicFramePr>
          <p:nvPr>
            <p:extLst>
              <p:ext uri="{D42A27DB-BD31-4B8C-83A1-F6EECF244321}">
                <p14:modId xmlns:p14="http://schemas.microsoft.com/office/powerpoint/2010/main" val="2790974096"/>
              </p:ext>
            </p:extLst>
          </p:nvPr>
        </p:nvGraphicFramePr>
        <p:xfrm>
          <a:off x="203170" y="5211016"/>
          <a:ext cx="2447925" cy="817562"/>
        </p:xfrm>
        <a:graphic>
          <a:graphicData uri="http://schemas.openxmlformats.org/presentationml/2006/ole">
            <mc:AlternateContent xmlns:mc="http://schemas.openxmlformats.org/markup-compatibility/2006">
              <mc:Choice xmlns:v="urn:schemas-microsoft-com:vml" Requires="v">
                <p:oleObj name="Equation" r:id="rId13" imgW="1358640" imgH="457200" progId="Equation.DSMT4">
                  <p:embed/>
                </p:oleObj>
              </mc:Choice>
              <mc:Fallback>
                <p:oleObj name="Equation" r:id="rId13" imgW="1358640" imgH="457200" progId="Equation.DSMT4">
                  <p:embed/>
                  <p:pic>
                    <p:nvPicPr>
                      <p:cNvPr id="16" name="Object 15">
                        <a:extLst>
                          <a:ext uri="{FF2B5EF4-FFF2-40B4-BE49-F238E27FC236}">
                            <a16:creationId xmlns:a16="http://schemas.microsoft.com/office/drawing/2014/main" id="{D938869F-8A1F-A495-49B0-AE9224FCCE8D}"/>
                          </a:ext>
                        </a:extLst>
                      </p:cNvPr>
                      <p:cNvPicPr>
                        <a:picLocks noChangeAspect="1" noChangeArrowheads="1"/>
                      </p:cNvPicPr>
                      <p:nvPr/>
                    </p:nvPicPr>
                    <p:blipFill>
                      <a:blip r:embed="rId14"/>
                      <a:srcRect/>
                      <a:stretch>
                        <a:fillRect/>
                      </a:stretch>
                    </p:blipFill>
                    <p:spPr bwMode="auto">
                      <a:xfrm>
                        <a:off x="203170" y="5211016"/>
                        <a:ext cx="2447925" cy="817562"/>
                      </a:xfrm>
                      <a:prstGeom prst="rect">
                        <a:avLst/>
                      </a:prstGeom>
                      <a:noFill/>
                      <a:ln>
                        <a:noFill/>
                      </a:ln>
                    </p:spPr>
                  </p:pic>
                </p:oleObj>
              </mc:Fallback>
            </mc:AlternateContent>
          </a:graphicData>
        </a:graphic>
      </p:graphicFrame>
      <p:cxnSp>
        <p:nvCxnSpPr>
          <p:cNvPr id="19" name="Straight Connector 18">
            <a:extLst>
              <a:ext uri="{FF2B5EF4-FFF2-40B4-BE49-F238E27FC236}">
                <a16:creationId xmlns:a16="http://schemas.microsoft.com/office/drawing/2014/main" id="{91DE6C5B-E8D7-0D5A-0920-084E8C0130DF}"/>
              </a:ext>
            </a:extLst>
          </p:cNvPr>
          <p:cNvCxnSpPr>
            <a:cxnSpLocks/>
          </p:cNvCxnSpPr>
          <p:nvPr/>
        </p:nvCxnSpPr>
        <p:spPr>
          <a:xfrm flipH="1">
            <a:off x="6136894" y="1807536"/>
            <a:ext cx="21658" cy="4747871"/>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21" name="Object 13">
            <a:extLst>
              <a:ext uri="{FF2B5EF4-FFF2-40B4-BE49-F238E27FC236}">
                <a16:creationId xmlns:a16="http://schemas.microsoft.com/office/drawing/2014/main" id="{78D1AE14-74A7-C03E-830B-8788A7B3500C}"/>
              </a:ext>
            </a:extLst>
          </p:cNvPr>
          <p:cNvGraphicFramePr>
            <a:graphicFrameLocks noChangeAspect="1"/>
          </p:cNvGraphicFramePr>
          <p:nvPr>
            <p:extLst>
              <p:ext uri="{D42A27DB-BD31-4B8C-83A1-F6EECF244321}">
                <p14:modId xmlns:p14="http://schemas.microsoft.com/office/powerpoint/2010/main" val="1828909352"/>
              </p:ext>
            </p:extLst>
          </p:nvPr>
        </p:nvGraphicFramePr>
        <p:xfrm>
          <a:off x="6863960" y="1807536"/>
          <a:ext cx="1663700" cy="442912"/>
        </p:xfrm>
        <a:graphic>
          <a:graphicData uri="http://schemas.openxmlformats.org/presentationml/2006/ole">
            <mc:AlternateContent xmlns:mc="http://schemas.openxmlformats.org/markup-compatibility/2006">
              <mc:Choice xmlns:v="urn:schemas-microsoft-com:vml" Requires="v">
                <p:oleObj name="Equation" r:id="rId15" imgW="952200" imgH="253800" progId="Equation.DSMT4">
                  <p:embed/>
                </p:oleObj>
              </mc:Choice>
              <mc:Fallback>
                <p:oleObj name="Equation" r:id="rId15" imgW="952200" imgH="253800" progId="Equation.DSMT4">
                  <p:embed/>
                  <p:pic>
                    <p:nvPicPr>
                      <p:cNvPr id="15" name="Object 13">
                        <a:extLst>
                          <a:ext uri="{FF2B5EF4-FFF2-40B4-BE49-F238E27FC236}">
                            <a16:creationId xmlns:a16="http://schemas.microsoft.com/office/drawing/2014/main" id="{1AB8E489-7431-EBA2-70E9-E77ADF196037}"/>
                          </a:ext>
                        </a:extLst>
                      </p:cNvPr>
                      <p:cNvPicPr>
                        <a:picLocks noChangeAspect="1" noChangeArrowheads="1"/>
                      </p:cNvPicPr>
                      <p:nvPr/>
                    </p:nvPicPr>
                    <p:blipFill>
                      <a:blip r:embed="rId16"/>
                      <a:srcRect/>
                      <a:stretch>
                        <a:fillRect/>
                      </a:stretch>
                    </p:blipFill>
                    <p:spPr bwMode="auto">
                      <a:xfrm>
                        <a:off x="6863960" y="1807536"/>
                        <a:ext cx="1663700" cy="442912"/>
                      </a:xfrm>
                      <a:prstGeom prst="rect">
                        <a:avLst/>
                      </a:prstGeom>
                      <a:noFill/>
                      <a:ln>
                        <a:noFill/>
                      </a:ln>
                      <a:effectLst/>
                    </p:spPr>
                  </p:pic>
                </p:oleObj>
              </mc:Fallback>
            </mc:AlternateContent>
          </a:graphicData>
        </a:graphic>
      </p:graphicFrame>
      <p:graphicFrame>
        <p:nvGraphicFramePr>
          <p:cNvPr id="22" name="Object 13">
            <a:extLst>
              <a:ext uri="{FF2B5EF4-FFF2-40B4-BE49-F238E27FC236}">
                <a16:creationId xmlns:a16="http://schemas.microsoft.com/office/drawing/2014/main" id="{0771B015-E2C9-52EA-8118-BCF3465E0004}"/>
              </a:ext>
            </a:extLst>
          </p:cNvPr>
          <p:cNvGraphicFramePr>
            <a:graphicFrameLocks noChangeAspect="1"/>
          </p:cNvGraphicFramePr>
          <p:nvPr>
            <p:extLst>
              <p:ext uri="{D42A27DB-BD31-4B8C-83A1-F6EECF244321}">
                <p14:modId xmlns:p14="http://schemas.microsoft.com/office/powerpoint/2010/main" val="2353194569"/>
              </p:ext>
            </p:extLst>
          </p:nvPr>
        </p:nvGraphicFramePr>
        <p:xfrm>
          <a:off x="6863960" y="3515663"/>
          <a:ext cx="2393950" cy="442913"/>
        </p:xfrm>
        <a:graphic>
          <a:graphicData uri="http://schemas.openxmlformats.org/presentationml/2006/ole">
            <mc:AlternateContent xmlns:mc="http://schemas.openxmlformats.org/markup-compatibility/2006">
              <mc:Choice xmlns:v="urn:schemas-microsoft-com:vml" Requires="v">
                <p:oleObj name="Equation" r:id="rId17" imgW="1371600" imgH="253800" progId="Equation.DSMT4">
                  <p:embed/>
                </p:oleObj>
              </mc:Choice>
              <mc:Fallback>
                <p:oleObj name="Equation" r:id="rId17" imgW="1371600" imgH="253800" progId="Equation.DSMT4">
                  <p:embed/>
                  <p:pic>
                    <p:nvPicPr>
                      <p:cNvPr id="19" name="Object 13">
                        <a:extLst>
                          <a:ext uri="{FF2B5EF4-FFF2-40B4-BE49-F238E27FC236}">
                            <a16:creationId xmlns:a16="http://schemas.microsoft.com/office/drawing/2014/main" id="{5C4E96F3-CD1C-F2DA-3411-A67DE7E06E2B}"/>
                          </a:ext>
                        </a:extLst>
                      </p:cNvPr>
                      <p:cNvPicPr>
                        <a:picLocks noChangeAspect="1" noChangeArrowheads="1"/>
                      </p:cNvPicPr>
                      <p:nvPr/>
                    </p:nvPicPr>
                    <p:blipFill>
                      <a:blip r:embed="rId18"/>
                      <a:srcRect/>
                      <a:stretch>
                        <a:fillRect/>
                      </a:stretch>
                    </p:blipFill>
                    <p:spPr bwMode="auto">
                      <a:xfrm>
                        <a:off x="6863960" y="3515663"/>
                        <a:ext cx="2393950" cy="442913"/>
                      </a:xfrm>
                      <a:prstGeom prst="rect">
                        <a:avLst/>
                      </a:prstGeom>
                      <a:noFill/>
                      <a:ln>
                        <a:noFill/>
                      </a:ln>
                      <a:effectLst/>
                    </p:spPr>
                  </p:pic>
                </p:oleObj>
              </mc:Fallback>
            </mc:AlternateContent>
          </a:graphicData>
        </a:graphic>
      </p:graphicFrame>
      <p:graphicFrame>
        <p:nvGraphicFramePr>
          <p:cNvPr id="23" name="Object 13">
            <a:extLst>
              <a:ext uri="{FF2B5EF4-FFF2-40B4-BE49-F238E27FC236}">
                <a16:creationId xmlns:a16="http://schemas.microsoft.com/office/drawing/2014/main" id="{D51CB5CB-B948-CCAC-4285-59E5E6917AC3}"/>
              </a:ext>
            </a:extLst>
          </p:cNvPr>
          <p:cNvGraphicFramePr>
            <a:graphicFrameLocks noChangeAspect="1"/>
          </p:cNvGraphicFramePr>
          <p:nvPr>
            <p:extLst>
              <p:ext uri="{D42A27DB-BD31-4B8C-83A1-F6EECF244321}">
                <p14:modId xmlns:p14="http://schemas.microsoft.com/office/powerpoint/2010/main" val="1071418702"/>
              </p:ext>
            </p:extLst>
          </p:nvPr>
        </p:nvGraphicFramePr>
        <p:xfrm>
          <a:off x="6808788" y="2601913"/>
          <a:ext cx="4651375" cy="885825"/>
        </p:xfrm>
        <a:graphic>
          <a:graphicData uri="http://schemas.openxmlformats.org/presentationml/2006/ole">
            <mc:AlternateContent xmlns:mc="http://schemas.openxmlformats.org/markup-compatibility/2006">
              <mc:Choice xmlns:v="urn:schemas-microsoft-com:vml" Requires="v">
                <p:oleObj name="Equation" r:id="rId19" imgW="2666880" imgH="507960" progId="Equation.DSMT4">
                  <p:embed/>
                </p:oleObj>
              </mc:Choice>
              <mc:Fallback>
                <p:oleObj name="Equation" r:id="rId19" imgW="2666880" imgH="507960" progId="Equation.DSMT4">
                  <p:embed/>
                  <p:pic>
                    <p:nvPicPr>
                      <p:cNvPr id="21" name="Object 13">
                        <a:extLst>
                          <a:ext uri="{FF2B5EF4-FFF2-40B4-BE49-F238E27FC236}">
                            <a16:creationId xmlns:a16="http://schemas.microsoft.com/office/drawing/2014/main" id="{78D1AE14-74A7-C03E-830B-8788A7B3500C}"/>
                          </a:ext>
                        </a:extLst>
                      </p:cNvPr>
                      <p:cNvPicPr>
                        <a:picLocks noChangeAspect="1" noChangeArrowheads="1"/>
                      </p:cNvPicPr>
                      <p:nvPr/>
                    </p:nvPicPr>
                    <p:blipFill>
                      <a:blip r:embed="rId20"/>
                      <a:srcRect/>
                      <a:stretch>
                        <a:fillRect/>
                      </a:stretch>
                    </p:blipFill>
                    <p:spPr bwMode="auto">
                      <a:xfrm>
                        <a:off x="6808788" y="2601913"/>
                        <a:ext cx="4651375" cy="885825"/>
                      </a:xfrm>
                      <a:prstGeom prst="rect">
                        <a:avLst/>
                      </a:prstGeom>
                      <a:noFill/>
                      <a:ln>
                        <a:noFill/>
                      </a:ln>
                      <a:effectLst/>
                    </p:spPr>
                  </p:pic>
                </p:oleObj>
              </mc:Fallback>
            </mc:AlternateContent>
          </a:graphicData>
        </a:graphic>
      </p:graphicFrame>
      <p:graphicFrame>
        <p:nvGraphicFramePr>
          <p:cNvPr id="24" name="Object 13">
            <a:extLst>
              <a:ext uri="{FF2B5EF4-FFF2-40B4-BE49-F238E27FC236}">
                <a16:creationId xmlns:a16="http://schemas.microsoft.com/office/drawing/2014/main" id="{8C8A750E-265E-1203-9297-66A7343D3B5D}"/>
              </a:ext>
            </a:extLst>
          </p:cNvPr>
          <p:cNvGraphicFramePr>
            <a:graphicFrameLocks noChangeAspect="1"/>
          </p:cNvGraphicFramePr>
          <p:nvPr>
            <p:extLst>
              <p:ext uri="{D42A27DB-BD31-4B8C-83A1-F6EECF244321}">
                <p14:modId xmlns:p14="http://schemas.microsoft.com/office/powerpoint/2010/main" val="666609490"/>
              </p:ext>
            </p:extLst>
          </p:nvPr>
        </p:nvGraphicFramePr>
        <p:xfrm>
          <a:off x="6863960" y="2231372"/>
          <a:ext cx="3675062" cy="354013"/>
        </p:xfrm>
        <a:graphic>
          <a:graphicData uri="http://schemas.openxmlformats.org/presentationml/2006/ole">
            <mc:AlternateContent xmlns:mc="http://schemas.openxmlformats.org/markup-compatibility/2006">
              <mc:Choice xmlns:v="urn:schemas-microsoft-com:vml" Requires="v">
                <p:oleObj name="Equation" r:id="rId21" imgW="2108160" imgH="203040" progId="Equation.DSMT4">
                  <p:embed/>
                </p:oleObj>
              </mc:Choice>
              <mc:Fallback>
                <p:oleObj name="Equation" r:id="rId21" imgW="2108160" imgH="203040" progId="Equation.DSMT4">
                  <p:embed/>
                  <p:pic>
                    <p:nvPicPr>
                      <p:cNvPr id="23" name="Object 13">
                        <a:extLst>
                          <a:ext uri="{FF2B5EF4-FFF2-40B4-BE49-F238E27FC236}">
                            <a16:creationId xmlns:a16="http://schemas.microsoft.com/office/drawing/2014/main" id="{D51CB5CB-B948-CCAC-4285-59E5E6917AC3}"/>
                          </a:ext>
                        </a:extLst>
                      </p:cNvPr>
                      <p:cNvPicPr>
                        <a:picLocks noChangeAspect="1" noChangeArrowheads="1"/>
                      </p:cNvPicPr>
                      <p:nvPr/>
                    </p:nvPicPr>
                    <p:blipFill>
                      <a:blip r:embed="rId22"/>
                      <a:srcRect/>
                      <a:stretch>
                        <a:fillRect/>
                      </a:stretch>
                    </p:blipFill>
                    <p:spPr bwMode="auto">
                      <a:xfrm>
                        <a:off x="6863960" y="2231372"/>
                        <a:ext cx="3675062" cy="354013"/>
                      </a:xfrm>
                      <a:prstGeom prst="rect">
                        <a:avLst/>
                      </a:prstGeom>
                      <a:noFill/>
                      <a:ln>
                        <a:noFill/>
                      </a:ln>
                      <a:effectLst/>
                    </p:spPr>
                  </p:pic>
                </p:oleObj>
              </mc:Fallback>
            </mc:AlternateContent>
          </a:graphicData>
        </a:graphic>
      </p:graphicFrame>
      <p:sp>
        <p:nvSpPr>
          <p:cNvPr id="25" name="Rectangle 24">
            <a:extLst>
              <a:ext uri="{FF2B5EF4-FFF2-40B4-BE49-F238E27FC236}">
                <a16:creationId xmlns:a16="http://schemas.microsoft.com/office/drawing/2014/main" id="{7209FB92-EC82-2A40-5474-1859EED210A9}"/>
              </a:ext>
            </a:extLst>
          </p:cNvPr>
          <p:cNvSpPr/>
          <p:nvPr/>
        </p:nvSpPr>
        <p:spPr>
          <a:xfrm>
            <a:off x="6852355" y="2198586"/>
            <a:ext cx="602228" cy="417397"/>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7E8CC83-538D-8535-FCF3-5D2806DD5385}"/>
              </a:ext>
            </a:extLst>
          </p:cNvPr>
          <p:cNvSpPr/>
          <p:nvPr/>
        </p:nvSpPr>
        <p:spPr>
          <a:xfrm>
            <a:off x="1485938" y="5695613"/>
            <a:ext cx="602228" cy="417397"/>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3EBD6C8-83D5-1757-CD0F-A496E52355BC}"/>
              </a:ext>
            </a:extLst>
          </p:cNvPr>
          <p:cNvSpPr/>
          <p:nvPr/>
        </p:nvSpPr>
        <p:spPr>
          <a:xfrm>
            <a:off x="7552465" y="2192013"/>
            <a:ext cx="602228" cy="417397"/>
          </a:xfrm>
          <a:prstGeom prst="rect">
            <a:avLst/>
          </a:prstGeom>
          <a:solidFill>
            <a:srgbClr val="FF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22387E8-5199-9CE6-9EF0-6A116E4298D4}"/>
              </a:ext>
            </a:extLst>
          </p:cNvPr>
          <p:cNvSpPr/>
          <p:nvPr/>
        </p:nvSpPr>
        <p:spPr>
          <a:xfrm>
            <a:off x="551854" y="5702077"/>
            <a:ext cx="233917" cy="417397"/>
          </a:xfrm>
          <a:prstGeom prst="rect">
            <a:avLst/>
          </a:prstGeom>
          <a:solidFill>
            <a:srgbClr val="FF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Object 13">
            <a:extLst>
              <a:ext uri="{FF2B5EF4-FFF2-40B4-BE49-F238E27FC236}">
                <a16:creationId xmlns:a16="http://schemas.microsoft.com/office/drawing/2014/main" id="{FC137243-6712-D516-8E94-6F96EB840C34}"/>
              </a:ext>
            </a:extLst>
          </p:cNvPr>
          <p:cNvGraphicFramePr>
            <a:graphicFrameLocks noChangeAspect="1"/>
          </p:cNvGraphicFramePr>
          <p:nvPr>
            <p:extLst>
              <p:ext uri="{D42A27DB-BD31-4B8C-83A1-F6EECF244321}">
                <p14:modId xmlns:p14="http://schemas.microsoft.com/office/powerpoint/2010/main" val="2498571467"/>
              </p:ext>
            </p:extLst>
          </p:nvPr>
        </p:nvGraphicFramePr>
        <p:xfrm>
          <a:off x="7695810" y="3944318"/>
          <a:ext cx="1530350" cy="442913"/>
        </p:xfrm>
        <a:graphic>
          <a:graphicData uri="http://schemas.openxmlformats.org/presentationml/2006/ole">
            <mc:AlternateContent xmlns:mc="http://schemas.openxmlformats.org/markup-compatibility/2006">
              <mc:Choice xmlns:v="urn:schemas-microsoft-com:vml" Requires="v">
                <p:oleObj name="Equation" r:id="rId23" imgW="876240" imgH="253800" progId="Equation.DSMT4">
                  <p:embed/>
                </p:oleObj>
              </mc:Choice>
              <mc:Fallback>
                <p:oleObj name="Equation" r:id="rId23" imgW="876240" imgH="253800" progId="Equation.DSMT4">
                  <p:embed/>
                  <p:pic>
                    <p:nvPicPr>
                      <p:cNvPr id="22" name="Object 13">
                        <a:extLst>
                          <a:ext uri="{FF2B5EF4-FFF2-40B4-BE49-F238E27FC236}">
                            <a16:creationId xmlns:a16="http://schemas.microsoft.com/office/drawing/2014/main" id="{0771B015-E2C9-52EA-8118-BCF3465E0004}"/>
                          </a:ext>
                        </a:extLst>
                      </p:cNvPr>
                      <p:cNvPicPr>
                        <a:picLocks noChangeAspect="1" noChangeArrowheads="1"/>
                      </p:cNvPicPr>
                      <p:nvPr/>
                    </p:nvPicPr>
                    <p:blipFill>
                      <a:blip r:embed="rId24"/>
                      <a:srcRect/>
                      <a:stretch>
                        <a:fillRect/>
                      </a:stretch>
                    </p:blipFill>
                    <p:spPr bwMode="auto">
                      <a:xfrm>
                        <a:off x="7695810" y="3944318"/>
                        <a:ext cx="1530350" cy="442913"/>
                      </a:xfrm>
                      <a:prstGeom prst="rect">
                        <a:avLst/>
                      </a:prstGeom>
                      <a:noFill/>
                      <a:ln>
                        <a:noFill/>
                      </a:ln>
                      <a:effectLst/>
                    </p:spPr>
                  </p:pic>
                </p:oleObj>
              </mc:Fallback>
            </mc:AlternateContent>
          </a:graphicData>
        </a:graphic>
      </p:graphicFrame>
      <p:graphicFrame>
        <p:nvGraphicFramePr>
          <p:cNvPr id="31" name="Object 13">
            <a:extLst>
              <a:ext uri="{FF2B5EF4-FFF2-40B4-BE49-F238E27FC236}">
                <a16:creationId xmlns:a16="http://schemas.microsoft.com/office/drawing/2014/main" id="{5B11E496-753F-571D-7C0E-27B370766DF9}"/>
              </a:ext>
            </a:extLst>
          </p:cNvPr>
          <p:cNvGraphicFramePr>
            <a:graphicFrameLocks noChangeAspect="1"/>
          </p:cNvGraphicFramePr>
          <p:nvPr>
            <p:extLst>
              <p:ext uri="{D42A27DB-BD31-4B8C-83A1-F6EECF244321}">
                <p14:modId xmlns:p14="http://schemas.microsoft.com/office/powerpoint/2010/main" val="2708845630"/>
              </p:ext>
            </p:extLst>
          </p:nvPr>
        </p:nvGraphicFramePr>
        <p:xfrm>
          <a:off x="7701359" y="4439705"/>
          <a:ext cx="1463675" cy="398462"/>
        </p:xfrm>
        <a:graphic>
          <a:graphicData uri="http://schemas.openxmlformats.org/presentationml/2006/ole">
            <mc:AlternateContent xmlns:mc="http://schemas.openxmlformats.org/markup-compatibility/2006">
              <mc:Choice xmlns:v="urn:schemas-microsoft-com:vml" Requires="v">
                <p:oleObj name="Equation" r:id="rId25" imgW="838080" imgH="228600" progId="Equation.DSMT4">
                  <p:embed/>
                </p:oleObj>
              </mc:Choice>
              <mc:Fallback>
                <p:oleObj name="Equation" r:id="rId25" imgW="838080" imgH="228600" progId="Equation.DSMT4">
                  <p:embed/>
                  <p:pic>
                    <p:nvPicPr>
                      <p:cNvPr id="30" name="Object 13">
                        <a:extLst>
                          <a:ext uri="{FF2B5EF4-FFF2-40B4-BE49-F238E27FC236}">
                            <a16:creationId xmlns:a16="http://schemas.microsoft.com/office/drawing/2014/main" id="{FC137243-6712-D516-8E94-6F96EB840C34}"/>
                          </a:ext>
                        </a:extLst>
                      </p:cNvPr>
                      <p:cNvPicPr>
                        <a:picLocks noChangeAspect="1" noChangeArrowheads="1"/>
                      </p:cNvPicPr>
                      <p:nvPr/>
                    </p:nvPicPr>
                    <p:blipFill>
                      <a:blip r:embed="rId26"/>
                      <a:srcRect/>
                      <a:stretch>
                        <a:fillRect/>
                      </a:stretch>
                    </p:blipFill>
                    <p:spPr bwMode="auto">
                      <a:xfrm>
                        <a:off x="7701359" y="4439705"/>
                        <a:ext cx="1463675" cy="398462"/>
                      </a:xfrm>
                      <a:prstGeom prst="rect">
                        <a:avLst/>
                      </a:prstGeom>
                      <a:noFill/>
                      <a:ln>
                        <a:noFill/>
                      </a:ln>
                      <a:effectLst/>
                    </p:spPr>
                  </p:pic>
                </p:oleObj>
              </mc:Fallback>
            </mc:AlternateContent>
          </a:graphicData>
        </a:graphic>
      </p:graphicFrame>
      <p:graphicFrame>
        <p:nvGraphicFramePr>
          <p:cNvPr id="32" name="Object 13">
            <a:extLst>
              <a:ext uri="{FF2B5EF4-FFF2-40B4-BE49-F238E27FC236}">
                <a16:creationId xmlns:a16="http://schemas.microsoft.com/office/drawing/2014/main" id="{F750AB9E-52F9-D377-945F-212BB790A22F}"/>
              </a:ext>
            </a:extLst>
          </p:cNvPr>
          <p:cNvGraphicFramePr>
            <a:graphicFrameLocks noChangeAspect="1"/>
          </p:cNvGraphicFramePr>
          <p:nvPr>
            <p:extLst>
              <p:ext uri="{D42A27DB-BD31-4B8C-83A1-F6EECF244321}">
                <p14:modId xmlns:p14="http://schemas.microsoft.com/office/powerpoint/2010/main" val="3240682057"/>
              </p:ext>
            </p:extLst>
          </p:nvPr>
        </p:nvGraphicFramePr>
        <p:xfrm>
          <a:off x="7729941" y="4961933"/>
          <a:ext cx="1065212" cy="376238"/>
        </p:xfrm>
        <a:graphic>
          <a:graphicData uri="http://schemas.openxmlformats.org/presentationml/2006/ole">
            <mc:AlternateContent xmlns:mc="http://schemas.openxmlformats.org/markup-compatibility/2006">
              <mc:Choice xmlns:v="urn:schemas-microsoft-com:vml" Requires="v">
                <p:oleObj name="Equation" r:id="rId27" imgW="609480" imgH="215640" progId="Equation.DSMT4">
                  <p:embed/>
                </p:oleObj>
              </mc:Choice>
              <mc:Fallback>
                <p:oleObj name="Equation" r:id="rId27" imgW="609480" imgH="215640" progId="Equation.DSMT4">
                  <p:embed/>
                  <p:pic>
                    <p:nvPicPr>
                      <p:cNvPr id="31" name="Object 13">
                        <a:extLst>
                          <a:ext uri="{FF2B5EF4-FFF2-40B4-BE49-F238E27FC236}">
                            <a16:creationId xmlns:a16="http://schemas.microsoft.com/office/drawing/2014/main" id="{5B11E496-753F-571D-7C0E-27B370766DF9}"/>
                          </a:ext>
                        </a:extLst>
                      </p:cNvPr>
                      <p:cNvPicPr>
                        <a:picLocks noChangeAspect="1" noChangeArrowheads="1"/>
                      </p:cNvPicPr>
                      <p:nvPr/>
                    </p:nvPicPr>
                    <p:blipFill>
                      <a:blip r:embed="rId28"/>
                      <a:srcRect/>
                      <a:stretch>
                        <a:fillRect/>
                      </a:stretch>
                    </p:blipFill>
                    <p:spPr bwMode="auto">
                      <a:xfrm>
                        <a:off x="7729941" y="4961933"/>
                        <a:ext cx="1065212" cy="376238"/>
                      </a:xfrm>
                      <a:prstGeom prst="rect">
                        <a:avLst/>
                      </a:prstGeom>
                      <a:noFill/>
                      <a:ln>
                        <a:noFill/>
                      </a:ln>
                      <a:effectLst/>
                    </p:spPr>
                  </p:pic>
                </p:oleObj>
              </mc:Fallback>
            </mc:AlternateContent>
          </a:graphicData>
        </a:graphic>
      </p:graphicFrame>
      <p:graphicFrame>
        <p:nvGraphicFramePr>
          <p:cNvPr id="33" name="Object 13">
            <a:extLst>
              <a:ext uri="{FF2B5EF4-FFF2-40B4-BE49-F238E27FC236}">
                <a16:creationId xmlns:a16="http://schemas.microsoft.com/office/drawing/2014/main" id="{011502E9-69D5-5412-A572-03E8491944A5}"/>
              </a:ext>
            </a:extLst>
          </p:cNvPr>
          <p:cNvGraphicFramePr>
            <a:graphicFrameLocks noChangeAspect="1"/>
          </p:cNvGraphicFramePr>
          <p:nvPr>
            <p:extLst>
              <p:ext uri="{D42A27DB-BD31-4B8C-83A1-F6EECF244321}">
                <p14:modId xmlns:p14="http://schemas.microsoft.com/office/powerpoint/2010/main" val="527195825"/>
              </p:ext>
            </p:extLst>
          </p:nvPr>
        </p:nvGraphicFramePr>
        <p:xfrm>
          <a:off x="7680094" y="5465661"/>
          <a:ext cx="1462088" cy="531812"/>
        </p:xfrm>
        <a:graphic>
          <a:graphicData uri="http://schemas.openxmlformats.org/presentationml/2006/ole">
            <mc:AlternateContent xmlns:mc="http://schemas.openxmlformats.org/markup-compatibility/2006">
              <mc:Choice xmlns:v="urn:schemas-microsoft-com:vml" Requires="v">
                <p:oleObj name="Equation" r:id="rId29" imgW="838080" imgH="304560" progId="Equation.DSMT4">
                  <p:embed/>
                </p:oleObj>
              </mc:Choice>
              <mc:Fallback>
                <p:oleObj name="Equation" r:id="rId29" imgW="838080" imgH="304560" progId="Equation.DSMT4">
                  <p:embed/>
                  <p:pic>
                    <p:nvPicPr>
                      <p:cNvPr id="32" name="Object 13">
                        <a:extLst>
                          <a:ext uri="{FF2B5EF4-FFF2-40B4-BE49-F238E27FC236}">
                            <a16:creationId xmlns:a16="http://schemas.microsoft.com/office/drawing/2014/main" id="{F750AB9E-52F9-D377-945F-212BB790A22F}"/>
                          </a:ext>
                        </a:extLst>
                      </p:cNvPr>
                      <p:cNvPicPr>
                        <a:picLocks noChangeAspect="1" noChangeArrowheads="1"/>
                      </p:cNvPicPr>
                      <p:nvPr/>
                    </p:nvPicPr>
                    <p:blipFill>
                      <a:blip r:embed="rId30"/>
                      <a:srcRect/>
                      <a:stretch>
                        <a:fillRect/>
                      </a:stretch>
                    </p:blipFill>
                    <p:spPr bwMode="auto">
                      <a:xfrm>
                        <a:off x="7680094" y="5465661"/>
                        <a:ext cx="1462088" cy="531812"/>
                      </a:xfrm>
                      <a:prstGeom prst="rect">
                        <a:avLst/>
                      </a:prstGeom>
                      <a:noFill/>
                      <a:ln>
                        <a:noFill/>
                      </a:ln>
                      <a:effectLst/>
                    </p:spPr>
                  </p:pic>
                </p:oleObj>
              </mc:Fallback>
            </mc:AlternateContent>
          </a:graphicData>
        </a:graphic>
      </p:graphicFrame>
      <p:pic>
        <p:nvPicPr>
          <p:cNvPr id="35" name="Picture 34">
            <a:extLst>
              <a:ext uri="{FF2B5EF4-FFF2-40B4-BE49-F238E27FC236}">
                <a16:creationId xmlns:a16="http://schemas.microsoft.com/office/drawing/2014/main" id="{6D97713C-3A2C-B75A-3EFE-07CD667F1F93}"/>
              </a:ext>
            </a:extLst>
          </p:cNvPr>
          <p:cNvPicPr>
            <a:picLocks noChangeAspect="1"/>
          </p:cNvPicPr>
          <p:nvPr/>
        </p:nvPicPr>
        <p:blipFill>
          <a:blip r:embed="rId31"/>
          <a:stretch>
            <a:fillRect/>
          </a:stretch>
        </p:blipFill>
        <p:spPr>
          <a:xfrm>
            <a:off x="6418037" y="3020551"/>
            <a:ext cx="5178197" cy="483715"/>
          </a:xfrm>
          <a:prstGeom prst="rect">
            <a:avLst/>
          </a:prstGeom>
        </p:spPr>
      </p:pic>
      <p:pic>
        <p:nvPicPr>
          <p:cNvPr id="36" name="Picture 35">
            <a:extLst>
              <a:ext uri="{FF2B5EF4-FFF2-40B4-BE49-F238E27FC236}">
                <a16:creationId xmlns:a16="http://schemas.microsoft.com/office/drawing/2014/main" id="{B78DB835-605B-0D19-6A27-85532FDBC0A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969860" y="5211016"/>
            <a:ext cx="2990713" cy="8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A21F4284-0252-7B0A-F89D-76E458B07031}"/>
              </a:ext>
            </a:extLst>
          </p:cNvPr>
          <p:cNvSpPr/>
          <p:nvPr/>
        </p:nvSpPr>
        <p:spPr>
          <a:xfrm>
            <a:off x="4511132" y="5711347"/>
            <a:ext cx="602228" cy="417397"/>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7A37EC9-8861-E57B-8E08-AC8A436B1B47}"/>
              </a:ext>
            </a:extLst>
          </p:cNvPr>
          <p:cNvSpPr/>
          <p:nvPr/>
        </p:nvSpPr>
        <p:spPr>
          <a:xfrm>
            <a:off x="3158130" y="5702143"/>
            <a:ext cx="602228" cy="417397"/>
          </a:xfrm>
          <a:prstGeom prst="rect">
            <a:avLst/>
          </a:prstGeom>
          <a:solidFill>
            <a:srgbClr val="FF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99CAD54-D116-A0F4-9DC9-176853982655}"/>
              </a:ext>
            </a:extLst>
          </p:cNvPr>
          <p:cNvSpPr txBox="1"/>
          <p:nvPr/>
        </p:nvSpPr>
        <p:spPr>
          <a:xfrm>
            <a:off x="3523478" y="6127060"/>
            <a:ext cx="1310597" cy="430887"/>
          </a:xfrm>
          <a:prstGeom prst="rect">
            <a:avLst/>
          </a:prstGeom>
          <a:noFill/>
        </p:spPr>
        <p:txBody>
          <a:bodyPr wrap="square">
            <a:spAutoFit/>
          </a:bodyPr>
          <a:lstStyle/>
          <a:p>
            <a:r>
              <a:rPr lang="en-US" altLang="en-US" sz="2200" i="1" dirty="0">
                <a:solidFill>
                  <a:srgbClr val="393939"/>
                </a:solidFill>
                <a:latin typeface="Times New Roman" panose="02020603050405020304" pitchFamily="18" charset="0"/>
                <a:cs typeface="Times New Roman" panose="02020603050405020304" pitchFamily="18" charset="0"/>
              </a:rPr>
              <a:t>a</a:t>
            </a:r>
            <a:r>
              <a:rPr lang="en-US" altLang="en-US" sz="2200" dirty="0">
                <a:solidFill>
                  <a:srgbClr val="393939"/>
                </a:solidFill>
                <a:latin typeface="Times New Roman" panose="02020603050405020304" pitchFamily="18" charset="0"/>
                <a:cs typeface="Times New Roman" panose="02020603050405020304" pitchFamily="18" charset="0"/>
              </a:rPr>
              <a:t> &gt; </a:t>
            </a:r>
            <a:r>
              <a:rPr lang="en-US" altLang="en-US" sz="2200" i="1" dirty="0">
                <a:solidFill>
                  <a:srgbClr val="393939"/>
                </a:solidFill>
                <a:latin typeface="Times New Roman" panose="02020603050405020304" pitchFamily="18" charset="0"/>
                <a:cs typeface="Times New Roman" panose="02020603050405020304" pitchFamily="18" charset="0"/>
              </a:rPr>
              <a:t>b</a:t>
            </a:r>
            <a:r>
              <a:rPr lang="en-US" altLang="en-US" sz="2200" dirty="0">
                <a:solidFill>
                  <a:srgbClr val="393939"/>
                </a:solidFill>
                <a:latin typeface="Times New Roman" panose="02020603050405020304" pitchFamily="18" charset="0"/>
                <a:cs typeface="Times New Roman" panose="02020603050405020304" pitchFamily="18" charset="0"/>
              </a:rPr>
              <a:t> &gt; 0</a:t>
            </a:r>
            <a:endParaRPr lang="en-US" sz="2200" dirty="0"/>
          </a:p>
        </p:txBody>
      </p:sp>
    </p:spTree>
    <p:extLst>
      <p:ext uri="{BB962C8B-B14F-4D97-AF65-F5344CB8AC3E}">
        <p14:creationId xmlns:p14="http://schemas.microsoft.com/office/powerpoint/2010/main" val="1836218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80">
                                          <p:stCondLst>
                                            <p:cond delay="0"/>
                                          </p:stCondLst>
                                        </p:cTn>
                                        <p:tgtEl>
                                          <p:spTgt spid="11"/>
                                        </p:tgtEl>
                                      </p:cBhvr>
                                    </p:animEffect>
                                    <p:anim calcmode="lin" valueType="num">
                                      <p:cBhvr>
                                        <p:cTn id="5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1" dur="26">
                                          <p:stCondLst>
                                            <p:cond delay="650"/>
                                          </p:stCondLst>
                                        </p:cTn>
                                        <p:tgtEl>
                                          <p:spTgt spid="11"/>
                                        </p:tgtEl>
                                      </p:cBhvr>
                                      <p:to x="100000" y="60000"/>
                                    </p:animScale>
                                    <p:animScale>
                                      <p:cBhvr>
                                        <p:cTn id="62" dur="166" decel="50000">
                                          <p:stCondLst>
                                            <p:cond delay="676"/>
                                          </p:stCondLst>
                                        </p:cTn>
                                        <p:tgtEl>
                                          <p:spTgt spid="11"/>
                                        </p:tgtEl>
                                      </p:cBhvr>
                                      <p:to x="100000" y="100000"/>
                                    </p:animScale>
                                    <p:animScale>
                                      <p:cBhvr>
                                        <p:cTn id="63" dur="26">
                                          <p:stCondLst>
                                            <p:cond delay="1312"/>
                                          </p:stCondLst>
                                        </p:cTn>
                                        <p:tgtEl>
                                          <p:spTgt spid="11"/>
                                        </p:tgtEl>
                                      </p:cBhvr>
                                      <p:to x="100000" y="80000"/>
                                    </p:animScale>
                                    <p:animScale>
                                      <p:cBhvr>
                                        <p:cTn id="64" dur="166" decel="50000">
                                          <p:stCondLst>
                                            <p:cond delay="1338"/>
                                          </p:stCondLst>
                                        </p:cTn>
                                        <p:tgtEl>
                                          <p:spTgt spid="11"/>
                                        </p:tgtEl>
                                      </p:cBhvr>
                                      <p:to x="100000" y="100000"/>
                                    </p:animScale>
                                    <p:animScale>
                                      <p:cBhvr>
                                        <p:cTn id="65" dur="26">
                                          <p:stCondLst>
                                            <p:cond delay="1642"/>
                                          </p:stCondLst>
                                        </p:cTn>
                                        <p:tgtEl>
                                          <p:spTgt spid="11"/>
                                        </p:tgtEl>
                                      </p:cBhvr>
                                      <p:to x="100000" y="90000"/>
                                    </p:animScale>
                                    <p:animScale>
                                      <p:cBhvr>
                                        <p:cTn id="66" dur="166" decel="50000">
                                          <p:stCondLst>
                                            <p:cond delay="1668"/>
                                          </p:stCondLst>
                                        </p:cTn>
                                        <p:tgtEl>
                                          <p:spTgt spid="11"/>
                                        </p:tgtEl>
                                      </p:cBhvr>
                                      <p:to x="100000" y="100000"/>
                                    </p:animScale>
                                    <p:animScale>
                                      <p:cBhvr>
                                        <p:cTn id="67" dur="26">
                                          <p:stCondLst>
                                            <p:cond delay="1808"/>
                                          </p:stCondLst>
                                        </p:cTn>
                                        <p:tgtEl>
                                          <p:spTgt spid="11"/>
                                        </p:tgtEl>
                                      </p:cBhvr>
                                      <p:to x="100000" y="95000"/>
                                    </p:animScale>
                                    <p:animScale>
                                      <p:cBhvr>
                                        <p:cTn id="68" dur="166" decel="50000">
                                          <p:stCondLst>
                                            <p:cond delay="1834"/>
                                          </p:stCondLst>
                                        </p:cTn>
                                        <p:tgtEl>
                                          <p:spTgt spid="11"/>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580">
                                          <p:stCondLst>
                                            <p:cond delay="0"/>
                                          </p:stCondLst>
                                        </p:cTn>
                                        <p:tgtEl>
                                          <p:spTgt spid="12"/>
                                        </p:tgtEl>
                                      </p:cBhvr>
                                    </p:animEffect>
                                    <p:anim calcmode="lin" valueType="num">
                                      <p:cBhvr>
                                        <p:cTn id="7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9" dur="26">
                                          <p:stCondLst>
                                            <p:cond delay="650"/>
                                          </p:stCondLst>
                                        </p:cTn>
                                        <p:tgtEl>
                                          <p:spTgt spid="12"/>
                                        </p:tgtEl>
                                      </p:cBhvr>
                                      <p:to x="100000" y="60000"/>
                                    </p:animScale>
                                    <p:animScale>
                                      <p:cBhvr>
                                        <p:cTn id="80" dur="166" decel="50000">
                                          <p:stCondLst>
                                            <p:cond delay="676"/>
                                          </p:stCondLst>
                                        </p:cTn>
                                        <p:tgtEl>
                                          <p:spTgt spid="12"/>
                                        </p:tgtEl>
                                      </p:cBhvr>
                                      <p:to x="100000" y="100000"/>
                                    </p:animScale>
                                    <p:animScale>
                                      <p:cBhvr>
                                        <p:cTn id="81" dur="26">
                                          <p:stCondLst>
                                            <p:cond delay="1312"/>
                                          </p:stCondLst>
                                        </p:cTn>
                                        <p:tgtEl>
                                          <p:spTgt spid="12"/>
                                        </p:tgtEl>
                                      </p:cBhvr>
                                      <p:to x="100000" y="80000"/>
                                    </p:animScale>
                                    <p:animScale>
                                      <p:cBhvr>
                                        <p:cTn id="82" dur="166" decel="50000">
                                          <p:stCondLst>
                                            <p:cond delay="1338"/>
                                          </p:stCondLst>
                                        </p:cTn>
                                        <p:tgtEl>
                                          <p:spTgt spid="12"/>
                                        </p:tgtEl>
                                      </p:cBhvr>
                                      <p:to x="100000" y="100000"/>
                                    </p:animScale>
                                    <p:animScale>
                                      <p:cBhvr>
                                        <p:cTn id="83" dur="26">
                                          <p:stCondLst>
                                            <p:cond delay="1642"/>
                                          </p:stCondLst>
                                        </p:cTn>
                                        <p:tgtEl>
                                          <p:spTgt spid="12"/>
                                        </p:tgtEl>
                                      </p:cBhvr>
                                      <p:to x="100000" y="90000"/>
                                    </p:animScale>
                                    <p:animScale>
                                      <p:cBhvr>
                                        <p:cTn id="84" dur="166" decel="50000">
                                          <p:stCondLst>
                                            <p:cond delay="1668"/>
                                          </p:stCondLst>
                                        </p:cTn>
                                        <p:tgtEl>
                                          <p:spTgt spid="12"/>
                                        </p:tgtEl>
                                      </p:cBhvr>
                                      <p:to x="100000" y="100000"/>
                                    </p:animScale>
                                    <p:animScale>
                                      <p:cBhvr>
                                        <p:cTn id="85" dur="26">
                                          <p:stCondLst>
                                            <p:cond delay="1808"/>
                                          </p:stCondLst>
                                        </p:cTn>
                                        <p:tgtEl>
                                          <p:spTgt spid="12"/>
                                        </p:tgtEl>
                                      </p:cBhvr>
                                      <p:to x="100000" y="95000"/>
                                    </p:animScale>
                                    <p:animScale>
                                      <p:cBhvr>
                                        <p:cTn id="86" dur="166" decel="50000">
                                          <p:stCondLst>
                                            <p:cond delay="1834"/>
                                          </p:stCondLst>
                                        </p:cTn>
                                        <p:tgtEl>
                                          <p:spTgt spid="12"/>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down)">
                                      <p:cBhvr>
                                        <p:cTn id="91" dur="580">
                                          <p:stCondLst>
                                            <p:cond delay="0"/>
                                          </p:stCondLst>
                                        </p:cTn>
                                        <p:tgtEl>
                                          <p:spTgt spid="13"/>
                                        </p:tgtEl>
                                      </p:cBhvr>
                                    </p:animEffect>
                                    <p:anim calcmode="lin" valueType="num">
                                      <p:cBhvr>
                                        <p:cTn id="9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7" dur="26">
                                          <p:stCondLst>
                                            <p:cond delay="650"/>
                                          </p:stCondLst>
                                        </p:cTn>
                                        <p:tgtEl>
                                          <p:spTgt spid="13"/>
                                        </p:tgtEl>
                                      </p:cBhvr>
                                      <p:to x="100000" y="60000"/>
                                    </p:animScale>
                                    <p:animScale>
                                      <p:cBhvr>
                                        <p:cTn id="98" dur="166" decel="50000">
                                          <p:stCondLst>
                                            <p:cond delay="676"/>
                                          </p:stCondLst>
                                        </p:cTn>
                                        <p:tgtEl>
                                          <p:spTgt spid="13"/>
                                        </p:tgtEl>
                                      </p:cBhvr>
                                      <p:to x="100000" y="100000"/>
                                    </p:animScale>
                                    <p:animScale>
                                      <p:cBhvr>
                                        <p:cTn id="99" dur="26">
                                          <p:stCondLst>
                                            <p:cond delay="1312"/>
                                          </p:stCondLst>
                                        </p:cTn>
                                        <p:tgtEl>
                                          <p:spTgt spid="13"/>
                                        </p:tgtEl>
                                      </p:cBhvr>
                                      <p:to x="100000" y="80000"/>
                                    </p:animScale>
                                    <p:animScale>
                                      <p:cBhvr>
                                        <p:cTn id="100" dur="166" decel="50000">
                                          <p:stCondLst>
                                            <p:cond delay="1338"/>
                                          </p:stCondLst>
                                        </p:cTn>
                                        <p:tgtEl>
                                          <p:spTgt spid="13"/>
                                        </p:tgtEl>
                                      </p:cBhvr>
                                      <p:to x="100000" y="100000"/>
                                    </p:animScale>
                                    <p:animScale>
                                      <p:cBhvr>
                                        <p:cTn id="101" dur="26">
                                          <p:stCondLst>
                                            <p:cond delay="1642"/>
                                          </p:stCondLst>
                                        </p:cTn>
                                        <p:tgtEl>
                                          <p:spTgt spid="13"/>
                                        </p:tgtEl>
                                      </p:cBhvr>
                                      <p:to x="100000" y="90000"/>
                                    </p:animScale>
                                    <p:animScale>
                                      <p:cBhvr>
                                        <p:cTn id="102" dur="166" decel="50000">
                                          <p:stCondLst>
                                            <p:cond delay="1668"/>
                                          </p:stCondLst>
                                        </p:cTn>
                                        <p:tgtEl>
                                          <p:spTgt spid="13"/>
                                        </p:tgtEl>
                                      </p:cBhvr>
                                      <p:to x="100000" y="100000"/>
                                    </p:animScale>
                                    <p:animScale>
                                      <p:cBhvr>
                                        <p:cTn id="103" dur="26">
                                          <p:stCondLst>
                                            <p:cond delay="1808"/>
                                          </p:stCondLst>
                                        </p:cTn>
                                        <p:tgtEl>
                                          <p:spTgt spid="13"/>
                                        </p:tgtEl>
                                      </p:cBhvr>
                                      <p:to x="100000" y="95000"/>
                                    </p:animScale>
                                    <p:animScale>
                                      <p:cBhvr>
                                        <p:cTn id="104" dur="166" decel="50000">
                                          <p:stCondLst>
                                            <p:cond delay="1834"/>
                                          </p:stCondLst>
                                        </p:cTn>
                                        <p:tgtEl>
                                          <p:spTgt spid="13"/>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26" presetClass="entr" presetSubtype="0" fill="hold" grpId="0" nodeType="click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wipe(down)">
                                      <p:cBhvr>
                                        <p:cTn id="109" dur="580">
                                          <p:stCondLst>
                                            <p:cond delay="0"/>
                                          </p:stCondLst>
                                        </p:cTn>
                                        <p:tgtEl>
                                          <p:spTgt spid="14"/>
                                        </p:tgtEl>
                                      </p:cBhvr>
                                    </p:animEffect>
                                    <p:anim calcmode="lin" valueType="num">
                                      <p:cBhvr>
                                        <p:cTn id="11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15" dur="26">
                                          <p:stCondLst>
                                            <p:cond delay="650"/>
                                          </p:stCondLst>
                                        </p:cTn>
                                        <p:tgtEl>
                                          <p:spTgt spid="14"/>
                                        </p:tgtEl>
                                      </p:cBhvr>
                                      <p:to x="100000" y="60000"/>
                                    </p:animScale>
                                    <p:animScale>
                                      <p:cBhvr>
                                        <p:cTn id="116" dur="166" decel="50000">
                                          <p:stCondLst>
                                            <p:cond delay="676"/>
                                          </p:stCondLst>
                                        </p:cTn>
                                        <p:tgtEl>
                                          <p:spTgt spid="14"/>
                                        </p:tgtEl>
                                      </p:cBhvr>
                                      <p:to x="100000" y="100000"/>
                                    </p:animScale>
                                    <p:animScale>
                                      <p:cBhvr>
                                        <p:cTn id="117" dur="26">
                                          <p:stCondLst>
                                            <p:cond delay="1312"/>
                                          </p:stCondLst>
                                        </p:cTn>
                                        <p:tgtEl>
                                          <p:spTgt spid="14"/>
                                        </p:tgtEl>
                                      </p:cBhvr>
                                      <p:to x="100000" y="80000"/>
                                    </p:animScale>
                                    <p:animScale>
                                      <p:cBhvr>
                                        <p:cTn id="118" dur="166" decel="50000">
                                          <p:stCondLst>
                                            <p:cond delay="1338"/>
                                          </p:stCondLst>
                                        </p:cTn>
                                        <p:tgtEl>
                                          <p:spTgt spid="14"/>
                                        </p:tgtEl>
                                      </p:cBhvr>
                                      <p:to x="100000" y="100000"/>
                                    </p:animScale>
                                    <p:animScale>
                                      <p:cBhvr>
                                        <p:cTn id="119" dur="26">
                                          <p:stCondLst>
                                            <p:cond delay="1642"/>
                                          </p:stCondLst>
                                        </p:cTn>
                                        <p:tgtEl>
                                          <p:spTgt spid="14"/>
                                        </p:tgtEl>
                                      </p:cBhvr>
                                      <p:to x="100000" y="90000"/>
                                    </p:animScale>
                                    <p:animScale>
                                      <p:cBhvr>
                                        <p:cTn id="120" dur="166" decel="50000">
                                          <p:stCondLst>
                                            <p:cond delay="1668"/>
                                          </p:stCondLst>
                                        </p:cTn>
                                        <p:tgtEl>
                                          <p:spTgt spid="14"/>
                                        </p:tgtEl>
                                      </p:cBhvr>
                                      <p:to x="100000" y="100000"/>
                                    </p:animScale>
                                    <p:animScale>
                                      <p:cBhvr>
                                        <p:cTn id="121" dur="26">
                                          <p:stCondLst>
                                            <p:cond delay="1808"/>
                                          </p:stCondLst>
                                        </p:cTn>
                                        <p:tgtEl>
                                          <p:spTgt spid="14"/>
                                        </p:tgtEl>
                                      </p:cBhvr>
                                      <p:to x="100000" y="95000"/>
                                    </p:animScale>
                                    <p:animScale>
                                      <p:cBhvr>
                                        <p:cTn id="122" dur="166" decel="50000">
                                          <p:stCondLst>
                                            <p:cond delay="1834"/>
                                          </p:stCondLst>
                                        </p:cTn>
                                        <p:tgtEl>
                                          <p:spTgt spid="14"/>
                                        </p:tgtEl>
                                      </p:cBhvr>
                                      <p:to x="100000" y="100000"/>
                                    </p:animScale>
                                  </p:childTnLst>
                                </p:cTn>
                              </p:par>
                            </p:childTnLst>
                          </p:cTn>
                        </p:par>
                      </p:childTnLst>
                    </p:cTn>
                  </p:par>
                  <p:par>
                    <p:cTn id="123" fill="hold">
                      <p:stCondLst>
                        <p:cond delay="indefinite"/>
                      </p:stCondLst>
                      <p:childTnLst>
                        <p:par>
                          <p:cTn id="124" fill="hold">
                            <p:stCondLst>
                              <p:cond delay="0"/>
                            </p:stCondLst>
                            <p:childTnLst>
                              <p:par>
                                <p:cTn id="125" presetID="26" presetClass="entr" presetSubtype="0" fill="hold" grpId="0" nodeType="clickEffect">
                                  <p:stCondLst>
                                    <p:cond delay="0"/>
                                  </p:stCondLst>
                                  <p:childTnLst>
                                    <p:set>
                                      <p:cBhvr>
                                        <p:cTn id="126" dur="1" fill="hold">
                                          <p:stCondLst>
                                            <p:cond delay="0"/>
                                          </p:stCondLst>
                                        </p:cTn>
                                        <p:tgtEl>
                                          <p:spTgt spid="15"/>
                                        </p:tgtEl>
                                        <p:attrNameLst>
                                          <p:attrName>style.visibility</p:attrName>
                                        </p:attrNameLst>
                                      </p:cBhvr>
                                      <p:to>
                                        <p:strVal val="visible"/>
                                      </p:to>
                                    </p:set>
                                    <p:animEffect transition="in" filter="wipe(down)">
                                      <p:cBhvr>
                                        <p:cTn id="127" dur="580">
                                          <p:stCondLst>
                                            <p:cond delay="0"/>
                                          </p:stCondLst>
                                        </p:cTn>
                                        <p:tgtEl>
                                          <p:spTgt spid="15"/>
                                        </p:tgtEl>
                                      </p:cBhvr>
                                    </p:animEffect>
                                    <p:anim calcmode="lin" valueType="num">
                                      <p:cBhvr>
                                        <p:cTn id="12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3" dur="26">
                                          <p:stCondLst>
                                            <p:cond delay="650"/>
                                          </p:stCondLst>
                                        </p:cTn>
                                        <p:tgtEl>
                                          <p:spTgt spid="15"/>
                                        </p:tgtEl>
                                      </p:cBhvr>
                                      <p:to x="100000" y="60000"/>
                                    </p:animScale>
                                    <p:animScale>
                                      <p:cBhvr>
                                        <p:cTn id="134" dur="166" decel="50000">
                                          <p:stCondLst>
                                            <p:cond delay="676"/>
                                          </p:stCondLst>
                                        </p:cTn>
                                        <p:tgtEl>
                                          <p:spTgt spid="15"/>
                                        </p:tgtEl>
                                      </p:cBhvr>
                                      <p:to x="100000" y="100000"/>
                                    </p:animScale>
                                    <p:animScale>
                                      <p:cBhvr>
                                        <p:cTn id="135" dur="26">
                                          <p:stCondLst>
                                            <p:cond delay="1312"/>
                                          </p:stCondLst>
                                        </p:cTn>
                                        <p:tgtEl>
                                          <p:spTgt spid="15"/>
                                        </p:tgtEl>
                                      </p:cBhvr>
                                      <p:to x="100000" y="80000"/>
                                    </p:animScale>
                                    <p:animScale>
                                      <p:cBhvr>
                                        <p:cTn id="136" dur="166" decel="50000">
                                          <p:stCondLst>
                                            <p:cond delay="1338"/>
                                          </p:stCondLst>
                                        </p:cTn>
                                        <p:tgtEl>
                                          <p:spTgt spid="15"/>
                                        </p:tgtEl>
                                      </p:cBhvr>
                                      <p:to x="100000" y="100000"/>
                                    </p:animScale>
                                    <p:animScale>
                                      <p:cBhvr>
                                        <p:cTn id="137" dur="26">
                                          <p:stCondLst>
                                            <p:cond delay="1642"/>
                                          </p:stCondLst>
                                        </p:cTn>
                                        <p:tgtEl>
                                          <p:spTgt spid="15"/>
                                        </p:tgtEl>
                                      </p:cBhvr>
                                      <p:to x="100000" y="90000"/>
                                    </p:animScale>
                                    <p:animScale>
                                      <p:cBhvr>
                                        <p:cTn id="138" dur="166" decel="50000">
                                          <p:stCondLst>
                                            <p:cond delay="1668"/>
                                          </p:stCondLst>
                                        </p:cTn>
                                        <p:tgtEl>
                                          <p:spTgt spid="15"/>
                                        </p:tgtEl>
                                      </p:cBhvr>
                                      <p:to x="100000" y="100000"/>
                                    </p:animScale>
                                    <p:animScale>
                                      <p:cBhvr>
                                        <p:cTn id="139" dur="26">
                                          <p:stCondLst>
                                            <p:cond delay="1808"/>
                                          </p:stCondLst>
                                        </p:cTn>
                                        <p:tgtEl>
                                          <p:spTgt spid="15"/>
                                        </p:tgtEl>
                                      </p:cBhvr>
                                      <p:to x="100000" y="95000"/>
                                    </p:animScale>
                                    <p:animScale>
                                      <p:cBhvr>
                                        <p:cTn id="140" dur="166" decel="50000">
                                          <p:stCondLst>
                                            <p:cond delay="1834"/>
                                          </p:stCondLst>
                                        </p:cTn>
                                        <p:tgtEl>
                                          <p:spTgt spid="15"/>
                                        </p:tgtEl>
                                      </p:cBhvr>
                                      <p:to x="100000" y="100000"/>
                                    </p:animScale>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16"/>
                                        </p:tgtEl>
                                        <p:attrNameLst>
                                          <p:attrName>style.visibility</p:attrName>
                                        </p:attrNameLst>
                                      </p:cBhvr>
                                      <p:to>
                                        <p:strVal val="visible"/>
                                      </p:to>
                                    </p:set>
                                    <p:animEffect transition="in" filter="fade">
                                      <p:cBhvr>
                                        <p:cTn id="145" dur="500"/>
                                        <p:tgtEl>
                                          <p:spTgt spid="16"/>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17"/>
                                        </p:tgtEl>
                                        <p:attrNameLst>
                                          <p:attrName>style.visibility</p:attrName>
                                        </p:attrNameLst>
                                      </p:cBhvr>
                                      <p:to>
                                        <p:strVal val="visible"/>
                                      </p:to>
                                    </p:set>
                                    <p:animEffect transition="in" filter="fade">
                                      <p:cBhvr>
                                        <p:cTn id="150" dur="500"/>
                                        <p:tgtEl>
                                          <p:spTgt spid="17"/>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nodeType="clickEffect">
                                  <p:stCondLst>
                                    <p:cond delay="0"/>
                                  </p:stCondLst>
                                  <p:childTnLst>
                                    <p:set>
                                      <p:cBhvr>
                                        <p:cTn id="154" dur="1" fill="hold">
                                          <p:stCondLst>
                                            <p:cond delay="0"/>
                                          </p:stCondLst>
                                        </p:cTn>
                                        <p:tgtEl>
                                          <p:spTgt spid="36"/>
                                        </p:tgtEl>
                                        <p:attrNameLst>
                                          <p:attrName>style.visibility</p:attrName>
                                        </p:attrNameLst>
                                      </p:cBhvr>
                                      <p:to>
                                        <p:strVal val="visible"/>
                                      </p:to>
                                    </p:set>
                                    <p:animEffect transition="in" filter="wipe(down)">
                                      <p:cBhvr>
                                        <p:cTn id="155" dur="1700"/>
                                        <p:tgtEl>
                                          <p:spTgt spid="36"/>
                                        </p:tgtEl>
                                      </p:cBhvr>
                                    </p:animEffect>
                                  </p:childTnLst>
                                </p:cTn>
                              </p:par>
                            </p:childTnLst>
                          </p:cTn>
                        </p:par>
                      </p:childTnLst>
                    </p:cTn>
                  </p:par>
                  <p:par>
                    <p:cTn id="156" fill="hold">
                      <p:stCondLst>
                        <p:cond delay="indefinite"/>
                      </p:stCondLst>
                      <p:childTnLst>
                        <p:par>
                          <p:cTn id="157" fill="hold">
                            <p:stCondLst>
                              <p:cond delay="0"/>
                            </p:stCondLst>
                            <p:childTnLst>
                              <p:par>
                                <p:cTn id="158" presetID="42" presetClass="entr" presetSubtype="0" fill="hold" nodeType="clickEffect">
                                  <p:stCondLst>
                                    <p:cond delay="0"/>
                                  </p:stCondLst>
                                  <p:childTnLst>
                                    <p:set>
                                      <p:cBhvr>
                                        <p:cTn id="159" dur="1" fill="hold">
                                          <p:stCondLst>
                                            <p:cond delay="0"/>
                                          </p:stCondLst>
                                        </p:cTn>
                                        <p:tgtEl>
                                          <p:spTgt spid="19"/>
                                        </p:tgtEl>
                                        <p:attrNameLst>
                                          <p:attrName>style.visibility</p:attrName>
                                        </p:attrNameLst>
                                      </p:cBhvr>
                                      <p:to>
                                        <p:strVal val="visible"/>
                                      </p:to>
                                    </p:set>
                                    <p:animEffect transition="in" filter="fade">
                                      <p:cBhvr>
                                        <p:cTn id="160" dur="1000"/>
                                        <p:tgtEl>
                                          <p:spTgt spid="19"/>
                                        </p:tgtEl>
                                      </p:cBhvr>
                                    </p:animEffect>
                                    <p:anim calcmode="lin" valueType="num">
                                      <p:cBhvr>
                                        <p:cTn id="161" dur="1000" fill="hold"/>
                                        <p:tgtEl>
                                          <p:spTgt spid="19"/>
                                        </p:tgtEl>
                                        <p:attrNameLst>
                                          <p:attrName>ppt_x</p:attrName>
                                        </p:attrNameLst>
                                      </p:cBhvr>
                                      <p:tavLst>
                                        <p:tav tm="0">
                                          <p:val>
                                            <p:strVal val="#ppt_x"/>
                                          </p:val>
                                        </p:tav>
                                        <p:tav tm="100000">
                                          <p:val>
                                            <p:strVal val="#ppt_x"/>
                                          </p:val>
                                        </p:tav>
                                      </p:tavLst>
                                    </p:anim>
                                    <p:anim calcmode="lin" valueType="num">
                                      <p:cBhvr>
                                        <p:cTn id="1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9" presetClass="entr" presetSubtype="0" fill="hold" nodeType="clickEffect">
                                  <p:stCondLst>
                                    <p:cond delay="0"/>
                                  </p:stCondLst>
                                  <p:childTnLst>
                                    <p:set>
                                      <p:cBhvr>
                                        <p:cTn id="166" dur="1" fill="hold">
                                          <p:stCondLst>
                                            <p:cond delay="0"/>
                                          </p:stCondLst>
                                        </p:cTn>
                                        <p:tgtEl>
                                          <p:spTgt spid="21"/>
                                        </p:tgtEl>
                                        <p:attrNameLst>
                                          <p:attrName>style.visibility</p:attrName>
                                        </p:attrNameLst>
                                      </p:cBhvr>
                                      <p:to>
                                        <p:strVal val="visible"/>
                                      </p:to>
                                    </p:set>
                                    <p:animEffect transition="in" filter="dissolve">
                                      <p:cBhvr>
                                        <p:cTn id="167" dur="500"/>
                                        <p:tgtEl>
                                          <p:spTgt spid="21"/>
                                        </p:tgtEl>
                                      </p:cBhvr>
                                    </p:animEffect>
                                  </p:childTnLst>
                                </p:cTn>
                              </p:par>
                            </p:childTnLst>
                          </p:cTn>
                        </p:par>
                      </p:childTnLst>
                    </p:cTn>
                  </p:par>
                  <p:par>
                    <p:cTn id="168" fill="hold">
                      <p:stCondLst>
                        <p:cond delay="indefinite"/>
                      </p:stCondLst>
                      <p:childTnLst>
                        <p:par>
                          <p:cTn id="169" fill="hold">
                            <p:stCondLst>
                              <p:cond delay="0"/>
                            </p:stCondLst>
                            <p:childTnLst>
                              <p:par>
                                <p:cTn id="170" presetID="9" presetClass="entr" presetSubtype="0" fill="hold" nodeType="clickEffect">
                                  <p:stCondLst>
                                    <p:cond delay="0"/>
                                  </p:stCondLst>
                                  <p:childTnLst>
                                    <p:set>
                                      <p:cBhvr>
                                        <p:cTn id="171" dur="1" fill="hold">
                                          <p:stCondLst>
                                            <p:cond delay="0"/>
                                          </p:stCondLst>
                                        </p:cTn>
                                        <p:tgtEl>
                                          <p:spTgt spid="24"/>
                                        </p:tgtEl>
                                        <p:attrNameLst>
                                          <p:attrName>style.visibility</p:attrName>
                                        </p:attrNameLst>
                                      </p:cBhvr>
                                      <p:to>
                                        <p:strVal val="visible"/>
                                      </p:to>
                                    </p:set>
                                    <p:animEffect transition="in" filter="dissolve">
                                      <p:cBhvr>
                                        <p:cTn id="172" dur="500"/>
                                        <p:tgtEl>
                                          <p:spTgt spid="24"/>
                                        </p:tgtEl>
                                      </p:cBhvr>
                                    </p:animEffect>
                                  </p:childTnLst>
                                </p:cTn>
                              </p:par>
                            </p:childTnLst>
                          </p:cTn>
                        </p:par>
                      </p:childTnLst>
                    </p:cTn>
                  </p:par>
                  <p:par>
                    <p:cTn id="173" fill="hold">
                      <p:stCondLst>
                        <p:cond delay="indefinite"/>
                      </p:stCondLst>
                      <p:childTnLst>
                        <p:par>
                          <p:cTn id="174" fill="hold">
                            <p:stCondLst>
                              <p:cond delay="0"/>
                            </p:stCondLst>
                            <p:childTnLst>
                              <p:par>
                                <p:cTn id="175" presetID="45" presetClass="entr" presetSubtype="0" fill="hold" grpId="0" nodeType="clickEffect">
                                  <p:stCondLst>
                                    <p:cond delay="0"/>
                                  </p:stCondLst>
                                  <p:childTnLst>
                                    <p:set>
                                      <p:cBhvr>
                                        <p:cTn id="176" dur="1" fill="hold">
                                          <p:stCondLst>
                                            <p:cond delay="0"/>
                                          </p:stCondLst>
                                        </p:cTn>
                                        <p:tgtEl>
                                          <p:spTgt spid="40"/>
                                        </p:tgtEl>
                                        <p:attrNameLst>
                                          <p:attrName>style.visibility</p:attrName>
                                        </p:attrNameLst>
                                      </p:cBhvr>
                                      <p:to>
                                        <p:strVal val="visible"/>
                                      </p:to>
                                    </p:set>
                                    <p:animEffect transition="in" filter="fade">
                                      <p:cBhvr>
                                        <p:cTn id="177" dur="2000"/>
                                        <p:tgtEl>
                                          <p:spTgt spid="40"/>
                                        </p:tgtEl>
                                      </p:cBhvr>
                                    </p:animEffect>
                                    <p:anim calcmode="lin" valueType="num">
                                      <p:cBhvr>
                                        <p:cTn id="178" dur="2000" fill="hold"/>
                                        <p:tgtEl>
                                          <p:spTgt spid="40"/>
                                        </p:tgtEl>
                                        <p:attrNameLst>
                                          <p:attrName>ppt_w</p:attrName>
                                        </p:attrNameLst>
                                      </p:cBhvr>
                                      <p:tavLst>
                                        <p:tav tm="0" fmla="#ppt_w*sin(2.5*pi*$)">
                                          <p:val>
                                            <p:fltVal val="0"/>
                                          </p:val>
                                        </p:tav>
                                        <p:tav tm="100000">
                                          <p:val>
                                            <p:fltVal val="1"/>
                                          </p:val>
                                        </p:tav>
                                      </p:tavLst>
                                    </p:anim>
                                    <p:anim calcmode="lin" valueType="num">
                                      <p:cBhvr>
                                        <p:cTn id="179" dur="20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180" fill="hold">
                      <p:stCondLst>
                        <p:cond delay="indefinite"/>
                      </p:stCondLst>
                      <p:childTnLst>
                        <p:par>
                          <p:cTn id="181" fill="hold">
                            <p:stCondLst>
                              <p:cond delay="0"/>
                            </p:stCondLst>
                            <p:childTnLst>
                              <p:par>
                                <p:cTn id="182" presetID="26" presetClass="entr" presetSubtype="0" fill="hold" grpId="0" nodeType="clickEffect">
                                  <p:stCondLst>
                                    <p:cond delay="0"/>
                                  </p:stCondLst>
                                  <p:childTnLst>
                                    <p:set>
                                      <p:cBhvr>
                                        <p:cTn id="183" dur="1" fill="hold">
                                          <p:stCondLst>
                                            <p:cond delay="0"/>
                                          </p:stCondLst>
                                        </p:cTn>
                                        <p:tgtEl>
                                          <p:spTgt spid="25"/>
                                        </p:tgtEl>
                                        <p:attrNameLst>
                                          <p:attrName>style.visibility</p:attrName>
                                        </p:attrNameLst>
                                      </p:cBhvr>
                                      <p:to>
                                        <p:strVal val="visible"/>
                                      </p:to>
                                    </p:set>
                                    <p:animEffect transition="in" filter="wipe(down)">
                                      <p:cBhvr>
                                        <p:cTn id="184" dur="580">
                                          <p:stCondLst>
                                            <p:cond delay="0"/>
                                          </p:stCondLst>
                                        </p:cTn>
                                        <p:tgtEl>
                                          <p:spTgt spid="25"/>
                                        </p:tgtEl>
                                      </p:cBhvr>
                                    </p:animEffect>
                                    <p:anim calcmode="lin" valueType="num">
                                      <p:cBhvr>
                                        <p:cTn id="18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8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8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8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90" dur="26">
                                          <p:stCondLst>
                                            <p:cond delay="650"/>
                                          </p:stCondLst>
                                        </p:cTn>
                                        <p:tgtEl>
                                          <p:spTgt spid="25"/>
                                        </p:tgtEl>
                                      </p:cBhvr>
                                      <p:to x="100000" y="60000"/>
                                    </p:animScale>
                                    <p:animScale>
                                      <p:cBhvr>
                                        <p:cTn id="191" dur="166" decel="50000">
                                          <p:stCondLst>
                                            <p:cond delay="676"/>
                                          </p:stCondLst>
                                        </p:cTn>
                                        <p:tgtEl>
                                          <p:spTgt spid="25"/>
                                        </p:tgtEl>
                                      </p:cBhvr>
                                      <p:to x="100000" y="100000"/>
                                    </p:animScale>
                                    <p:animScale>
                                      <p:cBhvr>
                                        <p:cTn id="192" dur="26">
                                          <p:stCondLst>
                                            <p:cond delay="1312"/>
                                          </p:stCondLst>
                                        </p:cTn>
                                        <p:tgtEl>
                                          <p:spTgt spid="25"/>
                                        </p:tgtEl>
                                      </p:cBhvr>
                                      <p:to x="100000" y="80000"/>
                                    </p:animScale>
                                    <p:animScale>
                                      <p:cBhvr>
                                        <p:cTn id="193" dur="166" decel="50000">
                                          <p:stCondLst>
                                            <p:cond delay="1338"/>
                                          </p:stCondLst>
                                        </p:cTn>
                                        <p:tgtEl>
                                          <p:spTgt spid="25"/>
                                        </p:tgtEl>
                                      </p:cBhvr>
                                      <p:to x="100000" y="100000"/>
                                    </p:animScale>
                                    <p:animScale>
                                      <p:cBhvr>
                                        <p:cTn id="194" dur="26">
                                          <p:stCondLst>
                                            <p:cond delay="1642"/>
                                          </p:stCondLst>
                                        </p:cTn>
                                        <p:tgtEl>
                                          <p:spTgt spid="25"/>
                                        </p:tgtEl>
                                      </p:cBhvr>
                                      <p:to x="100000" y="90000"/>
                                    </p:animScale>
                                    <p:animScale>
                                      <p:cBhvr>
                                        <p:cTn id="195" dur="166" decel="50000">
                                          <p:stCondLst>
                                            <p:cond delay="1668"/>
                                          </p:stCondLst>
                                        </p:cTn>
                                        <p:tgtEl>
                                          <p:spTgt spid="25"/>
                                        </p:tgtEl>
                                      </p:cBhvr>
                                      <p:to x="100000" y="100000"/>
                                    </p:animScale>
                                    <p:animScale>
                                      <p:cBhvr>
                                        <p:cTn id="196" dur="26">
                                          <p:stCondLst>
                                            <p:cond delay="1808"/>
                                          </p:stCondLst>
                                        </p:cTn>
                                        <p:tgtEl>
                                          <p:spTgt spid="25"/>
                                        </p:tgtEl>
                                      </p:cBhvr>
                                      <p:to x="100000" y="95000"/>
                                    </p:animScale>
                                    <p:animScale>
                                      <p:cBhvr>
                                        <p:cTn id="197" dur="166" decel="50000">
                                          <p:stCondLst>
                                            <p:cond delay="1834"/>
                                          </p:stCondLst>
                                        </p:cTn>
                                        <p:tgtEl>
                                          <p:spTgt spid="25"/>
                                        </p:tgtEl>
                                      </p:cBhvr>
                                      <p:to x="100000" y="100000"/>
                                    </p:animScale>
                                  </p:childTnLst>
                                </p:cTn>
                              </p:par>
                            </p:childTnLst>
                          </p:cTn>
                        </p:par>
                      </p:childTnLst>
                    </p:cTn>
                  </p:par>
                  <p:par>
                    <p:cTn id="198" fill="hold">
                      <p:stCondLst>
                        <p:cond delay="indefinite"/>
                      </p:stCondLst>
                      <p:childTnLst>
                        <p:par>
                          <p:cTn id="199" fill="hold">
                            <p:stCondLst>
                              <p:cond delay="0"/>
                            </p:stCondLst>
                            <p:childTnLst>
                              <p:par>
                                <p:cTn id="200" presetID="26" presetClass="entr" presetSubtype="0" fill="hold" grpId="0" nodeType="clickEffect">
                                  <p:stCondLst>
                                    <p:cond delay="0"/>
                                  </p:stCondLst>
                                  <p:childTnLst>
                                    <p:set>
                                      <p:cBhvr>
                                        <p:cTn id="201" dur="1" fill="hold">
                                          <p:stCondLst>
                                            <p:cond delay="0"/>
                                          </p:stCondLst>
                                        </p:cTn>
                                        <p:tgtEl>
                                          <p:spTgt spid="37"/>
                                        </p:tgtEl>
                                        <p:attrNameLst>
                                          <p:attrName>style.visibility</p:attrName>
                                        </p:attrNameLst>
                                      </p:cBhvr>
                                      <p:to>
                                        <p:strVal val="visible"/>
                                      </p:to>
                                    </p:set>
                                    <p:animEffect transition="in" filter="wipe(down)">
                                      <p:cBhvr>
                                        <p:cTn id="202" dur="580">
                                          <p:stCondLst>
                                            <p:cond delay="0"/>
                                          </p:stCondLst>
                                        </p:cTn>
                                        <p:tgtEl>
                                          <p:spTgt spid="37"/>
                                        </p:tgtEl>
                                      </p:cBhvr>
                                    </p:animEffect>
                                    <p:anim calcmode="lin" valueType="num">
                                      <p:cBhvr>
                                        <p:cTn id="203"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04"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05"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206"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207"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208" dur="26">
                                          <p:stCondLst>
                                            <p:cond delay="650"/>
                                          </p:stCondLst>
                                        </p:cTn>
                                        <p:tgtEl>
                                          <p:spTgt spid="37"/>
                                        </p:tgtEl>
                                      </p:cBhvr>
                                      <p:to x="100000" y="60000"/>
                                    </p:animScale>
                                    <p:animScale>
                                      <p:cBhvr>
                                        <p:cTn id="209" dur="166" decel="50000">
                                          <p:stCondLst>
                                            <p:cond delay="676"/>
                                          </p:stCondLst>
                                        </p:cTn>
                                        <p:tgtEl>
                                          <p:spTgt spid="37"/>
                                        </p:tgtEl>
                                      </p:cBhvr>
                                      <p:to x="100000" y="100000"/>
                                    </p:animScale>
                                    <p:animScale>
                                      <p:cBhvr>
                                        <p:cTn id="210" dur="26">
                                          <p:stCondLst>
                                            <p:cond delay="1312"/>
                                          </p:stCondLst>
                                        </p:cTn>
                                        <p:tgtEl>
                                          <p:spTgt spid="37"/>
                                        </p:tgtEl>
                                      </p:cBhvr>
                                      <p:to x="100000" y="80000"/>
                                    </p:animScale>
                                    <p:animScale>
                                      <p:cBhvr>
                                        <p:cTn id="211" dur="166" decel="50000">
                                          <p:stCondLst>
                                            <p:cond delay="1338"/>
                                          </p:stCondLst>
                                        </p:cTn>
                                        <p:tgtEl>
                                          <p:spTgt spid="37"/>
                                        </p:tgtEl>
                                      </p:cBhvr>
                                      <p:to x="100000" y="100000"/>
                                    </p:animScale>
                                    <p:animScale>
                                      <p:cBhvr>
                                        <p:cTn id="212" dur="26">
                                          <p:stCondLst>
                                            <p:cond delay="1642"/>
                                          </p:stCondLst>
                                        </p:cTn>
                                        <p:tgtEl>
                                          <p:spTgt spid="37"/>
                                        </p:tgtEl>
                                      </p:cBhvr>
                                      <p:to x="100000" y="90000"/>
                                    </p:animScale>
                                    <p:animScale>
                                      <p:cBhvr>
                                        <p:cTn id="213" dur="166" decel="50000">
                                          <p:stCondLst>
                                            <p:cond delay="1668"/>
                                          </p:stCondLst>
                                        </p:cTn>
                                        <p:tgtEl>
                                          <p:spTgt spid="37"/>
                                        </p:tgtEl>
                                      </p:cBhvr>
                                      <p:to x="100000" y="100000"/>
                                    </p:animScale>
                                    <p:animScale>
                                      <p:cBhvr>
                                        <p:cTn id="214" dur="26">
                                          <p:stCondLst>
                                            <p:cond delay="1808"/>
                                          </p:stCondLst>
                                        </p:cTn>
                                        <p:tgtEl>
                                          <p:spTgt spid="37"/>
                                        </p:tgtEl>
                                      </p:cBhvr>
                                      <p:to x="100000" y="95000"/>
                                    </p:animScale>
                                    <p:animScale>
                                      <p:cBhvr>
                                        <p:cTn id="215" dur="166" decel="50000">
                                          <p:stCondLst>
                                            <p:cond delay="1834"/>
                                          </p:stCondLst>
                                        </p:cTn>
                                        <p:tgtEl>
                                          <p:spTgt spid="37"/>
                                        </p:tgtEl>
                                      </p:cBhvr>
                                      <p:to x="100000" y="100000"/>
                                    </p:animScale>
                                  </p:childTnLst>
                                </p:cTn>
                              </p:par>
                            </p:childTnLst>
                          </p:cTn>
                        </p:par>
                      </p:childTnLst>
                    </p:cTn>
                  </p:par>
                  <p:par>
                    <p:cTn id="216" fill="hold">
                      <p:stCondLst>
                        <p:cond delay="indefinite"/>
                      </p:stCondLst>
                      <p:childTnLst>
                        <p:par>
                          <p:cTn id="217" fill="hold">
                            <p:stCondLst>
                              <p:cond delay="0"/>
                            </p:stCondLst>
                            <p:childTnLst>
                              <p:par>
                                <p:cTn id="218" presetID="26" presetClass="entr" presetSubtype="0" fill="hold" grpId="0" nodeType="clickEffect">
                                  <p:stCondLst>
                                    <p:cond delay="0"/>
                                  </p:stCondLst>
                                  <p:childTnLst>
                                    <p:set>
                                      <p:cBhvr>
                                        <p:cTn id="219" dur="1" fill="hold">
                                          <p:stCondLst>
                                            <p:cond delay="0"/>
                                          </p:stCondLst>
                                        </p:cTn>
                                        <p:tgtEl>
                                          <p:spTgt spid="26"/>
                                        </p:tgtEl>
                                        <p:attrNameLst>
                                          <p:attrName>style.visibility</p:attrName>
                                        </p:attrNameLst>
                                      </p:cBhvr>
                                      <p:to>
                                        <p:strVal val="visible"/>
                                      </p:to>
                                    </p:set>
                                    <p:animEffect transition="in" filter="wipe(down)">
                                      <p:cBhvr>
                                        <p:cTn id="220" dur="580">
                                          <p:stCondLst>
                                            <p:cond delay="0"/>
                                          </p:stCondLst>
                                        </p:cTn>
                                        <p:tgtEl>
                                          <p:spTgt spid="26"/>
                                        </p:tgtEl>
                                      </p:cBhvr>
                                    </p:animEffect>
                                    <p:anim calcmode="lin" valueType="num">
                                      <p:cBhvr>
                                        <p:cTn id="22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26" dur="26">
                                          <p:stCondLst>
                                            <p:cond delay="650"/>
                                          </p:stCondLst>
                                        </p:cTn>
                                        <p:tgtEl>
                                          <p:spTgt spid="26"/>
                                        </p:tgtEl>
                                      </p:cBhvr>
                                      <p:to x="100000" y="60000"/>
                                    </p:animScale>
                                    <p:animScale>
                                      <p:cBhvr>
                                        <p:cTn id="227" dur="166" decel="50000">
                                          <p:stCondLst>
                                            <p:cond delay="676"/>
                                          </p:stCondLst>
                                        </p:cTn>
                                        <p:tgtEl>
                                          <p:spTgt spid="26"/>
                                        </p:tgtEl>
                                      </p:cBhvr>
                                      <p:to x="100000" y="100000"/>
                                    </p:animScale>
                                    <p:animScale>
                                      <p:cBhvr>
                                        <p:cTn id="228" dur="26">
                                          <p:stCondLst>
                                            <p:cond delay="1312"/>
                                          </p:stCondLst>
                                        </p:cTn>
                                        <p:tgtEl>
                                          <p:spTgt spid="26"/>
                                        </p:tgtEl>
                                      </p:cBhvr>
                                      <p:to x="100000" y="80000"/>
                                    </p:animScale>
                                    <p:animScale>
                                      <p:cBhvr>
                                        <p:cTn id="229" dur="166" decel="50000">
                                          <p:stCondLst>
                                            <p:cond delay="1338"/>
                                          </p:stCondLst>
                                        </p:cTn>
                                        <p:tgtEl>
                                          <p:spTgt spid="26"/>
                                        </p:tgtEl>
                                      </p:cBhvr>
                                      <p:to x="100000" y="100000"/>
                                    </p:animScale>
                                    <p:animScale>
                                      <p:cBhvr>
                                        <p:cTn id="230" dur="26">
                                          <p:stCondLst>
                                            <p:cond delay="1642"/>
                                          </p:stCondLst>
                                        </p:cTn>
                                        <p:tgtEl>
                                          <p:spTgt spid="26"/>
                                        </p:tgtEl>
                                      </p:cBhvr>
                                      <p:to x="100000" y="90000"/>
                                    </p:animScale>
                                    <p:animScale>
                                      <p:cBhvr>
                                        <p:cTn id="231" dur="166" decel="50000">
                                          <p:stCondLst>
                                            <p:cond delay="1668"/>
                                          </p:stCondLst>
                                        </p:cTn>
                                        <p:tgtEl>
                                          <p:spTgt spid="26"/>
                                        </p:tgtEl>
                                      </p:cBhvr>
                                      <p:to x="100000" y="100000"/>
                                    </p:animScale>
                                    <p:animScale>
                                      <p:cBhvr>
                                        <p:cTn id="232" dur="26">
                                          <p:stCondLst>
                                            <p:cond delay="1808"/>
                                          </p:stCondLst>
                                        </p:cTn>
                                        <p:tgtEl>
                                          <p:spTgt spid="26"/>
                                        </p:tgtEl>
                                      </p:cBhvr>
                                      <p:to x="100000" y="95000"/>
                                    </p:animScale>
                                    <p:animScale>
                                      <p:cBhvr>
                                        <p:cTn id="233" dur="166" decel="50000">
                                          <p:stCondLst>
                                            <p:cond delay="1834"/>
                                          </p:stCondLst>
                                        </p:cTn>
                                        <p:tgtEl>
                                          <p:spTgt spid="26"/>
                                        </p:tgtEl>
                                      </p:cBhvr>
                                      <p:to x="100000" y="100000"/>
                                    </p:animScale>
                                  </p:childTnLst>
                                </p:cTn>
                              </p:par>
                            </p:childTnLst>
                          </p:cTn>
                        </p:par>
                      </p:childTnLst>
                    </p:cTn>
                  </p:par>
                  <p:par>
                    <p:cTn id="234" fill="hold">
                      <p:stCondLst>
                        <p:cond delay="indefinite"/>
                      </p:stCondLst>
                      <p:childTnLst>
                        <p:par>
                          <p:cTn id="235" fill="hold">
                            <p:stCondLst>
                              <p:cond delay="0"/>
                            </p:stCondLst>
                            <p:childTnLst>
                              <p:par>
                                <p:cTn id="236" presetID="26" presetClass="entr" presetSubtype="0" fill="hold" grpId="0" nodeType="clickEffect">
                                  <p:stCondLst>
                                    <p:cond delay="0"/>
                                  </p:stCondLst>
                                  <p:childTnLst>
                                    <p:set>
                                      <p:cBhvr>
                                        <p:cTn id="237" dur="1" fill="hold">
                                          <p:stCondLst>
                                            <p:cond delay="0"/>
                                          </p:stCondLst>
                                        </p:cTn>
                                        <p:tgtEl>
                                          <p:spTgt spid="27"/>
                                        </p:tgtEl>
                                        <p:attrNameLst>
                                          <p:attrName>style.visibility</p:attrName>
                                        </p:attrNameLst>
                                      </p:cBhvr>
                                      <p:to>
                                        <p:strVal val="visible"/>
                                      </p:to>
                                    </p:set>
                                    <p:animEffect transition="in" filter="wipe(down)">
                                      <p:cBhvr>
                                        <p:cTn id="238" dur="580">
                                          <p:stCondLst>
                                            <p:cond delay="0"/>
                                          </p:stCondLst>
                                        </p:cTn>
                                        <p:tgtEl>
                                          <p:spTgt spid="27"/>
                                        </p:tgtEl>
                                      </p:cBhvr>
                                    </p:animEffect>
                                    <p:anim calcmode="lin" valueType="num">
                                      <p:cBhvr>
                                        <p:cTn id="23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4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4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4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4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44" dur="26">
                                          <p:stCondLst>
                                            <p:cond delay="650"/>
                                          </p:stCondLst>
                                        </p:cTn>
                                        <p:tgtEl>
                                          <p:spTgt spid="27"/>
                                        </p:tgtEl>
                                      </p:cBhvr>
                                      <p:to x="100000" y="60000"/>
                                    </p:animScale>
                                    <p:animScale>
                                      <p:cBhvr>
                                        <p:cTn id="245" dur="166" decel="50000">
                                          <p:stCondLst>
                                            <p:cond delay="676"/>
                                          </p:stCondLst>
                                        </p:cTn>
                                        <p:tgtEl>
                                          <p:spTgt spid="27"/>
                                        </p:tgtEl>
                                      </p:cBhvr>
                                      <p:to x="100000" y="100000"/>
                                    </p:animScale>
                                    <p:animScale>
                                      <p:cBhvr>
                                        <p:cTn id="246" dur="26">
                                          <p:stCondLst>
                                            <p:cond delay="1312"/>
                                          </p:stCondLst>
                                        </p:cTn>
                                        <p:tgtEl>
                                          <p:spTgt spid="27"/>
                                        </p:tgtEl>
                                      </p:cBhvr>
                                      <p:to x="100000" y="80000"/>
                                    </p:animScale>
                                    <p:animScale>
                                      <p:cBhvr>
                                        <p:cTn id="247" dur="166" decel="50000">
                                          <p:stCondLst>
                                            <p:cond delay="1338"/>
                                          </p:stCondLst>
                                        </p:cTn>
                                        <p:tgtEl>
                                          <p:spTgt spid="27"/>
                                        </p:tgtEl>
                                      </p:cBhvr>
                                      <p:to x="100000" y="100000"/>
                                    </p:animScale>
                                    <p:animScale>
                                      <p:cBhvr>
                                        <p:cTn id="248" dur="26">
                                          <p:stCondLst>
                                            <p:cond delay="1642"/>
                                          </p:stCondLst>
                                        </p:cTn>
                                        <p:tgtEl>
                                          <p:spTgt spid="27"/>
                                        </p:tgtEl>
                                      </p:cBhvr>
                                      <p:to x="100000" y="90000"/>
                                    </p:animScale>
                                    <p:animScale>
                                      <p:cBhvr>
                                        <p:cTn id="249" dur="166" decel="50000">
                                          <p:stCondLst>
                                            <p:cond delay="1668"/>
                                          </p:stCondLst>
                                        </p:cTn>
                                        <p:tgtEl>
                                          <p:spTgt spid="27"/>
                                        </p:tgtEl>
                                      </p:cBhvr>
                                      <p:to x="100000" y="100000"/>
                                    </p:animScale>
                                    <p:animScale>
                                      <p:cBhvr>
                                        <p:cTn id="250" dur="26">
                                          <p:stCondLst>
                                            <p:cond delay="1808"/>
                                          </p:stCondLst>
                                        </p:cTn>
                                        <p:tgtEl>
                                          <p:spTgt spid="27"/>
                                        </p:tgtEl>
                                      </p:cBhvr>
                                      <p:to x="100000" y="95000"/>
                                    </p:animScale>
                                    <p:animScale>
                                      <p:cBhvr>
                                        <p:cTn id="251" dur="166" decel="50000">
                                          <p:stCondLst>
                                            <p:cond delay="1834"/>
                                          </p:stCondLst>
                                        </p:cTn>
                                        <p:tgtEl>
                                          <p:spTgt spid="27"/>
                                        </p:tgtEl>
                                      </p:cBhvr>
                                      <p:to x="100000" y="100000"/>
                                    </p:animScale>
                                  </p:childTnLst>
                                </p:cTn>
                              </p:par>
                            </p:childTnLst>
                          </p:cTn>
                        </p:par>
                      </p:childTnLst>
                    </p:cTn>
                  </p:par>
                  <p:par>
                    <p:cTn id="252" fill="hold">
                      <p:stCondLst>
                        <p:cond delay="indefinite"/>
                      </p:stCondLst>
                      <p:childTnLst>
                        <p:par>
                          <p:cTn id="253" fill="hold">
                            <p:stCondLst>
                              <p:cond delay="0"/>
                            </p:stCondLst>
                            <p:childTnLst>
                              <p:par>
                                <p:cTn id="254" presetID="26" presetClass="entr" presetSubtype="0" fill="hold" grpId="0" nodeType="clickEffect">
                                  <p:stCondLst>
                                    <p:cond delay="0"/>
                                  </p:stCondLst>
                                  <p:childTnLst>
                                    <p:set>
                                      <p:cBhvr>
                                        <p:cTn id="255" dur="1" fill="hold">
                                          <p:stCondLst>
                                            <p:cond delay="0"/>
                                          </p:stCondLst>
                                        </p:cTn>
                                        <p:tgtEl>
                                          <p:spTgt spid="38"/>
                                        </p:tgtEl>
                                        <p:attrNameLst>
                                          <p:attrName>style.visibility</p:attrName>
                                        </p:attrNameLst>
                                      </p:cBhvr>
                                      <p:to>
                                        <p:strVal val="visible"/>
                                      </p:to>
                                    </p:set>
                                    <p:animEffect transition="in" filter="wipe(down)">
                                      <p:cBhvr>
                                        <p:cTn id="256" dur="580">
                                          <p:stCondLst>
                                            <p:cond delay="0"/>
                                          </p:stCondLst>
                                        </p:cTn>
                                        <p:tgtEl>
                                          <p:spTgt spid="38"/>
                                        </p:tgtEl>
                                      </p:cBhvr>
                                    </p:animEffect>
                                    <p:anim calcmode="lin" valueType="num">
                                      <p:cBhvr>
                                        <p:cTn id="257"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58"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59"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60"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61"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62" dur="26">
                                          <p:stCondLst>
                                            <p:cond delay="650"/>
                                          </p:stCondLst>
                                        </p:cTn>
                                        <p:tgtEl>
                                          <p:spTgt spid="38"/>
                                        </p:tgtEl>
                                      </p:cBhvr>
                                      <p:to x="100000" y="60000"/>
                                    </p:animScale>
                                    <p:animScale>
                                      <p:cBhvr>
                                        <p:cTn id="263" dur="166" decel="50000">
                                          <p:stCondLst>
                                            <p:cond delay="676"/>
                                          </p:stCondLst>
                                        </p:cTn>
                                        <p:tgtEl>
                                          <p:spTgt spid="38"/>
                                        </p:tgtEl>
                                      </p:cBhvr>
                                      <p:to x="100000" y="100000"/>
                                    </p:animScale>
                                    <p:animScale>
                                      <p:cBhvr>
                                        <p:cTn id="264" dur="26">
                                          <p:stCondLst>
                                            <p:cond delay="1312"/>
                                          </p:stCondLst>
                                        </p:cTn>
                                        <p:tgtEl>
                                          <p:spTgt spid="38"/>
                                        </p:tgtEl>
                                      </p:cBhvr>
                                      <p:to x="100000" y="80000"/>
                                    </p:animScale>
                                    <p:animScale>
                                      <p:cBhvr>
                                        <p:cTn id="265" dur="166" decel="50000">
                                          <p:stCondLst>
                                            <p:cond delay="1338"/>
                                          </p:stCondLst>
                                        </p:cTn>
                                        <p:tgtEl>
                                          <p:spTgt spid="38"/>
                                        </p:tgtEl>
                                      </p:cBhvr>
                                      <p:to x="100000" y="100000"/>
                                    </p:animScale>
                                    <p:animScale>
                                      <p:cBhvr>
                                        <p:cTn id="266" dur="26">
                                          <p:stCondLst>
                                            <p:cond delay="1642"/>
                                          </p:stCondLst>
                                        </p:cTn>
                                        <p:tgtEl>
                                          <p:spTgt spid="38"/>
                                        </p:tgtEl>
                                      </p:cBhvr>
                                      <p:to x="100000" y="90000"/>
                                    </p:animScale>
                                    <p:animScale>
                                      <p:cBhvr>
                                        <p:cTn id="267" dur="166" decel="50000">
                                          <p:stCondLst>
                                            <p:cond delay="1668"/>
                                          </p:stCondLst>
                                        </p:cTn>
                                        <p:tgtEl>
                                          <p:spTgt spid="38"/>
                                        </p:tgtEl>
                                      </p:cBhvr>
                                      <p:to x="100000" y="100000"/>
                                    </p:animScale>
                                    <p:animScale>
                                      <p:cBhvr>
                                        <p:cTn id="268" dur="26">
                                          <p:stCondLst>
                                            <p:cond delay="1808"/>
                                          </p:stCondLst>
                                        </p:cTn>
                                        <p:tgtEl>
                                          <p:spTgt spid="38"/>
                                        </p:tgtEl>
                                      </p:cBhvr>
                                      <p:to x="100000" y="95000"/>
                                    </p:animScale>
                                    <p:animScale>
                                      <p:cBhvr>
                                        <p:cTn id="269" dur="166" decel="50000">
                                          <p:stCondLst>
                                            <p:cond delay="1834"/>
                                          </p:stCondLst>
                                        </p:cTn>
                                        <p:tgtEl>
                                          <p:spTgt spid="38"/>
                                        </p:tgtEl>
                                      </p:cBhvr>
                                      <p:to x="100000" y="100000"/>
                                    </p:animScale>
                                  </p:childTnLst>
                                </p:cTn>
                              </p:par>
                            </p:childTnLst>
                          </p:cTn>
                        </p:par>
                      </p:childTnLst>
                    </p:cTn>
                  </p:par>
                  <p:par>
                    <p:cTn id="270" fill="hold">
                      <p:stCondLst>
                        <p:cond delay="indefinite"/>
                      </p:stCondLst>
                      <p:childTnLst>
                        <p:par>
                          <p:cTn id="271" fill="hold">
                            <p:stCondLst>
                              <p:cond delay="0"/>
                            </p:stCondLst>
                            <p:childTnLst>
                              <p:par>
                                <p:cTn id="272" presetID="26" presetClass="entr" presetSubtype="0" fill="hold" grpId="0" nodeType="clickEffect">
                                  <p:stCondLst>
                                    <p:cond delay="0"/>
                                  </p:stCondLst>
                                  <p:childTnLst>
                                    <p:set>
                                      <p:cBhvr>
                                        <p:cTn id="273" dur="1" fill="hold">
                                          <p:stCondLst>
                                            <p:cond delay="0"/>
                                          </p:stCondLst>
                                        </p:cTn>
                                        <p:tgtEl>
                                          <p:spTgt spid="28"/>
                                        </p:tgtEl>
                                        <p:attrNameLst>
                                          <p:attrName>style.visibility</p:attrName>
                                        </p:attrNameLst>
                                      </p:cBhvr>
                                      <p:to>
                                        <p:strVal val="visible"/>
                                      </p:to>
                                    </p:set>
                                    <p:animEffect transition="in" filter="wipe(down)">
                                      <p:cBhvr>
                                        <p:cTn id="274" dur="580">
                                          <p:stCondLst>
                                            <p:cond delay="0"/>
                                          </p:stCondLst>
                                        </p:cTn>
                                        <p:tgtEl>
                                          <p:spTgt spid="28"/>
                                        </p:tgtEl>
                                      </p:cBhvr>
                                    </p:animEffect>
                                    <p:anim calcmode="lin" valueType="num">
                                      <p:cBhvr>
                                        <p:cTn id="27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7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7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7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80" dur="26">
                                          <p:stCondLst>
                                            <p:cond delay="650"/>
                                          </p:stCondLst>
                                        </p:cTn>
                                        <p:tgtEl>
                                          <p:spTgt spid="28"/>
                                        </p:tgtEl>
                                      </p:cBhvr>
                                      <p:to x="100000" y="60000"/>
                                    </p:animScale>
                                    <p:animScale>
                                      <p:cBhvr>
                                        <p:cTn id="281" dur="166" decel="50000">
                                          <p:stCondLst>
                                            <p:cond delay="676"/>
                                          </p:stCondLst>
                                        </p:cTn>
                                        <p:tgtEl>
                                          <p:spTgt spid="28"/>
                                        </p:tgtEl>
                                      </p:cBhvr>
                                      <p:to x="100000" y="100000"/>
                                    </p:animScale>
                                    <p:animScale>
                                      <p:cBhvr>
                                        <p:cTn id="282" dur="26">
                                          <p:stCondLst>
                                            <p:cond delay="1312"/>
                                          </p:stCondLst>
                                        </p:cTn>
                                        <p:tgtEl>
                                          <p:spTgt spid="28"/>
                                        </p:tgtEl>
                                      </p:cBhvr>
                                      <p:to x="100000" y="80000"/>
                                    </p:animScale>
                                    <p:animScale>
                                      <p:cBhvr>
                                        <p:cTn id="283" dur="166" decel="50000">
                                          <p:stCondLst>
                                            <p:cond delay="1338"/>
                                          </p:stCondLst>
                                        </p:cTn>
                                        <p:tgtEl>
                                          <p:spTgt spid="28"/>
                                        </p:tgtEl>
                                      </p:cBhvr>
                                      <p:to x="100000" y="100000"/>
                                    </p:animScale>
                                    <p:animScale>
                                      <p:cBhvr>
                                        <p:cTn id="284" dur="26">
                                          <p:stCondLst>
                                            <p:cond delay="1642"/>
                                          </p:stCondLst>
                                        </p:cTn>
                                        <p:tgtEl>
                                          <p:spTgt spid="28"/>
                                        </p:tgtEl>
                                      </p:cBhvr>
                                      <p:to x="100000" y="90000"/>
                                    </p:animScale>
                                    <p:animScale>
                                      <p:cBhvr>
                                        <p:cTn id="285" dur="166" decel="50000">
                                          <p:stCondLst>
                                            <p:cond delay="1668"/>
                                          </p:stCondLst>
                                        </p:cTn>
                                        <p:tgtEl>
                                          <p:spTgt spid="28"/>
                                        </p:tgtEl>
                                      </p:cBhvr>
                                      <p:to x="100000" y="100000"/>
                                    </p:animScale>
                                    <p:animScale>
                                      <p:cBhvr>
                                        <p:cTn id="286" dur="26">
                                          <p:stCondLst>
                                            <p:cond delay="1808"/>
                                          </p:stCondLst>
                                        </p:cTn>
                                        <p:tgtEl>
                                          <p:spTgt spid="28"/>
                                        </p:tgtEl>
                                      </p:cBhvr>
                                      <p:to x="100000" y="95000"/>
                                    </p:animScale>
                                    <p:animScale>
                                      <p:cBhvr>
                                        <p:cTn id="287" dur="166" decel="50000">
                                          <p:stCondLst>
                                            <p:cond delay="1834"/>
                                          </p:stCondLst>
                                        </p:cTn>
                                        <p:tgtEl>
                                          <p:spTgt spid="28"/>
                                        </p:tgtEl>
                                      </p:cBhvr>
                                      <p:to x="100000" y="100000"/>
                                    </p:animScale>
                                  </p:childTnLst>
                                </p:cTn>
                              </p:par>
                            </p:childTnLst>
                          </p:cTn>
                        </p:par>
                      </p:childTnLst>
                    </p:cTn>
                  </p:par>
                  <p:par>
                    <p:cTn id="288" fill="hold">
                      <p:stCondLst>
                        <p:cond delay="indefinite"/>
                      </p:stCondLst>
                      <p:childTnLst>
                        <p:par>
                          <p:cTn id="289" fill="hold">
                            <p:stCondLst>
                              <p:cond delay="0"/>
                            </p:stCondLst>
                            <p:childTnLst>
                              <p:par>
                                <p:cTn id="290" presetID="9" presetClass="entr" presetSubtype="0" fill="hold" nodeType="clickEffect">
                                  <p:stCondLst>
                                    <p:cond delay="0"/>
                                  </p:stCondLst>
                                  <p:childTnLst>
                                    <p:set>
                                      <p:cBhvr>
                                        <p:cTn id="291" dur="1" fill="hold">
                                          <p:stCondLst>
                                            <p:cond delay="0"/>
                                          </p:stCondLst>
                                        </p:cTn>
                                        <p:tgtEl>
                                          <p:spTgt spid="23"/>
                                        </p:tgtEl>
                                        <p:attrNameLst>
                                          <p:attrName>style.visibility</p:attrName>
                                        </p:attrNameLst>
                                      </p:cBhvr>
                                      <p:to>
                                        <p:strVal val="visible"/>
                                      </p:to>
                                    </p:set>
                                    <p:animEffect transition="in" filter="dissolve">
                                      <p:cBhvr>
                                        <p:cTn id="292" dur="500"/>
                                        <p:tgtEl>
                                          <p:spTgt spid="23"/>
                                        </p:tgtEl>
                                      </p:cBhvr>
                                    </p:animEffect>
                                  </p:childTnLst>
                                </p:cTn>
                              </p:par>
                            </p:childTnLst>
                          </p:cTn>
                        </p:par>
                      </p:childTnLst>
                    </p:cTn>
                  </p:par>
                  <p:par>
                    <p:cTn id="293" fill="hold">
                      <p:stCondLst>
                        <p:cond delay="indefinite"/>
                      </p:stCondLst>
                      <p:childTnLst>
                        <p:par>
                          <p:cTn id="294" fill="hold">
                            <p:stCondLst>
                              <p:cond delay="0"/>
                            </p:stCondLst>
                            <p:childTnLst>
                              <p:par>
                                <p:cTn id="295" presetID="10" presetClass="exit" presetSubtype="0" fill="hold" nodeType="clickEffect">
                                  <p:stCondLst>
                                    <p:cond delay="0"/>
                                  </p:stCondLst>
                                  <p:childTnLst>
                                    <p:animEffect transition="out" filter="fade">
                                      <p:cBhvr>
                                        <p:cTn id="296" dur="500"/>
                                        <p:tgtEl>
                                          <p:spTgt spid="35"/>
                                        </p:tgtEl>
                                      </p:cBhvr>
                                    </p:animEffect>
                                    <p:set>
                                      <p:cBhvr>
                                        <p:cTn id="297" dur="1" fill="hold">
                                          <p:stCondLst>
                                            <p:cond delay="499"/>
                                          </p:stCondLst>
                                        </p:cTn>
                                        <p:tgtEl>
                                          <p:spTgt spid="35"/>
                                        </p:tgtEl>
                                        <p:attrNameLst>
                                          <p:attrName>style.visibility</p:attrName>
                                        </p:attrNameLst>
                                      </p:cBhvr>
                                      <p:to>
                                        <p:strVal val="hidden"/>
                                      </p:to>
                                    </p:set>
                                  </p:childTnLst>
                                </p:cTn>
                              </p:par>
                            </p:childTnLst>
                          </p:cTn>
                        </p:par>
                      </p:childTnLst>
                    </p:cTn>
                  </p:par>
                  <p:par>
                    <p:cTn id="298" fill="hold">
                      <p:stCondLst>
                        <p:cond delay="indefinite"/>
                      </p:stCondLst>
                      <p:childTnLst>
                        <p:par>
                          <p:cTn id="299" fill="hold">
                            <p:stCondLst>
                              <p:cond delay="0"/>
                            </p:stCondLst>
                            <p:childTnLst>
                              <p:par>
                                <p:cTn id="300" presetID="9" presetClass="entr" presetSubtype="0" fill="hold" nodeType="clickEffect">
                                  <p:stCondLst>
                                    <p:cond delay="0"/>
                                  </p:stCondLst>
                                  <p:childTnLst>
                                    <p:set>
                                      <p:cBhvr>
                                        <p:cTn id="301" dur="1" fill="hold">
                                          <p:stCondLst>
                                            <p:cond delay="0"/>
                                          </p:stCondLst>
                                        </p:cTn>
                                        <p:tgtEl>
                                          <p:spTgt spid="22"/>
                                        </p:tgtEl>
                                        <p:attrNameLst>
                                          <p:attrName>style.visibility</p:attrName>
                                        </p:attrNameLst>
                                      </p:cBhvr>
                                      <p:to>
                                        <p:strVal val="visible"/>
                                      </p:to>
                                    </p:set>
                                    <p:animEffect transition="in" filter="dissolve">
                                      <p:cBhvr>
                                        <p:cTn id="302" dur="500"/>
                                        <p:tgtEl>
                                          <p:spTgt spid="22"/>
                                        </p:tgtEl>
                                      </p:cBhvr>
                                    </p:animEffect>
                                  </p:childTnLst>
                                </p:cTn>
                              </p:par>
                            </p:childTnLst>
                          </p:cTn>
                        </p:par>
                      </p:childTnLst>
                    </p:cTn>
                  </p:par>
                  <p:par>
                    <p:cTn id="303" fill="hold">
                      <p:stCondLst>
                        <p:cond delay="indefinite"/>
                      </p:stCondLst>
                      <p:childTnLst>
                        <p:par>
                          <p:cTn id="304" fill="hold">
                            <p:stCondLst>
                              <p:cond delay="0"/>
                            </p:stCondLst>
                            <p:childTnLst>
                              <p:par>
                                <p:cTn id="305" presetID="9" presetClass="entr" presetSubtype="0" fill="hold" nodeType="clickEffect">
                                  <p:stCondLst>
                                    <p:cond delay="0"/>
                                  </p:stCondLst>
                                  <p:childTnLst>
                                    <p:set>
                                      <p:cBhvr>
                                        <p:cTn id="306" dur="1" fill="hold">
                                          <p:stCondLst>
                                            <p:cond delay="0"/>
                                          </p:stCondLst>
                                        </p:cTn>
                                        <p:tgtEl>
                                          <p:spTgt spid="30"/>
                                        </p:tgtEl>
                                        <p:attrNameLst>
                                          <p:attrName>style.visibility</p:attrName>
                                        </p:attrNameLst>
                                      </p:cBhvr>
                                      <p:to>
                                        <p:strVal val="visible"/>
                                      </p:to>
                                    </p:set>
                                    <p:animEffect transition="in" filter="dissolve">
                                      <p:cBhvr>
                                        <p:cTn id="307" dur="500"/>
                                        <p:tgtEl>
                                          <p:spTgt spid="30"/>
                                        </p:tgtEl>
                                      </p:cBhvr>
                                    </p:animEffect>
                                  </p:childTnLst>
                                </p:cTn>
                              </p:par>
                            </p:childTnLst>
                          </p:cTn>
                        </p:par>
                      </p:childTnLst>
                    </p:cTn>
                  </p:par>
                  <p:par>
                    <p:cTn id="308" fill="hold">
                      <p:stCondLst>
                        <p:cond delay="indefinite"/>
                      </p:stCondLst>
                      <p:childTnLst>
                        <p:par>
                          <p:cTn id="309" fill="hold">
                            <p:stCondLst>
                              <p:cond delay="0"/>
                            </p:stCondLst>
                            <p:childTnLst>
                              <p:par>
                                <p:cTn id="310" presetID="9" presetClass="entr" presetSubtype="0" fill="hold" nodeType="clickEffect">
                                  <p:stCondLst>
                                    <p:cond delay="0"/>
                                  </p:stCondLst>
                                  <p:childTnLst>
                                    <p:set>
                                      <p:cBhvr>
                                        <p:cTn id="311" dur="1" fill="hold">
                                          <p:stCondLst>
                                            <p:cond delay="0"/>
                                          </p:stCondLst>
                                        </p:cTn>
                                        <p:tgtEl>
                                          <p:spTgt spid="31"/>
                                        </p:tgtEl>
                                        <p:attrNameLst>
                                          <p:attrName>style.visibility</p:attrName>
                                        </p:attrNameLst>
                                      </p:cBhvr>
                                      <p:to>
                                        <p:strVal val="visible"/>
                                      </p:to>
                                    </p:set>
                                    <p:animEffect transition="in" filter="dissolve">
                                      <p:cBhvr>
                                        <p:cTn id="312" dur="500"/>
                                        <p:tgtEl>
                                          <p:spTgt spid="31"/>
                                        </p:tgtEl>
                                      </p:cBhvr>
                                    </p:animEffect>
                                  </p:childTnLst>
                                </p:cTn>
                              </p:par>
                            </p:childTnLst>
                          </p:cTn>
                        </p:par>
                      </p:childTnLst>
                    </p:cTn>
                  </p:par>
                  <p:par>
                    <p:cTn id="313" fill="hold">
                      <p:stCondLst>
                        <p:cond delay="indefinite"/>
                      </p:stCondLst>
                      <p:childTnLst>
                        <p:par>
                          <p:cTn id="314" fill="hold">
                            <p:stCondLst>
                              <p:cond delay="0"/>
                            </p:stCondLst>
                            <p:childTnLst>
                              <p:par>
                                <p:cTn id="315" presetID="9" presetClass="entr" presetSubtype="0" fill="hold" nodeType="clickEffect">
                                  <p:stCondLst>
                                    <p:cond delay="0"/>
                                  </p:stCondLst>
                                  <p:childTnLst>
                                    <p:set>
                                      <p:cBhvr>
                                        <p:cTn id="316" dur="1" fill="hold">
                                          <p:stCondLst>
                                            <p:cond delay="0"/>
                                          </p:stCondLst>
                                        </p:cTn>
                                        <p:tgtEl>
                                          <p:spTgt spid="32"/>
                                        </p:tgtEl>
                                        <p:attrNameLst>
                                          <p:attrName>style.visibility</p:attrName>
                                        </p:attrNameLst>
                                      </p:cBhvr>
                                      <p:to>
                                        <p:strVal val="visible"/>
                                      </p:to>
                                    </p:set>
                                    <p:animEffect transition="in" filter="dissolve">
                                      <p:cBhvr>
                                        <p:cTn id="317" dur="500"/>
                                        <p:tgtEl>
                                          <p:spTgt spid="32"/>
                                        </p:tgtEl>
                                      </p:cBhvr>
                                    </p:animEffect>
                                  </p:childTnLst>
                                </p:cTn>
                              </p:par>
                            </p:childTnLst>
                          </p:cTn>
                        </p:par>
                      </p:childTnLst>
                    </p:cTn>
                  </p:par>
                  <p:par>
                    <p:cTn id="318" fill="hold">
                      <p:stCondLst>
                        <p:cond delay="indefinite"/>
                      </p:stCondLst>
                      <p:childTnLst>
                        <p:par>
                          <p:cTn id="319" fill="hold">
                            <p:stCondLst>
                              <p:cond delay="0"/>
                            </p:stCondLst>
                            <p:childTnLst>
                              <p:par>
                                <p:cTn id="320" presetID="9" presetClass="entr" presetSubtype="0" fill="hold" nodeType="clickEffect">
                                  <p:stCondLst>
                                    <p:cond delay="0"/>
                                  </p:stCondLst>
                                  <p:childTnLst>
                                    <p:set>
                                      <p:cBhvr>
                                        <p:cTn id="321" dur="1" fill="hold">
                                          <p:stCondLst>
                                            <p:cond delay="0"/>
                                          </p:stCondLst>
                                        </p:cTn>
                                        <p:tgtEl>
                                          <p:spTgt spid="33"/>
                                        </p:tgtEl>
                                        <p:attrNameLst>
                                          <p:attrName>style.visibility</p:attrName>
                                        </p:attrNameLst>
                                      </p:cBhvr>
                                      <p:to>
                                        <p:strVal val="visible"/>
                                      </p:to>
                                    </p:set>
                                    <p:animEffect transition="in" filter="dissolve">
                                      <p:cBhvr>
                                        <p:cTn id="3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P spid="14" grpId="0" animBg="1"/>
      <p:bldP spid="15" grpId="0" animBg="1"/>
      <p:bldP spid="25" grpId="0" animBg="1"/>
      <p:bldP spid="26" grpId="0" animBg="1"/>
      <p:bldP spid="27" grpId="0" animBg="1"/>
      <p:bldP spid="28" grpId="0" animBg="1"/>
      <p:bldP spid="37" grpId="0" animBg="1"/>
      <p:bldP spid="38" grpId="0" animBg="1"/>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3">
            <a:extLst>
              <a:ext uri="{FF2B5EF4-FFF2-40B4-BE49-F238E27FC236}">
                <a16:creationId xmlns:a16="http://schemas.microsoft.com/office/drawing/2014/main" id="{B4444C23-C3C6-39E0-FB24-DA377F85C58E}"/>
              </a:ext>
            </a:extLst>
          </p:cNvPr>
          <p:cNvGraphicFramePr>
            <a:graphicFrameLocks noChangeAspect="1"/>
          </p:cNvGraphicFramePr>
          <p:nvPr>
            <p:extLst>
              <p:ext uri="{D42A27DB-BD31-4B8C-83A1-F6EECF244321}">
                <p14:modId xmlns:p14="http://schemas.microsoft.com/office/powerpoint/2010/main" val="1282099794"/>
              </p:ext>
            </p:extLst>
          </p:nvPr>
        </p:nvGraphicFramePr>
        <p:xfrm>
          <a:off x="215561" y="1820062"/>
          <a:ext cx="1663700" cy="442912"/>
        </p:xfrm>
        <a:graphic>
          <a:graphicData uri="http://schemas.openxmlformats.org/presentationml/2006/ole">
            <mc:AlternateContent xmlns:mc="http://schemas.openxmlformats.org/markup-compatibility/2006">
              <mc:Choice xmlns:v="urn:schemas-microsoft-com:vml" Requires="v">
                <p:oleObj name="Equation" r:id="rId2" imgW="952200" imgH="253800" progId="Equation.DSMT4">
                  <p:embed/>
                </p:oleObj>
              </mc:Choice>
              <mc:Fallback>
                <p:oleObj name="Equation" r:id="rId2" imgW="952200" imgH="253800" progId="Equation.DSMT4">
                  <p:embed/>
                  <p:pic>
                    <p:nvPicPr>
                      <p:cNvPr id="21" name="Object 13">
                        <a:extLst>
                          <a:ext uri="{FF2B5EF4-FFF2-40B4-BE49-F238E27FC236}">
                            <a16:creationId xmlns:a16="http://schemas.microsoft.com/office/drawing/2014/main" id="{78D1AE14-74A7-C03E-830B-8788A7B3500C}"/>
                          </a:ext>
                        </a:extLst>
                      </p:cNvPr>
                      <p:cNvPicPr>
                        <a:picLocks noChangeAspect="1" noChangeArrowheads="1"/>
                      </p:cNvPicPr>
                      <p:nvPr/>
                    </p:nvPicPr>
                    <p:blipFill>
                      <a:blip r:embed="rId3"/>
                      <a:srcRect/>
                      <a:stretch>
                        <a:fillRect/>
                      </a:stretch>
                    </p:blipFill>
                    <p:spPr bwMode="auto">
                      <a:xfrm>
                        <a:off x="215561" y="1820062"/>
                        <a:ext cx="1663700" cy="442912"/>
                      </a:xfrm>
                      <a:prstGeom prst="rect">
                        <a:avLst/>
                      </a:prstGeom>
                      <a:noFill/>
                      <a:ln>
                        <a:noFill/>
                      </a:ln>
                      <a:effectLst/>
                    </p:spPr>
                  </p:pic>
                </p:oleObj>
              </mc:Fallback>
            </mc:AlternateContent>
          </a:graphicData>
        </a:graphic>
      </p:graphicFrame>
      <p:graphicFrame>
        <p:nvGraphicFramePr>
          <p:cNvPr id="3" name="Object 13">
            <a:extLst>
              <a:ext uri="{FF2B5EF4-FFF2-40B4-BE49-F238E27FC236}">
                <a16:creationId xmlns:a16="http://schemas.microsoft.com/office/drawing/2014/main" id="{11CAE6F4-B330-D56C-92DE-85C7786D4860}"/>
              </a:ext>
            </a:extLst>
          </p:cNvPr>
          <p:cNvGraphicFramePr>
            <a:graphicFrameLocks noChangeAspect="1"/>
          </p:cNvGraphicFramePr>
          <p:nvPr>
            <p:extLst>
              <p:ext uri="{D42A27DB-BD31-4B8C-83A1-F6EECF244321}">
                <p14:modId xmlns:p14="http://schemas.microsoft.com/office/powerpoint/2010/main" val="3238605915"/>
              </p:ext>
            </p:extLst>
          </p:nvPr>
        </p:nvGraphicFramePr>
        <p:xfrm>
          <a:off x="215561" y="3528189"/>
          <a:ext cx="2393950" cy="442913"/>
        </p:xfrm>
        <a:graphic>
          <a:graphicData uri="http://schemas.openxmlformats.org/presentationml/2006/ole">
            <mc:AlternateContent xmlns:mc="http://schemas.openxmlformats.org/markup-compatibility/2006">
              <mc:Choice xmlns:v="urn:schemas-microsoft-com:vml" Requires="v">
                <p:oleObj name="Equation" r:id="rId4" imgW="1371600" imgH="253800" progId="Equation.DSMT4">
                  <p:embed/>
                </p:oleObj>
              </mc:Choice>
              <mc:Fallback>
                <p:oleObj name="Equation" r:id="rId4" imgW="1371600" imgH="253800" progId="Equation.DSMT4">
                  <p:embed/>
                  <p:pic>
                    <p:nvPicPr>
                      <p:cNvPr id="22" name="Object 13">
                        <a:extLst>
                          <a:ext uri="{FF2B5EF4-FFF2-40B4-BE49-F238E27FC236}">
                            <a16:creationId xmlns:a16="http://schemas.microsoft.com/office/drawing/2014/main" id="{0771B015-E2C9-52EA-8118-BCF3465E0004}"/>
                          </a:ext>
                        </a:extLst>
                      </p:cNvPr>
                      <p:cNvPicPr>
                        <a:picLocks noChangeAspect="1" noChangeArrowheads="1"/>
                      </p:cNvPicPr>
                      <p:nvPr/>
                    </p:nvPicPr>
                    <p:blipFill>
                      <a:blip r:embed="rId5"/>
                      <a:srcRect/>
                      <a:stretch>
                        <a:fillRect/>
                      </a:stretch>
                    </p:blipFill>
                    <p:spPr bwMode="auto">
                      <a:xfrm>
                        <a:off x="215561" y="3528189"/>
                        <a:ext cx="2393950" cy="442913"/>
                      </a:xfrm>
                      <a:prstGeom prst="rect">
                        <a:avLst/>
                      </a:prstGeom>
                      <a:noFill/>
                      <a:ln>
                        <a:noFill/>
                      </a:ln>
                      <a:effectLst/>
                    </p:spPr>
                  </p:pic>
                </p:oleObj>
              </mc:Fallback>
            </mc:AlternateContent>
          </a:graphicData>
        </a:graphic>
      </p:graphicFrame>
      <p:graphicFrame>
        <p:nvGraphicFramePr>
          <p:cNvPr id="5" name="Object 13">
            <a:extLst>
              <a:ext uri="{FF2B5EF4-FFF2-40B4-BE49-F238E27FC236}">
                <a16:creationId xmlns:a16="http://schemas.microsoft.com/office/drawing/2014/main" id="{7F853044-2D57-1192-5DC1-E0A2639618B3}"/>
              </a:ext>
            </a:extLst>
          </p:cNvPr>
          <p:cNvGraphicFramePr>
            <a:graphicFrameLocks noChangeAspect="1"/>
          </p:cNvGraphicFramePr>
          <p:nvPr>
            <p:extLst>
              <p:ext uri="{D42A27DB-BD31-4B8C-83A1-F6EECF244321}">
                <p14:modId xmlns:p14="http://schemas.microsoft.com/office/powerpoint/2010/main" val="1081152259"/>
              </p:ext>
            </p:extLst>
          </p:nvPr>
        </p:nvGraphicFramePr>
        <p:xfrm>
          <a:off x="179388" y="2646363"/>
          <a:ext cx="4651375" cy="885825"/>
        </p:xfrm>
        <a:graphic>
          <a:graphicData uri="http://schemas.openxmlformats.org/presentationml/2006/ole">
            <mc:AlternateContent xmlns:mc="http://schemas.openxmlformats.org/markup-compatibility/2006">
              <mc:Choice xmlns:v="urn:schemas-microsoft-com:vml" Requires="v">
                <p:oleObj name="Equation" r:id="rId6" imgW="2666880" imgH="507960" progId="Equation.DSMT4">
                  <p:embed/>
                </p:oleObj>
              </mc:Choice>
              <mc:Fallback>
                <p:oleObj name="Equation" r:id="rId6" imgW="2666880" imgH="507960" progId="Equation.DSMT4">
                  <p:embed/>
                  <p:pic>
                    <p:nvPicPr>
                      <p:cNvPr id="23" name="Object 13">
                        <a:extLst>
                          <a:ext uri="{FF2B5EF4-FFF2-40B4-BE49-F238E27FC236}">
                            <a16:creationId xmlns:a16="http://schemas.microsoft.com/office/drawing/2014/main" id="{D51CB5CB-B948-CCAC-4285-59E5E6917AC3}"/>
                          </a:ext>
                        </a:extLst>
                      </p:cNvPr>
                      <p:cNvPicPr>
                        <a:picLocks noChangeAspect="1" noChangeArrowheads="1"/>
                      </p:cNvPicPr>
                      <p:nvPr/>
                    </p:nvPicPr>
                    <p:blipFill>
                      <a:blip r:embed="rId7"/>
                      <a:srcRect/>
                      <a:stretch>
                        <a:fillRect/>
                      </a:stretch>
                    </p:blipFill>
                    <p:spPr bwMode="auto">
                      <a:xfrm>
                        <a:off x="179388" y="2646363"/>
                        <a:ext cx="4651375" cy="885825"/>
                      </a:xfrm>
                      <a:prstGeom prst="rect">
                        <a:avLst/>
                      </a:prstGeom>
                      <a:noFill/>
                      <a:ln>
                        <a:noFill/>
                      </a:ln>
                      <a:effectLst/>
                    </p:spPr>
                  </p:pic>
                </p:oleObj>
              </mc:Fallback>
            </mc:AlternateContent>
          </a:graphicData>
        </a:graphic>
      </p:graphicFrame>
      <p:graphicFrame>
        <p:nvGraphicFramePr>
          <p:cNvPr id="6" name="Object 13">
            <a:extLst>
              <a:ext uri="{FF2B5EF4-FFF2-40B4-BE49-F238E27FC236}">
                <a16:creationId xmlns:a16="http://schemas.microsoft.com/office/drawing/2014/main" id="{6B2EEA0F-9662-3D10-108F-50F8D7153F64}"/>
              </a:ext>
            </a:extLst>
          </p:cNvPr>
          <p:cNvGraphicFramePr>
            <a:graphicFrameLocks noChangeAspect="1"/>
          </p:cNvGraphicFramePr>
          <p:nvPr>
            <p:extLst>
              <p:ext uri="{D42A27DB-BD31-4B8C-83A1-F6EECF244321}">
                <p14:modId xmlns:p14="http://schemas.microsoft.com/office/powerpoint/2010/main" val="1849941391"/>
              </p:ext>
            </p:extLst>
          </p:nvPr>
        </p:nvGraphicFramePr>
        <p:xfrm>
          <a:off x="215561" y="2243898"/>
          <a:ext cx="3675062" cy="354013"/>
        </p:xfrm>
        <a:graphic>
          <a:graphicData uri="http://schemas.openxmlformats.org/presentationml/2006/ole">
            <mc:AlternateContent xmlns:mc="http://schemas.openxmlformats.org/markup-compatibility/2006">
              <mc:Choice xmlns:v="urn:schemas-microsoft-com:vml" Requires="v">
                <p:oleObj name="Equation" r:id="rId8" imgW="2108160" imgH="203040" progId="Equation.DSMT4">
                  <p:embed/>
                </p:oleObj>
              </mc:Choice>
              <mc:Fallback>
                <p:oleObj name="Equation" r:id="rId8" imgW="2108160" imgH="203040" progId="Equation.DSMT4">
                  <p:embed/>
                  <p:pic>
                    <p:nvPicPr>
                      <p:cNvPr id="24" name="Object 13">
                        <a:extLst>
                          <a:ext uri="{FF2B5EF4-FFF2-40B4-BE49-F238E27FC236}">
                            <a16:creationId xmlns:a16="http://schemas.microsoft.com/office/drawing/2014/main" id="{8C8A750E-265E-1203-9297-66A7343D3B5D}"/>
                          </a:ext>
                        </a:extLst>
                      </p:cNvPr>
                      <p:cNvPicPr>
                        <a:picLocks noChangeAspect="1" noChangeArrowheads="1"/>
                      </p:cNvPicPr>
                      <p:nvPr/>
                    </p:nvPicPr>
                    <p:blipFill>
                      <a:blip r:embed="rId9"/>
                      <a:srcRect/>
                      <a:stretch>
                        <a:fillRect/>
                      </a:stretch>
                    </p:blipFill>
                    <p:spPr bwMode="auto">
                      <a:xfrm>
                        <a:off x="215561" y="2243898"/>
                        <a:ext cx="3675062" cy="354013"/>
                      </a:xfrm>
                      <a:prstGeom prst="rect">
                        <a:avLst/>
                      </a:prstGeom>
                      <a:noFill/>
                      <a:ln>
                        <a:noFill/>
                      </a:ln>
                      <a:effectLst/>
                    </p:spPr>
                  </p:pic>
                </p:oleObj>
              </mc:Fallback>
            </mc:AlternateContent>
          </a:graphicData>
        </a:graphic>
      </p:graphicFrame>
      <p:sp>
        <p:nvSpPr>
          <p:cNvPr id="7" name="Rectangle 6">
            <a:extLst>
              <a:ext uri="{FF2B5EF4-FFF2-40B4-BE49-F238E27FC236}">
                <a16:creationId xmlns:a16="http://schemas.microsoft.com/office/drawing/2014/main" id="{A61CCFF1-486F-E1E8-1587-01E75379A274}"/>
              </a:ext>
            </a:extLst>
          </p:cNvPr>
          <p:cNvSpPr/>
          <p:nvPr/>
        </p:nvSpPr>
        <p:spPr>
          <a:xfrm>
            <a:off x="203956" y="2211112"/>
            <a:ext cx="602228" cy="417397"/>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E8F517-F2FD-336D-872E-5A857AF08133}"/>
              </a:ext>
            </a:extLst>
          </p:cNvPr>
          <p:cNvSpPr/>
          <p:nvPr/>
        </p:nvSpPr>
        <p:spPr>
          <a:xfrm>
            <a:off x="904066" y="2204539"/>
            <a:ext cx="602228" cy="417397"/>
          </a:xfrm>
          <a:prstGeom prst="rect">
            <a:avLst/>
          </a:prstGeom>
          <a:solidFill>
            <a:srgbClr val="FF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13">
            <a:extLst>
              <a:ext uri="{FF2B5EF4-FFF2-40B4-BE49-F238E27FC236}">
                <a16:creationId xmlns:a16="http://schemas.microsoft.com/office/drawing/2014/main" id="{F92600F0-28D4-5B04-8F2F-C212515DEF7F}"/>
              </a:ext>
            </a:extLst>
          </p:cNvPr>
          <p:cNvGraphicFramePr>
            <a:graphicFrameLocks noChangeAspect="1"/>
          </p:cNvGraphicFramePr>
          <p:nvPr>
            <p:extLst>
              <p:ext uri="{D42A27DB-BD31-4B8C-83A1-F6EECF244321}">
                <p14:modId xmlns:p14="http://schemas.microsoft.com/office/powerpoint/2010/main" val="3930207400"/>
              </p:ext>
            </p:extLst>
          </p:nvPr>
        </p:nvGraphicFramePr>
        <p:xfrm>
          <a:off x="1047411" y="3956844"/>
          <a:ext cx="1530350" cy="442913"/>
        </p:xfrm>
        <a:graphic>
          <a:graphicData uri="http://schemas.openxmlformats.org/presentationml/2006/ole">
            <mc:AlternateContent xmlns:mc="http://schemas.openxmlformats.org/markup-compatibility/2006">
              <mc:Choice xmlns:v="urn:schemas-microsoft-com:vml" Requires="v">
                <p:oleObj name="Equation" r:id="rId10" imgW="876240" imgH="253800" progId="Equation.DSMT4">
                  <p:embed/>
                </p:oleObj>
              </mc:Choice>
              <mc:Fallback>
                <p:oleObj name="Equation" r:id="rId10" imgW="876240" imgH="253800" progId="Equation.DSMT4">
                  <p:embed/>
                  <p:pic>
                    <p:nvPicPr>
                      <p:cNvPr id="30" name="Object 13">
                        <a:extLst>
                          <a:ext uri="{FF2B5EF4-FFF2-40B4-BE49-F238E27FC236}">
                            <a16:creationId xmlns:a16="http://schemas.microsoft.com/office/drawing/2014/main" id="{FC137243-6712-D516-8E94-6F96EB840C34}"/>
                          </a:ext>
                        </a:extLst>
                      </p:cNvPr>
                      <p:cNvPicPr>
                        <a:picLocks noChangeAspect="1" noChangeArrowheads="1"/>
                      </p:cNvPicPr>
                      <p:nvPr/>
                    </p:nvPicPr>
                    <p:blipFill>
                      <a:blip r:embed="rId11"/>
                      <a:srcRect/>
                      <a:stretch>
                        <a:fillRect/>
                      </a:stretch>
                    </p:blipFill>
                    <p:spPr bwMode="auto">
                      <a:xfrm>
                        <a:off x="1047411" y="3956844"/>
                        <a:ext cx="1530350" cy="442913"/>
                      </a:xfrm>
                      <a:prstGeom prst="rect">
                        <a:avLst/>
                      </a:prstGeom>
                      <a:noFill/>
                      <a:ln>
                        <a:noFill/>
                      </a:ln>
                      <a:effectLst/>
                    </p:spPr>
                  </p:pic>
                </p:oleObj>
              </mc:Fallback>
            </mc:AlternateContent>
          </a:graphicData>
        </a:graphic>
      </p:graphicFrame>
      <p:graphicFrame>
        <p:nvGraphicFramePr>
          <p:cNvPr id="10" name="Object 13">
            <a:extLst>
              <a:ext uri="{FF2B5EF4-FFF2-40B4-BE49-F238E27FC236}">
                <a16:creationId xmlns:a16="http://schemas.microsoft.com/office/drawing/2014/main" id="{D045D931-2266-3932-3BD4-6AA2E0522A2E}"/>
              </a:ext>
            </a:extLst>
          </p:cNvPr>
          <p:cNvGraphicFramePr>
            <a:graphicFrameLocks noChangeAspect="1"/>
          </p:cNvGraphicFramePr>
          <p:nvPr>
            <p:extLst>
              <p:ext uri="{D42A27DB-BD31-4B8C-83A1-F6EECF244321}">
                <p14:modId xmlns:p14="http://schemas.microsoft.com/office/powerpoint/2010/main" val="2987255467"/>
              </p:ext>
            </p:extLst>
          </p:nvPr>
        </p:nvGraphicFramePr>
        <p:xfrm>
          <a:off x="1052960" y="4452231"/>
          <a:ext cx="1463675" cy="398462"/>
        </p:xfrm>
        <a:graphic>
          <a:graphicData uri="http://schemas.openxmlformats.org/presentationml/2006/ole">
            <mc:AlternateContent xmlns:mc="http://schemas.openxmlformats.org/markup-compatibility/2006">
              <mc:Choice xmlns:v="urn:schemas-microsoft-com:vml" Requires="v">
                <p:oleObj name="Equation" r:id="rId12" imgW="838080" imgH="228600" progId="Equation.DSMT4">
                  <p:embed/>
                </p:oleObj>
              </mc:Choice>
              <mc:Fallback>
                <p:oleObj name="Equation" r:id="rId12" imgW="838080" imgH="228600" progId="Equation.DSMT4">
                  <p:embed/>
                  <p:pic>
                    <p:nvPicPr>
                      <p:cNvPr id="31" name="Object 13">
                        <a:extLst>
                          <a:ext uri="{FF2B5EF4-FFF2-40B4-BE49-F238E27FC236}">
                            <a16:creationId xmlns:a16="http://schemas.microsoft.com/office/drawing/2014/main" id="{5B11E496-753F-571D-7C0E-27B370766DF9}"/>
                          </a:ext>
                        </a:extLst>
                      </p:cNvPr>
                      <p:cNvPicPr>
                        <a:picLocks noChangeAspect="1" noChangeArrowheads="1"/>
                      </p:cNvPicPr>
                      <p:nvPr/>
                    </p:nvPicPr>
                    <p:blipFill>
                      <a:blip r:embed="rId13"/>
                      <a:srcRect/>
                      <a:stretch>
                        <a:fillRect/>
                      </a:stretch>
                    </p:blipFill>
                    <p:spPr bwMode="auto">
                      <a:xfrm>
                        <a:off x="1052960" y="4452231"/>
                        <a:ext cx="1463675" cy="398462"/>
                      </a:xfrm>
                      <a:prstGeom prst="rect">
                        <a:avLst/>
                      </a:prstGeom>
                      <a:noFill/>
                      <a:ln>
                        <a:noFill/>
                      </a:ln>
                      <a:effectLst/>
                    </p:spPr>
                  </p:pic>
                </p:oleObj>
              </mc:Fallback>
            </mc:AlternateContent>
          </a:graphicData>
        </a:graphic>
      </p:graphicFrame>
      <p:graphicFrame>
        <p:nvGraphicFramePr>
          <p:cNvPr id="11" name="Object 13">
            <a:extLst>
              <a:ext uri="{FF2B5EF4-FFF2-40B4-BE49-F238E27FC236}">
                <a16:creationId xmlns:a16="http://schemas.microsoft.com/office/drawing/2014/main" id="{4ECCB070-189C-BFE4-3065-FDB99910939A}"/>
              </a:ext>
            </a:extLst>
          </p:cNvPr>
          <p:cNvGraphicFramePr>
            <a:graphicFrameLocks noChangeAspect="1"/>
          </p:cNvGraphicFramePr>
          <p:nvPr>
            <p:extLst>
              <p:ext uri="{D42A27DB-BD31-4B8C-83A1-F6EECF244321}">
                <p14:modId xmlns:p14="http://schemas.microsoft.com/office/powerpoint/2010/main" val="1936601243"/>
              </p:ext>
            </p:extLst>
          </p:nvPr>
        </p:nvGraphicFramePr>
        <p:xfrm>
          <a:off x="1081542" y="4974459"/>
          <a:ext cx="1065212" cy="376238"/>
        </p:xfrm>
        <a:graphic>
          <a:graphicData uri="http://schemas.openxmlformats.org/presentationml/2006/ole">
            <mc:AlternateContent xmlns:mc="http://schemas.openxmlformats.org/markup-compatibility/2006">
              <mc:Choice xmlns:v="urn:schemas-microsoft-com:vml" Requires="v">
                <p:oleObj name="Equation" r:id="rId14" imgW="609480" imgH="215640" progId="Equation.DSMT4">
                  <p:embed/>
                </p:oleObj>
              </mc:Choice>
              <mc:Fallback>
                <p:oleObj name="Equation" r:id="rId14" imgW="609480" imgH="215640" progId="Equation.DSMT4">
                  <p:embed/>
                  <p:pic>
                    <p:nvPicPr>
                      <p:cNvPr id="32" name="Object 13">
                        <a:extLst>
                          <a:ext uri="{FF2B5EF4-FFF2-40B4-BE49-F238E27FC236}">
                            <a16:creationId xmlns:a16="http://schemas.microsoft.com/office/drawing/2014/main" id="{F750AB9E-52F9-D377-945F-212BB790A22F}"/>
                          </a:ext>
                        </a:extLst>
                      </p:cNvPr>
                      <p:cNvPicPr>
                        <a:picLocks noChangeAspect="1" noChangeArrowheads="1"/>
                      </p:cNvPicPr>
                      <p:nvPr/>
                    </p:nvPicPr>
                    <p:blipFill>
                      <a:blip r:embed="rId15"/>
                      <a:srcRect/>
                      <a:stretch>
                        <a:fillRect/>
                      </a:stretch>
                    </p:blipFill>
                    <p:spPr bwMode="auto">
                      <a:xfrm>
                        <a:off x="1081542" y="4974459"/>
                        <a:ext cx="1065212" cy="376238"/>
                      </a:xfrm>
                      <a:prstGeom prst="rect">
                        <a:avLst/>
                      </a:prstGeom>
                      <a:noFill/>
                      <a:ln>
                        <a:noFill/>
                      </a:ln>
                      <a:effectLst/>
                    </p:spPr>
                  </p:pic>
                </p:oleObj>
              </mc:Fallback>
            </mc:AlternateContent>
          </a:graphicData>
        </a:graphic>
      </p:graphicFrame>
      <p:graphicFrame>
        <p:nvGraphicFramePr>
          <p:cNvPr id="12" name="Object 13">
            <a:extLst>
              <a:ext uri="{FF2B5EF4-FFF2-40B4-BE49-F238E27FC236}">
                <a16:creationId xmlns:a16="http://schemas.microsoft.com/office/drawing/2014/main" id="{64068B69-BD14-D080-E76F-192EAB7EF8AF}"/>
              </a:ext>
            </a:extLst>
          </p:cNvPr>
          <p:cNvGraphicFramePr>
            <a:graphicFrameLocks noChangeAspect="1"/>
          </p:cNvGraphicFramePr>
          <p:nvPr>
            <p:extLst>
              <p:ext uri="{D42A27DB-BD31-4B8C-83A1-F6EECF244321}">
                <p14:modId xmlns:p14="http://schemas.microsoft.com/office/powerpoint/2010/main" val="1952611305"/>
              </p:ext>
            </p:extLst>
          </p:nvPr>
        </p:nvGraphicFramePr>
        <p:xfrm>
          <a:off x="1031695" y="5478187"/>
          <a:ext cx="1462088" cy="531812"/>
        </p:xfrm>
        <a:graphic>
          <a:graphicData uri="http://schemas.openxmlformats.org/presentationml/2006/ole">
            <mc:AlternateContent xmlns:mc="http://schemas.openxmlformats.org/markup-compatibility/2006">
              <mc:Choice xmlns:v="urn:schemas-microsoft-com:vml" Requires="v">
                <p:oleObj name="Equation" r:id="rId16" imgW="838080" imgH="304560" progId="Equation.DSMT4">
                  <p:embed/>
                </p:oleObj>
              </mc:Choice>
              <mc:Fallback>
                <p:oleObj name="Equation" r:id="rId16" imgW="838080" imgH="304560" progId="Equation.DSMT4">
                  <p:embed/>
                  <p:pic>
                    <p:nvPicPr>
                      <p:cNvPr id="33" name="Object 13">
                        <a:extLst>
                          <a:ext uri="{FF2B5EF4-FFF2-40B4-BE49-F238E27FC236}">
                            <a16:creationId xmlns:a16="http://schemas.microsoft.com/office/drawing/2014/main" id="{011502E9-69D5-5412-A572-03E8491944A5}"/>
                          </a:ext>
                        </a:extLst>
                      </p:cNvPr>
                      <p:cNvPicPr>
                        <a:picLocks noChangeAspect="1" noChangeArrowheads="1"/>
                      </p:cNvPicPr>
                      <p:nvPr/>
                    </p:nvPicPr>
                    <p:blipFill>
                      <a:blip r:embed="rId17"/>
                      <a:srcRect/>
                      <a:stretch>
                        <a:fillRect/>
                      </a:stretch>
                    </p:blipFill>
                    <p:spPr bwMode="auto">
                      <a:xfrm>
                        <a:off x="1031695" y="5478187"/>
                        <a:ext cx="1462088" cy="531812"/>
                      </a:xfrm>
                      <a:prstGeom prst="rect">
                        <a:avLst/>
                      </a:prstGeom>
                      <a:noFill/>
                      <a:ln>
                        <a:noFill/>
                      </a:ln>
                      <a:effectLst/>
                    </p:spPr>
                  </p:pic>
                </p:oleObj>
              </mc:Fallback>
            </mc:AlternateContent>
          </a:graphicData>
        </a:graphic>
      </p:graphicFrame>
      <p:sp>
        <p:nvSpPr>
          <p:cNvPr id="15" name="Rectangle 14">
            <a:extLst>
              <a:ext uri="{FF2B5EF4-FFF2-40B4-BE49-F238E27FC236}">
                <a16:creationId xmlns:a16="http://schemas.microsoft.com/office/drawing/2014/main" id="{3D32141F-2F76-3F9A-540E-A2AFD177E6AD}"/>
              </a:ext>
            </a:extLst>
          </p:cNvPr>
          <p:cNvSpPr/>
          <p:nvPr/>
        </p:nvSpPr>
        <p:spPr>
          <a:xfrm>
            <a:off x="109182" y="170714"/>
            <a:ext cx="8077200" cy="1292662"/>
          </a:xfrm>
          <a:prstGeom prst="rect">
            <a:avLst/>
          </a:prstGeom>
        </p:spPr>
        <p:txBody>
          <a:bodyPr>
            <a:spAutoFit/>
          </a:bodyPr>
          <a:lstStyle/>
          <a:p>
            <a:pPr>
              <a:defRPr/>
            </a:pPr>
            <a:r>
              <a:rPr lang="en-US" sz="2200" dirty="0">
                <a:solidFill>
                  <a:schemeClr val="accent1"/>
                </a:solidFill>
                <a:latin typeface="Times New Roman" panose="02020603050405020304" pitchFamily="18" charset="0"/>
                <a:cs typeface="Times New Roman" panose="02020603050405020304" pitchFamily="18" charset="0"/>
              </a:rPr>
              <a:t>Example:</a:t>
            </a:r>
            <a:r>
              <a:rPr lang="en-US" sz="2200" dirty="0">
                <a:latin typeface="Times New Roman" panose="02020603050405020304" pitchFamily="18" charset="0"/>
                <a:cs typeface="Times New Roman" panose="02020603050405020304" pitchFamily="18" charset="0"/>
              </a:rPr>
              <a:t>  Find the center, vertices and foci for the ellipse</a:t>
            </a:r>
          </a:p>
          <a:p>
            <a:pPr eaLnBrk="1" hangingPunct="1">
              <a:defRPr/>
            </a:pPr>
            <a:r>
              <a:rPr lang="en-US" sz="1200" dirty="0">
                <a:latin typeface="Times New Roman" panose="02020603050405020304" pitchFamily="18" charset="0"/>
                <a:cs typeface="Times New Roman" panose="02020603050405020304" pitchFamily="18" charset="0"/>
              </a:rPr>
              <a:t> </a:t>
            </a:r>
          </a:p>
          <a:p>
            <a:pPr eaLnBrk="1" hangingPunct="1">
              <a:defRPr/>
            </a:pPr>
            <a:r>
              <a:rPr lang="en-US" sz="2200" dirty="0">
                <a:latin typeface="Times New Roman" panose="02020603050405020304" pitchFamily="18" charset="0"/>
                <a:cs typeface="Times New Roman" panose="02020603050405020304" pitchFamily="18" charset="0"/>
              </a:rPr>
              <a:t>                                        25</a:t>
            </a:r>
            <a:r>
              <a:rPr lang="en-US" sz="2200" i="1" dirty="0">
                <a:latin typeface="Times New Roman" panose="02020603050405020304" pitchFamily="18" charset="0"/>
                <a:cs typeface="Times New Roman" panose="02020603050405020304" pitchFamily="18" charset="0"/>
              </a:rPr>
              <a:t>x</a:t>
            </a:r>
            <a:r>
              <a:rPr lang="en-US" sz="2200" baseline="30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 + 4</a:t>
            </a:r>
            <a:r>
              <a:rPr lang="en-US" sz="2200" i="1" dirty="0">
                <a:latin typeface="Times New Roman" panose="02020603050405020304" pitchFamily="18" charset="0"/>
                <a:cs typeface="Times New Roman" panose="02020603050405020304" pitchFamily="18" charset="0"/>
              </a:rPr>
              <a:t>y</a:t>
            </a:r>
            <a:r>
              <a:rPr lang="en-US" sz="2200" baseline="30000" dirty="0">
                <a:latin typeface="Times New Roman" panose="02020603050405020304" pitchFamily="18" charset="0"/>
                <a:cs typeface="Times New Roman" panose="02020603050405020304" pitchFamily="18" charset="0"/>
              </a:rPr>
              <a:t>2 </a:t>
            </a:r>
            <a:r>
              <a:rPr lang="en-US" sz="2200" dirty="0">
                <a:latin typeface="Times New Roman" panose="02020603050405020304" pitchFamily="18" charset="0"/>
                <a:cs typeface="Times New Roman" panose="02020603050405020304" pitchFamily="18" charset="0"/>
              </a:rPr>
              <a:t> + 50</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 </a:t>
            </a:r>
            <a:r>
              <a:rPr lang="en-US" sz="2200" dirty="0">
                <a:latin typeface="Symbol" panose="05050102010706020507" pitchFamily="18" charset="2"/>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16</a:t>
            </a:r>
            <a:r>
              <a:rPr lang="en-US" sz="2200" i="1" dirty="0">
                <a:latin typeface="Times New Roman" panose="02020603050405020304" pitchFamily="18" charset="0"/>
                <a:cs typeface="Times New Roman" panose="02020603050405020304" pitchFamily="18" charset="0"/>
              </a:rPr>
              <a:t>y </a:t>
            </a:r>
            <a:r>
              <a:rPr lang="en-US" sz="2200" dirty="0">
                <a:latin typeface="Times New Roman" panose="02020603050405020304" pitchFamily="18" charset="0"/>
                <a:cs typeface="Times New Roman" panose="02020603050405020304" pitchFamily="18" charset="0"/>
              </a:rPr>
              <a:t>= 59 </a:t>
            </a:r>
          </a:p>
          <a:p>
            <a:pPr eaLnBrk="1" hangingPunct="1">
              <a:defRPr/>
            </a:pPr>
            <a:r>
              <a:rPr lang="en-US" sz="2200" dirty="0">
                <a:latin typeface="Times New Roman" panose="02020603050405020304" pitchFamily="18" charset="0"/>
                <a:cs typeface="Times New Roman" panose="02020603050405020304" pitchFamily="18" charset="0"/>
              </a:rPr>
              <a:t>and sketch its graph.</a:t>
            </a:r>
          </a:p>
        </p:txBody>
      </p:sp>
      <p:pic>
        <p:nvPicPr>
          <p:cNvPr id="16" name="Picture 16">
            <a:extLst>
              <a:ext uri="{FF2B5EF4-FFF2-40B4-BE49-F238E27FC236}">
                <a16:creationId xmlns:a16="http://schemas.microsoft.com/office/drawing/2014/main" id="{43E53F40-4C90-229F-FCF6-57E3435E90F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1221" y="1520235"/>
            <a:ext cx="1014443" cy="26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aphing of a function&#10;&#10;Description automatically generated">
            <a:extLst>
              <a:ext uri="{FF2B5EF4-FFF2-40B4-BE49-F238E27FC236}">
                <a16:creationId xmlns:a16="http://schemas.microsoft.com/office/drawing/2014/main" id="{CF02FBBB-59BD-8D55-4CF5-49F2C7A38DD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993094" y="1462985"/>
            <a:ext cx="5105491" cy="5105491"/>
          </a:xfrm>
          <a:prstGeom prst="rect">
            <a:avLst/>
          </a:prstGeom>
        </p:spPr>
      </p:pic>
      <p:pic>
        <p:nvPicPr>
          <p:cNvPr id="23" name="Picture 22" descr="A graph of a function&#10;&#10;Description automatically generated">
            <a:extLst>
              <a:ext uri="{FF2B5EF4-FFF2-40B4-BE49-F238E27FC236}">
                <a16:creationId xmlns:a16="http://schemas.microsoft.com/office/drawing/2014/main" id="{D5C87C67-7773-2DC1-55DF-BD0473E06DE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995642" y="1462985"/>
            <a:ext cx="5102943" cy="5102943"/>
          </a:xfrm>
          <a:prstGeom prst="rect">
            <a:avLst/>
          </a:prstGeom>
        </p:spPr>
      </p:pic>
      <p:pic>
        <p:nvPicPr>
          <p:cNvPr id="25" name="Picture 24" descr="A graph of a function&#10;&#10;Description automatically generated">
            <a:extLst>
              <a:ext uri="{FF2B5EF4-FFF2-40B4-BE49-F238E27FC236}">
                <a16:creationId xmlns:a16="http://schemas.microsoft.com/office/drawing/2014/main" id="{52706514-219A-2377-9F3B-6042FF23A7F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996566" y="1463640"/>
            <a:ext cx="5113891" cy="5113891"/>
          </a:xfrm>
          <a:prstGeom prst="rect">
            <a:avLst/>
          </a:prstGeom>
        </p:spPr>
      </p:pic>
      <p:pic>
        <p:nvPicPr>
          <p:cNvPr id="27" name="Picture 26" descr="An oval with a dotted line and a point in the center&#10;&#10;Description automatically generated">
            <a:extLst>
              <a:ext uri="{FF2B5EF4-FFF2-40B4-BE49-F238E27FC236}">
                <a16:creationId xmlns:a16="http://schemas.microsoft.com/office/drawing/2014/main" id="{41C073A9-E343-FA4A-33AE-A8DAF9B294B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993094" y="1452037"/>
            <a:ext cx="5125494" cy="5125494"/>
          </a:xfrm>
          <a:prstGeom prst="rect">
            <a:avLst/>
          </a:prstGeom>
        </p:spPr>
      </p:pic>
      <p:pic>
        <p:nvPicPr>
          <p:cNvPr id="29" name="Picture 28" descr="An ellipse with a line and numbers&#10;&#10;Description automatically generated">
            <a:extLst>
              <a:ext uri="{FF2B5EF4-FFF2-40B4-BE49-F238E27FC236}">
                <a16:creationId xmlns:a16="http://schemas.microsoft.com/office/drawing/2014/main" id="{B60D26E2-01A3-A4E0-E576-46FCCA62CD6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992454" y="1458279"/>
            <a:ext cx="5118003" cy="5118003"/>
          </a:xfrm>
          <a:prstGeom prst="rect">
            <a:avLst/>
          </a:prstGeom>
        </p:spPr>
      </p:pic>
      <p:graphicFrame>
        <p:nvGraphicFramePr>
          <p:cNvPr id="31" name="Object 13">
            <a:extLst>
              <a:ext uri="{FF2B5EF4-FFF2-40B4-BE49-F238E27FC236}">
                <a16:creationId xmlns:a16="http://schemas.microsoft.com/office/drawing/2014/main" id="{739A9CC2-56D3-26A5-554B-E25FDEAE19A8}"/>
              </a:ext>
            </a:extLst>
          </p:cNvPr>
          <p:cNvGraphicFramePr>
            <a:graphicFrameLocks noChangeAspect="1"/>
          </p:cNvGraphicFramePr>
          <p:nvPr>
            <p:extLst>
              <p:ext uri="{D42A27DB-BD31-4B8C-83A1-F6EECF244321}">
                <p14:modId xmlns:p14="http://schemas.microsoft.com/office/powerpoint/2010/main" val="819779486"/>
              </p:ext>
            </p:extLst>
          </p:nvPr>
        </p:nvGraphicFramePr>
        <p:xfrm>
          <a:off x="7599536" y="1789216"/>
          <a:ext cx="687387" cy="392994"/>
        </p:xfrm>
        <a:graphic>
          <a:graphicData uri="http://schemas.openxmlformats.org/presentationml/2006/ole">
            <mc:AlternateContent xmlns:mc="http://schemas.openxmlformats.org/markup-compatibility/2006">
              <mc:Choice xmlns:v="urn:schemas-microsoft-com:vml" Requires="v">
                <p:oleObj name="Equation" r:id="rId24" imgW="444240" imgH="253800" progId="Equation.DSMT4">
                  <p:embed/>
                </p:oleObj>
              </mc:Choice>
              <mc:Fallback>
                <p:oleObj name="Equation" r:id="rId24" imgW="444240" imgH="253800" progId="Equation.DSMT4">
                  <p:embed/>
                  <p:pic>
                    <p:nvPicPr>
                      <p:cNvPr id="30" name="Object 13">
                        <a:extLst>
                          <a:ext uri="{FF2B5EF4-FFF2-40B4-BE49-F238E27FC236}">
                            <a16:creationId xmlns:a16="http://schemas.microsoft.com/office/drawing/2014/main" id="{DBE780F4-4F72-32E4-1F4C-292B36E03647}"/>
                          </a:ext>
                        </a:extLst>
                      </p:cNvPr>
                      <p:cNvPicPr>
                        <a:picLocks noChangeAspect="1" noChangeArrowheads="1"/>
                      </p:cNvPicPr>
                      <p:nvPr/>
                    </p:nvPicPr>
                    <p:blipFill>
                      <a:blip r:embed="rId25"/>
                      <a:srcRect/>
                      <a:stretch>
                        <a:fillRect/>
                      </a:stretch>
                    </p:blipFill>
                    <p:spPr bwMode="auto">
                      <a:xfrm>
                        <a:off x="7599536" y="1789216"/>
                        <a:ext cx="687387" cy="392994"/>
                      </a:xfrm>
                      <a:prstGeom prst="rect">
                        <a:avLst/>
                      </a:prstGeom>
                      <a:noFill/>
                      <a:ln>
                        <a:noFill/>
                      </a:ln>
                      <a:effectLst/>
                    </p:spPr>
                  </p:pic>
                </p:oleObj>
              </mc:Fallback>
            </mc:AlternateContent>
          </a:graphicData>
        </a:graphic>
      </p:graphicFrame>
      <p:graphicFrame>
        <p:nvGraphicFramePr>
          <p:cNvPr id="32" name="Object 13">
            <a:extLst>
              <a:ext uri="{FF2B5EF4-FFF2-40B4-BE49-F238E27FC236}">
                <a16:creationId xmlns:a16="http://schemas.microsoft.com/office/drawing/2014/main" id="{130C8C29-3635-C89B-C6F9-2D39B40C025D}"/>
              </a:ext>
            </a:extLst>
          </p:cNvPr>
          <p:cNvGraphicFramePr>
            <a:graphicFrameLocks noChangeAspect="1"/>
          </p:cNvGraphicFramePr>
          <p:nvPr>
            <p:extLst>
              <p:ext uri="{D42A27DB-BD31-4B8C-83A1-F6EECF244321}">
                <p14:modId xmlns:p14="http://schemas.microsoft.com/office/powerpoint/2010/main" val="3282910768"/>
              </p:ext>
            </p:extLst>
          </p:nvPr>
        </p:nvGraphicFramePr>
        <p:xfrm>
          <a:off x="7629525" y="6262688"/>
          <a:ext cx="804863" cy="392112"/>
        </p:xfrm>
        <a:graphic>
          <a:graphicData uri="http://schemas.openxmlformats.org/presentationml/2006/ole">
            <mc:AlternateContent xmlns:mc="http://schemas.openxmlformats.org/markup-compatibility/2006">
              <mc:Choice xmlns:v="urn:schemas-microsoft-com:vml" Requires="v">
                <p:oleObj name="Equation" r:id="rId26" imgW="520560" imgH="253800" progId="Equation.DSMT4">
                  <p:embed/>
                </p:oleObj>
              </mc:Choice>
              <mc:Fallback>
                <p:oleObj name="Equation" r:id="rId26" imgW="520560" imgH="253800" progId="Equation.DSMT4">
                  <p:embed/>
                  <p:pic>
                    <p:nvPicPr>
                      <p:cNvPr id="31" name="Object 13">
                        <a:extLst>
                          <a:ext uri="{FF2B5EF4-FFF2-40B4-BE49-F238E27FC236}">
                            <a16:creationId xmlns:a16="http://schemas.microsoft.com/office/drawing/2014/main" id="{739A9CC2-56D3-26A5-554B-E25FDEAE19A8}"/>
                          </a:ext>
                        </a:extLst>
                      </p:cNvPr>
                      <p:cNvPicPr>
                        <a:picLocks noChangeAspect="1" noChangeArrowheads="1"/>
                      </p:cNvPicPr>
                      <p:nvPr/>
                    </p:nvPicPr>
                    <p:blipFill>
                      <a:blip r:embed="rId27"/>
                      <a:srcRect/>
                      <a:stretch>
                        <a:fillRect/>
                      </a:stretch>
                    </p:blipFill>
                    <p:spPr bwMode="auto">
                      <a:xfrm>
                        <a:off x="7629525" y="6262688"/>
                        <a:ext cx="804863" cy="392112"/>
                      </a:xfrm>
                      <a:prstGeom prst="rect">
                        <a:avLst/>
                      </a:prstGeom>
                      <a:noFill/>
                      <a:ln>
                        <a:noFill/>
                      </a:ln>
                      <a:effectLst/>
                    </p:spPr>
                  </p:pic>
                </p:oleObj>
              </mc:Fallback>
            </mc:AlternateContent>
          </a:graphicData>
        </a:graphic>
      </p:graphicFrame>
      <p:graphicFrame>
        <p:nvGraphicFramePr>
          <p:cNvPr id="33" name="Object 13">
            <a:extLst>
              <a:ext uri="{FF2B5EF4-FFF2-40B4-BE49-F238E27FC236}">
                <a16:creationId xmlns:a16="http://schemas.microsoft.com/office/drawing/2014/main" id="{AA167A40-7BFA-924B-EDA7-4D85DBDBC41C}"/>
              </a:ext>
            </a:extLst>
          </p:cNvPr>
          <p:cNvGraphicFramePr>
            <a:graphicFrameLocks noChangeAspect="1"/>
          </p:cNvGraphicFramePr>
          <p:nvPr>
            <p:extLst>
              <p:ext uri="{D42A27DB-BD31-4B8C-83A1-F6EECF244321}">
                <p14:modId xmlns:p14="http://schemas.microsoft.com/office/powerpoint/2010/main" val="2799086073"/>
              </p:ext>
            </p:extLst>
          </p:nvPr>
        </p:nvGraphicFramePr>
        <p:xfrm>
          <a:off x="6789036" y="3971925"/>
          <a:ext cx="687387" cy="392994"/>
        </p:xfrm>
        <a:graphic>
          <a:graphicData uri="http://schemas.openxmlformats.org/presentationml/2006/ole">
            <mc:AlternateContent xmlns:mc="http://schemas.openxmlformats.org/markup-compatibility/2006">
              <mc:Choice xmlns:v="urn:schemas-microsoft-com:vml" Requires="v">
                <p:oleObj name="Equation" r:id="rId28" imgW="444240" imgH="253800" progId="Equation.DSMT4">
                  <p:embed/>
                </p:oleObj>
              </mc:Choice>
              <mc:Fallback>
                <p:oleObj name="Equation" r:id="rId28" imgW="444240" imgH="253800" progId="Equation.DSMT4">
                  <p:embed/>
                  <p:pic>
                    <p:nvPicPr>
                      <p:cNvPr id="31" name="Object 13">
                        <a:extLst>
                          <a:ext uri="{FF2B5EF4-FFF2-40B4-BE49-F238E27FC236}">
                            <a16:creationId xmlns:a16="http://schemas.microsoft.com/office/drawing/2014/main" id="{739A9CC2-56D3-26A5-554B-E25FDEAE19A8}"/>
                          </a:ext>
                        </a:extLst>
                      </p:cNvPr>
                      <p:cNvPicPr>
                        <a:picLocks noChangeAspect="1" noChangeArrowheads="1"/>
                      </p:cNvPicPr>
                      <p:nvPr/>
                    </p:nvPicPr>
                    <p:blipFill>
                      <a:blip r:embed="rId29"/>
                      <a:srcRect/>
                      <a:stretch>
                        <a:fillRect/>
                      </a:stretch>
                    </p:blipFill>
                    <p:spPr bwMode="auto">
                      <a:xfrm>
                        <a:off x="6789036" y="3971925"/>
                        <a:ext cx="687387" cy="392994"/>
                      </a:xfrm>
                      <a:prstGeom prst="rect">
                        <a:avLst/>
                      </a:prstGeom>
                      <a:noFill/>
                      <a:ln>
                        <a:noFill/>
                      </a:ln>
                      <a:effectLst/>
                    </p:spPr>
                  </p:pic>
                </p:oleObj>
              </mc:Fallback>
            </mc:AlternateContent>
          </a:graphicData>
        </a:graphic>
      </p:graphicFrame>
      <p:graphicFrame>
        <p:nvGraphicFramePr>
          <p:cNvPr id="34" name="Object 13">
            <a:extLst>
              <a:ext uri="{FF2B5EF4-FFF2-40B4-BE49-F238E27FC236}">
                <a16:creationId xmlns:a16="http://schemas.microsoft.com/office/drawing/2014/main" id="{CF9206F8-644F-BC26-0A7D-FAB101F1076B}"/>
              </a:ext>
            </a:extLst>
          </p:cNvPr>
          <p:cNvGraphicFramePr>
            <a:graphicFrameLocks noChangeAspect="1"/>
          </p:cNvGraphicFramePr>
          <p:nvPr>
            <p:extLst>
              <p:ext uri="{D42A27DB-BD31-4B8C-83A1-F6EECF244321}">
                <p14:modId xmlns:p14="http://schemas.microsoft.com/office/powerpoint/2010/main" val="3482341520"/>
              </p:ext>
            </p:extLst>
          </p:nvPr>
        </p:nvGraphicFramePr>
        <p:xfrm>
          <a:off x="7706003" y="3987199"/>
          <a:ext cx="687387" cy="392994"/>
        </p:xfrm>
        <a:graphic>
          <a:graphicData uri="http://schemas.openxmlformats.org/presentationml/2006/ole">
            <mc:AlternateContent xmlns:mc="http://schemas.openxmlformats.org/markup-compatibility/2006">
              <mc:Choice xmlns:v="urn:schemas-microsoft-com:vml" Requires="v">
                <p:oleObj name="Equation" r:id="rId30" imgW="444240" imgH="253800" progId="Equation.DSMT4">
                  <p:embed/>
                </p:oleObj>
              </mc:Choice>
              <mc:Fallback>
                <p:oleObj name="Equation" r:id="rId30" imgW="444240" imgH="253800" progId="Equation.DSMT4">
                  <p:embed/>
                  <p:pic>
                    <p:nvPicPr>
                      <p:cNvPr id="33" name="Object 13">
                        <a:extLst>
                          <a:ext uri="{FF2B5EF4-FFF2-40B4-BE49-F238E27FC236}">
                            <a16:creationId xmlns:a16="http://schemas.microsoft.com/office/drawing/2014/main" id="{AA167A40-7BFA-924B-EDA7-4D85DBDBC41C}"/>
                          </a:ext>
                        </a:extLst>
                      </p:cNvPr>
                      <p:cNvPicPr>
                        <a:picLocks noChangeAspect="1" noChangeArrowheads="1"/>
                      </p:cNvPicPr>
                      <p:nvPr/>
                    </p:nvPicPr>
                    <p:blipFill>
                      <a:blip r:embed="rId31"/>
                      <a:srcRect/>
                      <a:stretch>
                        <a:fillRect/>
                      </a:stretch>
                    </p:blipFill>
                    <p:spPr bwMode="auto">
                      <a:xfrm>
                        <a:off x="7706003" y="3987199"/>
                        <a:ext cx="687387" cy="392994"/>
                      </a:xfrm>
                      <a:prstGeom prst="rect">
                        <a:avLst/>
                      </a:prstGeom>
                      <a:noFill/>
                      <a:ln>
                        <a:noFill/>
                      </a:ln>
                      <a:effectLst/>
                    </p:spPr>
                  </p:pic>
                </p:oleObj>
              </mc:Fallback>
            </mc:AlternateContent>
          </a:graphicData>
        </a:graphic>
      </p:graphicFrame>
      <p:graphicFrame>
        <p:nvGraphicFramePr>
          <p:cNvPr id="35" name="Object 13">
            <a:extLst>
              <a:ext uri="{FF2B5EF4-FFF2-40B4-BE49-F238E27FC236}">
                <a16:creationId xmlns:a16="http://schemas.microsoft.com/office/drawing/2014/main" id="{9ECA4E97-E628-AC9D-56E0-C94AC011F0C1}"/>
              </a:ext>
            </a:extLst>
          </p:cNvPr>
          <p:cNvGraphicFramePr>
            <a:graphicFrameLocks noChangeAspect="1"/>
          </p:cNvGraphicFramePr>
          <p:nvPr>
            <p:extLst>
              <p:ext uri="{D42A27DB-BD31-4B8C-83A1-F6EECF244321}">
                <p14:modId xmlns:p14="http://schemas.microsoft.com/office/powerpoint/2010/main" val="318597864"/>
              </p:ext>
            </p:extLst>
          </p:nvPr>
        </p:nvGraphicFramePr>
        <p:xfrm>
          <a:off x="9421813" y="3978275"/>
          <a:ext cx="530225" cy="392113"/>
        </p:xfrm>
        <a:graphic>
          <a:graphicData uri="http://schemas.openxmlformats.org/presentationml/2006/ole">
            <mc:AlternateContent xmlns:mc="http://schemas.openxmlformats.org/markup-compatibility/2006">
              <mc:Choice xmlns:v="urn:schemas-microsoft-com:vml" Requires="v">
                <p:oleObj name="Equation" r:id="rId32" imgW="342720" imgH="253800" progId="Equation.DSMT4">
                  <p:embed/>
                </p:oleObj>
              </mc:Choice>
              <mc:Fallback>
                <p:oleObj name="Equation" r:id="rId32" imgW="342720" imgH="253800" progId="Equation.DSMT4">
                  <p:embed/>
                  <p:pic>
                    <p:nvPicPr>
                      <p:cNvPr id="33" name="Object 13">
                        <a:extLst>
                          <a:ext uri="{FF2B5EF4-FFF2-40B4-BE49-F238E27FC236}">
                            <a16:creationId xmlns:a16="http://schemas.microsoft.com/office/drawing/2014/main" id="{AA167A40-7BFA-924B-EDA7-4D85DBDBC41C}"/>
                          </a:ext>
                        </a:extLst>
                      </p:cNvPr>
                      <p:cNvPicPr>
                        <a:picLocks noChangeAspect="1" noChangeArrowheads="1"/>
                      </p:cNvPicPr>
                      <p:nvPr/>
                    </p:nvPicPr>
                    <p:blipFill>
                      <a:blip r:embed="rId33"/>
                      <a:srcRect/>
                      <a:stretch>
                        <a:fillRect/>
                      </a:stretch>
                    </p:blipFill>
                    <p:spPr bwMode="auto">
                      <a:xfrm>
                        <a:off x="9421813" y="3978275"/>
                        <a:ext cx="530225" cy="392113"/>
                      </a:xfrm>
                      <a:prstGeom prst="rect">
                        <a:avLst/>
                      </a:prstGeom>
                      <a:noFill/>
                      <a:ln>
                        <a:noFill/>
                      </a:ln>
                      <a:effectLst/>
                    </p:spPr>
                  </p:pic>
                </p:oleObj>
              </mc:Fallback>
            </mc:AlternateContent>
          </a:graphicData>
        </a:graphic>
      </p:graphicFrame>
      <p:grpSp>
        <p:nvGrpSpPr>
          <p:cNvPr id="40" name="Group 39">
            <a:extLst>
              <a:ext uri="{FF2B5EF4-FFF2-40B4-BE49-F238E27FC236}">
                <a16:creationId xmlns:a16="http://schemas.microsoft.com/office/drawing/2014/main" id="{6F2BAF0A-9D4A-EB68-AB62-6C8209CE61C0}"/>
              </a:ext>
            </a:extLst>
          </p:cNvPr>
          <p:cNvGrpSpPr/>
          <p:nvPr/>
        </p:nvGrpSpPr>
        <p:grpSpPr>
          <a:xfrm>
            <a:off x="8518747" y="1785938"/>
            <a:ext cx="2433416" cy="491597"/>
            <a:chOff x="8545839" y="1819803"/>
            <a:chExt cx="2433416" cy="491597"/>
          </a:xfrm>
        </p:grpSpPr>
        <p:graphicFrame>
          <p:nvGraphicFramePr>
            <p:cNvPr id="36" name="Object 13">
              <a:extLst>
                <a:ext uri="{FF2B5EF4-FFF2-40B4-BE49-F238E27FC236}">
                  <a16:creationId xmlns:a16="http://schemas.microsoft.com/office/drawing/2014/main" id="{6A0DC29D-1E0A-5C90-9588-97E94EA943A5}"/>
                </a:ext>
              </a:extLst>
            </p:cNvPr>
            <p:cNvGraphicFramePr>
              <a:graphicFrameLocks noChangeAspect="1"/>
            </p:cNvGraphicFramePr>
            <p:nvPr>
              <p:extLst>
                <p:ext uri="{D42A27DB-BD31-4B8C-83A1-F6EECF244321}">
                  <p14:modId xmlns:p14="http://schemas.microsoft.com/office/powerpoint/2010/main" val="4246524803"/>
                </p:ext>
              </p:extLst>
            </p:nvPr>
          </p:nvGraphicFramePr>
          <p:xfrm>
            <a:off x="9472717" y="1819803"/>
            <a:ext cx="1506538" cy="469900"/>
          </p:xfrm>
          <a:graphic>
            <a:graphicData uri="http://schemas.openxmlformats.org/presentationml/2006/ole">
              <mc:AlternateContent xmlns:mc="http://schemas.openxmlformats.org/markup-compatibility/2006">
                <mc:Choice xmlns:v="urn:schemas-microsoft-com:vml" Requires="v">
                  <p:oleObj name="Equation" r:id="rId34" imgW="977760" imgH="304560" progId="Equation.DSMT4">
                    <p:embed/>
                  </p:oleObj>
                </mc:Choice>
                <mc:Fallback>
                  <p:oleObj name="Equation" r:id="rId34" imgW="977760" imgH="304560" progId="Equation.DSMT4">
                    <p:embed/>
                    <p:pic>
                      <p:nvPicPr>
                        <p:cNvPr id="12" name="Object 13">
                          <a:extLst>
                            <a:ext uri="{FF2B5EF4-FFF2-40B4-BE49-F238E27FC236}">
                              <a16:creationId xmlns:a16="http://schemas.microsoft.com/office/drawing/2014/main" id="{64068B69-BD14-D080-E76F-192EAB7EF8AF}"/>
                            </a:ext>
                          </a:extLst>
                        </p:cNvPr>
                        <p:cNvPicPr>
                          <a:picLocks noChangeAspect="1" noChangeArrowheads="1"/>
                        </p:cNvPicPr>
                        <p:nvPr/>
                      </p:nvPicPr>
                      <p:blipFill>
                        <a:blip r:embed="rId35"/>
                        <a:srcRect/>
                        <a:stretch>
                          <a:fillRect/>
                        </a:stretch>
                      </p:blipFill>
                      <p:spPr bwMode="auto">
                        <a:xfrm>
                          <a:off x="9472717" y="1819803"/>
                          <a:ext cx="1506538" cy="469900"/>
                        </a:xfrm>
                        <a:prstGeom prst="rect">
                          <a:avLst/>
                        </a:prstGeom>
                        <a:noFill/>
                        <a:ln>
                          <a:noFill/>
                        </a:ln>
                        <a:effectLst/>
                      </p:spPr>
                    </p:pic>
                  </p:oleObj>
                </mc:Fallback>
              </mc:AlternateContent>
            </a:graphicData>
          </a:graphic>
        </p:graphicFrame>
        <p:cxnSp>
          <p:nvCxnSpPr>
            <p:cNvPr id="39" name="Straight Arrow Connector 38">
              <a:extLst>
                <a:ext uri="{FF2B5EF4-FFF2-40B4-BE49-F238E27FC236}">
                  <a16:creationId xmlns:a16="http://schemas.microsoft.com/office/drawing/2014/main" id="{B0B54010-0168-BA9D-C3D3-770641D5943A}"/>
                </a:ext>
              </a:extLst>
            </p:cNvPr>
            <p:cNvCxnSpPr/>
            <p:nvPr/>
          </p:nvCxnSpPr>
          <p:spPr>
            <a:xfrm flipH="1">
              <a:off x="8545839" y="2041518"/>
              <a:ext cx="944643" cy="269882"/>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A9EEC924-891E-E2F1-6D1B-8525AAB44883}"/>
              </a:ext>
            </a:extLst>
          </p:cNvPr>
          <p:cNvGrpSpPr/>
          <p:nvPr/>
        </p:nvGrpSpPr>
        <p:grpSpPr>
          <a:xfrm>
            <a:off x="8518747" y="5918200"/>
            <a:ext cx="2576291" cy="469900"/>
            <a:chOff x="8406751" y="1820167"/>
            <a:chExt cx="2576291" cy="469900"/>
          </a:xfrm>
        </p:grpSpPr>
        <p:graphicFrame>
          <p:nvGraphicFramePr>
            <p:cNvPr id="42" name="Object 13">
              <a:extLst>
                <a:ext uri="{FF2B5EF4-FFF2-40B4-BE49-F238E27FC236}">
                  <a16:creationId xmlns:a16="http://schemas.microsoft.com/office/drawing/2014/main" id="{6936A4F6-E8CF-0208-EF6E-60DC5CB36360}"/>
                </a:ext>
              </a:extLst>
            </p:cNvPr>
            <p:cNvGraphicFramePr>
              <a:graphicFrameLocks noChangeAspect="1"/>
            </p:cNvGraphicFramePr>
            <p:nvPr>
              <p:extLst>
                <p:ext uri="{D42A27DB-BD31-4B8C-83A1-F6EECF244321}">
                  <p14:modId xmlns:p14="http://schemas.microsoft.com/office/powerpoint/2010/main" val="3797177823"/>
                </p:ext>
              </p:extLst>
            </p:nvPr>
          </p:nvGraphicFramePr>
          <p:xfrm>
            <a:off x="9455867" y="1820167"/>
            <a:ext cx="1527175" cy="469900"/>
          </p:xfrm>
          <a:graphic>
            <a:graphicData uri="http://schemas.openxmlformats.org/presentationml/2006/ole">
              <mc:AlternateContent xmlns:mc="http://schemas.openxmlformats.org/markup-compatibility/2006">
                <mc:Choice xmlns:v="urn:schemas-microsoft-com:vml" Requires="v">
                  <p:oleObj name="Equation" r:id="rId36" imgW="990360" imgH="304560" progId="Equation.DSMT4">
                    <p:embed/>
                  </p:oleObj>
                </mc:Choice>
                <mc:Fallback>
                  <p:oleObj name="Equation" r:id="rId36" imgW="990360" imgH="304560" progId="Equation.DSMT4">
                    <p:embed/>
                    <p:pic>
                      <p:nvPicPr>
                        <p:cNvPr id="36" name="Object 13">
                          <a:extLst>
                            <a:ext uri="{FF2B5EF4-FFF2-40B4-BE49-F238E27FC236}">
                              <a16:creationId xmlns:a16="http://schemas.microsoft.com/office/drawing/2014/main" id="{6A0DC29D-1E0A-5C90-9588-97E94EA943A5}"/>
                            </a:ext>
                          </a:extLst>
                        </p:cNvPr>
                        <p:cNvPicPr>
                          <a:picLocks noChangeAspect="1" noChangeArrowheads="1"/>
                        </p:cNvPicPr>
                        <p:nvPr/>
                      </p:nvPicPr>
                      <p:blipFill>
                        <a:blip r:embed="rId37"/>
                        <a:srcRect/>
                        <a:stretch>
                          <a:fillRect/>
                        </a:stretch>
                      </p:blipFill>
                      <p:spPr bwMode="auto">
                        <a:xfrm>
                          <a:off x="9455867" y="1820167"/>
                          <a:ext cx="1527175" cy="469900"/>
                        </a:xfrm>
                        <a:prstGeom prst="rect">
                          <a:avLst/>
                        </a:prstGeom>
                        <a:noFill/>
                        <a:ln>
                          <a:noFill/>
                        </a:ln>
                        <a:effectLst/>
                      </p:spPr>
                    </p:pic>
                  </p:oleObj>
                </mc:Fallback>
              </mc:AlternateContent>
            </a:graphicData>
          </a:graphic>
        </p:graphicFrame>
        <p:cxnSp>
          <p:nvCxnSpPr>
            <p:cNvPr id="43" name="Straight Arrow Connector 42">
              <a:extLst>
                <a:ext uri="{FF2B5EF4-FFF2-40B4-BE49-F238E27FC236}">
                  <a16:creationId xmlns:a16="http://schemas.microsoft.com/office/drawing/2014/main" id="{AB3C9BF0-D58B-4EA4-EB29-35D54E6D038A}"/>
                </a:ext>
              </a:extLst>
            </p:cNvPr>
            <p:cNvCxnSpPr>
              <a:cxnSpLocks/>
            </p:cNvCxnSpPr>
            <p:nvPr/>
          </p:nvCxnSpPr>
          <p:spPr>
            <a:xfrm flipH="1" flipV="1">
              <a:off x="8406751" y="1973095"/>
              <a:ext cx="1083731" cy="68423"/>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Oval 44">
            <a:extLst>
              <a:ext uri="{FF2B5EF4-FFF2-40B4-BE49-F238E27FC236}">
                <a16:creationId xmlns:a16="http://schemas.microsoft.com/office/drawing/2014/main" id="{86958B4A-E729-CFEC-C28F-E2DC18AC9048}"/>
              </a:ext>
            </a:extLst>
          </p:cNvPr>
          <p:cNvSpPr/>
          <p:nvPr/>
        </p:nvSpPr>
        <p:spPr>
          <a:xfrm>
            <a:off x="7753323" y="2736182"/>
            <a:ext cx="112801" cy="11280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Object 13">
            <a:extLst>
              <a:ext uri="{FF2B5EF4-FFF2-40B4-BE49-F238E27FC236}">
                <a16:creationId xmlns:a16="http://schemas.microsoft.com/office/drawing/2014/main" id="{05775BF4-224D-5E4B-9F43-AF8D23333C21}"/>
              </a:ext>
            </a:extLst>
          </p:cNvPr>
          <p:cNvGraphicFramePr>
            <a:graphicFrameLocks noChangeAspect="1"/>
          </p:cNvGraphicFramePr>
          <p:nvPr>
            <p:extLst>
              <p:ext uri="{D42A27DB-BD31-4B8C-83A1-F6EECF244321}">
                <p14:modId xmlns:p14="http://schemas.microsoft.com/office/powerpoint/2010/main" val="1210115281"/>
              </p:ext>
            </p:extLst>
          </p:nvPr>
        </p:nvGraphicFramePr>
        <p:xfrm>
          <a:off x="6978650" y="2576513"/>
          <a:ext cx="784225" cy="393700"/>
        </p:xfrm>
        <a:graphic>
          <a:graphicData uri="http://schemas.openxmlformats.org/presentationml/2006/ole">
            <mc:AlternateContent xmlns:mc="http://schemas.openxmlformats.org/markup-compatibility/2006">
              <mc:Choice xmlns:v="urn:schemas-microsoft-com:vml" Requires="v">
                <p:oleObj name="Equation" r:id="rId38" imgW="507960" imgH="253800" progId="Equation.DSMT4">
                  <p:embed/>
                </p:oleObj>
              </mc:Choice>
              <mc:Fallback>
                <p:oleObj name="Equation" r:id="rId38" imgW="507960" imgH="253800" progId="Equation.DSMT4">
                  <p:embed/>
                  <p:pic>
                    <p:nvPicPr>
                      <p:cNvPr id="31" name="Object 13">
                        <a:extLst>
                          <a:ext uri="{FF2B5EF4-FFF2-40B4-BE49-F238E27FC236}">
                            <a16:creationId xmlns:a16="http://schemas.microsoft.com/office/drawing/2014/main" id="{739A9CC2-56D3-26A5-554B-E25FDEAE19A8}"/>
                          </a:ext>
                        </a:extLst>
                      </p:cNvPr>
                      <p:cNvPicPr>
                        <a:picLocks noChangeAspect="1" noChangeArrowheads="1"/>
                      </p:cNvPicPr>
                      <p:nvPr/>
                    </p:nvPicPr>
                    <p:blipFill>
                      <a:blip r:embed="rId39"/>
                      <a:srcRect/>
                      <a:stretch>
                        <a:fillRect/>
                      </a:stretch>
                    </p:blipFill>
                    <p:spPr bwMode="auto">
                      <a:xfrm>
                        <a:off x="6978650" y="2576513"/>
                        <a:ext cx="784225" cy="393700"/>
                      </a:xfrm>
                      <a:prstGeom prst="rect">
                        <a:avLst/>
                      </a:prstGeom>
                      <a:noFill/>
                      <a:ln>
                        <a:noFill/>
                      </a:ln>
                      <a:effectLst/>
                    </p:spPr>
                  </p:pic>
                </p:oleObj>
              </mc:Fallback>
            </mc:AlternateContent>
          </a:graphicData>
        </a:graphic>
      </p:graphicFrame>
      <p:grpSp>
        <p:nvGrpSpPr>
          <p:cNvPr id="53" name="Group 52">
            <a:extLst>
              <a:ext uri="{FF2B5EF4-FFF2-40B4-BE49-F238E27FC236}">
                <a16:creationId xmlns:a16="http://schemas.microsoft.com/office/drawing/2014/main" id="{02740410-9323-9F86-F802-9558CBEF096D}"/>
              </a:ext>
            </a:extLst>
          </p:cNvPr>
          <p:cNvGrpSpPr/>
          <p:nvPr/>
        </p:nvGrpSpPr>
        <p:grpSpPr>
          <a:xfrm>
            <a:off x="7818768" y="2314033"/>
            <a:ext cx="615620" cy="3695966"/>
            <a:chOff x="7818768" y="2314033"/>
            <a:chExt cx="615620" cy="3695966"/>
          </a:xfrm>
        </p:grpSpPr>
        <p:cxnSp>
          <p:nvCxnSpPr>
            <p:cNvPr id="48" name="Straight Connector 47">
              <a:extLst>
                <a:ext uri="{FF2B5EF4-FFF2-40B4-BE49-F238E27FC236}">
                  <a16:creationId xmlns:a16="http://schemas.microsoft.com/office/drawing/2014/main" id="{3F9EE221-6F85-5D58-96AD-703E8DD5152D}"/>
                </a:ext>
              </a:extLst>
            </p:cNvPr>
            <p:cNvCxnSpPr>
              <a:cxnSpLocks/>
              <a:endCxn id="45" idx="7"/>
            </p:cNvCxnSpPr>
            <p:nvPr/>
          </p:nvCxnSpPr>
          <p:spPr>
            <a:xfrm flipH="1">
              <a:off x="7849605" y="2314033"/>
              <a:ext cx="541725" cy="4386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C6194F4-6104-3A27-877C-4FA650A8D64B}"/>
                </a:ext>
              </a:extLst>
            </p:cNvPr>
            <p:cNvCxnSpPr>
              <a:cxnSpLocks/>
            </p:cNvCxnSpPr>
            <p:nvPr/>
          </p:nvCxnSpPr>
          <p:spPr>
            <a:xfrm>
              <a:off x="7818768" y="2792582"/>
              <a:ext cx="615620" cy="321741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536B7534-31C4-1019-B6D6-285DDCEDC957}"/>
              </a:ext>
            </a:extLst>
          </p:cNvPr>
          <p:cNvCxnSpPr/>
          <p:nvPr/>
        </p:nvCxnSpPr>
        <p:spPr>
          <a:xfrm>
            <a:off x="8434388" y="2112058"/>
            <a:ext cx="0" cy="4070260"/>
          </a:xfrm>
          <a:prstGeom prst="line">
            <a:avLst/>
          </a:prstGeom>
          <a:ln w="317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4" name="Object 13">
            <a:extLst>
              <a:ext uri="{FF2B5EF4-FFF2-40B4-BE49-F238E27FC236}">
                <a16:creationId xmlns:a16="http://schemas.microsoft.com/office/drawing/2014/main" id="{C61216CC-0B04-E28B-017A-CAF7538B1303}"/>
              </a:ext>
            </a:extLst>
          </p:cNvPr>
          <p:cNvGraphicFramePr>
            <a:graphicFrameLocks noChangeAspect="1"/>
          </p:cNvGraphicFramePr>
          <p:nvPr>
            <p:extLst>
              <p:ext uri="{D42A27DB-BD31-4B8C-83A1-F6EECF244321}">
                <p14:modId xmlns:p14="http://schemas.microsoft.com/office/powerpoint/2010/main" val="2297275728"/>
              </p:ext>
            </p:extLst>
          </p:nvPr>
        </p:nvGraphicFramePr>
        <p:xfrm>
          <a:off x="3354369" y="3658481"/>
          <a:ext cx="1841500" cy="793750"/>
        </p:xfrm>
        <a:graphic>
          <a:graphicData uri="http://schemas.openxmlformats.org/presentationml/2006/ole">
            <mc:AlternateContent xmlns:mc="http://schemas.openxmlformats.org/markup-compatibility/2006">
              <mc:Choice xmlns:v="urn:schemas-microsoft-com:vml" Requires="v">
                <p:oleObj name="Equation" r:id="rId40" imgW="1054080" imgH="457200" progId="Equation.DSMT4">
                  <p:embed/>
                </p:oleObj>
              </mc:Choice>
              <mc:Fallback>
                <p:oleObj name="Equation" r:id="rId40" imgW="1054080" imgH="457200" progId="Equation.DSMT4">
                  <p:embed/>
                  <p:pic>
                    <p:nvPicPr>
                      <p:cNvPr id="9" name="Object 13">
                        <a:extLst>
                          <a:ext uri="{FF2B5EF4-FFF2-40B4-BE49-F238E27FC236}">
                            <a16:creationId xmlns:a16="http://schemas.microsoft.com/office/drawing/2014/main" id="{F92600F0-28D4-5B04-8F2F-C212515DEF7F}"/>
                          </a:ext>
                        </a:extLst>
                      </p:cNvPr>
                      <p:cNvPicPr>
                        <a:picLocks noChangeAspect="1" noChangeArrowheads="1"/>
                      </p:cNvPicPr>
                      <p:nvPr/>
                    </p:nvPicPr>
                    <p:blipFill>
                      <a:blip r:embed="rId41"/>
                      <a:srcRect/>
                      <a:stretch>
                        <a:fillRect/>
                      </a:stretch>
                    </p:blipFill>
                    <p:spPr bwMode="auto">
                      <a:xfrm>
                        <a:off x="3354369" y="3658481"/>
                        <a:ext cx="1841500" cy="793750"/>
                      </a:xfrm>
                      <a:prstGeom prst="rect">
                        <a:avLst/>
                      </a:prstGeom>
                      <a:noFill/>
                      <a:ln>
                        <a:noFill/>
                      </a:ln>
                      <a:effectLst/>
                    </p:spPr>
                  </p:pic>
                </p:oleObj>
              </mc:Fallback>
            </mc:AlternateContent>
          </a:graphicData>
        </a:graphic>
      </p:graphicFrame>
      <p:cxnSp>
        <p:nvCxnSpPr>
          <p:cNvPr id="17" name="Straight Connector 16">
            <a:extLst>
              <a:ext uri="{FF2B5EF4-FFF2-40B4-BE49-F238E27FC236}">
                <a16:creationId xmlns:a16="http://schemas.microsoft.com/office/drawing/2014/main" id="{A21052A4-5930-75E3-B835-024A8184B923}"/>
              </a:ext>
            </a:extLst>
          </p:cNvPr>
          <p:cNvCxnSpPr>
            <a:cxnSpLocks/>
          </p:cNvCxnSpPr>
          <p:nvPr/>
        </p:nvCxnSpPr>
        <p:spPr>
          <a:xfrm flipH="1">
            <a:off x="3095649" y="3644900"/>
            <a:ext cx="29140" cy="2931382"/>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19" name="Object 18">
            <a:extLst>
              <a:ext uri="{FF2B5EF4-FFF2-40B4-BE49-F238E27FC236}">
                <a16:creationId xmlns:a16="http://schemas.microsoft.com/office/drawing/2014/main" id="{63E561BF-470E-C355-101E-3220A73D879C}"/>
              </a:ext>
            </a:extLst>
          </p:cNvPr>
          <p:cNvGraphicFramePr>
            <a:graphicFrameLocks noChangeAspect="1"/>
          </p:cNvGraphicFramePr>
          <p:nvPr>
            <p:extLst>
              <p:ext uri="{D42A27DB-BD31-4B8C-83A1-F6EECF244321}">
                <p14:modId xmlns:p14="http://schemas.microsoft.com/office/powerpoint/2010/main" val="1949637200"/>
              </p:ext>
            </p:extLst>
          </p:nvPr>
        </p:nvGraphicFramePr>
        <p:xfrm>
          <a:off x="3340488" y="4556947"/>
          <a:ext cx="1797050" cy="793750"/>
        </p:xfrm>
        <a:graphic>
          <a:graphicData uri="http://schemas.openxmlformats.org/presentationml/2006/ole">
            <mc:AlternateContent xmlns:mc="http://schemas.openxmlformats.org/markup-compatibility/2006">
              <mc:Choice xmlns:v="urn:schemas-microsoft-com:vml" Requires="v">
                <p:oleObj name="Equation" r:id="rId42" imgW="1028520" imgH="457200" progId="Equation.DSMT4">
                  <p:embed/>
                </p:oleObj>
              </mc:Choice>
              <mc:Fallback>
                <p:oleObj name="Equation" r:id="rId42" imgW="1028520" imgH="457200" progId="Equation.DSMT4">
                  <p:embed/>
                  <p:pic>
                    <p:nvPicPr>
                      <p:cNvPr id="14" name="Object 13">
                        <a:extLst>
                          <a:ext uri="{FF2B5EF4-FFF2-40B4-BE49-F238E27FC236}">
                            <a16:creationId xmlns:a16="http://schemas.microsoft.com/office/drawing/2014/main" id="{C61216CC-0B04-E28B-017A-CAF7538B1303}"/>
                          </a:ext>
                        </a:extLst>
                      </p:cNvPr>
                      <p:cNvPicPr>
                        <a:picLocks noChangeAspect="1" noChangeArrowheads="1"/>
                      </p:cNvPicPr>
                      <p:nvPr/>
                    </p:nvPicPr>
                    <p:blipFill>
                      <a:blip r:embed="rId43"/>
                      <a:srcRect/>
                      <a:stretch>
                        <a:fillRect/>
                      </a:stretch>
                    </p:blipFill>
                    <p:spPr bwMode="auto">
                      <a:xfrm>
                        <a:off x="3340488" y="4556947"/>
                        <a:ext cx="1797050" cy="793750"/>
                      </a:xfrm>
                      <a:prstGeom prst="rect">
                        <a:avLst/>
                      </a:prstGeom>
                      <a:noFill/>
                      <a:ln>
                        <a:noFill/>
                      </a:ln>
                      <a:effectLst/>
                    </p:spPr>
                  </p:pic>
                </p:oleObj>
              </mc:Fallback>
            </mc:AlternateContent>
          </a:graphicData>
        </a:graphic>
      </p:graphicFrame>
      <p:graphicFrame>
        <p:nvGraphicFramePr>
          <p:cNvPr id="20" name="Object 13">
            <a:extLst>
              <a:ext uri="{FF2B5EF4-FFF2-40B4-BE49-F238E27FC236}">
                <a16:creationId xmlns:a16="http://schemas.microsoft.com/office/drawing/2014/main" id="{738A0B31-ECEB-1FF5-CD9B-2E1E32EDB851}"/>
              </a:ext>
            </a:extLst>
          </p:cNvPr>
          <p:cNvGraphicFramePr>
            <a:graphicFrameLocks noChangeAspect="1"/>
          </p:cNvGraphicFramePr>
          <p:nvPr>
            <p:extLst>
              <p:ext uri="{D42A27DB-BD31-4B8C-83A1-F6EECF244321}">
                <p14:modId xmlns:p14="http://schemas.microsoft.com/office/powerpoint/2010/main" val="2139650782"/>
              </p:ext>
            </p:extLst>
          </p:nvPr>
        </p:nvGraphicFramePr>
        <p:xfrm>
          <a:off x="3304033" y="5495633"/>
          <a:ext cx="1993900" cy="354013"/>
        </p:xfrm>
        <a:graphic>
          <a:graphicData uri="http://schemas.openxmlformats.org/presentationml/2006/ole">
            <mc:AlternateContent xmlns:mc="http://schemas.openxmlformats.org/markup-compatibility/2006">
              <mc:Choice xmlns:v="urn:schemas-microsoft-com:vml" Requires="v">
                <p:oleObj name="Equation" r:id="rId44" imgW="1143000" imgH="203040" progId="Equation.DSMT4">
                  <p:embed/>
                </p:oleObj>
              </mc:Choice>
              <mc:Fallback>
                <p:oleObj name="Equation" r:id="rId44" imgW="1143000" imgH="203040" progId="Equation.DSMT4">
                  <p:embed/>
                  <p:pic>
                    <p:nvPicPr>
                      <p:cNvPr id="5" name="Object 13">
                        <a:extLst>
                          <a:ext uri="{FF2B5EF4-FFF2-40B4-BE49-F238E27FC236}">
                            <a16:creationId xmlns:a16="http://schemas.microsoft.com/office/drawing/2014/main" id="{7F853044-2D57-1192-5DC1-E0A2639618B3}"/>
                          </a:ext>
                        </a:extLst>
                      </p:cNvPr>
                      <p:cNvPicPr>
                        <a:picLocks noChangeAspect="1" noChangeArrowheads="1"/>
                      </p:cNvPicPr>
                      <p:nvPr/>
                    </p:nvPicPr>
                    <p:blipFill>
                      <a:blip r:embed="rId45"/>
                      <a:srcRect/>
                      <a:stretch>
                        <a:fillRect/>
                      </a:stretch>
                    </p:blipFill>
                    <p:spPr bwMode="auto">
                      <a:xfrm>
                        <a:off x="3304033" y="5495633"/>
                        <a:ext cx="1993900" cy="3540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823655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80">
                                          <p:stCondLst>
                                            <p:cond delay="0"/>
                                          </p:stCondLst>
                                        </p:cTn>
                                        <p:tgtEl>
                                          <p:spTgt spid="34"/>
                                        </p:tgtEl>
                                      </p:cBhvr>
                                    </p:animEffect>
                                    <p:anim calcmode="lin" valueType="num">
                                      <p:cBhvr>
                                        <p:cTn id="13"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8" dur="26">
                                          <p:stCondLst>
                                            <p:cond delay="650"/>
                                          </p:stCondLst>
                                        </p:cTn>
                                        <p:tgtEl>
                                          <p:spTgt spid="34"/>
                                        </p:tgtEl>
                                      </p:cBhvr>
                                      <p:to x="100000" y="60000"/>
                                    </p:animScale>
                                    <p:animScale>
                                      <p:cBhvr>
                                        <p:cTn id="19" dur="166" decel="50000">
                                          <p:stCondLst>
                                            <p:cond delay="676"/>
                                          </p:stCondLst>
                                        </p:cTn>
                                        <p:tgtEl>
                                          <p:spTgt spid="34"/>
                                        </p:tgtEl>
                                      </p:cBhvr>
                                      <p:to x="100000" y="100000"/>
                                    </p:animScale>
                                    <p:animScale>
                                      <p:cBhvr>
                                        <p:cTn id="20" dur="26">
                                          <p:stCondLst>
                                            <p:cond delay="1312"/>
                                          </p:stCondLst>
                                        </p:cTn>
                                        <p:tgtEl>
                                          <p:spTgt spid="34"/>
                                        </p:tgtEl>
                                      </p:cBhvr>
                                      <p:to x="100000" y="80000"/>
                                    </p:animScale>
                                    <p:animScale>
                                      <p:cBhvr>
                                        <p:cTn id="21" dur="166" decel="50000">
                                          <p:stCondLst>
                                            <p:cond delay="1338"/>
                                          </p:stCondLst>
                                        </p:cTn>
                                        <p:tgtEl>
                                          <p:spTgt spid="34"/>
                                        </p:tgtEl>
                                      </p:cBhvr>
                                      <p:to x="100000" y="100000"/>
                                    </p:animScale>
                                    <p:animScale>
                                      <p:cBhvr>
                                        <p:cTn id="22" dur="26">
                                          <p:stCondLst>
                                            <p:cond delay="1642"/>
                                          </p:stCondLst>
                                        </p:cTn>
                                        <p:tgtEl>
                                          <p:spTgt spid="34"/>
                                        </p:tgtEl>
                                      </p:cBhvr>
                                      <p:to x="100000" y="90000"/>
                                    </p:animScale>
                                    <p:animScale>
                                      <p:cBhvr>
                                        <p:cTn id="23" dur="166" decel="50000">
                                          <p:stCondLst>
                                            <p:cond delay="1668"/>
                                          </p:stCondLst>
                                        </p:cTn>
                                        <p:tgtEl>
                                          <p:spTgt spid="34"/>
                                        </p:tgtEl>
                                      </p:cBhvr>
                                      <p:to x="100000" y="100000"/>
                                    </p:animScale>
                                    <p:animScale>
                                      <p:cBhvr>
                                        <p:cTn id="24" dur="26">
                                          <p:stCondLst>
                                            <p:cond delay="1808"/>
                                          </p:stCondLst>
                                        </p:cTn>
                                        <p:tgtEl>
                                          <p:spTgt spid="34"/>
                                        </p:tgtEl>
                                      </p:cBhvr>
                                      <p:to x="100000" y="95000"/>
                                    </p:animScale>
                                    <p:animScale>
                                      <p:cBhvr>
                                        <p:cTn id="25" dur="166" decel="50000">
                                          <p:stCondLst>
                                            <p:cond delay="1834"/>
                                          </p:stCondLst>
                                        </p:cTn>
                                        <p:tgtEl>
                                          <p:spTgt spid="3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80">
                                          <p:stCondLst>
                                            <p:cond delay="0"/>
                                          </p:stCondLst>
                                        </p:cTn>
                                        <p:tgtEl>
                                          <p:spTgt spid="31"/>
                                        </p:tgtEl>
                                      </p:cBhvr>
                                    </p:animEffect>
                                    <p:anim calcmode="lin" valueType="num">
                                      <p:cBhvr>
                                        <p:cTn id="3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1" dur="26">
                                          <p:stCondLst>
                                            <p:cond delay="650"/>
                                          </p:stCondLst>
                                        </p:cTn>
                                        <p:tgtEl>
                                          <p:spTgt spid="31"/>
                                        </p:tgtEl>
                                      </p:cBhvr>
                                      <p:to x="100000" y="60000"/>
                                    </p:animScale>
                                    <p:animScale>
                                      <p:cBhvr>
                                        <p:cTn id="42" dur="166" decel="50000">
                                          <p:stCondLst>
                                            <p:cond delay="676"/>
                                          </p:stCondLst>
                                        </p:cTn>
                                        <p:tgtEl>
                                          <p:spTgt spid="31"/>
                                        </p:tgtEl>
                                      </p:cBhvr>
                                      <p:to x="100000" y="100000"/>
                                    </p:animScale>
                                    <p:animScale>
                                      <p:cBhvr>
                                        <p:cTn id="43" dur="26">
                                          <p:stCondLst>
                                            <p:cond delay="1312"/>
                                          </p:stCondLst>
                                        </p:cTn>
                                        <p:tgtEl>
                                          <p:spTgt spid="31"/>
                                        </p:tgtEl>
                                      </p:cBhvr>
                                      <p:to x="100000" y="80000"/>
                                    </p:animScale>
                                    <p:animScale>
                                      <p:cBhvr>
                                        <p:cTn id="44" dur="166" decel="50000">
                                          <p:stCondLst>
                                            <p:cond delay="1338"/>
                                          </p:stCondLst>
                                        </p:cTn>
                                        <p:tgtEl>
                                          <p:spTgt spid="31"/>
                                        </p:tgtEl>
                                      </p:cBhvr>
                                      <p:to x="100000" y="100000"/>
                                    </p:animScale>
                                    <p:animScale>
                                      <p:cBhvr>
                                        <p:cTn id="45" dur="26">
                                          <p:stCondLst>
                                            <p:cond delay="1642"/>
                                          </p:stCondLst>
                                        </p:cTn>
                                        <p:tgtEl>
                                          <p:spTgt spid="31"/>
                                        </p:tgtEl>
                                      </p:cBhvr>
                                      <p:to x="100000" y="90000"/>
                                    </p:animScale>
                                    <p:animScale>
                                      <p:cBhvr>
                                        <p:cTn id="46" dur="166" decel="50000">
                                          <p:stCondLst>
                                            <p:cond delay="1668"/>
                                          </p:stCondLst>
                                        </p:cTn>
                                        <p:tgtEl>
                                          <p:spTgt spid="31"/>
                                        </p:tgtEl>
                                      </p:cBhvr>
                                      <p:to x="100000" y="100000"/>
                                    </p:animScale>
                                    <p:animScale>
                                      <p:cBhvr>
                                        <p:cTn id="47" dur="26">
                                          <p:stCondLst>
                                            <p:cond delay="1808"/>
                                          </p:stCondLst>
                                        </p:cTn>
                                        <p:tgtEl>
                                          <p:spTgt spid="31"/>
                                        </p:tgtEl>
                                      </p:cBhvr>
                                      <p:to x="100000" y="95000"/>
                                    </p:animScale>
                                    <p:animScale>
                                      <p:cBhvr>
                                        <p:cTn id="48" dur="166" decel="50000">
                                          <p:stCondLst>
                                            <p:cond delay="1834"/>
                                          </p:stCondLst>
                                        </p:cTn>
                                        <p:tgtEl>
                                          <p:spTgt spid="3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down)">
                                      <p:cBhvr>
                                        <p:cTn id="53" dur="580">
                                          <p:stCondLst>
                                            <p:cond delay="0"/>
                                          </p:stCondLst>
                                        </p:cTn>
                                        <p:tgtEl>
                                          <p:spTgt spid="32"/>
                                        </p:tgtEl>
                                      </p:cBhvr>
                                    </p:animEffect>
                                    <p:anim calcmode="lin" valueType="num">
                                      <p:cBhvr>
                                        <p:cTn id="5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59" dur="26">
                                          <p:stCondLst>
                                            <p:cond delay="650"/>
                                          </p:stCondLst>
                                        </p:cTn>
                                        <p:tgtEl>
                                          <p:spTgt spid="32"/>
                                        </p:tgtEl>
                                      </p:cBhvr>
                                      <p:to x="100000" y="60000"/>
                                    </p:animScale>
                                    <p:animScale>
                                      <p:cBhvr>
                                        <p:cTn id="60" dur="166" decel="50000">
                                          <p:stCondLst>
                                            <p:cond delay="676"/>
                                          </p:stCondLst>
                                        </p:cTn>
                                        <p:tgtEl>
                                          <p:spTgt spid="32"/>
                                        </p:tgtEl>
                                      </p:cBhvr>
                                      <p:to x="100000" y="100000"/>
                                    </p:animScale>
                                    <p:animScale>
                                      <p:cBhvr>
                                        <p:cTn id="61" dur="26">
                                          <p:stCondLst>
                                            <p:cond delay="1312"/>
                                          </p:stCondLst>
                                        </p:cTn>
                                        <p:tgtEl>
                                          <p:spTgt spid="32"/>
                                        </p:tgtEl>
                                      </p:cBhvr>
                                      <p:to x="100000" y="80000"/>
                                    </p:animScale>
                                    <p:animScale>
                                      <p:cBhvr>
                                        <p:cTn id="62" dur="166" decel="50000">
                                          <p:stCondLst>
                                            <p:cond delay="1338"/>
                                          </p:stCondLst>
                                        </p:cTn>
                                        <p:tgtEl>
                                          <p:spTgt spid="32"/>
                                        </p:tgtEl>
                                      </p:cBhvr>
                                      <p:to x="100000" y="100000"/>
                                    </p:animScale>
                                    <p:animScale>
                                      <p:cBhvr>
                                        <p:cTn id="63" dur="26">
                                          <p:stCondLst>
                                            <p:cond delay="1642"/>
                                          </p:stCondLst>
                                        </p:cTn>
                                        <p:tgtEl>
                                          <p:spTgt spid="32"/>
                                        </p:tgtEl>
                                      </p:cBhvr>
                                      <p:to x="100000" y="90000"/>
                                    </p:animScale>
                                    <p:animScale>
                                      <p:cBhvr>
                                        <p:cTn id="64" dur="166" decel="50000">
                                          <p:stCondLst>
                                            <p:cond delay="1668"/>
                                          </p:stCondLst>
                                        </p:cTn>
                                        <p:tgtEl>
                                          <p:spTgt spid="32"/>
                                        </p:tgtEl>
                                      </p:cBhvr>
                                      <p:to x="100000" y="100000"/>
                                    </p:animScale>
                                    <p:animScale>
                                      <p:cBhvr>
                                        <p:cTn id="65" dur="26">
                                          <p:stCondLst>
                                            <p:cond delay="1808"/>
                                          </p:stCondLst>
                                        </p:cTn>
                                        <p:tgtEl>
                                          <p:spTgt spid="32"/>
                                        </p:tgtEl>
                                      </p:cBhvr>
                                      <p:to x="100000" y="95000"/>
                                    </p:animScale>
                                    <p:animScale>
                                      <p:cBhvr>
                                        <p:cTn id="66" dur="166" decel="50000">
                                          <p:stCondLst>
                                            <p:cond delay="1834"/>
                                          </p:stCondLst>
                                        </p:cTn>
                                        <p:tgtEl>
                                          <p:spTgt spid="32"/>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down)">
                                      <p:cBhvr>
                                        <p:cTn id="76" dur="580">
                                          <p:stCondLst>
                                            <p:cond delay="0"/>
                                          </p:stCondLst>
                                        </p:cTn>
                                        <p:tgtEl>
                                          <p:spTgt spid="33"/>
                                        </p:tgtEl>
                                      </p:cBhvr>
                                    </p:animEffect>
                                    <p:anim calcmode="lin" valueType="num">
                                      <p:cBhvr>
                                        <p:cTn id="7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82" dur="26">
                                          <p:stCondLst>
                                            <p:cond delay="650"/>
                                          </p:stCondLst>
                                        </p:cTn>
                                        <p:tgtEl>
                                          <p:spTgt spid="33"/>
                                        </p:tgtEl>
                                      </p:cBhvr>
                                      <p:to x="100000" y="60000"/>
                                    </p:animScale>
                                    <p:animScale>
                                      <p:cBhvr>
                                        <p:cTn id="83" dur="166" decel="50000">
                                          <p:stCondLst>
                                            <p:cond delay="676"/>
                                          </p:stCondLst>
                                        </p:cTn>
                                        <p:tgtEl>
                                          <p:spTgt spid="33"/>
                                        </p:tgtEl>
                                      </p:cBhvr>
                                      <p:to x="100000" y="100000"/>
                                    </p:animScale>
                                    <p:animScale>
                                      <p:cBhvr>
                                        <p:cTn id="84" dur="26">
                                          <p:stCondLst>
                                            <p:cond delay="1312"/>
                                          </p:stCondLst>
                                        </p:cTn>
                                        <p:tgtEl>
                                          <p:spTgt spid="33"/>
                                        </p:tgtEl>
                                      </p:cBhvr>
                                      <p:to x="100000" y="80000"/>
                                    </p:animScale>
                                    <p:animScale>
                                      <p:cBhvr>
                                        <p:cTn id="85" dur="166" decel="50000">
                                          <p:stCondLst>
                                            <p:cond delay="1338"/>
                                          </p:stCondLst>
                                        </p:cTn>
                                        <p:tgtEl>
                                          <p:spTgt spid="33"/>
                                        </p:tgtEl>
                                      </p:cBhvr>
                                      <p:to x="100000" y="100000"/>
                                    </p:animScale>
                                    <p:animScale>
                                      <p:cBhvr>
                                        <p:cTn id="86" dur="26">
                                          <p:stCondLst>
                                            <p:cond delay="1642"/>
                                          </p:stCondLst>
                                        </p:cTn>
                                        <p:tgtEl>
                                          <p:spTgt spid="33"/>
                                        </p:tgtEl>
                                      </p:cBhvr>
                                      <p:to x="100000" y="90000"/>
                                    </p:animScale>
                                    <p:animScale>
                                      <p:cBhvr>
                                        <p:cTn id="87" dur="166" decel="50000">
                                          <p:stCondLst>
                                            <p:cond delay="1668"/>
                                          </p:stCondLst>
                                        </p:cTn>
                                        <p:tgtEl>
                                          <p:spTgt spid="33"/>
                                        </p:tgtEl>
                                      </p:cBhvr>
                                      <p:to x="100000" y="100000"/>
                                    </p:animScale>
                                    <p:animScale>
                                      <p:cBhvr>
                                        <p:cTn id="88" dur="26">
                                          <p:stCondLst>
                                            <p:cond delay="1808"/>
                                          </p:stCondLst>
                                        </p:cTn>
                                        <p:tgtEl>
                                          <p:spTgt spid="33"/>
                                        </p:tgtEl>
                                      </p:cBhvr>
                                      <p:to x="100000" y="95000"/>
                                    </p:animScale>
                                    <p:animScale>
                                      <p:cBhvr>
                                        <p:cTn id="89" dur="166" decel="50000">
                                          <p:stCondLst>
                                            <p:cond delay="1834"/>
                                          </p:stCondLst>
                                        </p:cTn>
                                        <p:tgtEl>
                                          <p:spTgt spid="33"/>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wipe(down)">
                                      <p:cBhvr>
                                        <p:cTn id="94" dur="580">
                                          <p:stCondLst>
                                            <p:cond delay="0"/>
                                          </p:stCondLst>
                                        </p:cTn>
                                        <p:tgtEl>
                                          <p:spTgt spid="35"/>
                                        </p:tgtEl>
                                      </p:cBhvr>
                                    </p:animEffect>
                                    <p:anim calcmode="lin" valueType="num">
                                      <p:cBhvr>
                                        <p:cTn id="95"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0" dur="26">
                                          <p:stCondLst>
                                            <p:cond delay="650"/>
                                          </p:stCondLst>
                                        </p:cTn>
                                        <p:tgtEl>
                                          <p:spTgt spid="35"/>
                                        </p:tgtEl>
                                      </p:cBhvr>
                                      <p:to x="100000" y="60000"/>
                                    </p:animScale>
                                    <p:animScale>
                                      <p:cBhvr>
                                        <p:cTn id="101" dur="166" decel="50000">
                                          <p:stCondLst>
                                            <p:cond delay="676"/>
                                          </p:stCondLst>
                                        </p:cTn>
                                        <p:tgtEl>
                                          <p:spTgt spid="35"/>
                                        </p:tgtEl>
                                      </p:cBhvr>
                                      <p:to x="100000" y="100000"/>
                                    </p:animScale>
                                    <p:animScale>
                                      <p:cBhvr>
                                        <p:cTn id="102" dur="26">
                                          <p:stCondLst>
                                            <p:cond delay="1312"/>
                                          </p:stCondLst>
                                        </p:cTn>
                                        <p:tgtEl>
                                          <p:spTgt spid="35"/>
                                        </p:tgtEl>
                                      </p:cBhvr>
                                      <p:to x="100000" y="80000"/>
                                    </p:animScale>
                                    <p:animScale>
                                      <p:cBhvr>
                                        <p:cTn id="103" dur="166" decel="50000">
                                          <p:stCondLst>
                                            <p:cond delay="1338"/>
                                          </p:stCondLst>
                                        </p:cTn>
                                        <p:tgtEl>
                                          <p:spTgt spid="35"/>
                                        </p:tgtEl>
                                      </p:cBhvr>
                                      <p:to x="100000" y="100000"/>
                                    </p:animScale>
                                    <p:animScale>
                                      <p:cBhvr>
                                        <p:cTn id="104" dur="26">
                                          <p:stCondLst>
                                            <p:cond delay="1642"/>
                                          </p:stCondLst>
                                        </p:cTn>
                                        <p:tgtEl>
                                          <p:spTgt spid="35"/>
                                        </p:tgtEl>
                                      </p:cBhvr>
                                      <p:to x="100000" y="90000"/>
                                    </p:animScale>
                                    <p:animScale>
                                      <p:cBhvr>
                                        <p:cTn id="105" dur="166" decel="50000">
                                          <p:stCondLst>
                                            <p:cond delay="1668"/>
                                          </p:stCondLst>
                                        </p:cTn>
                                        <p:tgtEl>
                                          <p:spTgt spid="35"/>
                                        </p:tgtEl>
                                      </p:cBhvr>
                                      <p:to x="100000" y="100000"/>
                                    </p:animScale>
                                    <p:animScale>
                                      <p:cBhvr>
                                        <p:cTn id="106" dur="26">
                                          <p:stCondLst>
                                            <p:cond delay="1808"/>
                                          </p:stCondLst>
                                        </p:cTn>
                                        <p:tgtEl>
                                          <p:spTgt spid="35"/>
                                        </p:tgtEl>
                                      </p:cBhvr>
                                      <p:to x="100000" y="95000"/>
                                    </p:animScale>
                                    <p:animScale>
                                      <p:cBhvr>
                                        <p:cTn id="107" dur="166" decel="50000">
                                          <p:stCondLst>
                                            <p:cond delay="1834"/>
                                          </p:stCondLst>
                                        </p:cTn>
                                        <p:tgtEl>
                                          <p:spTgt spid="35"/>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500"/>
                                        <p:tgtEl>
                                          <p:spTgt spid="2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fade">
                                      <p:cBhvr>
                                        <p:cTn id="117" dur="500"/>
                                        <p:tgtEl>
                                          <p:spTgt spid="29"/>
                                        </p:tgtEl>
                                      </p:cBhvr>
                                    </p:animEffect>
                                  </p:childTnLst>
                                </p:cTn>
                              </p:par>
                            </p:childTnLst>
                          </p:cTn>
                        </p:par>
                      </p:childTnLst>
                    </p:cTn>
                  </p:par>
                  <p:par>
                    <p:cTn id="118" fill="hold">
                      <p:stCondLst>
                        <p:cond delay="indefinite"/>
                      </p:stCondLst>
                      <p:childTnLst>
                        <p:par>
                          <p:cTn id="119" fill="hold">
                            <p:stCondLst>
                              <p:cond delay="0"/>
                            </p:stCondLst>
                            <p:childTnLst>
                              <p:par>
                                <p:cTn id="120" presetID="45"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2000"/>
                                        <p:tgtEl>
                                          <p:spTgt spid="40"/>
                                        </p:tgtEl>
                                      </p:cBhvr>
                                    </p:animEffect>
                                    <p:anim calcmode="lin" valueType="num">
                                      <p:cBhvr>
                                        <p:cTn id="123" dur="2000" fill="hold"/>
                                        <p:tgtEl>
                                          <p:spTgt spid="40"/>
                                        </p:tgtEl>
                                        <p:attrNameLst>
                                          <p:attrName>ppt_w</p:attrName>
                                        </p:attrNameLst>
                                      </p:cBhvr>
                                      <p:tavLst>
                                        <p:tav tm="0" fmla="#ppt_w*sin(2.5*pi*$)">
                                          <p:val>
                                            <p:fltVal val="0"/>
                                          </p:val>
                                        </p:tav>
                                        <p:tav tm="100000">
                                          <p:val>
                                            <p:fltVal val="1"/>
                                          </p:val>
                                        </p:tav>
                                      </p:tavLst>
                                    </p:anim>
                                    <p:anim calcmode="lin" valueType="num">
                                      <p:cBhvr>
                                        <p:cTn id="124" dur="20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45" presetClass="entr" presetSubtype="0" fill="hold"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fade">
                                      <p:cBhvr>
                                        <p:cTn id="129" dur="2000"/>
                                        <p:tgtEl>
                                          <p:spTgt spid="41"/>
                                        </p:tgtEl>
                                      </p:cBhvr>
                                    </p:animEffect>
                                    <p:anim calcmode="lin" valueType="num">
                                      <p:cBhvr>
                                        <p:cTn id="130" dur="2000" fill="hold"/>
                                        <p:tgtEl>
                                          <p:spTgt spid="41"/>
                                        </p:tgtEl>
                                        <p:attrNameLst>
                                          <p:attrName>ppt_w</p:attrName>
                                        </p:attrNameLst>
                                      </p:cBhvr>
                                      <p:tavLst>
                                        <p:tav tm="0" fmla="#ppt_w*sin(2.5*pi*$)">
                                          <p:val>
                                            <p:fltVal val="0"/>
                                          </p:val>
                                        </p:tav>
                                        <p:tav tm="100000">
                                          <p:val>
                                            <p:fltVal val="1"/>
                                          </p:val>
                                        </p:tav>
                                      </p:tavLst>
                                    </p:anim>
                                    <p:anim calcmode="lin" valueType="num">
                                      <p:cBhvr>
                                        <p:cTn id="131" dur="20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132" fill="hold">
                      <p:stCondLst>
                        <p:cond delay="indefinite"/>
                      </p:stCondLst>
                      <p:childTnLst>
                        <p:par>
                          <p:cTn id="133" fill="hold">
                            <p:stCondLst>
                              <p:cond delay="0"/>
                            </p:stCondLst>
                            <p:childTnLst>
                              <p:par>
                                <p:cTn id="134" presetID="26" presetClass="entr" presetSubtype="0" fill="hold" grpId="0" nodeType="clickEffect">
                                  <p:stCondLst>
                                    <p:cond delay="0"/>
                                  </p:stCondLst>
                                  <p:childTnLst>
                                    <p:set>
                                      <p:cBhvr>
                                        <p:cTn id="135" dur="1" fill="hold">
                                          <p:stCondLst>
                                            <p:cond delay="0"/>
                                          </p:stCondLst>
                                        </p:cTn>
                                        <p:tgtEl>
                                          <p:spTgt spid="45"/>
                                        </p:tgtEl>
                                        <p:attrNameLst>
                                          <p:attrName>style.visibility</p:attrName>
                                        </p:attrNameLst>
                                      </p:cBhvr>
                                      <p:to>
                                        <p:strVal val="visible"/>
                                      </p:to>
                                    </p:set>
                                    <p:animEffect transition="in" filter="wipe(down)">
                                      <p:cBhvr>
                                        <p:cTn id="136" dur="580">
                                          <p:stCondLst>
                                            <p:cond delay="0"/>
                                          </p:stCondLst>
                                        </p:cTn>
                                        <p:tgtEl>
                                          <p:spTgt spid="45"/>
                                        </p:tgtEl>
                                      </p:cBhvr>
                                    </p:animEffect>
                                    <p:anim calcmode="lin" valueType="num">
                                      <p:cBhvr>
                                        <p:cTn id="137"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38"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39"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40"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41"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42" dur="26">
                                          <p:stCondLst>
                                            <p:cond delay="650"/>
                                          </p:stCondLst>
                                        </p:cTn>
                                        <p:tgtEl>
                                          <p:spTgt spid="45"/>
                                        </p:tgtEl>
                                      </p:cBhvr>
                                      <p:to x="100000" y="60000"/>
                                    </p:animScale>
                                    <p:animScale>
                                      <p:cBhvr>
                                        <p:cTn id="143" dur="166" decel="50000">
                                          <p:stCondLst>
                                            <p:cond delay="676"/>
                                          </p:stCondLst>
                                        </p:cTn>
                                        <p:tgtEl>
                                          <p:spTgt spid="45"/>
                                        </p:tgtEl>
                                      </p:cBhvr>
                                      <p:to x="100000" y="100000"/>
                                    </p:animScale>
                                    <p:animScale>
                                      <p:cBhvr>
                                        <p:cTn id="144" dur="26">
                                          <p:stCondLst>
                                            <p:cond delay="1312"/>
                                          </p:stCondLst>
                                        </p:cTn>
                                        <p:tgtEl>
                                          <p:spTgt spid="45"/>
                                        </p:tgtEl>
                                      </p:cBhvr>
                                      <p:to x="100000" y="80000"/>
                                    </p:animScale>
                                    <p:animScale>
                                      <p:cBhvr>
                                        <p:cTn id="145" dur="166" decel="50000">
                                          <p:stCondLst>
                                            <p:cond delay="1338"/>
                                          </p:stCondLst>
                                        </p:cTn>
                                        <p:tgtEl>
                                          <p:spTgt spid="45"/>
                                        </p:tgtEl>
                                      </p:cBhvr>
                                      <p:to x="100000" y="100000"/>
                                    </p:animScale>
                                    <p:animScale>
                                      <p:cBhvr>
                                        <p:cTn id="146" dur="26">
                                          <p:stCondLst>
                                            <p:cond delay="1642"/>
                                          </p:stCondLst>
                                        </p:cTn>
                                        <p:tgtEl>
                                          <p:spTgt spid="45"/>
                                        </p:tgtEl>
                                      </p:cBhvr>
                                      <p:to x="100000" y="90000"/>
                                    </p:animScale>
                                    <p:animScale>
                                      <p:cBhvr>
                                        <p:cTn id="147" dur="166" decel="50000">
                                          <p:stCondLst>
                                            <p:cond delay="1668"/>
                                          </p:stCondLst>
                                        </p:cTn>
                                        <p:tgtEl>
                                          <p:spTgt spid="45"/>
                                        </p:tgtEl>
                                      </p:cBhvr>
                                      <p:to x="100000" y="100000"/>
                                    </p:animScale>
                                    <p:animScale>
                                      <p:cBhvr>
                                        <p:cTn id="148" dur="26">
                                          <p:stCondLst>
                                            <p:cond delay="1808"/>
                                          </p:stCondLst>
                                        </p:cTn>
                                        <p:tgtEl>
                                          <p:spTgt spid="45"/>
                                        </p:tgtEl>
                                      </p:cBhvr>
                                      <p:to x="100000" y="95000"/>
                                    </p:animScale>
                                    <p:animScale>
                                      <p:cBhvr>
                                        <p:cTn id="149" dur="166" decel="50000">
                                          <p:stCondLst>
                                            <p:cond delay="1834"/>
                                          </p:stCondLst>
                                        </p:cTn>
                                        <p:tgtEl>
                                          <p:spTgt spid="45"/>
                                        </p:tgtEl>
                                      </p:cBhvr>
                                      <p:to x="100000" y="100000"/>
                                    </p:animScale>
                                  </p:childTnLst>
                                </p:cTn>
                              </p:par>
                            </p:childTnLst>
                          </p:cTn>
                        </p:par>
                      </p:childTnLst>
                    </p:cTn>
                  </p:par>
                  <p:par>
                    <p:cTn id="150" fill="hold">
                      <p:stCondLst>
                        <p:cond delay="indefinite"/>
                      </p:stCondLst>
                      <p:childTnLst>
                        <p:par>
                          <p:cTn id="151" fill="hold">
                            <p:stCondLst>
                              <p:cond delay="0"/>
                            </p:stCondLst>
                            <p:childTnLst>
                              <p:par>
                                <p:cTn id="152" presetID="26" presetClass="entr" presetSubtype="0" fill="hold" nodeType="clickEffect">
                                  <p:stCondLst>
                                    <p:cond delay="0"/>
                                  </p:stCondLst>
                                  <p:childTnLst>
                                    <p:set>
                                      <p:cBhvr>
                                        <p:cTn id="153" dur="1" fill="hold">
                                          <p:stCondLst>
                                            <p:cond delay="0"/>
                                          </p:stCondLst>
                                        </p:cTn>
                                        <p:tgtEl>
                                          <p:spTgt spid="46"/>
                                        </p:tgtEl>
                                        <p:attrNameLst>
                                          <p:attrName>style.visibility</p:attrName>
                                        </p:attrNameLst>
                                      </p:cBhvr>
                                      <p:to>
                                        <p:strVal val="visible"/>
                                      </p:to>
                                    </p:set>
                                    <p:animEffect transition="in" filter="wipe(down)">
                                      <p:cBhvr>
                                        <p:cTn id="154" dur="580">
                                          <p:stCondLst>
                                            <p:cond delay="0"/>
                                          </p:stCondLst>
                                        </p:cTn>
                                        <p:tgtEl>
                                          <p:spTgt spid="46"/>
                                        </p:tgtEl>
                                      </p:cBhvr>
                                    </p:animEffect>
                                    <p:anim calcmode="lin" valueType="num">
                                      <p:cBhvr>
                                        <p:cTn id="155"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56"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57"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58"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59"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60" dur="26">
                                          <p:stCondLst>
                                            <p:cond delay="650"/>
                                          </p:stCondLst>
                                        </p:cTn>
                                        <p:tgtEl>
                                          <p:spTgt spid="46"/>
                                        </p:tgtEl>
                                      </p:cBhvr>
                                      <p:to x="100000" y="60000"/>
                                    </p:animScale>
                                    <p:animScale>
                                      <p:cBhvr>
                                        <p:cTn id="161" dur="166" decel="50000">
                                          <p:stCondLst>
                                            <p:cond delay="676"/>
                                          </p:stCondLst>
                                        </p:cTn>
                                        <p:tgtEl>
                                          <p:spTgt spid="46"/>
                                        </p:tgtEl>
                                      </p:cBhvr>
                                      <p:to x="100000" y="100000"/>
                                    </p:animScale>
                                    <p:animScale>
                                      <p:cBhvr>
                                        <p:cTn id="162" dur="26">
                                          <p:stCondLst>
                                            <p:cond delay="1312"/>
                                          </p:stCondLst>
                                        </p:cTn>
                                        <p:tgtEl>
                                          <p:spTgt spid="46"/>
                                        </p:tgtEl>
                                      </p:cBhvr>
                                      <p:to x="100000" y="80000"/>
                                    </p:animScale>
                                    <p:animScale>
                                      <p:cBhvr>
                                        <p:cTn id="163" dur="166" decel="50000">
                                          <p:stCondLst>
                                            <p:cond delay="1338"/>
                                          </p:stCondLst>
                                        </p:cTn>
                                        <p:tgtEl>
                                          <p:spTgt spid="46"/>
                                        </p:tgtEl>
                                      </p:cBhvr>
                                      <p:to x="100000" y="100000"/>
                                    </p:animScale>
                                    <p:animScale>
                                      <p:cBhvr>
                                        <p:cTn id="164" dur="26">
                                          <p:stCondLst>
                                            <p:cond delay="1642"/>
                                          </p:stCondLst>
                                        </p:cTn>
                                        <p:tgtEl>
                                          <p:spTgt spid="46"/>
                                        </p:tgtEl>
                                      </p:cBhvr>
                                      <p:to x="100000" y="90000"/>
                                    </p:animScale>
                                    <p:animScale>
                                      <p:cBhvr>
                                        <p:cTn id="165" dur="166" decel="50000">
                                          <p:stCondLst>
                                            <p:cond delay="1668"/>
                                          </p:stCondLst>
                                        </p:cTn>
                                        <p:tgtEl>
                                          <p:spTgt spid="46"/>
                                        </p:tgtEl>
                                      </p:cBhvr>
                                      <p:to x="100000" y="100000"/>
                                    </p:animScale>
                                    <p:animScale>
                                      <p:cBhvr>
                                        <p:cTn id="166" dur="26">
                                          <p:stCondLst>
                                            <p:cond delay="1808"/>
                                          </p:stCondLst>
                                        </p:cTn>
                                        <p:tgtEl>
                                          <p:spTgt spid="46"/>
                                        </p:tgtEl>
                                      </p:cBhvr>
                                      <p:to x="100000" y="95000"/>
                                    </p:animScale>
                                    <p:animScale>
                                      <p:cBhvr>
                                        <p:cTn id="167" dur="166" decel="50000">
                                          <p:stCondLst>
                                            <p:cond delay="1834"/>
                                          </p:stCondLst>
                                        </p:cTn>
                                        <p:tgtEl>
                                          <p:spTgt spid="46"/>
                                        </p:tgtEl>
                                      </p:cBhvr>
                                      <p:to x="100000" y="100000"/>
                                    </p:animScale>
                                  </p:childTnLst>
                                </p:cTn>
                              </p:par>
                            </p:childTnLst>
                          </p:cTn>
                        </p:par>
                      </p:childTnLst>
                    </p:cTn>
                  </p:par>
                  <p:par>
                    <p:cTn id="168" fill="hold">
                      <p:stCondLst>
                        <p:cond delay="indefinite"/>
                      </p:stCondLst>
                      <p:childTnLst>
                        <p:par>
                          <p:cTn id="169" fill="hold">
                            <p:stCondLst>
                              <p:cond delay="0"/>
                            </p:stCondLst>
                            <p:childTnLst>
                              <p:par>
                                <p:cTn id="170" presetID="22" presetClass="entr" presetSubtype="4" fill="hold" nodeType="clickEffect">
                                  <p:stCondLst>
                                    <p:cond delay="0"/>
                                  </p:stCondLst>
                                  <p:childTnLst>
                                    <p:set>
                                      <p:cBhvr>
                                        <p:cTn id="171" dur="1" fill="hold">
                                          <p:stCondLst>
                                            <p:cond delay="0"/>
                                          </p:stCondLst>
                                        </p:cTn>
                                        <p:tgtEl>
                                          <p:spTgt spid="53"/>
                                        </p:tgtEl>
                                        <p:attrNameLst>
                                          <p:attrName>style.visibility</p:attrName>
                                        </p:attrNameLst>
                                      </p:cBhvr>
                                      <p:to>
                                        <p:strVal val="visible"/>
                                      </p:to>
                                    </p:set>
                                    <p:animEffect transition="in" filter="wipe(down)">
                                      <p:cBhvr>
                                        <p:cTn id="172" dur="2000"/>
                                        <p:tgtEl>
                                          <p:spTgt spid="53"/>
                                        </p:tgtEl>
                                      </p:cBhvr>
                                    </p:animEffect>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nodeType="clickEffect">
                                  <p:stCondLst>
                                    <p:cond delay="0"/>
                                  </p:stCondLst>
                                  <p:childTnLst>
                                    <p:set>
                                      <p:cBhvr>
                                        <p:cTn id="176" dur="1" fill="hold">
                                          <p:stCondLst>
                                            <p:cond delay="0"/>
                                          </p:stCondLst>
                                        </p:cTn>
                                        <p:tgtEl>
                                          <p:spTgt spid="17"/>
                                        </p:tgtEl>
                                        <p:attrNameLst>
                                          <p:attrName>style.visibility</p:attrName>
                                        </p:attrNameLst>
                                      </p:cBhvr>
                                      <p:to>
                                        <p:strVal val="visible"/>
                                      </p:to>
                                    </p:set>
                                    <p:animEffect transition="in" filter="fade">
                                      <p:cBhvr>
                                        <p:cTn id="177" dur="1000"/>
                                        <p:tgtEl>
                                          <p:spTgt spid="17"/>
                                        </p:tgtEl>
                                      </p:cBhvr>
                                    </p:animEffect>
                                    <p:anim calcmode="lin" valueType="num">
                                      <p:cBhvr>
                                        <p:cTn id="178" dur="1000" fill="hold"/>
                                        <p:tgtEl>
                                          <p:spTgt spid="17"/>
                                        </p:tgtEl>
                                        <p:attrNameLst>
                                          <p:attrName>ppt_x</p:attrName>
                                        </p:attrNameLst>
                                      </p:cBhvr>
                                      <p:tavLst>
                                        <p:tav tm="0">
                                          <p:val>
                                            <p:strVal val="#ppt_x"/>
                                          </p:val>
                                        </p:tav>
                                        <p:tav tm="100000">
                                          <p:val>
                                            <p:strVal val="#ppt_x"/>
                                          </p:val>
                                        </p:tav>
                                      </p:tavLst>
                                    </p:anim>
                                    <p:anim calcmode="lin" valueType="num">
                                      <p:cBhvr>
                                        <p:cTn id="17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nodeType="clickEffect">
                                  <p:stCondLst>
                                    <p:cond delay="0"/>
                                  </p:stCondLst>
                                  <p:childTnLst>
                                    <p:set>
                                      <p:cBhvr>
                                        <p:cTn id="183" dur="1" fill="hold">
                                          <p:stCondLst>
                                            <p:cond delay="0"/>
                                          </p:stCondLst>
                                        </p:cTn>
                                        <p:tgtEl>
                                          <p:spTgt spid="14"/>
                                        </p:tgtEl>
                                        <p:attrNameLst>
                                          <p:attrName>style.visibility</p:attrName>
                                        </p:attrNameLst>
                                      </p:cBhvr>
                                      <p:to>
                                        <p:strVal val="visible"/>
                                      </p:to>
                                    </p:set>
                                    <p:animEffect transition="in" filter="fade">
                                      <p:cBhvr>
                                        <p:cTn id="184" dur="500"/>
                                        <p:tgtEl>
                                          <p:spTgt spid="14"/>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19"/>
                                        </p:tgtEl>
                                        <p:attrNameLst>
                                          <p:attrName>style.visibility</p:attrName>
                                        </p:attrNameLst>
                                      </p:cBhvr>
                                      <p:to>
                                        <p:strVal val="visible"/>
                                      </p:to>
                                    </p:set>
                                    <p:animEffect transition="in" filter="fade">
                                      <p:cBhvr>
                                        <p:cTn id="189" dur="500"/>
                                        <p:tgtEl>
                                          <p:spTgt spid="19"/>
                                        </p:tgtEl>
                                      </p:cBhvr>
                                    </p:animEffect>
                                  </p:childTnLst>
                                </p:cTn>
                              </p:par>
                            </p:childTnLst>
                          </p:cTn>
                        </p:par>
                      </p:childTnLst>
                    </p:cTn>
                  </p:par>
                  <p:par>
                    <p:cTn id="190" fill="hold">
                      <p:stCondLst>
                        <p:cond delay="indefinite"/>
                      </p:stCondLst>
                      <p:childTnLst>
                        <p:par>
                          <p:cTn id="191" fill="hold">
                            <p:stCondLst>
                              <p:cond delay="0"/>
                            </p:stCondLst>
                            <p:childTnLst>
                              <p:par>
                                <p:cTn id="192" presetID="42" presetClass="entr" presetSubtype="0" fill="hold" nodeType="clickEffect">
                                  <p:stCondLst>
                                    <p:cond delay="0"/>
                                  </p:stCondLst>
                                  <p:childTnLst>
                                    <p:set>
                                      <p:cBhvr>
                                        <p:cTn id="193" dur="1" fill="hold">
                                          <p:stCondLst>
                                            <p:cond delay="0"/>
                                          </p:stCondLst>
                                        </p:cTn>
                                        <p:tgtEl>
                                          <p:spTgt spid="55"/>
                                        </p:tgtEl>
                                        <p:attrNameLst>
                                          <p:attrName>style.visibility</p:attrName>
                                        </p:attrNameLst>
                                      </p:cBhvr>
                                      <p:to>
                                        <p:strVal val="visible"/>
                                      </p:to>
                                    </p:set>
                                    <p:animEffect transition="in" filter="fade">
                                      <p:cBhvr>
                                        <p:cTn id="194" dur="1000"/>
                                        <p:tgtEl>
                                          <p:spTgt spid="55"/>
                                        </p:tgtEl>
                                      </p:cBhvr>
                                    </p:animEffect>
                                    <p:anim calcmode="lin" valueType="num">
                                      <p:cBhvr>
                                        <p:cTn id="195" dur="1000" fill="hold"/>
                                        <p:tgtEl>
                                          <p:spTgt spid="55"/>
                                        </p:tgtEl>
                                        <p:attrNameLst>
                                          <p:attrName>ppt_x</p:attrName>
                                        </p:attrNameLst>
                                      </p:cBhvr>
                                      <p:tavLst>
                                        <p:tav tm="0">
                                          <p:val>
                                            <p:strVal val="#ppt_x"/>
                                          </p:val>
                                        </p:tav>
                                        <p:tav tm="100000">
                                          <p:val>
                                            <p:strVal val="#ppt_x"/>
                                          </p:val>
                                        </p:tav>
                                      </p:tavLst>
                                    </p:anim>
                                    <p:anim calcmode="lin" valueType="num">
                                      <p:cBhvr>
                                        <p:cTn id="19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nodeType="clickEffect">
                                  <p:stCondLst>
                                    <p:cond delay="0"/>
                                  </p:stCondLst>
                                  <p:childTnLst>
                                    <p:set>
                                      <p:cBhvr>
                                        <p:cTn id="200" dur="1" fill="hold">
                                          <p:stCondLst>
                                            <p:cond delay="0"/>
                                          </p:stCondLst>
                                        </p:cTn>
                                        <p:tgtEl>
                                          <p:spTgt spid="20"/>
                                        </p:tgtEl>
                                        <p:attrNameLst>
                                          <p:attrName>style.visibility</p:attrName>
                                        </p:attrNameLst>
                                      </p:cBhvr>
                                      <p:to>
                                        <p:strVal val="visible"/>
                                      </p:to>
                                    </p:set>
                                    <p:animEffect transition="in" filter="fade">
                                      <p:cBhvr>
                                        <p:cTn id="20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CF4A45-AF26-579B-126C-600002C1EA80}"/>
              </a:ext>
            </a:extLst>
          </p:cNvPr>
          <p:cNvSpPr/>
          <p:nvPr/>
        </p:nvSpPr>
        <p:spPr>
          <a:xfrm>
            <a:off x="109181" y="122830"/>
            <a:ext cx="11073591" cy="430887"/>
          </a:xfrm>
          <a:prstGeom prst="rect">
            <a:avLst/>
          </a:prstGeom>
        </p:spPr>
        <p:txBody>
          <a:bodyPr wrap="square">
            <a:spAutoFit/>
          </a:bodyPr>
          <a:lstStyle/>
          <a:p>
            <a:pPr eaLnBrk="1" hangingPunct="1">
              <a:defRPr/>
            </a:pPr>
            <a:r>
              <a:rPr lang="en-US" sz="2200" dirty="0">
                <a:solidFill>
                  <a:schemeClr val="accent1"/>
                </a:solidFill>
                <a:latin typeface="Times New Roman" panose="02020603050405020304" pitchFamily="18" charset="0"/>
                <a:cs typeface="Times New Roman" panose="02020603050405020304" pitchFamily="18" charset="0"/>
              </a:rPr>
              <a:t>Example:</a:t>
            </a:r>
            <a:r>
              <a:rPr lang="en-US" sz="2200" dirty="0">
                <a:latin typeface="Times New Roman" panose="02020603050405020304" pitchFamily="18" charset="0"/>
                <a:cs typeface="Times New Roman" panose="02020603050405020304" pitchFamily="18" charset="0"/>
              </a:rPr>
              <a:t>  Find an equation of the ellipse with foci (2, –2), (4, –2), and vertices (1, –2), (5, –2).</a:t>
            </a:r>
          </a:p>
        </p:txBody>
      </p:sp>
      <p:pic>
        <p:nvPicPr>
          <p:cNvPr id="6" name="Picture 16">
            <a:extLst>
              <a:ext uri="{FF2B5EF4-FFF2-40B4-BE49-F238E27FC236}">
                <a16:creationId xmlns:a16="http://schemas.microsoft.com/office/drawing/2014/main" id="{B8E118FD-8B9C-03D9-45BF-CE1D4B13D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21" y="612605"/>
            <a:ext cx="1014443" cy="26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4FC3AA0-EC10-97B0-B93C-753B8CBA540A}"/>
              </a:ext>
            </a:extLst>
          </p:cNvPr>
          <p:cNvSpPr txBox="1"/>
          <p:nvPr/>
        </p:nvSpPr>
        <p:spPr>
          <a:xfrm>
            <a:off x="151221" y="899836"/>
            <a:ext cx="3682486" cy="430887"/>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First let’s graph the points.</a:t>
            </a:r>
            <a:endParaRPr lang="en-US" sz="2200" dirty="0"/>
          </a:p>
        </p:txBody>
      </p:sp>
      <p:pic>
        <p:nvPicPr>
          <p:cNvPr id="18" name="Picture 17" descr="A graph of a function&#10;&#10;Description automatically generated">
            <a:extLst>
              <a:ext uri="{FF2B5EF4-FFF2-40B4-BE49-F238E27FC236}">
                <a16:creationId xmlns:a16="http://schemas.microsoft.com/office/drawing/2014/main" id="{DA5BE710-F6DF-C604-50C0-D1AD9BAEF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118" y="1003300"/>
            <a:ext cx="4851400" cy="4851400"/>
          </a:xfrm>
          <a:prstGeom prst="rect">
            <a:avLst/>
          </a:prstGeom>
        </p:spPr>
      </p:pic>
      <p:pic>
        <p:nvPicPr>
          <p:cNvPr id="19" name="Picture 18" descr="A graph of a function&#10;&#10;Description automatically generated">
            <a:extLst>
              <a:ext uri="{FF2B5EF4-FFF2-40B4-BE49-F238E27FC236}">
                <a16:creationId xmlns:a16="http://schemas.microsoft.com/office/drawing/2014/main" id="{CE63DC7E-F37B-9A02-F97C-7199F9376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9118" y="1003300"/>
            <a:ext cx="4851400" cy="4851400"/>
          </a:xfrm>
          <a:prstGeom prst="rect">
            <a:avLst/>
          </a:prstGeom>
        </p:spPr>
      </p:pic>
      <p:sp>
        <p:nvSpPr>
          <p:cNvPr id="20" name="TextBox 19">
            <a:extLst>
              <a:ext uri="{FF2B5EF4-FFF2-40B4-BE49-F238E27FC236}">
                <a16:creationId xmlns:a16="http://schemas.microsoft.com/office/drawing/2014/main" id="{F9B1361D-95BE-4D9D-F8BF-48596B097361}"/>
              </a:ext>
            </a:extLst>
          </p:cNvPr>
          <p:cNvSpPr txBox="1"/>
          <p:nvPr/>
        </p:nvSpPr>
        <p:spPr>
          <a:xfrm>
            <a:off x="151220" y="1348973"/>
            <a:ext cx="5944780" cy="769441"/>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We see that the major axis is horizontal, so we will use the equation below.</a:t>
            </a:r>
            <a:endParaRPr lang="en-US" sz="2200" dirty="0"/>
          </a:p>
        </p:txBody>
      </p:sp>
      <p:sp>
        <p:nvSpPr>
          <p:cNvPr id="22" name="TextBox 21">
            <a:extLst>
              <a:ext uri="{FF2B5EF4-FFF2-40B4-BE49-F238E27FC236}">
                <a16:creationId xmlns:a16="http://schemas.microsoft.com/office/drawing/2014/main" id="{ED3BAD65-C12F-423F-FD3B-16D33CD0D933}"/>
              </a:ext>
            </a:extLst>
          </p:cNvPr>
          <p:cNvSpPr txBox="1"/>
          <p:nvPr/>
        </p:nvSpPr>
        <p:spPr>
          <a:xfrm>
            <a:off x="151220" y="3160277"/>
            <a:ext cx="2368460" cy="430887"/>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The center is</a:t>
            </a:r>
            <a:endParaRPr lang="en-US" sz="2200" dirty="0"/>
          </a:p>
        </p:txBody>
      </p:sp>
      <p:graphicFrame>
        <p:nvGraphicFramePr>
          <p:cNvPr id="26" name="Object 13">
            <a:extLst>
              <a:ext uri="{FF2B5EF4-FFF2-40B4-BE49-F238E27FC236}">
                <a16:creationId xmlns:a16="http://schemas.microsoft.com/office/drawing/2014/main" id="{AB025CD2-6E6C-34F9-F435-DB59DFC44103}"/>
              </a:ext>
            </a:extLst>
          </p:cNvPr>
          <p:cNvGraphicFramePr>
            <a:graphicFrameLocks noChangeAspect="1"/>
          </p:cNvGraphicFramePr>
          <p:nvPr>
            <p:extLst>
              <p:ext uri="{D42A27DB-BD31-4B8C-83A1-F6EECF244321}">
                <p14:modId xmlns:p14="http://schemas.microsoft.com/office/powerpoint/2010/main" val="4160186503"/>
              </p:ext>
            </p:extLst>
          </p:nvPr>
        </p:nvGraphicFramePr>
        <p:xfrm>
          <a:off x="1778496" y="3166808"/>
          <a:ext cx="665163" cy="442912"/>
        </p:xfrm>
        <a:graphic>
          <a:graphicData uri="http://schemas.openxmlformats.org/presentationml/2006/ole">
            <mc:AlternateContent xmlns:mc="http://schemas.openxmlformats.org/markup-compatibility/2006">
              <mc:Choice xmlns:v="urn:schemas-microsoft-com:vml" Requires="v">
                <p:oleObj name="Equation" r:id="rId5" imgW="380880" imgH="253800" progId="Equation.DSMT4">
                  <p:embed/>
                </p:oleObj>
              </mc:Choice>
              <mc:Fallback>
                <p:oleObj name="Equation" r:id="rId5" imgW="380880" imgH="253800" progId="Equation.DSMT4">
                  <p:embed/>
                  <p:pic>
                    <p:nvPicPr>
                      <p:cNvPr id="12" name="Object 13">
                        <a:extLst>
                          <a:ext uri="{FF2B5EF4-FFF2-40B4-BE49-F238E27FC236}">
                            <a16:creationId xmlns:a16="http://schemas.microsoft.com/office/drawing/2014/main" id="{64068B69-BD14-D080-E76F-192EAB7EF8AF}"/>
                          </a:ext>
                        </a:extLst>
                      </p:cNvPr>
                      <p:cNvPicPr>
                        <a:picLocks noChangeAspect="1" noChangeArrowheads="1"/>
                      </p:cNvPicPr>
                      <p:nvPr/>
                    </p:nvPicPr>
                    <p:blipFill>
                      <a:blip r:embed="rId6"/>
                      <a:srcRect/>
                      <a:stretch>
                        <a:fillRect/>
                      </a:stretch>
                    </p:blipFill>
                    <p:spPr bwMode="auto">
                      <a:xfrm>
                        <a:off x="1778496" y="3166808"/>
                        <a:ext cx="665163" cy="442912"/>
                      </a:xfrm>
                      <a:prstGeom prst="rect">
                        <a:avLst/>
                      </a:prstGeom>
                      <a:noFill/>
                      <a:ln>
                        <a:noFill/>
                      </a:ln>
                      <a:effectLst/>
                    </p:spPr>
                  </p:pic>
                </p:oleObj>
              </mc:Fallback>
            </mc:AlternateContent>
          </a:graphicData>
        </a:graphic>
      </p:graphicFrame>
      <p:graphicFrame>
        <p:nvGraphicFramePr>
          <p:cNvPr id="27" name="Object 13">
            <a:extLst>
              <a:ext uri="{FF2B5EF4-FFF2-40B4-BE49-F238E27FC236}">
                <a16:creationId xmlns:a16="http://schemas.microsoft.com/office/drawing/2014/main" id="{E995976E-1800-61DD-76F6-EF475ECD0112}"/>
              </a:ext>
            </a:extLst>
          </p:cNvPr>
          <p:cNvGraphicFramePr>
            <a:graphicFrameLocks noChangeAspect="1"/>
          </p:cNvGraphicFramePr>
          <p:nvPr>
            <p:extLst>
              <p:ext uri="{D42A27DB-BD31-4B8C-83A1-F6EECF244321}">
                <p14:modId xmlns:p14="http://schemas.microsoft.com/office/powerpoint/2010/main" val="2324171957"/>
              </p:ext>
            </p:extLst>
          </p:nvPr>
        </p:nvGraphicFramePr>
        <p:xfrm>
          <a:off x="2440155" y="3011232"/>
          <a:ext cx="2171700" cy="754063"/>
        </p:xfrm>
        <a:graphic>
          <a:graphicData uri="http://schemas.openxmlformats.org/presentationml/2006/ole">
            <mc:AlternateContent xmlns:mc="http://schemas.openxmlformats.org/markup-compatibility/2006">
              <mc:Choice xmlns:v="urn:schemas-microsoft-com:vml" Requires="v">
                <p:oleObj name="Equation" r:id="rId7" imgW="1244520" imgH="431640" progId="Equation.DSMT4">
                  <p:embed/>
                </p:oleObj>
              </mc:Choice>
              <mc:Fallback>
                <p:oleObj name="Equation" r:id="rId7" imgW="1244520" imgH="431640" progId="Equation.DSMT4">
                  <p:embed/>
                  <p:pic>
                    <p:nvPicPr>
                      <p:cNvPr id="26" name="Object 13">
                        <a:extLst>
                          <a:ext uri="{FF2B5EF4-FFF2-40B4-BE49-F238E27FC236}">
                            <a16:creationId xmlns:a16="http://schemas.microsoft.com/office/drawing/2014/main" id="{AB025CD2-6E6C-34F9-F435-DB59DFC44103}"/>
                          </a:ext>
                        </a:extLst>
                      </p:cNvPr>
                      <p:cNvPicPr>
                        <a:picLocks noChangeAspect="1" noChangeArrowheads="1"/>
                      </p:cNvPicPr>
                      <p:nvPr/>
                    </p:nvPicPr>
                    <p:blipFill>
                      <a:blip r:embed="rId8"/>
                      <a:srcRect/>
                      <a:stretch>
                        <a:fillRect/>
                      </a:stretch>
                    </p:blipFill>
                    <p:spPr bwMode="auto">
                      <a:xfrm>
                        <a:off x="2440155" y="3011232"/>
                        <a:ext cx="2171700" cy="754063"/>
                      </a:xfrm>
                      <a:prstGeom prst="rect">
                        <a:avLst/>
                      </a:prstGeom>
                      <a:noFill/>
                      <a:ln>
                        <a:noFill/>
                      </a:ln>
                      <a:effectLst/>
                    </p:spPr>
                  </p:pic>
                </p:oleObj>
              </mc:Fallback>
            </mc:AlternateContent>
          </a:graphicData>
        </a:graphic>
      </p:graphicFrame>
      <p:graphicFrame>
        <p:nvGraphicFramePr>
          <p:cNvPr id="28" name="Object 13">
            <a:extLst>
              <a:ext uri="{FF2B5EF4-FFF2-40B4-BE49-F238E27FC236}">
                <a16:creationId xmlns:a16="http://schemas.microsoft.com/office/drawing/2014/main" id="{7F0D6DB4-8217-73C7-B864-280EFE0BAB29}"/>
              </a:ext>
            </a:extLst>
          </p:cNvPr>
          <p:cNvGraphicFramePr>
            <a:graphicFrameLocks noChangeAspect="1"/>
          </p:cNvGraphicFramePr>
          <p:nvPr>
            <p:extLst>
              <p:ext uri="{D42A27DB-BD31-4B8C-83A1-F6EECF244321}">
                <p14:modId xmlns:p14="http://schemas.microsoft.com/office/powerpoint/2010/main" val="2537890528"/>
              </p:ext>
            </p:extLst>
          </p:nvPr>
        </p:nvGraphicFramePr>
        <p:xfrm>
          <a:off x="4601808" y="3160277"/>
          <a:ext cx="974725" cy="444500"/>
        </p:xfrm>
        <a:graphic>
          <a:graphicData uri="http://schemas.openxmlformats.org/presentationml/2006/ole">
            <mc:AlternateContent xmlns:mc="http://schemas.openxmlformats.org/markup-compatibility/2006">
              <mc:Choice xmlns:v="urn:schemas-microsoft-com:vml" Requires="v">
                <p:oleObj name="Equation" r:id="rId9" imgW="558720" imgH="253800" progId="Equation.DSMT4">
                  <p:embed/>
                </p:oleObj>
              </mc:Choice>
              <mc:Fallback>
                <p:oleObj name="Equation" r:id="rId9" imgW="558720" imgH="253800" progId="Equation.DSMT4">
                  <p:embed/>
                  <p:pic>
                    <p:nvPicPr>
                      <p:cNvPr id="27" name="Object 13">
                        <a:extLst>
                          <a:ext uri="{FF2B5EF4-FFF2-40B4-BE49-F238E27FC236}">
                            <a16:creationId xmlns:a16="http://schemas.microsoft.com/office/drawing/2014/main" id="{E995976E-1800-61DD-76F6-EF475ECD0112}"/>
                          </a:ext>
                        </a:extLst>
                      </p:cNvPr>
                      <p:cNvPicPr>
                        <a:picLocks noChangeAspect="1" noChangeArrowheads="1"/>
                      </p:cNvPicPr>
                      <p:nvPr/>
                    </p:nvPicPr>
                    <p:blipFill>
                      <a:blip r:embed="rId10"/>
                      <a:srcRect/>
                      <a:stretch>
                        <a:fillRect/>
                      </a:stretch>
                    </p:blipFill>
                    <p:spPr bwMode="auto">
                      <a:xfrm>
                        <a:off x="4601808" y="3160277"/>
                        <a:ext cx="974725" cy="444500"/>
                      </a:xfrm>
                      <a:prstGeom prst="rect">
                        <a:avLst/>
                      </a:prstGeom>
                      <a:noFill/>
                      <a:ln>
                        <a:noFill/>
                      </a:ln>
                      <a:effectLst/>
                    </p:spPr>
                  </p:pic>
                </p:oleObj>
              </mc:Fallback>
            </mc:AlternateContent>
          </a:graphicData>
        </a:graphic>
      </p:graphicFrame>
      <p:pic>
        <p:nvPicPr>
          <p:cNvPr id="30" name="Picture 29" descr="A graph of a function&#10;&#10;Description automatically generated">
            <a:extLst>
              <a:ext uri="{FF2B5EF4-FFF2-40B4-BE49-F238E27FC236}">
                <a16:creationId xmlns:a16="http://schemas.microsoft.com/office/drawing/2014/main" id="{113BF151-8F2A-E1D4-A3CA-1C4177F12A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5421" y="1000585"/>
            <a:ext cx="4851400" cy="4851400"/>
          </a:xfrm>
          <a:prstGeom prst="rect">
            <a:avLst/>
          </a:prstGeom>
        </p:spPr>
      </p:pic>
      <p:sp>
        <p:nvSpPr>
          <p:cNvPr id="32" name="TextBox 31">
            <a:extLst>
              <a:ext uri="{FF2B5EF4-FFF2-40B4-BE49-F238E27FC236}">
                <a16:creationId xmlns:a16="http://schemas.microsoft.com/office/drawing/2014/main" id="{3A515DF8-FF49-4CDC-61E8-047FBA7BABA7}"/>
              </a:ext>
            </a:extLst>
          </p:cNvPr>
          <p:cNvSpPr txBox="1"/>
          <p:nvPr/>
        </p:nvSpPr>
        <p:spPr>
          <a:xfrm>
            <a:off x="151220" y="3784296"/>
            <a:ext cx="5068480" cy="430887"/>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From the graph we see that </a:t>
            </a:r>
            <a:r>
              <a:rPr lang="en-US" sz="2200" i="1" dirty="0">
                <a:latin typeface="Times New Roman" panose="02020603050405020304" pitchFamily="18" charset="0"/>
                <a:cs typeface="Times New Roman" panose="02020603050405020304" pitchFamily="18" charset="0"/>
              </a:rPr>
              <a:t>a</a:t>
            </a:r>
            <a:r>
              <a:rPr lang="en-US" sz="2200" dirty="0">
                <a:latin typeface="Times New Roman" panose="02020603050405020304" pitchFamily="18" charset="0"/>
                <a:cs typeface="Times New Roman" panose="02020603050405020304" pitchFamily="18" charset="0"/>
              </a:rPr>
              <a:t> = 2 and </a:t>
            </a:r>
            <a:r>
              <a:rPr lang="en-US" sz="2200" i="1" dirty="0">
                <a:latin typeface="Times New Roman" panose="02020603050405020304" pitchFamily="18" charset="0"/>
                <a:cs typeface="Times New Roman" panose="02020603050405020304" pitchFamily="18" charset="0"/>
              </a:rPr>
              <a:t>c</a:t>
            </a:r>
            <a:r>
              <a:rPr lang="en-US" sz="2200" dirty="0">
                <a:latin typeface="Times New Roman" panose="02020603050405020304" pitchFamily="18" charset="0"/>
                <a:cs typeface="Times New Roman" panose="02020603050405020304" pitchFamily="18" charset="0"/>
              </a:rPr>
              <a:t> = 1.</a:t>
            </a:r>
            <a:endParaRPr lang="en-US" sz="2200" dirty="0"/>
          </a:p>
        </p:txBody>
      </p:sp>
      <p:graphicFrame>
        <p:nvGraphicFramePr>
          <p:cNvPr id="34" name="Object 13">
            <a:extLst>
              <a:ext uri="{FF2B5EF4-FFF2-40B4-BE49-F238E27FC236}">
                <a16:creationId xmlns:a16="http://schemas.microsoft.com/office/drawing/2014/main" id="{E1852976-9732-858D-E4A1-44B996E9DB42}"/>
              </a:ext>
            </a:extLst>
          </p:cNvPr>
          <p:cNvGraphicFramePr>
            <a:graphicFrameLocks noChangeAspect="1"/>
          </p:cNvGraphicFramePr>
          <p:nvPr>
            <p:extLst>
              <p:ext uri="{D42A27DB-BD31-4B8C-83A1-F6EECF244321}">
                <p14:modId xmlns:p14="http://schemas.microsoft.com/office/powerpoint/2010/main" val="1317847644"/>
              </p:ext>
            </p:extLst>
          </p:nvPr>
        </p:nvGraphicFramePr>
        <p:xfrm>
          <a:off x="230505" y="4190528"/>
          <a:ext cx="4540250" cy="411162"/>
        </p:xfrm>
        <a:graphic>
          <a:graphicData uri="http://schemas.openxmlformats.org/presentationml/2006/ole">
            <mc:AlternateContent xmlns:mc="http://schemas.openxmlformats.org/markup-compatibility/2006">
              <mc:Choice xmlns:v="urn:schemas-microsoft-com:vml" Requires="v">
                <p:oleObj name="Equation" r:id="rId12" imgW="2527200" imgH="228600" progId="Equation.DSMT4">
                  <p:embed/>
                </p:oleObj>
              </mc:Choice>
              <mc:Fallback>
                <p:oleObj name="Equation" r:id="rId12" imgW="2527200" imgH="228600" progId="Equation.DSMT4">
                  <p:embed/>
                  <p:pic>
                    <p:nvPicPr>
                      <p:cNvPr id="3" name="Object 13">
                        <a:extLst>
                          <a:ext uri="{FF2B5EF4-FFF2-40B4-BE49-F238E27FC236}">
                            <a16:creationId xmlns:a16="http://schemas.microsoft.com/office/drawing/2014/main" id="{11CAE6F4-B330-D56C-92DE-85C7786D4860}"/>
                          </a:ext>
                        </a:extLst>
                      </p:cNvPr>
                      <p:cNvPicPr>
                        <a:picLocks noChangeAspect="1" noChangeArrowheads="1"/>
                      </p:cNvPicPr>
                      <p:nvPr/>
                    </p:nvPicPr>
                    <p:blipFill>
                      <a:blip r:embed="rId13"/>
                      <a:srcRect/>
                      <a:stretch>
                        <a:fillRect/>
                      </a:stretch>
                    </p:blipFill>
                    <p:spPr bwMode="auto">
                      <a:xfrm>
                        <a:off x="230505" y="4190528"/>
                        <a:ext cx="4540250" cy="411162"/>
                      </a:xfrm>
                      <a:prstGeom prst="rect">
                        <a:avLst/>
                      </a:prstGeom>
                      <a:noFill/>
                      <a:ln>
                        <a:noFill/>
                      </a:ln>
                      <a:effectLst/>
                    </p:spPr>
                  </p:pic>
                </p:oleObj>
              </mc:Fallback>
            </mc:AlternateContent>
          </a:graphicData>
        </a:graphic>
      </p:graphicFrame>
      <p:graphicFrame>
        <p:nvGraphicFramePr>
          <p:cNvPr id="35" name="Object 13">
            <a:extLst>
              <a:ext uri="{FF2B5EF4-FFF2-40B4-BE49-F238E27FC236}">
                <a16:creationId xmlns:a16="http://schemas.microsoft.com/office/drawing/2014/main" id="{A13FFABA-645F-1F70-3E07-A7B70C788100}"/>
              </a:ext>
            </a:extLst>
          </p:cNvPr>
          <p:cNvGraphicFramePr>
            <a:graphicFrameLocks noChangeAspect="1"/>
          </p:cNvGraphicFramePr>
          <p:nvPr>
            <p:extLst>
              <p:ext uri="{D42A27DB-BD31-4B8C-83A1-F6EECF244321}">
                <p14:modId xmlns:p14="http://schemas.microsoft.com/office/powerpoint/2010/main" val="2560518522"/>
              </p:ext>
            </p:extLst>
          </p:nvPr>
        </p:nvGraphicFramePr>
        <p:xfrm>
          <a:off x="1041196" y="4633440"/>
          <a:ext cx="1277938" cy="365125"/>
        </p:xfrm>
        <a:graphic>
          <a:graphicData uri="http://schemas.openxmlformats.org/presentationml/2006/ole">
            <mc:AlternateContent xmlns:mc="http://schemas.openxmlformats.org/markup-compatibility/2006">
              <mc:Choice xmlns:v="urn:schemas-microsoft-com:vml" Requires="v">
                <p:oleObj name="Equation" r:id="rId14" imgW="711000" imgH="203040" progId="Equation.DSMT4">
                  <p:embed/>
                </p:oleObj>
              </mc:Choice>
              <mc:Fallback>
                <p:oleObj name="Equation" r:id="rId14" imgW="711000" imgH="203040" progId="Equation.DSMT4">
                  <p:embed/>
                  <p:pic>
                    <p:nvPicPr>
                      <p:cNvPr id="34" name="Object 13">
                        <a:extLst>
                          <a:ext uri="{FF2B5EF4-FFF2-40B4-BE49-F238E27FC236}">
                            <a16:creationId xmlns:a16="http://schemas.microsoft.com/office/drawing/2014/main" id="{E1852976-9732-858D-E4A1-44B996E9DB42}"/>
                          </a:ext>
                        </a:extLst>
                      </p:cNvPr>
                      <p:cNvPicPr>
                        <a:picLocks noChangeAspect="1" noChangeArrowheads="1"/>
                      </p:cNvPicPr>
                      <p:nvPr/>
                    </p:nvPicPr>
                    <p:blipFill>
                      <a:blip r:embed="rId15"/>
                      <a:srcRect/>
                      <a:stretch>
                        <a:fillRect/>
                      </a:stretch>
                    </p:blipFill>
                    <p:spPr bwMode="auto">
                      <a:xfrm>
                        <a:off x="1041196" y="4633440"/>
                        <a:ext cx="1277938" cy="365125"/>
                      </a:xfrm>
                      <a:prstGeom prst="rect">
                        <a:avLst/>
                      </a:prstGeom>
                      <a:noFill/>
                      <a:ln>
                        <a:noFill/>
                      </a:ln>
                      <a:effectLst/>
                    </p:spPr>
                  </p:pic>
                </p:oleObj>
              </mc:Fallback>
            </mc:AlternateContent>
          </a:graphicData>
        </a:graphic>
      </p:graphicFrame>
      <p:graphicFrame>
        <p:nvGraphicFramePr>
          <p:cNvPr id="36" name="Object 13">
            <a:extLst>
              <a:ext uri="{FF2B5EF4-FFF2-40B4-BE49-F238E27FC236}">
                <a16:creationId xmlns:a16="http://schemas.microsoft.com/office/drawing/2014/main" id="{6D60E3E3-15E5-DD90-4B1D-EBCCC3C35CF9}"/>
              </a:ext>
            </a:extLst>
          </p:cNvPr>
          <p:cNvGraphicFramePr>
            <a:graphicFrameLocks noChangeAspect="1"/>
          </p:cNvGraphicFramePr>
          <p:nvPr>
            <p:extLst>
              <p:ext uri="{D42A27DB-BD31-4B8C-83A1-F6EECF244321}">
                <p14:modId xmlns:p14="http://schemas.microsoft.com/office/powerpoint/2010/main" val="1912138013"/>
              </p:ext>
            </p:extLst>
          </p:nvPr>
        </p:nvGraphicFramePr>
        <p:xfrm>
          <a:off x="1012047" y="4998565"/>
          <a:ext cx="730250" cy="365125"/>
        </p:xfrm>
        <a:graphic>
          <a:graphicData uri="http://schemas.openxmlformats.org/presentationml/2006/ole">
            <mc:AlternateContent xmlns:mc="http://schemas.openxmlformats.org/markup-compatibility/2006">
              <mc:Choice xmlns:v="urn:schemas-microsoft-com:vml" Requires="v">
                <p:oleObj name="Equation" r:id="rId16" imgW="406080" imgH="203040" progId="Equation.DSMT4">
                  <p:embed/>
                </p:oleObj>
              </mc:Choice>
              <mc:Fallback>
                <p:oleObj name="Equation" r:id="rId16" imgW="406080" imgH="203040" progId="Equation.DSMT4">
                  <p:embed/>
                  <p:pic>
                    <p:nvPicPr>
                      <p:cNvPr id="35" name="Object 13">
                        <a:extLst>
                          <a:ext uri="{FF2B5EF4-FFF2-40B4-BE49-F238E27FC236}">
                            <a16:creationId xmlns:a16="http://schemas.microsoft.com/office/drawing/2014/main" id="{A13FFABA-645F-1F70-3E07-A7B70C788100}"/>
                          </a:ext>
                        </a:extLst>
                      </p:cNvPr>
                      <p:cNvPicPr>
                        <a:picLocks noChangeAspect="1" noChangeArrowheads="1"/>
                      </p:cNvPicPr>
                      <p:nvPr/>
                    </p:nvPicPr>
                    <p:blipFill>
                      <a:blip r:embed="rId17"/>
                      <a:srcRect/>
                      <a:stretch>
                        <a:fillRect/>
                      </a:stretch>
                    </p:blipFill>
                    <p:spPr bwMode="auto">
                      <a:xfrm>
                        <a:off x="1012047" y="4998565"/>
                        <a:ext cx="730250" cy="365125"/>
                      </a:xfrm>
                      <a:prstGeom prst="rect">
                        <a:avLst/>
                      </a:prstGeom>
                      <a:noFill/>
                      <a:ln>
                        <a:noFill/>
                      </a:ln>
                      <a:effectLst/>
                    </p:spPr>
                  </p:pic>
                </p:oleObj>
              </mc:Fallback>
            </mc:AlternateContent>
          </a:graphicData>
        </a:graphic>
      </p:graphicFrame>
      <p:graphicFrame>
        <p:nvGraphicFramePr>
          <p:cNvPr id="37" name="Object 13">
            <a:extLst>
              <a:ext uri="{FF2B5EF4-FFF2-40B4-BE49-F238E27FC236}">
                <a16:creationId xmlns:a16="http://schemas.microsoft.com/office/drawing/2014/main" id="{691D5811-AFBE-E78D-91D1-F5A16DEDE1E9}"/>
              </a:ext>
            </a:extLst>
          </p:cNvPr>
          <p:cNvGraphicFramePr>
            <a:graphicFrameLocks noChangeAspect="1"/>
          </p:cNvGraphicFramePr>
          <p:nvPr>
            <p:extLst>
              <p:ext uri="{D42A27DB-BD31-4B8C-83A1-F6EECF244321}">
                <p14:modId xmlns:p14="http://schemas.microsoft.com/office/powerpoint/2010/main" val="2222602893"/>
              </p:ext>
            </p:extLst>
          </p:nvPr>
        </p:nvGraphicFramePr>
        <p:xfrm>
          <a:off x="1112002" y="5363690"/>
          <a:ext cx="981075" cy="411162"/>
        </p:xfrm>
        <a:graphic>
          <a:graphicData uri="http://schemas.openxmlformats.org/presentationml/2006/ole">
            <mc:AlternateContent xmlns:mc="http://schemas.openxmlformats.org/markup-compatibility/2006">
              <mc:Choice xmlns:v="urn:schemas-microsoft-com:vml" Requires="v">
                <p:oleObj name="Equation" r:id="rId18" imgW="545760" imgH="228600" progId="Equation.DSMT4">
                  <p:embed/>
                </p:oleObj>
              </mc:Choice>
              <mc:Fallback>
                <p:oleObj name="Equation" r:id="rId18" imgW="545760" imgH="228600" progId="Equation.DSMT4">
                  <p:embed/>
                  <p:pic>
                    <p:nvPicPr>
                      <p:cNvPr id="36" name="Object 13">
                        <a:extLst>
                          <a:ext uri="{FF2B5EF4-FFF2-40B4-BE49-F238E27FC236}">
                            <a16:creationId xmlns:a16="http://schemas.microsoft.com/office/drawing/2014/main" id="{6D60E3E3-15E5-DD90-4B1D-EBCCC3C35CF9}"/>
                          </a:ext>
                        </a:extLst>
                      </p:cNvPr>
                      <p:cNvPicPr>
                        <a:picLocks noChangeAspect="1" noChangeArrowheads="1"/>
                      </p:cNvPicPr>
                      <p:nvPr/>
                    </p:nvPicPr>
                    <p:blipFill>
                      <a:blip r:embed="rId19"/>
                      <a:srcRect/>
                      <a:stretch>
                        <a:fillRect/>
                      </a:stretch>
                    </p:blipFill>
                    <p:spPr bwMode="auto">
                      <a:xfrm>
                        <a:off x="1112002" y="5363690"/>
                        <a:ext cx="981075" cy="411162"/>
                      </a:xfrm>
                      <a:prstGeom prst="rect">
                        <a:avLst/>
                      </a:prstGeom>
                      <a:noFill/>
                      <a:ln>
                        <a:noFill/>
                      </a:ln>
                      <a:effectLst/>
                    </p:spPr>
                  </p:pic>
                </p:oleObj>
              </mc:Fallback>
            </mc:AlternateContent>
          </a:graphicData>
        </a:graphic>
      </p:graphicFrame>
      <p:graphicFrame>
        <p:nvGraphicFramePr>
          <p:cNvPr id="38" name="Object 37">
            <a:extLst>
              <a:ext uri="{FF2B5EF4-FFF2-40B4-BE49-F238E27FC236}">
                <a16:creationId xmlns:a16="http://schemas.microsoft.com/office/drawing/2014/main" id="{800C90F1-2DEC-966E-2576-730B57CBF063}"/>
              </a:ext>
            </a:extLst>
          </p:cNvPr>
          <p:cNvGraphicFramePr>
            <a:graphicFrameLocks noChangeAspect="1"/>
          </p:cNvGraphicFramePr>
          <p:nvPr>
            <p:extLst>
              <p:ext uri="{D42A27DB-BD31-4B8C-83A1-F6EECF244321}">
                <p14:modId xmlns:p14="http://schemas.microsoft.com/office/powerpoint/2010/main" val="3810336449"/>
              </p:ext>
            </p:extLst>
          </p:nvPr>
        </p:nvGraphicFramePr>
        <p:xfrm>
          <a:off x="2722426" y="5738904"/>
          <a:ext cx="2471738" cy="817563"/>
        </p:xfrm>
        <a:graphic>
          <a:graphicData uri="http://schemas.openxmlformats.org/presentationml/2006/ole">
            <mc:AlternateContent xmlns:mc="http://schemas.openxmlformats.org/markup-compatibility/2006">
              <mc:Choice xmlns:v="urn:schemas-microsoft-com:vml" Requires="v">
                <p:oleObj name="Equation" r:id="rId20" imgW="1371600" imgH="457200" progId="Equation.DSMT4">
                  <p:embed/>
                </p:oleObj>
              </mc:Choice>
              <mc:Fallback>
                <p:oleObj name="Equation" r:id="rId20" imgW="1371600" imgH="457200" progId="Equation.DSMT4">
                  <p:embed/>
                  <p:pic>
                    <p:nvPicPr>
                      <p:cNvPr id="17" name="Object 16">
                        <a:extLst>
                          <a:ext uri="{FF2B5EF4-FFF2-40B4-BE49-F238E27FC236}">
                            <a16:creationId xmlns:a16="http://schemas.microsoft.com/office/drawing/2014/main" id="{3DE56024-67EA-2B88-1867-33FFEF7962A7}"/>
                          </a:ext>
                        </a:extLst>
                      </p:cNvPr>
                      <p:cNvPicPr>
                        <a:picLocks noChangeAspect="1" noChangeArrowheads="1"/>
                      </p:cNvPicPr>
                      <p:nvPr/>
                    </p:nvPicPr>
                    <p:blipFill>
                      <a:blip r:embed="rId21"/>
                      <a:srcRect/>
                      <a:stretch>
                        <a:fillRect/>
                      </a:stretch>
                    </p:blipFill>
                    <p:spPr bwMode="auto">
                      <a:xfrm>
                        <a:off x="2722426" y="5738904"/>
                        <a:ext cx="2471738" cy="817563"/>
                      </a:xfrm>
                      <a:prstGeom prst="rect">
                        <a:avLst/>
                      </a:prstGeom>
                      <a:noFill/>
                      <a:ln>
                        <a:noFill/>
                      </a:ln>
                    </p:spPr>
                  </p:pic>
                </p:oleObj>
              </mc:Fallback>
            </mc:AlternateContent>
          </a:graphicData>
        </a:graphic>
      </p:graphicFrame>
      <p:sp>
        <p:nvSpPr>
          <p:cNvPr id="40" name="TextBox 39">
            <a:extLst>
              <a:ext uri="{FF2B5EF4-FFF2-40B4-BE49-F238E27FC236}">
                <a16:creationId xmlns:a16="http://schemas.microsoft.com/office/drawing/2014/main" id="{A79E3DC8-F56A-C682-A5B1-B4BE80BEC5FF}"/>
              </a:ext>
            </a:extLst>
          </p:cNvPr>
          <p:cNvSpPr txBox="1"/>
          <p:nvPr/>
        </p:nvSpPr>
        <p:spPr>
          <a:xfrm>
            <a:off x="230505" y="5944943"/>
            <a:ext cx="2471738" cy="430887"/>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Substituting we get</a:t>
            </a:r>
            <a:endParaRPr lang="en-US" sz="2200" dirty="0"/>
          </a:p>
        </p:txBody>
      </p:sp>
      <p:pic>
        <p:nvPicPr>
          <p:cNvPr id="42" name="Picture 41" descr="A graph of a function&#10;&#10;Description automatically generated">
            <a:extLst>
              <a:ext uri="{FF2B5EF4-FFF2-40B4-BE49-F238E27FC236}">
                <a16:creationId xmlns:a16="http://schemas.microsoft.com/office/drawing/2014/main" id="{BE569142-333D-C197-C6D6-4D89CDC6516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601566" y="999665"/>
            <a:ext cx="4858952" cy="4858952"/>
          </a:xfrm>
          <a:prstGeom prst="rect">
            <a:avLst/>
          </a:prstGeom>
        </p:spPr>
      </p:pic>
      <p:pic>
        <p:nvPicPr>
          <p:cNvPr id="45" name="Picture 44" descr="A graph of a function&#10;&#10;Description automatically generated">
            <a:extLst>
              <a:ext uri="{FF2B5EF4-FFF2-40B4-BE49-F238E27FC236}">
                <a16:creationId xmlns:a16="http://schemas.microsoft.com/office/drawing/2014/main" id="{79349BDE-FA31-2C2A-E585-FE381A221F9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601898" y="1002225"/>
            <a:ext cx="4858620" cy="4858620"/>
          </a:xfrm>
          <a:prstGeom prst="rect">
            <a:avLst/>
          </a:prstGeom>
        </p:spPr>
      </p:pic>
      <p:cxnSp>
        <p:nvCxnSpPr>
          <p:cNvPr id="46" name="Straight Connector 45">
            <a:extLst>
              <a:ext uri="{FF2B5EF4-FFF2-40B4-BE49-F238E27FC236}">
                <a16:creationId xmlns:a16="http://schemas.microsoft.com/office/drawing/2014/main" id="{CCC6608D-B8D5-0058-0E3D-6CC5FE014E05}"/>
              </a:ext>
            </a:extLst>
          </p:cNvPr>
          <p:cNvCxnSpPr>
            <a:cxnSpLocks/>
          </p:cNvCxnSpPr>
          <p:nvPr/>
        </p:nvCxnSpPr>
        <p:spPr>
          <a:xfrm>
            <a:off x="7769375" y="4014467"/>
            <a:ext cx="3324497" cy="0"/>
          </a:xfrm>
          <a:prstGeom prst="line">
            <a:avLst/>
          </a:prstGeom>
          <a:ln w="317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47" name="Object 13">
            <a:extLst>
              <a:ext uri="{FF2B5EF4-FFF2-40B4-BE49-F238E27FC236}">
                <a16:creationId xmlns:a16="http://schemas.microsoft.com/office/drawing/2014/main" id="{51CE2D93-926E-FAB9-6C5B-802C4D2BB184}"/>
              </a:ext>
            </a:extLst>
          </p:cNvPr>
          <p:cNvGraphicFramePr>
            <a:graphicFrameLocks noChangeAspect="1"/>
          </p:cNvGraphicFramePr>
          <p:nvPr>
            <p:extLst>
              <p:ext uri="{D42A27DB-BD31-4B8C-83A1-F6EECF244321}">
                <p14:modId xmlns:p14="http://schemas.microsoft.com/office/powerpoint/2010/main" val="4166162345"/>
              </p:ext>
            </p:extLst>
          </p:nvPr>
        </p:nvGraphicFramePr>
        <p:xfrm>
          <a:off x="8228013" y="4068304"/>
          <a:ext cx="706437" cy="392112"/>
        </p:xfrm>
        <a:graphic>
          <a:graphicData uri="http://schemas.openxmlformats.org/presentationml/2006/ole">
            <mc:AlternateContent xmlns:mc="http://schemas.openxmlformats.org/markup-compatibility/2006">
              <mc:Choice xmlns:v="urn:schemas-microsoft-com:vml" Requires="v">
                <p:oleObj name="Equation" r:id="rId24" imgW="457200" imgH="253800" progId="Equation.DSMT4">
                  <p:embed/>
                </p:oleObj>
              </mc:Choice>
              <mc:Fallback>
                <p:oleObj name="Equation" r:id="rId24" imgW="457200" imgH="253800" progId="Equation.DSMT4">
                  <p:embed/>
                  <p:pic>
                    <p:nvPicPr>
                      <p:cNvPr id="31" name="Object 13">
                        <a:extLst>
                          <a:ext uri="{FF2B5EF4-FFF2-40B4-BE49-F238E27FC236}">
                            <a16:creationId xmlns:a16="http://schemas.microsoft.com/office/drawing/2014/main" id="{739A9CC2-56D3-26A5-554B-E25FDEAE19A8}"/>
                          </a:ext>
                        </a:extLst>
                      </p:cNvPr>
                      <p:cNvPicPr>
                        <a:picLocks noChangeAspect="1" noChangeArrowheads="1"/>
                      </p:cNvPicPr>
                      <p:nvPr/>
                    </p:nvPicPr>
                    <p:blipFill>
                      <a:blip r:embed="rId25"/>
                      <a:srcRect/>
                      <a:stretch>
                        <a:fillRect/>
                      </a:stretch>
                    </p:blipFill>
                    <p:spPr bwMode="auto">
                      <a:xfrm>
                        <a:off x="8228013" y="4068304"/>
                        <a:ext cx="706437" cy="392112"/>
                      </a:xfrm>
                      <a:prstGeom prst="rect">
                        <a:avLst/>
                      </a:prstGeom>
                      <a:noFill/>
                      <a:ln>
                        <a:noFill/>
                      </a:ln>
                      <a:effectLst/>
                    </p:spPr>
                  </p:pic>
                </p:oleObj>
              </mc:Fallback>
            </mc:AlternateContent>
          </a:graphicData>
        </a:graphic>
      </p:graphicFrame>
      <p:graphicFrame>
        <p:nvGraphicFramePr>
          <p:cNvPr id="48" name="Object 13">
            <a:extLst>
              <a:ext uri="{FF2B5EF4-FFF2-40B4-BE49-F238E27FC236}">
                <a16:creationId xmlns:a16="http://schemas.microsoft.com/office/drawing/2014/main" id="{CABF4F58-B22C-A8A0-9A19-9C103939ABC8}"/>
              </a:ext>
            </a:extLst>
          </p:cNvPr>
          <p:cNvGraphicFramePr>
            <a:graphicFrameLocks noChangeAspect="1"/>
          </p:cNvGraphicFramePr>
          <p:nvPr>
            <p:extLst>
              <p:ext uri="{D42A27DB-BD31-4B8C-83A1-F6EECF244321}">
                <p14:modId xmlns:p14="http://schemas.microsoft.com/office/powerpoint/2010/main" val="3648032500"/>
              </p:ext>
            </p:extLst>
          </p:nvPr>
        </p:nvGraphicFramePr>
        <p:xfrm>
          <a:off x="9931649" y="4059518"/>
          <a:ext cx="672774" cy="392112"/>
        </p:xfrm>
        <a:graphic>
          <a:graphicData uri="http://schemas.openxmlformats.org/presentationml/2006/ole">
            <mc:AlternateContent xmlns:mc="http://schemas.openxmlformats.org/markup-compatibility/2006">
              <mc:Choice xmlns:v="urn:schemas-microsoft-com:vml" Requires="v">
                <p:oleObj name="Equation" r:id="rId26" imgW="457200" imgH="253800" progId="Equation.DSMT4">
                  <p:embed/>
                </p:oleObj>
              </mc:Choice>
              <mc:Fallback>
                <p:oleObj name="Equation" r:id="rId26" imgW="457200" imgH="253800" progId="Equation.DSMT4">
                  <p:embed/>
                  <p:pic>
                    <p:nvPicPr>
                      <p:cNvPr id="47" name="Object 13">
                        <a:extLst>
                          <a:ext uri="{FF2B5EF4-FFF2-40B4-BE49-F238E27FC236}">
                            <a16:creationId xmlns:a16="http://schemas.microsoft.com/office/drawing/2014/main" id="{51CE2D93-926E-FAB9-6C5B-802C4D2BB184}"/>
                          </a:ext>
                        </a:extLst>
                      </p:cNvPr>
                      <p:cNvPicPr>
                        <a:picLocks noChangeAspect="1" noChangeArrowheads="1"/>
                      </p:cNvPicPr>
                      <p:nvPr/>
                    </p:nvPicPr>
                    <p:blipFill>
                      <a:blip r:embed="rId27"/>
                      <a:srcRect/>
                      <a:stretch>
                        <a:fillRect/>
                      </a:stretch>
                    </p:blipFill>
                    <p:spPr bwMode="auto">
                      <a:xfrm>
                        <a:off x="9931649" y="4059518"/>
                        <a:ext cx="672774" cy="392112"/>
                      </a:xfrm>
                      <a:prstGeom prst="rect">
                        <a:avLst/>
                      </a:prstGeom>
                      <a:noFill/>
                      <a:ln>
                        <a:noFill/>
                      </a:ln>
                      <a:effectLst/>
                    </p:spPr>
                  </p:pic>
                </p:oleObj>
              </mc:Fallback>
            </mc:AlternateContent>
          </a:graphicData>
        </a:graphic>
      </p:graphicFrame>
      <p:graphicFrame>
        <p:nvGraphicFramePr>
          <p:cNvPr id="49" name="Object 13">
            <a:extLst>
              <a:ext uri="{FF2B5EF4-FFF2-40B4-BE49-F238E27FC236}">
                <a16:creationId xmlns:a16="http://schemas.microsoft.com/office/drawing/2014/main" id="{B4516388-2B8B-DD00-03C0-5D7D0FFBA866}"/>
              </a:ext>
            </a:extLst>
          </p:cNvPr>
          <p:cNvGraphicFramePr>
            <a:graphicFrameLocks noChangeAspect="1"/>
          </p:cNvGraphicFramePr>
          <p:nvPr>
            <p:extLst>
              <p:ext uri="{D42A27DB-BD31-4B8C-83A1-F6EECF244321}">
                <p14:modId xmlns:p14="http://schemas.microsoft.com/office/powerpoint/2010/main" val="610700201"/>
              </p:ext>
            </p:extLst>
          </p:nvPr>
        </p:nvGraphicFramePr>
        <p:xfrm>
          <a:off x="7046913" y="3816350"/>
          <a:ext cx="635000" cy="392113"/>
        </p:xfrm>
        <a:graphic>
          <a:graphicData uri="http://schemas.openxmlformats.org/presentationml/2006/ole">
            <mc:AlternateContent xmlns:mc="http://schemas.openxmlformats.org/markup-compatibility/2006">
              <mc:Choice xmlns:v="urn:schemas-microsoft-com:vml" Requires="v">
                <p:oleObj name="Equation" r:id="rId28" imgW="431640" imgH="253800" progId="Equation.DSMT4">
                  <p:embed/>
                </p:oleObj>
              </mc:Choice>
              <mc:Fallback>
                <p:oleObj name="Equation" r:id="rId28" imgW="431640" imgH="253800" progId="Equation.DSMT4">
                  <p:embed/>
                  <p:pic>
                    <p:nvPicPr>
                      <p:cNvPr id="48" name="Object 13">
                        <a:extLst>
                          <a:ext uri="{FF2B5EF4-FFF2-40B4-BE49-F238E27FC236}">
                            <a16:creationId xmlns:a16="http://schemas.microsoft.com/office/drawing/2014/main" id="{CABF4F58-B22C-A8A0-9A19-9C103939ABC8}"/>
                          </a:ext>
                        </a:extLst>
                      </p:cNvPr>
                      <p:cNvPicPr>
                        <a:picLocks noChangeAspect="1" noChangeArrowheads="1"/>
                      </p:cNvPicPr>
                      <p:nvPr/>
                    </p:nvPicPr>
                    <p:blipFill>
                      <a:blip r:embed="rId29"/>
                      <a:srcRect/>
                      <a:stretch>
                        <a:fillRect/>
                      </a:stretch>
                    </p:blipFill>
                    <p:spPr bwMode="auto">
                      <a:xfrm>
                        <a:off x="7046913" y="3816350"/>
                        <a:ext cx="635000" cy="392113"/>
                      </a:xfrm>
                      <a:prstGeom prst="rect">
                        <a:avLst/>
                      </a:prstGeom>
                      <a:noFill/>
                      <a:ln>
                        <a:noFill/>
                      </a:ln>
                      <a:effectLst/>
                    </p:spPr>
                  </p:pic>
                </p:oleObj>
              </mc:Fallback>
            </mc:AlternateContent>
          </a:graphicData>
        </a:graphic>
      </p:graphicFrame>
      <p:graphicFrame>
        <p:nvGraphicFramePr>
          <p:cNvPr id="50" name="Object 13">
            <a:extLst>
              <a:ext uri="{FF2B5EF4-FFF2-40B4-BE49-F238E27FC236}">
                <a16:creationId xmlns:a16="http://schemas.microsoft.com/office/drawing/2014/main" id="{C1EBCF00-F30F-7F8F-532D-C0DAD5A182F6}"/>
              </a:ext>
            </a:extLst>
          </p:cNvPr>
          <p:cNvGraphicFramePr>
            <a:graphicFrameLocks noChangeAspect="1"/>
          </p:cNvGraphicFramePr>
          <p:nvPr>
            <p:extLst>
              <p:ext uri="{D42A27DB-BD31-4B8C-83A1-F6EECF244321}">
                <p14:modId xmlns:p14="http://schemas.microsoft.com/office/powerpoint/2010/main" val="759518204"/>
              </p:ext>
            </p:extLst>
          </p:nvPr>
        </p:nvGraphicFramePr>
        <p:xfrm>
          <a:off x="11198225" y="3822700"/>
          <a:ext cx="654050" cy="392113"/>
        </p:xfrm>
        <a:graphic>
          <a:graphicData uri="http://schemas.openxmlformats.org/presentationml/2006/ole">
            <mc:AlternateContent xmlns:mc="http://schemas.openxmlformats.org/markup-compatibility/2006">
              <mc:Choice xmlns:v="urn:schemas-microsoft-com:vml" Requires="v">
                <p:oleObj name="Equation" r:id="rId30" imgW="444240" imgH="253800" progId="Equation.DSMT4">
                  <p:embed/>
                </p:oleObj>
              </mc:Choice>
              <mc:Fallback>
                <p:oleObj name="Equation" r:id="rId30" imgW="444240" imgH="253800" progId="Equation.DSMT4">
                  <p:embed/>
                  <p:pic>
                    <p:nvPicPr>
                      <p:cNvPr id="49" name="Object 13">
                        <a:extLst>
                          <a:ext uri="{FF2B5EF4-FFF2-40B4-BE49-F238E27FC236}">
                            <a16:creationId xmlns:a16="http://schemas.microsoft.com/office/drawing/2014/main" id="{B4516388-2B8B-DD00-03C0-5D7D0FFBA866}"/>
                          </a:ext>
                        </a:extLst>
                      </p:cNvPr>
                      <p:cNvPicPr>
                        <a:picLocks noChangeAspect="1" noChangeArrowheads="1"/>
                      </p:cNvPicPr>
                      <p:nvPr/>
                    </p:nvPicPr>
                    <p:blipFill>
                      <a:blip r:embed="rId31"/>
                      <a:srcRect/>
                      <a:stretch>
                        <a:fillRect/>
                      </a:stretch>
                    </p:blipFill>
                    <p:spPr bwMode="auto">
                      <a:xfrm>
                        <a:off x="11198225" y="3822700"/>
                        <a:ext cx="654050" cy="392113"/>
                      </a:xfrm>
                      <a:prstGeom prst="rect">
                        <a:avLst/>
                      </a:prstGeom>
                      <a:noFill/>
                      <a:ln>
                        <a:noFill/>
                      </a:ln>
                      <a:effectLst/>
                    </p:spPr>
                  </p:pic>
                </p:oleObj>
              </mc:Fallback>
            </mc:AlternateContent>
          </a:graphicData>
        </a:graphic>
      </p:graphicFrame>
      <p:graphicFrame>
        <p:nvGraphicFramePr>
          <p:cNvPr id="51" name="Object 13">
            <a:extLst>
              <a:ext uri="{FF2B5EF4-FFF2-40B4-BE49-F238E27FC236}">
                <a16:creationId xmlns:a16="http://schemas.microsoft.com/office/drawing/2014/main" id="{87F24E62-5A55-647D-A011-6A5FC6316F41}"/>
              </a:ext>
            </a:extLst>
          </p:cNvPr>
          <p:cNvGraphicFramePr>
            <a:graphicFrameLocks noChangeAspect="1"/>
          </p:cNvGraphicFramePr>
          <p:nvPr>
            <p:extLst>
              <p:ext uri="{D42A27DB-BD31-4B8C-83A1-F6EECF244321}">
                <p14:modId xmlns:p14="http://schemas.microsoft.com/office/powerpoint/2010/main" val="3701875118"/>
              </p:ext>
            </p:extLst>
          </p:nvPr>
        </p:nvGraphicFramePr>
        <p:xfrm>
          <a:off x="9104313" y="3557588"/>
          <a:ext cx="654050" cy="392112"/>
        </p:xfrm>
        <a:graphic>
          <a:graphicData uri="http://schemas.openxmlformats.org/presentationml/2006/ole">
            <mc:AlternateContent xmlns:mc="http://schemas.openxmlformats.org/markup-compatibility/2006">
              <mc:Choice xmlns:v="urn:schemas-microsoft-com:vml" Requires="v">
                <p:oleObj name="Equation" r:id="rId32" imgW="444240" imgH="253800" progId="Equation.DSMT4">
                  <p:embed/>
                </p:oleObj>
              </mc:Choice>
              <mc:Fallback>
                <p:oleObj name="Equation" r:id="rId32" imgW="444240" imgH="253800" progId="Equation.DSMT4">
                  <p:embed/>
                  <p:pic>
                    <p:nvPicPr>
                      <p:cNvPr id="49" name="Object 13">
                        <a:extLst>
                          <a:ext uri="{FF2B5EF4-FFF2-40B4-BE49-F238E27FC236}">
                            <a16:creationId xmlns:a16="http://schemas.microsoft.com/office/drawing/2014/main" id="{B4516388-2B8B-DD00-03C0-5D7D0FFBA866}"/>
                          </a:ext>
                        </a:extLst>
                      </p:cNvPr>
                      <p:cNvPicPr>
                        <a:picLocks noChangeAspect="1" noChangeArrowheads="1"/>
                      </p:cNvPicPr>
                      <p:nvPr/>
                    </p:nvPicPr>
                    <p:blipFill>
                      <a:blip r:embed="rId33"/>
                      <a:srcRect/>
                      <a:stretch>
                        <a:fillRect/>
                      </a:stretch>
                    </p:blipFill>
                    <p:spPr bwMode="auto">
                      <a:xfrm>
                        <a:off x="9104313" y="3557588"/>
                        <a:ext cx="654050" cy="392112"/>
                      </a:xfrm>
                      <a:prstGeom prst="rect">
                        <a:avLst/>
                      </a:prstGeom>
                      <a:noFill/>
                      <a:ln>
                        <a:noFill/>
                      </a:ln>
                      <a:effectLst/>
                    </p:spPr>
                  </p:pic>
                </p:oleObj>
              </mc:Fallback>
            </mc:AlternateContent>
          </a:graphicData>
        </a:graphic>
      </p:graphicFrame>
      <p:graphicFrame>
        <p:nvGraphicFramePr>
          <p:cNvPr id="52" name="Object 51">
            <a:extLst>
              <a:ext uri="{FF2B5EF4-FFF2-40B4-BE49-F238E27FC236}">
                <a16:creationId xmlns:a16="http://schemas.microsoft.com/office/drawing/2014/main" id="{270430C0-242F-A633-4D5E-89993FE2E248}"/>
              </a:ext>
            </a:extLst>
          </p:cNvPr>
          <p:cNvGraphicFramePr>
            <a:graphicFrameLocks noChangeAspect="1"/>
          </p:cNvGraphicFramePr>
          <p:nvPr>
            <p:extLst>
              <p:ext uri="{D42A27DB-BD31-4B8C-83A1-F6EECF244321}">
                <p14:modId xmlns:p14="http://schemas.microsoft.com/office/powerpoint/2010/main" val="1751011470"/>
              </p:ext>
            </p:extLst>
          </p:nvPr>
        </p:nvGraphicFramePr>
        <p:xfrm>
          <a:off x="1335450" y="2130533"/>
          <a:ext cx="2493963" cy="817562"/>
        </p:xfrm>
        <a:graphic>
          <a:graphicData uri="http://schemas.openxmlformats.org/presentationml/2006/ole">
            <mc:AlternateContent xmlns:mc="http://schemas.openxmlformats.org/markup-compatibility/2006">
              <mc:Choice xmlns:v="urn:schemas-microsoft-com:vml" Requires="v">
                <p:oleObj name="Equation" r:id="rId34" imgW="1384200" imgH="457200" progId="Equation.DSMT4">
                  <p:embed/>
                </p:oleObj>
              </mc:Choice>
              <mc:Fallback>
                <p:oleObj name="Equation" r:id="rId34" imgW="1384200" imgH="457200" progId="Equation.DSMT4">
                  <p:embed/>
                  <p:pic>
                    <p:nvPicPr>
                      <p:cNvPr id="38" name="Object 37">
                        <a:extLst>
                          <a:ext uri="{FF2B5EF4-FFF2-40B4-BE49-F238E27FC236}">
                            <a16:creationId xmlns:a16="http://schemas.microsoft.com/office/drawing/2014/main" id="{800C90F1-2DEC-966E-2576-730B57CBF063}"/>
                          </a:ext>
                        </a:extLst>
                      </p:cNvPr>
                      <p:cNvPicPr>
                        <a:picLocks noChangeAspect="1" noChangeArrowheads="1"/>
                      </p:cNvPicPr>
                      <p:nvPr/>
                    </p:nvPicPr>
                    <p:blipFill>
                      <a:blip r:embed="rId35"/>
                      <a:srcRect/>
                      <a:stretch>
                        <a:fillRect/>
                      </a:stretch>
                    </p:blipFill>
                    <p:spPr bwMode="auto">
                      <a:xfrm>
                        <a:off x="1335450" y="2130533"/>
                        <a:ext cx="2493963" cy="817562"/>
                      </a:xfrm>
                      <a:prstGeom prst="rect">
                        <a:avLst/>
                      </a:prstGeom>
                      <a:noFill/>
                      <a:ln>
                        <a:noFill/>
                      </a:ln>
                    </p:spPr>
                  </p:pic>
                </p:oleObj>
              </mc:Fallback>
            </mc:AlternateContent>
          </a:graphicData>
        </a:graphic>
      </p:graphicFrame>
      <p:graphicFrame>
        <p:nvGraphicFramePr>
          <p:cNvPr id="53" name="Object 13">
            <a:extLst>
              <a:ext uri="{FF2B5EF4-FFF2-40B4-BE49-F238E27FC236}">
                <a16:creationId xmlns:a16="http://schemas.microsoft.com/office/drawing/2014/main" id="{AD41A1E2-4B23-9A28-9E1A-BD55A777A82B}"/>
              </a:ext>
            </a:extLst>
          </p:cNvPr>
          <p:cNvGraphicFramePr>
            <a:graphicFrameLocks noChangeAspect="1"/>
          </p:cNvGraphicFramePr>
          <p:nvPr>
            <p:extLst>
              <p:ext uri="{D42A27DB-BD31-4B8C-83A1-F6EECF244321}">
                <p14:modId xmlns:p14="http://schemas.microsoft.com/office/powerpoint/2010/main" val="106769051"/>
              </p:ext>
            </p:extLst>
          </p:nvPr>
        </p:nvGraphicFramePr>
        <p:xfrm>
          <a:off x="8845422" y="2022551"/>
          <a:ext cx="1171831" cy="378634"/>
        </p:xfrm>
        <a:graphic>
          <a:graphicData uri="http://schemas.openxmlformats.org/presentationml/2006/ole">
            <mc:AlternateContent xmlns:mc="http://schemas.openxmlformats.org/markup-compatibility/2006">
              <mc:Choice xmlns:v="urn:schemas-microsoft-com:vml" Requires="v">
                <p:oleObj name="Equation" r:id="rId36" imgW="749160" imgH="241200" progId="Equation.DSMT4">
                  <p:embed/>
                </p:oleObj>
              </mc:Choice>
              <mc:Fallback>
                <p:oleObj name="Equation" r:id="rId36" imgW="749160" imgH="241200" progId="Equation.DSMT4">
                  <p:embed/>
                  <p:pic>
                    <p:nvPicPr>
                      <p:cNvPr id="37" name="Object 13">
                        <a:extLst>
                          <a:ext uri="{FF2B5EF4-FFF2-40B4-BE49-F238E27FC236}">
                            <a16:creationId xmlns:a16="http://schemas.microsoft.com/office/drawing/2014/main" id="{691D5811-AFBE-E78D-91D1-F5A16DEDE1E9}"/>
                          </a:ext>
                        </a:extLst>
                      </p:cNvPr>
                      <p:cNvPicPr>
                        <a:picLocks noChangeAspect="1" noChangeArrowheads="1"/>
                      </p:cNvPicPr>
                      <p:nvPr/>
                    </p:nvPicPr>
                    <p:blipFill>
                      <a:blip r:embed="rId37"/>
                      <a:srcRect/>
                      <a:stretch>
                        <a:fillRect/>
                      </a:stretch>
                    </p:blipFill>
                    <p:spPr bwMode="auto">
                      <a:xfrm>
                        <a:off x="8845422" y="2022551"/>
                        <a:ext cx="1171831" cy="378634"/>
                      </a:xfrm>
                      <a:prstGeom prst="rect">
                        <a:avLst/>
                      </a:prstGeom>
                      <a:noFill/>
                      <a:ln>
                        <a:noFill/>
                      </a:ln>
                      <a:effectLst/>
                    </p:spPr>
                  </p:pic>
                </p:oleObj>
              </mc:Fallback>
            </mc:AlternateContent>
          </a:graphicData>
        </a:graphic>
      </p:graphicFrame>
      <p:graphicFrame>
        <p:nvGraphicFramePr>
          <p:cNvPr id="54" name="Object 13">
            <a:extLst>
              <a:ext uri="{FF2B5EF4-FFF2-40B4-BE49-F238E27FC236}">
                <a16:creationId xmlns:a16="http://schemas.microsoft.com/office/drawing/2014/main" id="{D9A70F72-1283-747B-BB83-F68FC3AEE2D8}"/>
              </a:ext>
            </a:extLst>
          </p:cNvPr>
          <p:cNvGraphicFramePr>
            <a:graphicFrameLocks noChangeAspect="1"/>
          </p:cNvGraphicFramePr>
          <p:nvPr>
            <p:extLst>
              <p:ext uri="{D42A27DB-BD31-4B8C-83A1-F6EECF244321}">
                <p14:modId xmlns:p14="http://schemas.microsoft.com/office/powerpoint/2010/main" val="708723973"/>
              </p:ext>
            </p:extLst>
          </p:nvPr>
        </p:nvGraphicFramePr>
        <p:xfrm>
          <a:off x="8841468" y="5451979"/>
          <a:ext cx="1171831" cy="378634"/>
        </p:xfrm>
        <a:graphic>
          <a:graphicData uri="http://schemas.openxmlformats.org/presentationml/2006/ole">
            <mc:AlternateContent xmlns:mc="http://schemas.openxmlformats.org/markup-compatibility/2006">
              <mc:Choice xmlns:v="urn:schemas-microsoft-com:vml" Requires="v">
                <p:oleObj name="Equation" r:id="rId38" imgW="749160" imgH="241200" progId="Equation.DSMT4">
                  <p:embed/>
                </p:oleObj>
              </mc:Choice>
              <mc:Fallback>
                <p:oleObj name="Equation" r:id="rId38" imgW="749160" imgH="241200" progId="Equation.DSMT4">
                  <p:embed/>
                  <p:pic>
                    <p:nvPicPr>
                      <p:cNvPr id="53" name="Object 13">
                        <a:extLst>
                          <a:ext uri="{FF2B5EF4-FFF2-40B4-BE49-F238E27FC236}">
                            <a16:creationId xmlns:a16="http://schemas.microsoft.com/office/drawing/2014/main" id="{AD41A1E2-4B23-9A28-9E1A-BD55A777A82B}"/>
                          </a:ext>
                        </a:extLst>
                      </p:cNvPr>
                      <p:cNvPicPr>
                        <a:picLocks noChangeAspect="1" noChangeArrowheads="1"/>
                      </p:cNvPicPr>
                      <p:nvPr/>
                    </p:nvPicPr>
                    <p:blipFill>
                      <a:blip r:embed="rId39"/>
                      <a:srcRect/>
                      <a:stretch>
                        <a:fillRect/>
                      </a:stretch>
                    </p:blipFill>
                    <p:spPr bwMode="auto">
                      <a:xfrm>
                        <a:off x="8841468" y="5451979"/>
                        <a:ext cx="1171831" cy="37863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46668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down)">
                                      <p:cBhvr>
                                        <p:cTn id="26" dur="580">
                                          <p:stCondLst>
                                            <p:cond delay="0"/>
                                          </p:stCondLst>
                                        </p:cTn>
                                        <p:tgtEl>
                                          <p:spTgt spid="47"/>
                                        </p:tgtEl>
                                      </p:cBhvr>
                                    </p:animEffect>
                                    <p:anim calcmode="lin" valueType="num">
                                      <p:cBhvr>
                                        <p:cTn id="27"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32" dur="26">
                                          <p:stCondLst>
                                            <p:cond delay="650"/>
                                          </p:stCondLst>
                                        </p:cTn>
                                        <p:tgtEl>
                                          <p:spTgt spid="47"/>
                                        </p:tgtEl>
                                      </p:cBhvr>
                                      <p:to x="100000" y="60000"/>
                                    </p:animScale>
                                    <p:animScale>
                                      <p:cBhvr>
                                        <p:cTn id="33" dur="166" decel="50000">
                                          <p:stCondLst>
                                            <p:cond delay="676"/>
                                          </p:stCondLst>
                                        </p:cTn>
                                        <p:tgtEl>
                                          <p:spTgt spid="47"/>
                                        </p:tgtEl>
                                      </p:cBhvr>
                                      <p:to x="100000" y="100000"/>
                                    </p:animScale>
                                    <p:animScale>
                                      <p:cBhvr>
                                        <p:cTn id="34" dur="26">
                                          <p:stCondLst>
                                            <p:cond delay="1312"/>
                                          </p:stCondLst>
                                        </p:cTn>
                                        <p:tgtEl>
                                          <p:spTgt spid="47"/>
                                        </p:tgtEl>
                                      </p:cBhvr>
                                      <p:to x="100000" y="80000"/>
                                    </p:animScale>
                                    <p:animScale>
                                      <p:cBhvr>
                                        <p:cTn id="35" dur="166" decel="50000">
                                          <p:stCondLst>
                                            <p:cond delay="1338"/>
                                          </p:stCondLst>
                                        </p:cTn>
                                        <p:tgtEl>
                                          <p:spTgt spid="47"/>
                                        </p:tgtEl>
                                      </p:cBhvr>
                                      <p:to x="100000" y="100000"/>
                                    </p:animScale>
                                    <p:animScale>
                                      <p:cBhvr>
                                        <p:cTn id="36" dur="26">
                                          <p:stCondLst>
                                            <p:cond delay="1642"/>
                                          </p:stCondLst>
                                        </p:cTn>
                                        <p:tgtEl>
                                          <p:spTgt spid="47"/>
                                        </p:tgtEl>
                                      </p:cBhvr>
                                      <p:to x="100000" y="90000"/>
                                    </p:animScale>
                                    <p:animScale>
                                      <p:cBhvr>
                                        <p:cTn id="37" dur="166" decel="50000">
                                          <p:stCondLst>
                                            <p:cond delay="1668"/>
                                          </p:stCondLst>
                                        </p:cTn>
                                        <p:tgtEl>
                                          <p:spTgt spid="47"/>
                                        </p:tgtEl>
                                      </p:cBhvr>
                                      <p:to x="100000" y="100000"/>
                                    </p:animScale>
                                    <p:animScale>
                                      <p:cBhvr>
                                        <p:cTn id="38" dur="26">
                                          <p:stCondLst>
                                            <p:cond delay="1808"/>
                                          </p:stCondLst>
                                        </p:cTn>
                                        <p:tgtEl>
                                          <p:spTgt spid="47"/>
                                        </p:tgtEl>
                                      </p:cBhvr>
                                      <p:to x="100000" y="95000"/>
                                    </p:animScale>
                                    <p:animScale>
                                      <p:cBhvr>
                                        <p:cTn id="39" dur="166" decel="50000">
                                          <p:stCondLst>
                                            <p:cond delay="1834"/>
                                          </p:stCondLst>
                                        </p:cTn>
                                        <p:tgtEl>
                                          <p:spTgt spid="47"/>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down)">
                                      <p:cBhvr>
                                        <p:cTn id="44" dur="580">
                                          <p:stCondLst>
                                            <p:cond delay="0"/>
                                          </p:stCondLst>
                                        </p:cTn>
                                        <p:tgtEl>
                                          <p:spTgt spid="48"/>
                                        </p:tgtEl>
                                      </p:cBhvr>
                                    </p:animEffect>
                                    <p:anim calcmode="lin" valueType="num">
                                      <p:cBhvr>
                                        <p:cTn id="4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50" dur="26">
                                          <p:stCondLst>
                                            <p:cond delay="650"/>
                                          </p:stCondLst>
                                        </p:cTn>
                                        <p:tgtEl>
                                          <p:spTgt spid="48"/>
                                        </p:tgtEl>
                                      </p:cBhvr>
                                      <p:to x="100000" y="60000"/>
                                    </p:animScale>
                                    <p:animScale>
                                      <p:cBhvr>
                                        <p:cTn id="51" dur="166" decel="50000">
                                          <p:stCondLst>
                                            <p:cond delay="676"/>
                                          </p:stCondLst>
                                        </p:cTn>
                                        <p:tgtEl>
                                          <p:spTgt spid="48"/>
                                        </p:tgtEl>
                                      </p:cBhvr>
                                      <p:to x="100000" y="100000"/>
                                    </p:animScale>
                                    <p:animScale>
                                      <p:cBhvr>
                                        <p:cTn id="52" dur="26">
                                          <p:stCondLst>
                                            <p:cond delay="1312"/>
                                          </p:stCondLst>
                                        </p:cTn>
                                        <p:tgtEl>
                                          <p:spTgt spid="48"/>
                                        </p:tgtEl>
                                      </p:cBhvr>
                                      <p:to x="100000" y="80000"/>
                                    </p:animScale>
                                    <p:animScale>
                                      <p:cBhvr>
                                        <p:cTn id="53" dur="166" decel="50000">
                                          <p:stCondLst>
                                            <p:cond delay="1338"/>
                                          </p:stCondLst>
                                        </p:cTn>
                                        <p:tgtEl>
                                          <p:spTgt spid="48"/>
                                        </p:tgtEl>
                                      </p:cBhvr>
                                      <p:to x="100000" y="100000"/>
                                    </p:animScale>
                                    <p:animScale>
                                      <p:cBhvr>
                                        <p:cTn id="54" dur="26">
                                          <p:stCondLst>
                                            <p:cond delay="1642"/>
                                          </p:stCondLst>
                                        </p:cTn>
                                        <p:tgtEl>
                                          <p:spTgt spid="48"/>
                                        </p:tgtEl>
                                      </p:cBhvr>
                                      <p:to x="100000" y="90000"/>
                                    </p:animScale>
                                    <p:animScale>
                                      <p:cBhvr>
                                        <p:cTn id="55" dur="166" decel="50000">
                                          <p:stCondLst>
                                            <p:cond delay="1668"/>
                                          </p:stCondLst>
                                        </p:cTn>
                                        <p:tgtEl>
                                          <p:spTgt spid="48"/>
                                        </p:tgtEl>
                                      </p:cBhvr>
                                      <p:to x="100000" y="100000"/>
                                    </p:animScale>
                                    <p:animScale>
                                      <p:cBhvr>
                                        <p:cTn id="56" dur="26">
                                          <p:stCondLst>
                                            <p:cond delay="1808"/>
                                          </p:stCondLst>
                                        </p:cTn>
                                        <p:tgtEl>
                                          <p:spTgt spid="48"/>
                                        </p:tgtEl>
                                      </p:cBhvr>
                                      <p:to x="100000" y="95000"/>
                                    </p:animScale>
                                    <p:animScale>
                                      <p:cBhvr>
                                        <p:cTn id="57" dur="166" decel="50000">
                                          <p:stCondLst>
                                            <p:cond delay="1834"/>
                                          </p:stCondLst>
                                        </p:cTn>
                                        <p:tgtEl>
                                          <p:spTgt spid="48"/>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80">
                                          <p:stCondLst>
                                            <p:cond delay="0"/>
                                          </p:stCondLst>
                                        </p:cTn>
                                        <p:tgtEl>
                                          <p:spTgt spid="49"/>
                                        </p:tgtEl>
                                      </p:cBhvr>
                                    </p:animEffect>
                                    <p:anim calcmode="lin" valueType="num">
                                      <p:cBhvr>
                                        <p:cTn id="6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73" dur="26">
                                          <p:stCondLst>
                                            <p:cond delay="650"/>
                                          </p:stCondLst>
                                        </p:cTn>
                                        <p:tgtEl>
                                          <p:spTgt spid="49"/>
                                        </p:tgtEl>
                                      </p:cBhvr>
                                      <p:to x="100000" y="60000"/>
                                    </p:animScale>
                                    <p:animScale>
                                      <p:cBhvr>
                                        <p:cTn id="74" dur="166" decel="50000">
                                          <p:stCondLst>
                                            <p:cond delay="676"/>
                                          </p:stCondLst>
                                        </p:cTn>
                                        <p:tgtEl>
                                          <p:spTgt spid="49"/>
                                        </p:tgtEl>
                                      </p:cBhvr>
                                      <p:to x="100000" y="100000"/>
                                    </p:animScale>
                                    <p:animScale>
                                      <p:cBhvr>
                                        <p:cTn id="75" dur="26">
                                          <p:stCondLst>
                                            <p:cond delay="1312"/>
                                          </p:stCondLst>
                                        </p:cTn>
                                        <p:tgtEl>
                                          <p:spTgt spid="49"/>
                                        </p:tgtEl>
                                      </p:cBhvr>
                                      <p:to x="100000" y="80000"/>
                                    </p:animScale>
                                    <p:animScale>
                                      <p:cBhvr>
                                        <p:cTn id="76" dur="166" decel="50000">
                                          <p:stCondLst>
                                            <p:cond delay="1338"/>
                                          </p:stCondLst>
                                        </p:cTn>
                                        <p:tgtEl>
                                          <p:spTgt spid="49"/>
                                        </p:tgtEl>
                                      </p:cBhvr>
                                      <p:to x="100000" y="100000"/>
                                    </p:animScale>
                                    <p:animScale>
                                      <p:cBhvr>
                                        <p:cTn id="77" dur="26">
                                          <p:stCondLst>
                                            <p:cond delay="1642"/>
                                          </p:stCondLst>
                                        </p:cTn>
                                        <p:tgtEl>
                                          <p:spTgt spid="49"/>
                                        </p:tgtEl>
                                      </p:cBhvr>
                                      <p:to x="100000" y="90000"/>
                                    </p:animScale>
                                    <p:animScale>
                                      <p:cBhvr>
                                        <p:cTn id="78" dur="166" decel="50000">
                                          <p:stCondLst>
                                            <p:cond delay="1668"/>
                                          </p:stCondLst>
                                        </p:cTn>
                                        <p:tgtEl>
                                          <p:spTgt spid="49"/>
                                        </p:tgtEl>
                                      </p:cBhvr>
                                      <p:to x="100000" y="100000"/>
                                    </p:animScale>
                                    <p:animScale>
                                      <p:cBhvr>
                                        <p:cTn id="79" dur="26">
                                          <p:stCondLst>
                                            <p:cond delay="1808"/>
                                          </p:stCondLst>
                                        </p:cTn>
                                        <p:tgtEl>
                                          <p:spTgt spid="49"/>
                                        </p:tgtEl>
                                      </p:cBhvr>
                                      <p:to x="100000" y="95000"/>
                                    </p:animScale>
                                    <p:animScale>
                                      <p:cBhvr>
                                        <p:cTn id="80" dur="166" decel="50000">
                                          <p:stCondLst>
                                            <p:cond delay="1834"/>
                                          </p:stCondLst>
                                        </p:cTn>
                                        <p:tgtEl>
                                          <p:spTgt spid="49"/>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wipe(down)">
                                      <p:cBhvr>
                                        <p:cTn id="85" dur="580">
                                          <p:stCondLst>
                                            <p:cond delay="0"/>
                                          </p:stCondLst>
                                        </p:cTn>
                                        <p:tgtEl>
                                          <p:spTgt spid="50"/>
                                        </p:tgtEl>
                                      </p:cBhvr>
                                    </p:animEffect>
                                    <p:anim calcmode="lin" valueType="num">
                                      <p:cBhvr>
                                        <p:cTn id="86"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91" dur="26">
                                          <p:stCondLst>
                                            <p:cond delay="650"/>
                                          </p:stCondLst>
                                        </p:cTn>
                                        <p:tgtEl>
                                          <p:spTgt spid="50"/>
                                        </p:tgtEl>
                                      </p:cBhvr>
                                      <p:to x="100000" y="60000"/>
                                    </p:animScale>
                                    <p:animScale>
                                      <p:cBhvr>
                                        <p:cTn id="92" dur="166" decel="50000">
                                          <p:stCondLst>
                                            <p:cond delay="676"/>
                                          </p:stCondLst>
                                        </p:cTn>
                                        <p:tgtEl>
                                          <p:spTgt spid="50"/>
                                        </p:tgtEl>
                                      </p:cBhvr>
                                      <p:to x="100000" y="100000"/>
                                    </p:animScale>
                                    <p:animScale>
                                      <p:cBhvr>
                                        <p:cTn id="93" dur="26">
                                          <p:stCondLst>
                                            <p:cond delay="1312"/>
                                          </p:stCondLst>
                                        </p:cTn>
                                        <p:tgtEl>
                                          <p:spTgt spid="50"/>
                                        </p:tgtEl>
                                      </p:cBhvr>
                                      <p:to x="100000" y="80000"/>
                                    </p:animScale>
                                    <p:animScale>
                                      <p:cBhvr>
                                        <p:cTn id="94" dur="166" decel="50000">
                                          <p:stCondLst>
                                            <p:cond delay="1338"/>
                                          </p:stCondLst>
                                        </p:cTn>
                                        <p:tgtEl>
                                          <p:spTgt spid="50"/>
                                        </p:tgtEl>
                                      </p:cBhvr>
                                      <p:to x="100000" y="100000"/>
                                    </p:animScale>
                                    <p:animScale>
                                      <p:cBhvr>
                                        <p:cTn id="95" dur="26">
                                          <p:stCondLst>
                                            <p:cond delay="1642"/>
                                          </p:stCondLst>
                                        </p:cTn>
                                        <p:tgtEl>
                                          <p:spTgt spid="50"/>
                                        </p:tgtEl>
                                      </p:cBhvr>
                                      <p:to x="100000" y="90000"/>
                                    </p:animScale>
                                    <p:animScale>
                                      <p:cBhvr>
                                        <p:cTn id="96" dur="166" decel="50000">
                                          <p:stCondLst>
                                            <p:cond delay="1668"/>
                                          </p:stCondLst>
                                        </p:cTn>
                                        <p:tgtEl>
                                          <p:spTgt spid="50"/>
                                        </p:tgtEl>
                                      </p:cBhvr>
                                      <p:to x="100000" y="100000"/>
                                    </p:animScale>
                                    <p:animScale>
                                      <p:cBhvr>
                                        <p:cTn id="97" dur="26">
                                          <p:stCondLst>
                                            <p:cond delay="1808"/>
                                          </p:stCondLst>
                                        </p:cTn>
                                        <p:tgtEl>
                                          <p:spTgt spid="50"/>
                                        </p:tgtEl>
                                      </p:cBhvr>
                                      <p:to x="100000" y="95000"/>
                                    </p:animScale>
                                    <p:animScale>
                                      <p:cBhvr>
                                        <p:cTn id="98" dur="166" decel="50000">
                                          <p:stCondLst>
                                            <p:cond delay="1834"/>
                                          </p:stCondLst>
                                        </p:cTn>
                                        <p:tgtEl>
                                          <p:spTgt spid="50"/>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fade">
                                      <p:cBhvr>
                                        <p:cTn id="108" dur="1000"/>
                                        <p:tgtEl>
                                          <p:spTgt spid="46"/>
                                        </p:tgtEl>
                                      </p:cBhvr>
                                    </p:animEffect>
                                    <p:anim calcmode="lin" valueType="num">
                                      <p:cBhvr>
                                        <p:cTn id="109" dur="1000" fill="hold"/>
                                        <p:tgtEl>
                                          <p:spTgt spid="46"/>
                                        </p:tgtEl>
                                        <p:attrNameLst>
                                          <p:attrName>ppt_x</p:attrName>
                                        </p:attrNameLst>
                                      </p:cBhvr>
                                      <p:tavLst>
                                        <p:tav tm="0">
                                          <p:val>
                                            <p:strVal val="#ppt_x"/>
                                          </p:val>
                                        </p:tav>
                                        <p:tav tm="100000">
                                          <p:val>
                                            <p:strVal val="#ppt_x"/>
                                          </p:val>
                                        </p:tav>
                                      </p:tavLst>
                                    </p:anim>
                                    <p:anim calcmode="lin" valueType="num">
                                      <p:cBhvr>
                                        <p:cTn id="11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5" presetClass="entr" presetSubtype="0" fill="hold" nodeType="click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2000"/>
                                        <p:tgtEl>
                                          <p:spTgt spid="52"/>
                                        </p:tgtEl>
                                      </p:cBhvr>
                                    </p:animEffect>
                                    <p:anim calcmode="lin" valueType="num">
                                      <p:cBhvr>
                                        <p:cTn id="116" dur="2000" fill="hold"/>
                                        <p:tgtEl>
                                          <p:spTgt spid="52"/>
                                        </p:tgtEl>
                                        <p:attrNameLst>
                                          <p:attrName>ppt_w</p:attrName>
                                        </p:attrNameLst>
                                      </p:cBhvr>
                                      <p:tavLst>
                                        <p:tav tm="0" fmla="#ppt_w*sin(2.5*pi*$)">
                                          <p:val>
                                            <p:fltVal val="0"/>
                                          </p:val>
                                        </p:tav>
                                        <p:tav tm="100000">
                                          <p:val>
                                            <p:fltVal val="1"/>
                                          </p:val>
                                        </p:tav>
                                      </p:tavLst>
                                    </p:anim>
                                    <p:anim calcmode="lin" valueType="num">
                                      <p:cBhvr>
                                        <p:cTn id="117"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fade">
                                      <p:cBhvr>
                                        <p:cTn id="122" dur="5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500"/>
                                        <p:tgtEl>
                                          <p:spTgt spid="2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27"/>
                                        </p:tgtEl>
                                        <p:attrNameLst>
                                          <p:attrName>style.visibility</p:attrName>
                                        </p:attrNameLst>
                                      </p:cBhvr>
                                      <p:to>
                                        <p:strVal val="visible"/>
                                      </p:to>
                                    </p:set>
                                    <p:animEffect transition="in" filter="fade">
                                      <p:cBhvr>
                                        <p:cTn id="132" dur="500"/>
                                        <p:tgtEl>
                                          <p:spTgt spid="27"/>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28"/>
                                        </p:tgtEl>
                                        <p:attrNameLst>
                                          <p:attrName>style.visibility</p:attrName>
                                        </p:attrNameLst>
                                      </p:cBhvr>
                                      <p:to>
                                        <p:strVal val="visible"/>
                                      </p:to>
                                    </p:set>
                                    <p:animEffect transition="in" filter="fade">
                                      <p:cBhvr>
                                        <p:cTn id="137" dur="500"/>
                                        <p:tgtEl>
                                          <p:spTgt spid="28"/>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fade">
                                      <p:cBhvr>
                                        <p:cTn id="142" dur="500"/>
                                        <p:tgtEl>
                                          <p:spTgt spid="30"/>
                                        </p:tgtEl>
                                      </p:cBhvr>
                                    </p:animEffect>
                                  </p:childTnLst>
                                </p:cTn>
                              </p:par>
                            </p:childTnLst>
                          </p:cTn>
                        </p:par>
                      </p:childTnLst>
                    </p:cTn>
                  </p:par>
                  <p:par>
                    <p:cTn id="143" fill="hold">
                      <p:stCondLst>
                        <p:cond delay="indefinite"/>
                      </p:stCondLst>
                      <p:childTnLst>
                        <p:par>
                          <p:cTn id="144" fill="hold">
                            <p:stCondLst>
                              <p:cond delay="0"/>
                            </p:stCondLst>
                            <p:childTnLst>
                              <p:par>
                                <p:cTn id="145" presetID="26" presetClass="entr" presetSubtype="0" fill="hold" nodeType="clickEffect">
                                  <p:stCondLst>
                                    <p:cond delay="0"/>
                                  </p:stCondLst>
                                  <p:childTnLst>
                                    <p:set>
                                      <p:cBhvr>
                                        <p:cTn id="146" dur="1" fill="hold">
                                          <p:stCondLst>
                                            <p:cond delay="0"/>
                                          </p:stCondLst>
                                        </p:cTn>
                                        <p:tgtEl>
                                          <p:spTgt spid="51"/>
                                        </p:tgtEl>
                                        <p:attrNameLst>
                                          <p:attrName>style.visibility</p:attrName>
                                        </p:attrNameLst>
                                      </p:cBhvr>
                                      <p:to>
                                        <p:strVal val="visible"/>
                                      </p:to>
                                    </p:set>
                                    <p:animEffect transition="in" filter="wipe(down)">
                                      <p:cBhvr>
                                        <p:cTn id="147" dur="580">
                                          <p:stCondLst>
                                            <p:cond delay="0"/>
                                          </p:stCondLst>
                                        </p:cTn>
                                        <p:tgtEl>
                                          <p:spTgt spid="51"/>
                                        </p:tgtEl>
                                      </p:cBhvr>
                                    </p:animEffect>
                                    <p:anim calcmode="lin" valueType="num">
                                      <p:cBhvr>
                                        <p:cTn id="14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3" dur="26">
                                          <p:stCondLst>
                                            <p:cond delay="650"/>
                                          </p:stCondLst>
                                        </p:cTn>
                                        <p:tgtEl>
                                          <p:spTgt spid="51"/>
                                        </p:tgtEl>
                                      </p:cBhvr>
                                      <p:to x="100000" y="60000"/>
                                    </p:animScale>
                                    <p:animScale>
                                      <p:cBhvr>
                                        <p:cTn id="154" dur="166" decel="50000">
                                          <p:stCondLst>
                                            <p:cond delay="676"/>
                                          </p:stCondLst>
                                        </p:cTn>
                                        <p:tgtEl>
                                          <p:spTgt spid="51"/>
                                        </p:tgtEl>
                                      </p:cBhvr>
                                      <p:to x="100000" y="100000"/>
                                    </p:animScale>
                                    <p:animScale>
                                      <p:cBhvr>
                                        <p:cTn id="155" dur="26">
                                          <p:stCondLst>
                                            <p:cond delay="1312"/>
                                          </p:stCondLst>
                                        </p:cTn>
                                        <p:tgtEl>
                                          <p:spTgt spid="51"/>
                                        </p:tgtEl>
                                      </p:cBhvr>
                                      <p:to x="100000" y="80000"/>
                                    </p:animScale>
                                    <p:animScale>
                                      <p:cBhvr>
                                        <p:cTn id="156" dur="166" decel="50000">
                                          <p:stCondLst>
                                            <p:cond delay="1338"/>
                                          </p:stCondLst>
                                        </p:cTn>
                                        <p:tgtEl>
                                          <p:spTgt spid="51"/>
                                        </p:tgtEl>
                                      </p:cBhvr>
                                      <p:to x="100000" y="100000"/>
                                    </p:animScale>
                                    <p:animScale>
                                      <p:cBhvr>
                                        <p:cTn id="157" dur="26">
                                          <p:stCondLst>
                                            <p:cond delay="1642"/>
                                          </p:stCondLst>
                                        </p:cTn>
                                        <p:tgtEl>
                                          <p:spTgt spid="51"/>
                                        </p:tgtEl>
                                      </p:cBhvr>
                                      <p:to x="100000" y="90000"/>
                                    </p:animScale>
                                    <p:animScale>
                                      <p:cBhvr>
                                        <p:cTn id="158" dur="166" decel="50000">
                                          <p:stCondLst>
                                            <p:cond delay="1668"/>
                                          </p:stCondLst>
                                        </p:cTn>
                                        <p:tgtEl>
                                          <p:spTgt spid="51"/>
                                        </p:tgtEl>
                                      </p:cBhvr>
                                      <p:to x="100000" y="100000"/>
                                    </p:animScale>
                                    <p:animScale>
                                      <p:cBhvr>
                                        <p:cTn id="159" dur="26">
                                          <p:stCondLst>
                                            <p:cond delay="1808"/>
                                          </p:stCondLst>
                                        </p:cTn>
                                        <p:tgtEl>
                                          <p:spTgt spid="51"/>
                                        </p:tgtEl>
                                      </p:cBhvr>
                                      <p:to x="100000" y="95000"/>
                                    </p:animScale>
                                    <p:animScale>
                                      <p:cBhvr>
                                        <p:cTn id="160" dur="166" decel="50000">
                                          <p:stCondLst>
                                            <p:cond delay="1834"/>
                                          </p:stCondLst>
                                        </p:cTn>
                                        <p:tgtEl>
                                          <p:spTgt spid="51"/>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fade">
                                      <p:cBhvr>
                                        <p:cTn id="165" dur="500"/>
                                        <p:tgtEl>
                                          <p:spTgt spid="32"/>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nodeType="clickEffect">
                                  <p:stCondLst>
                                    <p:cond delay="0"/>
                                  </p:stCondLst>
                                  <p:childTnLst>
                                    <p:set>
                                      <p:cBhvr>
                                        <p:cTn id="169" dur="1" fill="hold">
                                          <p:stCondLst>
                                            <p:cond delay="0"/>
                                          </p:stCondLst>
                                        </p:cTn>
                                        <p:tgtEl>
                                          <p:spTgt spid="34"/>
                                        </p:tgtEl>
                                        <p:attrNameLst>
                                          <p:attrName>style.visibility</p:attrName>
                                        </p:attrNameLst>
                                      </p:cBhvr>
                                      <p:to>
                                        <p:strVal val="visible"/>
                                      </p:to>
                                    </p:set>
                                    <p:animEffect transition="in" filter="fade">
                                      <p:cBhvr>
                                        <p:cTn id="170" dur="500"/>
                                        <p:tgtEl>
                                          <p:spTgt spid="34"/>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nodeType="clickEffect">
                                  <p:stCondLst>
                                    <p:cond delay="0"/>
                                  </p:stCondLst>
                                  <p:childTnLst>
                                    <p:set>
                                      <p:cBhvr>
                                        <p:cTn id="174" dur="1" fill="hold">
                                          <p:stCondLst>
                                            <p:cond delay="0"/>
                                          </p:stCondLst>
                                        </p:cTn>
                                        <p:tgtEl>
                                          <p:spTgt spid="35"/>
                                        </p:tgtEl>
                                        <p:attrNameLst>
                                          <p:attrName>style.visibility</p:attrName>
                                        </p:attrNameLst>
                                      </p:cBhvr>
                                      <p:to>
                                        <p:strVal val="visible"/>
                                      </p:to>
                                    </p:set>
                                    <p:animEffect transition="in" filter="fade">
                                      <p:cBhvr>
                                        <p:cTn id="175" dur="500"/>
                                        <p:tgtEl>
                                          <p:spTgt spid="35"/>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36"/>
                                        </p:tgtEl>
                                        <p:attrNameLst>
                                          <p:attrName>style.visibility</p:attrName>
                                        </p:attrNameLst>
                                      </p:cBhvr>
                                      <p:to>
                                        <p:strVal val="visible"/>
                                      </p:to>
                                    </p:set>
                                    <p:animEffect transition="in" filter="fade">
                                      <p:cBhvr>
                                        <p:cTn id="180" dur="500"/>
                                        <p:tgtEl>
                                          <p:spTgt spid="36"/>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nodeType="clickEffect">
                                  <p:stCondLst>
                                    <p:cond delay="0"/>
                                  </p:stCondLst>
                                  <p:childTnLst>
                                    <p:set>
                                      <p:cBhvr>
                                        <p:cTn id="184" dur="1" fill="hold">
                                          <p:stCondLst>
                                            <p:cond delay="0"/>
                                          </p:stCondLst>
                                        </p:cTn>
                                        <p:tgtEl>
                                          <p:spTgt spid="37"/>
                                        </p:tgtEl>
                                        <p:attrNameLst>
                                          <p:attrName>style.visibility</p:attrName>
                                        </p:attrNameLst>
                                      </p:cBhvr>
                                      <p:to>
                                        <p:strVal val="visible"/>
                                      </p:to>
                                    </p:set>
                                    <p:animEffect transition="in" filter="fade">
                                      <p:cBhvr>
                                        <p:cTn id="185" dur="500"/>
                                        <p:tgtEl>
                                          <p:spTgt spid="37"/>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40"/>
                                        </p:tgtEl>
                                        <p:attrNameLst>
                                          <p:attrName>style.visibility</p:attrName>
                                        </p:attrNameLst>
                                      </p:cBhvr>
                                      <p:to>
                                        <p:strVal val="visible"/>
                                      </p:to>
                                    </p:set>
                                    <p:animEffect transition="in" filter="fade">
                                      <p:cBhvr>
                                        <p:cTn id="190" dur="500"/>
                                        <p:tgtEl>
                                          <p:spTgt spid="40"/>
                                        </p:tgtEl>
                                      </p:cBhvr>
                                    </p:animEffect>
                                  </p:childTnLst>
                                </p:cTn>
                              </p:par>
                            </p:childTnLst>
                          </p:cTn>
                        </p:par>
                      </p:childTnLst>
                    </p:cTn>
                  </p:par>
                  <p:par>
                    <p:cTn id="191" fill="hold">
                      <p:stCondLst>
                        <p:cond delay="indefinite"/>
                      </p:stCondLst>
                      <p:childTnLst>
                        <p:par>
                          <p:cTn id="192" fill="hold">
                            <p:stCondLst>
                              <p:cond delay="0"/>
                            </p:stCondLst>
                            <p:childTnLst>
                              <p:par>
                                <p:cTn id="193" presetID="45" presetClass="entr" presetSubtype="0" fill="hold" nodeType="clickEffect">
                                  <p:stCondLst>
                                    <p:cond delay="0"/>
                                  </p:stCondLst>
                                  <p:childTnLst>
                                    <p:set>
                                      <p:cBhvr>
                                        <p:cTn id="194" dur="1" fill="hold">
                                          <p:stCondLst>
                                            <p:cond delay="0"/>
                                          </p:stCondLst>
                                        </p:cTn>
                                        <p:tgtEl>
                                          <p:spTgt spid="38"/>
                                        </p:tgtEl>
                                        <p:attrNameLst>
                                          <p:attrName>style.visibility</p:attrName>
                                        </p:attrNameLst>
                                      </p:cBhvr>
                                      <p:to>
                                        <p:strVal val="visible"/>
                                      </p:to>
                                    </p:set>
                                    <p:animEffect transition="in" filter="fade">
                                      <p:cBhvr>
                                        <p:cTn id="195" dur="2000"/>
                                        <p:tgtEl>
                                          <p:spTgt spid="38"/>
                                        </p:tgtEl>
                                      </p:cBhvr>
                                    </p:animEffect>
                                    <p:anim calcmode="lin" valueType="num">
                                      <p:cBhvr>
                                        <p:cTn id="196" dur="2000" fill="hold"/>
                                        <p:tgtEl>
                                          <p:spTgt spid="38"/>
                                        </p:tgtEl>
                                        <p:attrNameLst>
                                          <p:attrName>ppt_w</p:attrName>
                                        </p:attrNameLst>
                                      </p:cBhvr>
                                      <p:tavLst>
                                        <p:tav tm="0" fmla="#ppt_w*sin(2.5*pi*$)">
                                          <p:val>
                                            <p:fltVal val="0"/>
                                          </p:val>
                                        </p:tav>
                                        <p:tav tm="100000">
                                          <p:val>
                                            <p:fltVal val="1"/>
                                          </p:val>
                                        </p:tav>
                                      </p:tavLst>
                                    </p:anim>
                                    <p:anim calcmode="lin" valueType="num">
                                      <p:cBhvr>
                                        <p:cTn id="197" dur="20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nodeType="clickEffect">
                                  <p:stCondLst>
                                    <p:cond delay="0"/>
                                  </p:stCondLst>
                                  <p:childTnLst>
                                    <p:set>
                                      <p:cBhvr>
                                        <p:cTn id="201" dur="1" fill="hold">
                                          <p:stCondLst>
                                            <p:cond delay="0"/>
                                          </p:stCondLst>
                                        </p:cTn>
                                        <p:tgtEl>
                                          <p:spTgt spid="42"/>
                                        </p:tgtEl>
                                        <p:attrNameLst>
                                          <p:attrName>style.visibility</p:attrName>
                                        </p:attrNameLst>
                                      </p:cBhvr>
                                      <p:to>
                                        <p:strVal val="visible"/>
                                      </p:to>
                                    </p:set>
                                    <p:animEffect transition="in" filter="fade">
                                      <p:cBhvr>
                                        <p:cTn id="202" dur="500"/>
                                        <p:tgtEl>
                                          <p:spTgt spid="4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nodeType="clickEffect">
                                  <p:stCondLst>
                                    <p:cond delay="0"/>
                                  </p:stCondLst>
                                  <p:childTnLst>
                                    <p:set>
                                      <p:cBhvr>
                                        <p:cTn id="206" dur="1" fill="hold">
                                          <p:stCondLst>
                                            <p:cond delay="0"/>
                                          </p:stCondLst>
                                        </p:cTn>
                                        <p:tgtEl>
                                          <p:spTgt spid="53"/>
                                        </p:tgtEl>
                                        <p:attrNameLst>
                                          <p:attrName>style.visibility</p:attrName>
                                        </p:attrNameLst>
                                      </p:cBhvr>
                                      <p:to>
                                        <p:strVal val="visible"/>
                                      </p:to>
                                    </p:set>
                                    <p:animEffect transition="in" filter="fade">
                                      <p:cBhvr>
                                        <p:cTn id="207" dur="500"/>
                                        <p:tgtEl>
                                          <p:spTgt spid="53"/>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54"/>
                                        </p:tgtEl>
                                        <p:attrNameLst>
                                          <p:attrName>style.visibility</p:attrName>
                                        </p:attrNameLst>
                                      </p:cBhvr>
                                      <p:to>
                                        <p:strVal val="visible"/>
                                      </p:to>
                                    </p:set>
                                    <p:animEffect transition="in" filter="fade">
                                      <p:cBhvr>
                                        <p:cTn id="212" dur="500"/>
                                        <p:tgtEl>
                                          <p:spTgt spid="54"/>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nodeType="clickEffect">
                                  <p:stCondLst>
                                    <p:cond delay="0"/>
                                  </p:stCondLst>
                                  <p:childTnLst>
                                    <p:set>
                                      <p:cBhvr>
                                        <p:cTn id="216" dur="1" fill="hold">
                                          <p:stCondLst>
                                            <p:cond delay="0"/>
                                          </p:stCondLst>
                                        </p:cTn>
                                        <p:tgtEl>
                                          <p:spTgt spid="45"/>
                                        </p:tgtEl>
                                        <p:attrNameLst>
                                          <p:attrName>style.visibility</p:attrName>
                                        </p:attrNameLst>
                                      </p:cBhvr>
                                      <p:to>
                                        <p:strVal val="visible"/>
                                      </p:to>
                                    </p:set>
                                    <p:animEffect transition="in" filter="fade">
                                      <p:cBhvr>
                                        <p:cTn id="2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20" grpId="0"/>
      <p:bldP spid="22" grpId="0"/>
      <p:bldP spid="32"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F3D4228-1DAC-F952-5192-E2329AB868D7}"/>
              </a:ext>
            </a:extLst>
          </p:cNvPr>
          <p:cNvSpPr/>
          <p:nvPr/>
        </p:nvSpPr>
        <p:spPr>
          <a:xfrm>
            <a:off x="381000" y="3227388"/>
            <a:ext cx="8247063"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7" name="TextBox 36">
            <a:extLst>
              <a:ext uri="{FF2B5EF4-FFF2-40B4-BE49-F238E27FC236}">
                <a16:creationId xmlns:a16="http://schemas.microsoft.com/office/drawing/2014/main" id="{0E581FAA-2F23-A26C-1E5C-E93FC3D238DF}"/>
              </a:ext>
            </a:extLst>
          </p:cNvPr>
          <p:cNvSpPr txBox="1"/>
          <p:nvPr/>
        </p:nvSpPr>
        <p:spPr>
          <a:xfrm>
            <a:off x="236182" y="3006051"/>
            <a:ext cx="9798050" cy="430887"/>
          </a:xfrm>
          <a:prstGeom prst="rect">
            <a:avLst/>
          </a:prstGeom>
          <a:noFill/>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a)  Assuming that the major axis is on the </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-axis, what is the equation of the ellipse?</a:t>
            </a:r>
          </a:p>
        </p:txBody>
      </p:sp>
      <p:pic>
        <p:nvPicPr>
          <p:cNvPr id="39" name="Picture 38">
            <a:extLst>
              <a:ext uri="{FF2B5EF4-FFF2-40B4-BE49-F238E27FC236}">
                <a16:creationId xmlns:a16="http://schemas.microsoft.com/office/drawing/2014/main" id="{E7069E2F-5CC7-62CE-16A6-A560EB6C3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324" y="565664"/>
            <a:ext cx="4671894" cy="235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E607E4CB-6D04-45EF-94F1-A311FE89BFD4}"/>
              </a:ext>
            </a:extLst>
          </p:cNvPr>
          <p:cNvGrpSpPr/>
          <p:nvPr/>
        </p:nvGrpSpPr>
        <p:grpSpPr>
          <a:xfrm>
            <a:off x="181107" y="185062"/>
            <a:ext cx="11537601" cy="430888"/>
            <a:chOff x="181107" y="185062"/>
            <a:chExt cx="11537601" cy="430888"/>
          </a:xfrm>
        </p:grpSpPr>
        <p:sp>
          <p:nvSpPr>
            <p:cNvPr id="30" name="Rectangle 29">
              <a:extLst>
                <a:ext uri="{FF2B5EF4-FFF2-40B4-BE49-F238E27FC236}">
                  <a16:creationId xmlns:a16="http://schemas.microsoft.com/office/drawing/2014/main" id="{D4DBEC5D-2DA8-6C61-9C09-219BE4F7BD31}"/>
                </a:ext>
              </a:extLst>
            </p:cNvPr>
            <p:cNvSpPr/>
            <p:nvPr/>
          </p:nvSpPr>
          <p:spPr>
            <a:xfrm>
              <a:off x="181107" y="185063"/>
              <a:ext cx="1266693" cy="430887"/>
            </a:xfrm>
            <a:prstGeom prst="rect">
              <a:avLst/>
            </a:prstGeom>
          </p:spPr>
          <p:txBody>
            <a:bodyPr wrap="none">
              <a:spAutoFit/>
            </a:bodyPr>
            <a:lstStyle/>
            <a:p>
              <a:pPr eaLnBrk="1" hangingPunct="1">
                <a:defRPr/>
              </a:pPr>
              <a:r>
                <a:rPr lang="en-US" sz="2200" dirty="0">
                  <a:solidFill>
                    <a:schemeClr val="accent1"/>
                  </a:solidFill>
                  <a:latin typeface="Times New Roman" panose="02020603050405020304" pitchFamily="18" charset="0"/>
                  <a:cs typeface="Times New Roman" panose="02020603050405020304" pitchFamily="18" charset="0"/>
                </a:rPr>
                <a:t>Example:</a:t>
              </a:r>
            </a:p>
          </p:txBody>
        </p:sp>
        <p:sp>
          <p:nvSpPr>
            <p:cNvPr id="2" name="TextBox 1">
              <a:extLst>
                <a:ext uri="{FF2B5EF4-FFF2-40B4-BE49-F238E27FC236}">
                  <a16:creationId xmlns:a16="http://schemas.microsoft.com/office/drawing/2014/main" id="{991F5E32-824A-35B1-4936-CB539545CF1F}"/>
                </a:ext>
              </a:extLst>
            </p:cNvPr>
            <p:cNvSpPr txBox="1"/>
            <p:nvPr/>
          </p:nvSpPr>
          <p:spPr>
            <a:xfrm>
              <a:off x="1447800" y="185062"/>
              <a:ext cx="10270908"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An elliptical tabletop is cut from a piece of glass that measures 6 feet by 16 feet. </a:t>
              </a:r>
            </a:p>
          </p:txBody>
        </p:sp>
      </p:grpSp>
      <p:sp>
        <p:nvSpPr>
          <p:cNvPr id="5" name="TextBox 4">
            <a:extLst>
              <a:ext uri="{FF2B5EF4-FFF2-40B4-BE49-F238E27FC236}">
                <a16:creationId xmlns:a16="http://schemas.microsoft.com/office/drawing/2014/main" id="{83362B4C-6D27-6275-016C-C646F5912BE5}"/>
              </a:ext>
            </a:extLst>
          </p:cNvPr>
          <p:cNvSpPr txBox="1"/>
          <p:nvPr/>
        </p:nvSpPr>
        <p:spPr>
          <a:xfrm>
            <a:off x="236182" y="3488194"/>
            <a:ext cx="4095993"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b) Find the coordinates of the foci.</a:t>
            </a:r>
          </a:p>
        </p:txBody>
      </p:sp>
      <p:sp>
        <p:nvSpPr>
          <p:cNvPr id="7" name="TextBox 6">
            <a:extLst>
              <a:ext uri="{FF2B5EF4-FFF2-40B4-BE49-F238E27FC236}">
                <a16:creationId xmlns:a16="http://schemas.microsoft.com/office/drawing/2014/main" id="{39267E8F-C834-21D2-1BE2-1D76CEA3A600}"/>
              </a:ext>
            </a:extLst>
          </p:cNvPr>
          <p:cNvSpPr txBox="1"/>
          <p:nvPr/>
        </p:nvSpPr>
        <p:spPr>
          <a:xfrm>
            <a:off x="236182" y="3981749"/>
            <a:ext cx="11482526" cy="430887"/>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c) If a closed loop string is wrapped around the two foci to draw the ellipse, how long is the loop.</a:t>
            </a:r>
          </a:p>
        </p:txBody>
      </p:sp>
    </p:spTree>
    <p:extLst>
      <p:ext uri="{BB962C8B-B14F-4D97-AF65-F5344CB8AC3E}">
        <p14:creationId xmlns:p14="http://schemas.microsoft.com/office/powerpoint/2010/main" val="3893077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0"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9EF1BE48-DDF7-074A-6124-FB657392B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526" y="6253582"/>
            <a:ext cx="10890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B6987E98-E1BB-B397-550A-CD427E118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9623" y="1641461"/>
            <a:ext cx="2427275" cy="332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F624E2B0-E245-1A71-D6D2-5618FBC540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124" y="341242"/>
            <a:ext cx="3711575" cy="589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95216B8B-2F92-52DA-99FA-F67501912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324" y="6284842"/>
            <a:ext cx="10890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33158B9-E5DC-4E8D-B5A1-7B2EA2D501B5}"/>
              </a:ext>
            </a:extLst>
          </p:cNvPr>
          <p:cNvSpPr txBox="1"/>
          <p:nvPr/>
        </p:nvSpPr>
        <p:spPr>
          <a:xfrm>
            <a:off x="4858786" y="5014699"/>
            <a:ext cx="6850279" cy="1631216"/>
          </a:xfrm>
          <a:prstGeom prst="rect">
            <a:avLst/>
          </a:prstGeom>
          <a:noFill/>
        </p:spPr>
        <p:txBody>
          <a:bodyPr wrap="square">
            <a:spAutoFit/>
          </a:bodyPr>
          <a:lstStyle/>
          <a:p>
            <a:r>
              <a:rPr lang="en-US" sz="2000" b="0" i="0" dirty="0">
                <a:solidFill>
                  <a:srgbClr val="424548"/>
                </a:solidFill>
                <a:effectLst/>
                <a:latin typeface="Times New Roman" panose="02020603050405020304" pitchFamily="18" charset="0"/>
                <a:cs typeface="Times New Roman" panose="02020603050405020304" pitchFamily="18" charset="0"/>
              </a:rPr>
              <a:t>Kepler’s discoveries had profound impact on the development of physics and astronomy, and his contributions to the study of conics played a crucial role in advancing our understanding of the universe. Today, his laws of planetary motion and his insights into conics continue to be fundamental in the field of astronomy.</a:t>
            </a:r>
            <a:endParaRPr lang="en-US" sz="2000" dirty="0">
              <a:latin typeface="Times New Roman" panose="02020603050405020304" pitchFamily="18" charset="0"/>
              <a:cs typeface="Times New Roman" panose="02020603050405020304" pitchFamily="18" charset="0"/>
            </a:endParaRPr>
          </a:p>
        </p:txBody>
      </p:sp>
      <p:sp>
        <p:nvSpPr>
          <p:cNvPr id="2" name="TextBox 9">
            <a:extLst>
              <a:ext uri="{FF2B5EF4-FFF2-40B4-BE49-F238E27FC236}">
                <a16:creationId xmlns:a16="http://schemas.microsoft.com/office/drawing/2014/main" id="{4A762DAF-4B06-FE0E-0C8F-D140770BA9CC}"/>
              </a:ext>
            </a:extLst>
          </p:cNvPr>
          <p:cNvSpPr txBox="1">
            <a:spLocks noChangeArrowheads="1"/>
          </p:cNvSpPr>
          <p:nvPr/>
        </p:nvSpPr>
        <p:spPr bwMode="auto">
          <a:xfrm>
            <a:off x="7347859" y="399932"/>
            <a:ext cx="21313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cs typeface="Times New Roman" panose="02020603050405020304" pitchFamily="18" charset="0"/>
              </a:rPr>
              <a:t>A Little History</a:t>
            </a:r>
          </a:p>
        </p:txBody>
      </p:sp>
      <p:sp>
        <p:nvSpPr>
          <p:cNvPr id="12" name="TextBox 11">
            <a:extLst>
              <a:ext uri="{FF2B5EF4-FFF2-40B4-BE49-F238E27FC236}">
                <a16:creationId xmlns:a16="http://schemas.microsoft.com/office/drawing/2014/main" id="{C6EF871D-0DE5-BE6B-8D39-0377C0C6E2B8}"/>
              </a:ext>
            </a:extLst>
          </p:cNvPr>
          <p:cNvSpPr txBox="1"/>
          <p:nvPr/>
        </p:nvSpPr>
        <p:spPr>
          <a:xfrm>
            <a:off x="7368129" y="784541"/>
            <a:ext cx="2069291" cy="430887"/>
          </a:xfrm>
          <a:prstGeom prst="rect">
            <a:avLst/>
          </a:prstGeom>
          <a:noFill/>
        </p:spPr>
        <p:txBody>
          <a:bodyPr wrap="square">
            <a:spAutoFit/>
          </a:bodyPr>
          <a:lstStyle/>
          <a:p>
            <a:r>
              <a:rPr lang="en-US" sz="2200" i="0" dirty="0">
                <a:solidFill>
                  <a:srgbClr val="000000"/>
                </a:solidFill>
                <a:effectLst/>
                <a:latin typeface="Times New Roman" panose="02020603050405020304" pitchFamily="18" charset="0"/>
                <a:cs typeface="Times New Roman" panose="02020603050405020304" pitchFamily="18" charset="0"/>
              </a:rPr>
              <a:t>Johannes Kepler</a:t>
            </a:r>
            <a:endParaRPr lang="en-US" sz="2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4CB5AD4-BE52-23B5-7A63-699D5250876B}"/>
              </a:ext>
            </a:extLst>
          </p:cNvPr>
          <p:cNvSpPr txBox="1"/>
          <p:nvPr/>
        </p:nvSpPr>
        <p:spPr>
          <a:xfrm>
            <a:off x="5827702" y="1209494"/>
            <a:ext cx="4964194" cy="430887"/>
          </a:xfrm>
          <a:prstGeom prst="rect">
            <a:avLst/>
          </a:prstGeom>
          <a:noFill/>
        </p:spPr>
        <p:txBody>
          <a:bodyPr wrap="square">
            <a:spAutoFit/>
          </a:bodyPr>
          <a:lstStyle/>
          <a:p>
            <a:r>
              <a:rPr lang="en-US" sz="2200" b="0" i="0" dirty="0">
                <a:solidFill>
                  <a:srgbClr val="202122"/>
                </a:solidFill>
                <a:effectLst/>
                <a:latin typeface="Times New Roman" panose="02020603050405020304" pitchFamily="18" charset="0"/>
                <a:cs typeface="Times New Roman" panose="02020603050405020304" pitchFamily="18" charset="0"/>
              </a:rPr>
              <a:t> December 27, 1572 – November 15, 1630</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7060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4497C6F-CCA4-EB2B-D63B-CD7791792BFD}"/>
              </a:ext>
            </a:extLst>
          </p:cNvPr>
          <p:cNvSpPr txBox="1"/>
          <p:nvPr/>
        </p:nvSpPr>
        <p:spPr>
          <a:xfrm>
            <a:off x="109182" y="142201"/>
            <a:ext cx="9798050" cy="430887"/>
          </a:xfrm>
          <a:prstGeom prst="rect">
            <a:avLst/>
          </a:prstGeom>
          <a:noFill/>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a)  Assuming that the major axis is on the </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-axis, what is the equation of the ellipse?</a:t>
            </a:r>
          </a:p>
        </p:txBody>
      </p:sp>
      <p:pic>
        <p:nvPicPr>
          <p:cNvPr id="3" name="Picture 2">
            <a:extLst>
              <a:ext uri="{FF2B5EF4-FFF2-40B4-BE49-F238E27FC236}">
                <a16:creationId xmlns:a16="http://schemas.microsoft.com/office/drawing/2014/main" id="{B0AB6CB4-0512-3AB9-0F70-3C9FF82C3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074" y="822875"/>
            <a:ext cx="4671894" cy="235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a:extLst>
              <a:ext uri="{FF2B5EF4-FFF2-40B4-BE49-F238E27FC236}">
                <a16:creationId xmlns:a16="http://schemas.microsoft.com/office/drawing/2014/main" id="{6433FA24-773D-7D5B-A58E-8F71A58EF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70" y="688385"/>
            <a:ext cx="1014443" cy="26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6370DE32-64AD-39C3-B0DC-4012BD61DE20}"/>
              </a:ext>
            </a:extLst>
          </p:cNvPr>
          <p:cNvGrpSpPr/>
          <p:nvPr/>
        </p:nvGrpSpPr>
        <p:grpSpPr>
          <a:xfrm>
            <a:off x="3464609" y="1815194"/>
            <a:ext cx="4409813" cy="369332"/>
            <a:chOff x="3437516" y="1815194"/>
            <a:chExt cx="4409813" cy="369332"/>
          </a:xfrm>
        </p:grpSpPr>
        <p:cxnSp>
          <p:nvCxnSpPr>
            <p:cNvPr id="7" name="Straight Arrow Connector 6">
              <a:extLst>
                <a:ext uri="{FF2B5EF4-FFF2-40B4-BE49-F238E27FC236}">
                  <a16:creationId xmlns:a16="http://schemas.microsoft.com/office/drawing/2014/main" id="{FF75B0D4-3E21-0D66-27FC-5DA3006F0CF9}"/>
                </a:ext>
              </a:extLst>
            </p:cNvPr>
            <p:cNvCxnSpPr>
              <a:cxnSpLocks/>
            </p:cNvCxnSpPr>
            <p:nvPr/>
          </p:nvCxnSpPr>
          <p:spPr>
            <a:xfrm>
              <a:off x="3437516" y="1999861"/>
              <a:ext cx="4152426" cy="0"/>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2F9F980-22DF-67B0-9D10-681805304615}"/>
                </a:ext>
              </a:extLst>
            </p:cNvPr>
            <p:cNvSpPr txBox="1"/>
            <p:nvPr/>
          </p:nvSpPr>
          <p:spPr>
            <a:xfrm>
              <a:off x="7583169" y="1815194"/>
              <a:ext cx="264160" cy="369332"/>
            </a:xfrm>
            <a:prstGeom prst="rect">
              <a:avLst/>
            </a:prstGeom>
            <a:noFill/>
          </p:spPr>
          <p:txBody>
            <a:bodyPr wrap="square">
              <a:spAutoFit/>
            </a:bodyPr>
            <a:lstStyle/>
            <a:p>
              <a:r>
                <a:rPr lang="en-US" sz="1800" i="1" dirty="0">
                  <a:latin typeface="Times New Roman" panose="02020603050405020304" pitchFamily="18" charset="0"/>
                  <a:cs typeface="Times New Roman" panose="02020603050405020304" pitchFamily="18" charset="0"/>
                </a:rPr>
                <a:t>x</a:t>
              </a:r>
              <a:endParaRPr lang="en-US" dirty="0"/>
            </a:p>
          </p:txBody>
        </p:sp>
      </p:grpSp>
      <p:grpSp>
        <p:nvGrpSpPr>
          <p:cNvPr id="17" name="Group 16">
            <a:extLst>
              <a:ext uri="{FF2B5EF4-FFF2-40B4-BE49-F238E27FC236}">
                <a16:creationId xmlns:a16="http://schemas.microsoft.com/office/drawing/2014/main" id="{CF7B4852-1CC6-71DC-C0A4-50198E63895D}"/>
              </a:ext>
            </a:extLst>
          </p:cNvPr>
          <p:cNvGrpSpPr/>
          <p:nvPr/>
        </p:nvGrpSpPr>
        <p:grpSpPr>
          <a:xfrm>
            <a:off x="5239173" y="483400"/>
            <a:ext cx="264160" cy="2341079"/>
            <a:chOff x="5239173" y="483400"/>
            <a:chExt cx="264160" cy="2341079"/>
          </a:xfrm>
        </p:grpSpPr>
        <p:cxnSp>
          <p:nvCxnSpPr>
            <p:cNvPr id="12" name="Straight Arrow Connector 11">
              <a:extLst>
                <a:ext uri="{FF2B5EF4-FFF2-40B4-BE49-F238E27FC236}">
                  <a16:creationId xmlns:a16="http://schemas.microsoft.com/office/drawing/2014/main" id="{4F884F62-754B-7651-6113-998FFFF9984E}"/>
                </a:ext>
              </a:extLst>
            </p:cNvPr>
            <p:cNvCxnSpPr>
              <a:cxnSpLocks/>
            </p:cNvCxnSpPr>
            <p:nvPr/>
          </p:nvCxnSpPr>
          <p:spPr>
            <a:xfrm flipV="1">
              <a:off x="5371253" y="822875"/>
              <a:ext cx="0" cy="2001604"/>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2BD07DE-702E-2E9B-635A-B4FD56BBC63D}"/>
                </a:ext>
              </a:extLst>
            </p:cNvPr>
            <p:cNvSpPr txBox="1"/>
            <p:nvPr/>
          </p:nvSpPr>
          <p:spPr>
            <a:xfrm>
              <a:off x="5239173" y="483400"/>
              <a:ext cx="264160" cy="369332"/>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y</a:t>
              </a:r>
              <a:endParaRPr lang="en-US" dirty="0"/>
            </a:p>
          </p:txBody>
        </p:sp>
      </p:grpSp>
      <p:graphicFrame>
        <p:nvGraphicFramePr>
          <p:cNvPr id="18" name="Object 13">
            <a:extLst>
              <a:ext uri="{FF2B5EF4-FFF2-40B4-BE49-F238E27FC236}">
                <a16:creationId xmlns:a16="http://schemas.microsoft.com/office/drawing/2014/main" id="{77D9776E-9679-BB37-1FAE-711E364CE8CC}"/>
              </a:ext>
            </a:extLst>
          </p:cNvPr>
          <p:cNvGraphicFramePr>
            <a:graphicFrameLocks noChangeAspect="1"/>
          </p:cNvGraphicFramePr>
          <p:nvPr/>
        </p:nvGraphicFramePr>
        <p:xfrm>
          <a:off x="7386638" y="1579563"/>
          <a:ext cx="477837" cy="282575"/>
        </p:xfrm>
        <a:graphic>
          <a:graphicData uri="http://schemas.openxmlformats.org/presentationml/2006/ole">
            <mc:AlternateContent xmlns:mc="http://schemas.openxmlformats.org/markup-compatibility/2006">
              <mc:Choice xmlns:v="urn:schemas-microsoft-com:vml" Requires="v">
                <p:oleObj name="Equation" r:id="rId4" imgW="342720" imgH="203040" progId="Equation.DSMT4">
                  <p:embed/>
                </p:oleObj>
              </mc:Choice>
              <mc:Fallback>
                <p:oleObj name="Equation" r:id="rId4" imgW="342720" imgH="203040" progId="Equation.DSMT4">
                  <p:embed/>
                  <p:pic>
                    <p:nvPicPr>
                      <p:cNvPr id="18" name="Object 13">
                        <a:extLst>
                          <a:ext uri="{FF2B5EF4-FFF2-40B4-BE49-F238E27FC236}">
                            <a16:creationId xmlns:a16="http://schemas.microsoft.com/office/drawing/2014/main" id="{77D9776E-9679-BB37-1FAE-711E364CE8CC}"/>
                          </a:ext>
                        </a:extLst>
                      </p:cNvPr>
                      <p:cNvPicPr>
                        <a:picLocks noChangeAspect="1" noChangeArrowheads="1"/>
                      </p:cNvPicPr>
                      <p:nvPr/>
                    </p:nvPicPr>
                    <p:blipFill>
                      <a:blip r:embed="rId5"/>
                      <a:srcRect/>
                      <a:stretch>
                        <a:fillRect/>
                      </a:stretch>
                    </p:blipFill>
                    <p:spPr bwMode="auto">
                      <a:xfrm>
                        <a:off x="7386638" y="1579563"/>
                        <a:ext cx="477837" cy="282575"/>
                      </a:xfrm>
                      <a:prstGeom prst="rect">
                        <a:avLst/>
                      </a:prstGeom>
                      <a:noFill/>
                      <a:ln>
                        <a:noFill/>
                      </a:ln>
                      <a:effectLst/>
                    </p:spPr>
                  </p:pic>
                </p:oleObj>
              </mc:Fallback>
            </mc:AlternateContent>
          </a:graphicData>
        </a:graphic>
      </p:graphicFrame>
      <p:graphicFrame>
        <p:nvGraphicFramePr>
          <p:cNvPr id="19" name="Object 13">
            <a:extLst>
              <a:ext uri="{FF2B5EF4-FFF2-40B4-BE49-F238E27FC236}">
                <a16:creationId xmlns:a16="http://schemas.microsoft.com/office/drawing/2014/main" id="{817C6663-9996-11B2-DB4F-0F443CF671FC}"/>
              </a:ext>
            </a:extLst>
          </p:cNvPr>
          <p:cNvGraphicFramePr>
            <a:graphicFrameLocks noChangeAspect="1"/>
          </p:cNvGraphicFramePr>
          <p:nvPr>
            <p:extLst>
              <p:ext uri="{D42A27DB-BD31-4B8C-83A1-F6EECF244321}">
                <p14:modId xmlns:p14="http://schemas.microsoft.com/office/powerpoint/2010/main" val="3079848366"/>
              </p:ext>
            </p:extLst>
          </p:nvPr>
        </p:nvGraphicFramePr>
        <p:xfrm>
          <a:off x="4794628" y="892669"/>
          <a:ext cx="477837" cy="282575"/>
        </p:xfrm>
        <a:graphic>
          <a:graphicData uri="http://schemas.openxmlformats.org/presentationml/2006/ole">
            <mc:AlternateContent xmlns:mc="http://schemas.openxmlformats.org/markup-compatibility/2006">
              <mc:Choice xmlns:v="urn:schemas-microsoft-com:vml" Requires="v">
                <p:oleObj name="Equation" r:id="rId6" imgW="342720" imgH="203040" progId="Equation.DSMT4">
                  <p:embed/>
                </p:oleObj>
              </mc:Choice>
              <mc:Fallback>
                <p:oleObj name="Equation" r:id="rId6" imgW="342720" imgH="203040" progId="Equation.DSMT4">
                  <p:embed/>
                  <p:pic>
                    <p:nvPicPr>
                      <p:cNvPr id="19" name="Object 13">
                        <a:extLst>
                          <a:ext uri="{FF2B5EF4-FFF2-40B4-BE49-F238E27FC236}">
                            <a16:creationId xmlns:a16="http://schemas.microsoft.com/office/drawing/2014/main" id="{817C6663-9996-11B2-DB4F-0F443CF671FC}"/>
                          </a:ext>
                        </a:extLst>
                      </p:cNvPr>
                      <p:cNvPicPr>
                        <a:picLocks noChangeAspect="1" noChangeArrowheads="1"/>
                      </p:cNvPicPr>
                      <p:nvPr/>
                    </p:nvPicPr>
                    <p:blipFill>
                      <a:blip r:embed="rId7"/>
                      <a:srcRect/>
                      <a:stretch>
                        <a:fillRect/>
                      </a:stretch>
                    </p:blipFill>
                    <p:spPr bwMode="auto">
                      <a:xfrm>
                        <a:off x="4794628" y="892669"/>
                        <a:ext cx="477837" cy="282575"/>
                      </a:xfrm>
                      <a:prstGeom prst="rect">
                        <a:avLst/>
                      </a:prstGeom>
                      <a:noFill/>
                      <a:ln>
                        <a:noFill/>
                      </a:ln>
                      <a:effectLst/>
                    </p:spPr>
                  </p:pic>
                </p:oleObj>
              </mc:Fallback>
            </mc:AlternateContent>
          </a:graphicData>
        </a:graphic>
      </p:graphicFrame>
      <p:graphicFrame>
        <p:nvGraphicFramePr>
          <p:cNvPr id="20" name="Object 4">
            <a:extLst>
              <a:ext uri="{FF2B5EF4-FFF2-40B4-BE49-F238E27FC236}">
                <a16:creationId xmlns:a16="http://schemas.microsoft.com/office/drawing/2014/main" id="{4E676161-44D7-94C3-E044-30C8E4933BC4}"/>
              </a:ext>
            </a:extLst>
          </p:cNvPr>
          <p:cNvGraphicFramePr>
            <a:graphicFrameLocks noChangeAspect="1"/>
          </p:cNvGraphicFramePr>
          <p:nvPr/>
        </p:nvGraphicFramePr>
        <p:xfrm>
          <a:off x="531312" y="1175244"/>
          <a:ext cx="1458912" cy="787400"/>
        </p:xfrm>
        <a:graphic>
          <a:graphicData uri="http://schemas.openxmlformats.org/presentationml/2006/ole">
            <mc:AlternateContent xmlns:mc="http://schemas.openxmlformats.org/markup-compatibility/2006">
              <mc:Choice xmlns:v="urn:schemas-microsoft-com:vml" Requires="v">
                <p:oleObj name="Equation" r:id="rId8" imgW="774360" imgH="419040" progId="Equation.DSMT4">
                  <p:embed/>
                </p:oleObj>
              </mc:Choice>
              <mc:Fallback>
                <p:oleObj name="Equation" r:id="rId8" imgW="774360" imgH="419040" progId="Equation.DSMT4">
                  <p:embed/>
                  <p:pic>
                    <p:nvPicPr>
                      <p:cNvPr id="20" name="Object 4">
                        <a:extLst>
                          <a:ext uri="{FF2B5EF4-FFF2-40B4-BE49-F238E27FC236}">
                            <a16:creationId xmlns:a16="http://schemas.microsoft.com/office/drawing/2014/main" id="{4E676161-44D7-94C3-E044-30C8E4933BC4}"/>
                          </a:ext>
                        </a:extLst>
                      </p:cNvPr>
                      <p:cNvPicPr>
                        <a:picLocks noChangeAspect="1" noChangeArrowheads="1"/>
                      </p:cNvPicPr>
                      <p:nvPr/>
                    </p:nvPicPr>
                    <p:blipFill>
                      <a:blip r:embed="rId9"/>
                      <a:srcRect/>
                      <a:stretch>
                        <a:fillRect/>
                      </a:stretch>
                    </p:blipFill>
                    <p:spPr bwMode="auto">
                      <a:xfrm>
                        <a:off x="531312" y="1175244"/>
                        <a:ext cx="1458912" cy="787400"/>
                      </a:xfrm>
                      <a:prstGeom prst="rect">
                        <a:avLst/>
                      </a:prstGeom>
                      <a:noFill/>
                      <a:ln>
                        <a:noFill/>
                      </a:ln>
                    </p:spPr>
                  </p:pic>
                </p:oleObj>
              </mc:Fallback>
            </mc:AlternateContent>
          </a:graphicData>
        </a:graphic>
      </p:graphicFrame>
      <p:graphicFrame>
        <p:nvGraphicFramePr>
          <p:cNvPr id="21" name="Object 4">
            <a:extLst>
              <a:ext uri="{FF2B5EF4-FFF2-40B4-BE49-F238E27FC236}">
                <a16:creationId xmlns:a16="http://schemas.microsoft.com/office/drawing/2014/main" id="{5192B33A-069F-D833-CAB2-69BD6C393FF2}"/>
              </a:ext>
            </a:extLst>
          </p:cNvPr>
          <p:cNvGraphicFramePr>
            <a:graphicFrameLocks noChangeAspect="1"/>
          </p:cNvGraphicFramePr>
          <p:nvPr/>
        </p:nvGraphicFramePr>
        <p:xfrm>
          <a:off x="311381" y="2071688"/>
          <a:ext cx="1770063" cy="334962"/>
        </p:xfrm>
        <a:graphic>
          <a:graphicData uri="http://schemas.openxmlformats.org/presentationml/2006/ole">
            <mc:AlternateContent xmlns:mc="http://schemas.openxmlformats.org/markup-compatibility/2006">
              <mc:Choice xmlns:v="urn:schemas-microsoft-com:vml" Requires="v">
                <p:oleObj name="Equation" r:id="rId10" imgW="939600" imgH="177480" progId="Equation.DSMT4">
                  <p:embed/>
                </p:oleObj>
              </mc:Choice>
              <mc:Fallback>
                <p:oleObj name="Equation" r:id="rId10" imgW="939600" imgH="177480" progId="Equation.DSMT4">
                  <p:embed/>
                  <p:pic>
                    <p:nvPicPr>
                      <p:cNvPr id="21" name="Object 4">
                        <a:extLst>
                          <a:ext uri="{FF2B5EF4-FFF2-40B4-BE49-F238E27FC236}">
                            <a16:creationId xmlns:a16="http://schemas.microsoft.com/office/drawing/2014/main" id="{5192B33A-069F-D833-CAB2-69BD6C393FF2}"/>
                          </a:ext>
                        </a:extLst>
                      </p:cNvPr>
                      <p:cNvPicPr>
                        <a:picLocks noChangeAspect="1" noChangeArrowheads="1"/>
                      </p:cNvPicPr>
                      <p:nvPr/>
                    </p:nvPicPr>
                    <p:blipFill>
                      <a:blip r:embed="rId11"/>
                      <a:srcRect/>
                      <a:stretch>
                        <a:fillRect/>
                      </a:stretch>
                    </p:blipFill>
                    <p:spPr bwMode="auto">
                      <a:xfrm>
                        <a:off x="311381" y="2071688"/>
                        <a:ext cx="1770063" cy="334962"/>
                      </a:xfrm>
                      <a:prstGeom prst="rect">
                        <a:avLst/>
                      </a:prstGeom>
                      <a:noFill/>
                      <a:ln>
                        <a:noFill/>
                      </a:ln>
                    </p:spPr>
                  </p:pic>
                </p:oleObj>
              </mc:Fallback>
            </mc:AlternateContent>
          </a:graphicData>
        </a:graphic>
      </p:graphicFrame>
      <p:graphicFrame>
        <p:nvGraphicFramePr>
          <p:cNvPr id="22" name="Object 4">
            <a:extLst>
              <a:ext uri="{FF2B5EF4-FFF2-40B4-BE49-F238E27FC236}">
                <a16:creationId xmlns:a16="http://schemas.microsoft.com/office/drawing/2014/main" id="{2F44F59E-6141-D2C3-ED26-AEA242B3798B}"/>
              </a:ext>
            </a:extLst>
          </p:cNvPr>
          <p:cNvGraphicFramePr>
            <a:graphicFrameLocks noChangeAspect="1"/>
          </p:cNvGraphicFramePr>
          <p:nvPr/>
        </p:nvGraphicFramePr>
        <p:xfrm>
          <a:off x="534780" y="2515694"/>
          <a:ext cx="1484312" cy="787400"/>
        </p:xfrm>
        <a:graphic>
          <a:graphicData uri="http://schemas.openxmlformats.org/presentationml/2006/ole">
            <mc:AlternateContent xmlns:mc="http://schemas.openxmlformats.org/markup-compatibility/2006">
              <mc:Choice xmlns:v="urn:schemas-microsoft-com:vml" Requires="v">
                <p:oleObj name="Equation" r:id="rId12" imgW="787320" imgH="419040" progId="Equation.DSMT4">
                  <p:embed/>
                </p:oleObj>
              </mc:Choice>
              <mc:Fallback>
                <p:oleObj name="Equation" r:id="rId12" imgW="787320" imgH="419040" progId="Equation.DSMT4">
                  <p:embed/>
                  <p:pic>
                    <p:nvPicPr>
                      <p:cNvPr id="22" name="Object 4">
                        <a:extLst>
                          <a:ext uri="{FF2B5EF4-FFF2-40B4-BE49-F238E27FC236}">
                            <a16:creationId xmlns:a16="http://schemas.microsoft.com/office/drawing/2014/main" id="{2F44F59E-6141-D2C3-ED26-AEA242B3798B}"/>
                          </a:ext>
                        </a:extLst>
                      </p:cNvPr>
                      <p:cNvPicPr>
                        <a:picLocks noChangeAspect="1" noChangeArrowheads="1"/>
                      </p:cNvPicPr>
                      <p:nvPr/>
                    </p:nvPicPr>
                    <p:blipFill>
                      <a:blip r:embed="rId13"/>
                      <a:srcRect/>
                      <a:stretch>
                        <a:fillRect/>
                      </a:stretch>
                    </p:blipFill>
                    <p:spPr bwMode="auto">
                      <a:xfrm>
                        <a:off x="534780" y="2515694"/>
                        <a:ext cx="1484312" cy="787400"/>
                      </a:xfrm>
                      <a:prstGeom prst="rect">
                        <a:avLst/>
                      </a:prstGeom>
                      <a:noFill/>
                      <a:ln>
                        <a:noFill/>
                      </a:ln>
                    </p:spPr>
                  </p:pic>
                </p:oleObj>
              </mc:Fallback>
            </mc:AlternateContent>
          </a:graphicData>
        </a:graphic>
      </p:graphicFrame>
      <p:sp>
        <p:nvSpPr>
          <p:cNvPr id="23" name="TextBox 22">
            <a:extLst>
              <a:ext uri="{FF2B5EF4-FFF2-40B4-BE49-F238E27FC236}">
                <a16:creationId xmlns:a16="http://schemas.microsoft.com/office/drawing/2014/main" id="{1F0974FF-C662-6066-9F59-AF7F5CF6B456}"/>
              </a:ext>
            </a:extLst>
          </p:cNvPr>
          <p:cNvSpPr txBox="1"/>
          <p:nvPr/>
        </p:nvSpPr>
        <p:spPr>
          <a:xfrm>
            <a:off x="236182" y="3488194"/>
            <a:ext cx="4095993"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b) Find the coordinates of the foci.</a:t>
            </a:r>
          </a:p>
        </p:txBody>
      </p:sp>
      <p:graphicFrame>
        <p:nvGraphicFramePr>
          <p:cNvPr id="24" name="Object 13">
            <a:extLst>
              <a:ext uri="{FF2B5EF4-FFF2-40B4-BE49-F238E27FC236}">
                <a16:creationId xmlns:a16="http://schemas.microsoft.com/office/drawing/2014/main" id="{F51EC126-3AB7-D0A6-0761-93DBD4C6D4FF}"/>
              </a:ext>
            </a:extLst>
          </p:cNvPr>
          <p:cNvGraphicFramePr>
            <a:graphicFrameLocks noChangeAspect="1"/>
          </p:cNvGraphicFramePr>
          <p:nvPr/>
        </p:nvGraphicFramePr>
        <p:xfrm>
          <a:off x="318317" y="4052809"/>
          <a:ext cx="4540250" cy="411162"/>
        </p:xfrm>
        <a:graphic>
          <a:graphicData uri="http://schemas.openxmlformats.org/presentationml/2006/ole">
            <mc:AlternateContent xmlns:mc="http://schemas.openxmlformats.org/markup-compatibility/2006">
              <mc:Choice xmlns:v="urn:schemas-microsoft-com:vml" Requires="v">
                <p:oleObj name="Equation" r:id="rId14" imgW="2527200" imgH="228600" progId="Equation.DSMT4">
                  <p:embed/>
                </p:oleObj>
              </mc:Choice>
              <mc:Fallback>
                <p:oleObj name="Equation" r:id="rId14" imgW="2527200" imgH="228600" progId="Equation.DSMT4">
                  <p:embed/>
                  <p:pic>
                    <p:nvPicPr>
                      <p:cNvPr id="24" name="Object 13">
                        <a:extLst>
                          <a:ext uri="{FF2B5EF4-FFF2-40B4-BE49-F238E27FC236}">
                            <a16:creationId xmlns:a16="http://schemas.microsoft.com/office/drawing/2014/main" id="{F51EC126-3AB7-D0A6-0761-93DBD4C6D4FF}"/>
                          </a:ext>
                        </a:extLst>
                      </p:cNvPr>
                      <p:cNvPicPr>
                        <a:picLocks noChangeAspect="1" noChangeArrowheads="1"/>
                      </p:cNvPicPr>
                      <p:nvPr/>
                    </p:nvPicPr>
                    <p:blipFill>
                      <a:blip r:embed="rId15"/>
                      <a:srcRect/>
                      <a:stretch>
                        <a:fillRect/>
                      </a:stretch>
                    </p:blipFill>
                    <p:spPr bwMode="auto">
                      <a:xfrm>
                        <a:off x="318317" y="4052809"/>
                        <a:ext cx="4540250" cy="411162"/>
                      </a:xfrm>
                      <a:prstGeom prst="rect">
                        <a:avLst/>
                      </a:prstGeom>
                      <a:noFill/>
                      <a:ln>
                        <a:noFill/>
                      </a:ln>
                      <a:effectLst/>
                    </p:spPr>
                  </p:pic>
                </p:oleObj>
              </mc:Fallback>
            </mc:AlternateContent>
          </a:graphicData>
        </a:graphic>
      </p:graphicFrame>
      <p:graphicFrame>
        <p:nvGraphicFramePr>
          <p:cNvPr id="25" name="Object 13">
            <a:extLst>
              <a:ext uri="{FF2B5EF4-FFF2-40B4-BE49-F238E27FC236}">
                <a16:creationId xmlns:a16="http://schemas.microsoft.com/office/drawing/2014/main" id="{E4F2BBCA-FD2A-ADB1-05DD-CC50562562F3}"/>
              </a:ext>
            </a:extLst>
          </p:cNvPr>
          <p:cNvGraphicFramePr>
            <a:graphicFrameLocks noChangeAspect="1"/>
          </p:cNvGraphicFramePr>
          <p:nvPr/>
        </p:nvGraphicFramePr>
        <p:xfrm>
          <a:off x="318317" y="4547706"/>
          <a:ext cx="1322387" cy="366712"/>
        </p:xfrm>
        <a:graphic>
          <a:graphicData uri="http://schemas.openxmlformats.org/presentationml/2006/ole">
            <mc:AlternateContent xmlns:mc="http://schemas.openxmlformats.org/markup-compatibility/2006">
              <mc:Choice xmlns:v="urn:schemas-microsoft-com:vml" Requires="v">
                <p:oleObj name="Equation" r:id="rId16" imgW="736560" imgH="203040" progId="Equation.DSMT4">
                  <p:embed/>
                </p:oleObj>
              </mc:Choice>
              <mc:Fallback>
                <p:oleObj name="Equation" r:id="rId16" imgW="736560" imgH="203040" progId="Equation.DSMT4">
                  <p:embed/>
                  <p:pic>
                    <p:nvPicPr>
                      <p:cNvPr id="25" name="Object 13">
                        <a:extLst>
                          <a:ext uri="{FF2B5EF4-FFF2-40B4-BE49-F238E27FC236}">
                            <a16:creationId xmlns:a16="http://schemas.microsoft.com/office/drawing/2014/main" id="{E4F2BBCA-FD2A-ADB1-05DD-CC50562562F3}"/>
                          </a:ext>
                        </a:extLst>
                      </p:cNvPr>
                      <p:cNvPicPr>
                        <a:picLocks noChangeAspect="1" noChangeArrowheads="1"/>
                      </p:cNvPicPr>
                      <p:nvPr/>
                    </p:nvPicPr>
                    <p:blipFill>
                      <a:blip r:embed="rId17"/>
                      <a:srcRect/>
                      <a:stretch>
                        <a:fillRect/>
                      </a:stretch>
                    </p:blipFill>
                    <p:spPr bwMode="auto">
                      <a:xfrm>
                        <a:off x="318317" y="4547706"/>
                        <a:ext cx="1322387" cy="366712"/>
                      </a:xfrm>
                      <a:prstGeom prst="rect">
                        <a:avLst/>
                      </a:prstGeom>
                      <a:noFill/>
                      <a:ln>
                        <a:noFill/>
                      </a:ln>
                      <a:effectLst/>
                    </p:spPr>
                  </p:pic>
                </p:oleObj>
              </mc:Fallback>
            </mc:AlternateContent>
          </a:graphicData>
        </a:graphic>
      </p:graphicFrame>
      <p:graphicFrame>
        <p:nvGraphicFramePr>
          <p:cNvPr id="26" name="Object 13">
            <a:extLst>
              <a:ext uri="{FF2B5EF4-FFF2-40B4-BE49-F238E27FC236}">
                <a16:creationId xmlns:a16="http://schemas.microsoft.com/office/drawing/2014/main" id="{99773F56-501A-A01A-FE49-093BC11BB954}"/>
              </a:ext>
            </a:extLst>
          </p:cNvPr>
          <p:cNvGraphicFramePr>
            <a:graphicFrameLocks noChangeAspect="1"/>
          </p:cNvGraphicFramePr>
          <p:nvPr/>
        </p:nvGraphicFramePr>
        <p:xfrm>
          <a:off x="261375" y="4954171"/>
          <a:ext cx="935037" cy="366713"/>
        </p:xfrm>
        <a:graphic>
          <a:graphicData uri="http://schemas.openxmlformats.org/presentationml/2006/ole">
            <mc:AlternateContent xmlns:mc="http://schemas.openxmlformats.org/markup-compatibility/2006">
              <mc:Choice xmlns:v="urn:schemas-microsoft-com:vml" Requires="v">
                <p:oleObj name="Equation" r:id="rId18" imgW="520560" imgH="203040" progId="Equation.DSMT4">
                  <p:embed/>
                </p:oleObj>
              </mc:Choice>
              <mc:Fallback>
                <p:oleObj name="Equation" r:id="rId18" imgW="520560" imgH="203040" progId="Equation.DSMT4">
                  <p:embed/>
                  <p:pic>
                    <p:nvPicPr>
                      <p:cNvPr id="26" name="Object 13">
                        <a:extLst>
                          <a:ext uri="{FF2B5EF4-FFF2-40B4-BE49-F238E27FC236}">
                            <a16:creationId xmlns:a16="http://schemas.microsoft.com/office/drawing/2014/main" id="{99773F56-501A-A01A-FE49-093BC11BB954}"/>
                          </a:ext>
                        </a:extLst>
                      </p:cNvPr>
                      <p:cNvPicPr>
                        <a:picLocks noChangeAspect="1" noChangeArrowheads="1"/>
                      </p:cNvPicPr>
                      <p:nvPr/>
                    </p:nvPicPr>
                    <p:blipFill>
                      <a:blip r:embed="rId19"/>
                      <a:srcRect/>
                      <a:stretch>
                        <a:fillRect/>
                      </a:stretch>
                    </p:blipFill>
                    <p:spPr bwMode="auto">
                      <a:xfrm>
                        <a:off x="261375" y="4954171"/>
                        <a:ext cx="935037" cy="366713"/>
                      </a:xfrm>
                      <a:prstGeom prst="rect">
                        <a:avLst/>
                      </a:prstGeom>
                      <a:noFill/>
                      <a:ln>
                        <a:noFill/>
                      </a:ln>
                      <a:effectLst/>
                    </p:spPr>
                  </p:pic>
                </p:oleObj>
              </mc:Fallback>
            </mc:AlternateContent>
          </a:graphicData>
        </a:graphic>
      </p:graphicFrame>
      <p:graphicFrame>
        <p:nvGraphicFramePr>
          <p:cNvPr id="27" name="Object 13">
            <a:extLst>
              <a:ext uri="{FF2B5EF4-FFF2-40B4-BE49-F238E27FC236}">
                <a16:creationId xmlns:a16="http://schemas.microsoft.com/office/drawing/2014/main" id="{2263ABC4-249E-E29E-82C4-00824804F01B}"/>
              </a:ext>
            </a:extLst>
          </p:cNvPr>
          <p:cNvGraphicFramePr>
            <a:graphicFrameLocks noChangeAspect="1"/>
          </p:cNvGraphicFramePr>
          <p:nvPr/>
        </p:nvGraphicFramePr>
        <p:xfrm>
          <a:off x="396875" y="5320884"/>
          <a:ext cx="1185863" cy="412750"/>
        </p:xfrm>
        <a:graphic>
          <a:graphicData uri="http://schemas.openxmlformats.org/presentationml/2006/ole">
            <mc:AlternateContent xmlns:mc="http://schemas.openxmlformats.org/markup-compatibility/2006">
              <mc:Choice xmlns:v="urn:schemas-microsoft-com:vml" Requires="v">
                <p:oleObj name="Equation" r:id="rId20" imgW="660240" imgH="228600" progId="Equation.DSMT4">
                  <p:embed/>
                </p:oleObj>
              </mc:Choice>
              <mc:Fallback>
                <p:oleObj name="Equation" r:id="rId20" imgW="660240" imgH="228600" progId="Equation.DSMT4">
                  <p:embed/>
                  <p:pic>
                    <p:nvPicPr>
                      <p:cNvPr id="27" name="Object 13">
                        <a:extLst>
                          <a:ext uri="{FF2B5EF4-FFF2-40B4-BE49-F238E27FC236}">
                            <a16:creationId xmlns:a16="http://schemas.microsoft.com/office/drawing/2014/main" id="{2263ABC4-249E-E29E-82C4-00824804F01B}"/>
                          </a:ext>
                        </a:extLst>
                      </p:cNvPr>
                      <p:cNvPicPr>
                        <a:picLocks noChangeAspect="1" noChangeArrowheads="1"/>
                      </p:cNvPicPr>
                      <p:nvPr/>
                    </p:nvPicPr>
                    <p:blipFill>
                      <a:blip r:embed="rId21"/>
                      <a:srcRect/>
                      <a:stretch>
                        <a:fillRect/>
                      </a:stretch>
                    </p:blipFill>
                    <p:spPr bwMode="auto">
                      <a:xfrm>
                        <a:off x="396875" y="5320884"/>
                        <a:ext cx="1185863" cy="412750"/>
                      </a:xfrm>
                      <a:prstGeom prst="rect">
                        <a:avLst/>
                      </a:prstGeom>
                      <a:noFill/>
                      <a:ln>
                        <a:noFill/>
                      </a:ln>
                      <a:effectLst/>
                    </p:spPr>
                  </p:pic>
                </p:oleObj>
              </mc:Fallback>
            </mc:AlternateContent>
          </a:graphicData>
        </a:graphic>
      </p:graphicFrame>
      <p:graphicFrame>
        <p:nvGraphicFramePr>
          <p:cNvPr id="28" name="Object 13">
            <a:extLst>
              <a:ext uri="{FF2B5EF4-FFF2-40B4-BE49-F238E27FC236}">
                <a16:creationId xmlns:a16="http://schemas.microsoft.com/office/drawing/2014/main" id="{784FED1F-9948-4BBB-8D77-2AD65F49C7BB}"/>
              </a:ext>
            </a:extLst>
          </p:cNvPr>
          <p:cNvGraphicFramePr>
            <a:graphicFrameLocks noChangeAspect="1"/>
          </p:cNvGraphicFramePr>
          <p:nvPr/>
        </p:nvGraphicFramePr>
        <p:xfrm>
          <a:off x="311381" y="5833922"/>
          <a:ext cx="1824037" cy="549275"/>
        </p:xfrm>
        <a:graphic>
          <a:graphicData uri="http://schemas.openxmlformats.org/presentationml/2006/ole">
            <mc:AlternateContent xmlns:mc="http://schemas.openxmlformats.org/markup-compatibility/2006">
              <mc:Choice xmlns:v="urn:schemas-microsoft-com:vml" Requires="v">
                <p:oleObj name="Equation" r:id="rId22" imgW="1015920" imgH="304560" progId="Equation.DSMT4">
                  <p:embed/>
                </p:oleObj>
              </mc:Choice>
              <mc:Fallback>
                <p:oleObj name="Equation" r:id="rId22" imgW="1015920" imgH="304560" progId="Equation.DSMT4">
                  <p:embed/>
                  <p:pic>
                    <p:nvPicPr>
                      <p:cNvPr id="28" name="Object 13">
                        <a:extLst>
                          <a:ext uri="{FF2B5EF4-FFF2-40B4-BE49-F238E27FC236}">
                            <a16:creationId xmlns:a16="http://schemas.microsoft.com/office/drawing/2014/main" id="{784FED1F-9948-4BBB-8D77-2AD65F49C7BB}"/>
                          </a:ext>
                        </a:extLst>
                      </p:cNvPr>
                      <p:cNvPicPr>
                        <a:picLocks noChangeAspect="1" noChangeArrowheads="1"/>
                      </p:cNvPicPr>
                      <p:nvPr/>
                    </p:nvPicPr>
                    <p:blipFill>
                      <a:blip r:embed="rId23"/>
                      <a:srcRect/>
                      <a:stretch>
                        <a:fillRect/>
                      </a:stretch>
                    </p:blipFill>
                    <p:spPr bwMode="auto">
                      <a:xfrm>
                        <a:off x="311381" y="5833922"/>
                        <a:ext cx="1824037" cy="549275"/>
                      </a:xfrm>
                      <a:prstGeom prst="rect">
                        <a:avLst/>
                      </a:prstGeom>
                      <a:noFill/>
                      <a:ln>
                        <a:noFill/>
                      </a:ln>
                      <a:effectLst/>
                    </p:spPr>
                  </p:pic>
                </p:oleObj>
              </mc:Fallback>
            </mc:AlternateContent>
          </a:graphicData>
        </a:graphic>
      </p:graphicFrame>
      <p:graphicFrame>
        <p:nvGraphicFramePr>
          <p:cNvPr id="29" name="Object 13">
            <a:extLst>
              <a:ext uri="{FF2B5EF4-FFF2-40B4-BE49-F238E27FC236}">
                <a16:creationId xmlns:a16="http://schemas.microsoft.com/office/drawing/2014/main" id="{8893F55C-5E76-10D0-007B-3495686B1FD1}"/>
              </a:ext>
            </a:extLst>
          </p:cNvPr>
          <p:cNvGraphicFramePr>
            <a:graphicFrameLocks noChangeAspect="1"/>
          </p:cNvGraphicFramePr>
          <p:nvPr/>
        </p:nvGraphicFramePr>
        <p:xfrm>
          <a:off x="3803650" y="2014538"/>
          <a:ext cx="884238" cy="423862"/>
        </p:xfrm>
        <a:graphic>
          <a:graphicData uri="http://schemas.openxmlformats.org/presentationml/2006/ole">
            <mc:AlternateContent xmlns:mc="http://schemas.openxmlformats.org/markup-compatibility/2006">
              <mc:Choice xmlns:v="urn:schemas-microsoft-com:vml" Requires="v">
                <p:oleObj name="Equation" r:id="rId24" imgW="634680" imgH="304560" progId="Equation.DSMT4">
                  <p:embed/>
                </p:oleObj>
              </mc:Choice>
              <mc:Fallback>
                <p:oleObj name="Equation" r:id="rId24" imgW="634680" imgH="304560" progId="Equation.DSMT4">
                  <p:embed/>
                  <p:pic>
                    <p:nvPicPr>
                      <p:cNvPr id="29" name="Object 13">
                        <a:extLst>
                          <a:ext uri="{FF2B5EF4-FFF2-40B4-BE49-F238E27FC236}">
                            <a16:creationId xmlns:a16="http://schemas.microsoft.com/office/drawing/2014/main" id="{8893F55C-5E76-10D0-007B-3495686B1FD1}"/>
                          </a:ext>
                        </a:extLst>
                      </p:cNvPr>
                      <p:cNvPicPr>
                        <a:picLocks noChangeAspect="1" noChangeArrowheads="1"/>
                      </p:cNvPicPr>
                      <p:nvPr/>
                    </p:nvPicPr>
                    <p:blipFill>
                      <a:blip r:embed="rId25"/>
                      <a:srcRect/>
                      <a:stretch>
                        <a:fillRect/>
                      </a:stretch>
                    </p:blipFill>
                    <p:spPr bwMode="auto">
                      <a:xfrm>
                        <a:off x="3803650" y="2014538"/>
                        <a:ext cx="884238" cy="423862"/>
                      </a:xfrm>
                      <a:prstGeom prst="rect">
                        <a:avLst/>
                      </a:prstGeom>
                      <a:noFill/>
                      <a:ln>
                        <a:noFill/>
                      </a:ln>
                      <a:effectLst/>
                    </p:spPr>
                  </p:pic>
                </p:oleObj>
              </mc:Fallback>
            </mc:AlternateContent>
          </a:graphicData>
        </a:graphic>
      </p:graphicFrame>
      <p:graphicFrame>
        <p:nvGraphicFramePr>
          <p:cNvPr id="31" name="Object 13">
            <a:extLst>
              <a:ext uri="{FF2B5EF4-FFF2-40B4-BE49-F238E27FC236}">
                <a16:creationId xmlns:a16="http://schemas.microsoft.com/office/drawing/2014/main" id="{5B1BF15D-024E-CE5F-4A13-EE2DD87F14E9}"/>
              </a:ext>
            </a:extLst>
          </p:cNvPr>
          <p:cNvGraphicFramePr>
            <a:graphicFrameLocks noChangeAspect="1"/>
          </p:cNvGraphicFramePr>
          <p:nvPr/>
        </p:nvGraphicFramePr>
        <p:xfrm>
          <a:off x="6090498" y="2018668"/>
          <a:ext cx="762000" cy="423862"/>
        </p:xfrm>
        <a:graphic>
          <a:graphicData uri="http://schemas.openxmlformats.org/presentationml/2006/ole">
            <mc:AlternateContent xmlns:mc="http://schemas.openxmlformats.org/markup-compatibility/2006">
              <mc:Choice xmlns:v="urn:schemas-microsoft-com:vml" Requires="v">
                <p:oleObj name="Equation" r:id="rId26" imgW="545760" imgH="304560" progId="Equation.DSMT4">
                  <p:embed/>
                </p:oleObj>
              </mc:Choice>
              <mc:Fallback>
                <p:oleObj name="Equation" r:id="rId26" imgW="545760" imgH="304560" progId="Equation.DSMT4">
                  <p:embed/>
                  <p:pic>
                    <p:nvPicPr>
                      <p:cNvPr id="31" name="Object 13">
                        <a:extLst>
                          <a:ext uri="{FF2B5EF4-FFF2-40B4-BE49-F238E27FC236}">
                            <a16:creationId xmlns:a16="http://schemas.microsoft.com/office/drawing/2014/main" id="{5B1BF15D-024E-CE5F-4A13-EE2DD87F14E9}"/>
                          </a:ext>
                        </a:extLst>
                      </p:cNvPr>
                      <p:cNvPicPr>
                        <a:picLocks noChangeAspect="1" noChangeArrowheads="1"/>
                      </p:cNvPicPr>
                      <p:nvPr/>
                    </p:nvPicPr>
                    <p:blipFill>
                      <a:blip r:embed="rId27"/>
                      <a:srcRect/>
                      <a:stretch>
                        <a:fillRect/>
                      </a:stretch>
                    </p:blipFill>
                    <p:spPr bwMode="auto">
                      <a:xfrm>
                        <a:off x="6090498" y="2018668"/>
                        <a:ext cx="762000" cy="42386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572984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anim calcmode="lin" valueType="num">
                                      <p:cBhvr>
                                        <p:cTn id="23" dur="2000" fill="hold"/>
                                        <p:tgtEl>
                                          <p:spTgt spid="11"/>
                                        </p:tgtEl>
                                        <p:attrNameLst>
                                          <p:attrName>ppt_w</p:attrName>
                                        </p:attrNameLst>
                                      </p:cBhvr>
                                      <p:tavLst>
                                        <p:tav tm="0" fmla="#ppt_w*sin(2.5*pi*$)">
                                          <p:val>
                                            <p:fltVal val="0"/>
                                          </p:val>
                                        </p:tav>
                                        <p:tav tm="100000">
                                          <p:val>
                                            <p:fltVal val="1"/>
                                          </p:val>
                                        </p:tav>
                                      </p:tavLst>
                                    </p:anim>
                                    <p:anim calcmode="lin" valueType="num">
                                      <p:cBhvr>
                                        <p:cTn id="2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80">
                                          <p:stCondLst>
                                            <p:cond delay="0"/>
                                          </p:stCondLst>
                                        </p:cTn>
                                        <p:tgtEl>
                                          <p:spTgt spid="18"/>
                                        </p:tgtEl>
                                      </p:cBhvr>
                                    </p:animEffect>
                                    <p:anim calcmode="lin" valueType="num">
                                      <p:cBhvr>
                                        <p:cTn id="3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2" dur="26">
                                          <p:stCondLst>
                                            <p:cond delay="650"/>
                                          </p:stCondLst>
                                        </p:cTn>
                                        <p:tgtEl>
                                          <p:spTgt spid="18"/>
                                        </p:tgtEl>
                                      </p:cBhvr>
                                      <p:to x="100000" y="60000"/>
                                    </p:animScale>
                                    <p:animScale>
                                      <p:cBhvr>
                                        <p:cTn id="43" dur="166" decel="50000">
                                          <p:stCondLst>
                                            <p:cond delay="676"/>
                                          </p:stCondLst>
                                        </p:cTn>
                                        <p:tgtEl>
                                          <p:spTgt spid="18"/>
                                        </p:tgtEl>
                                      </p:cBhvr>
                                      <p:to x="100000" y="100000"/>
                                    </p:animScale>
                                    <p:animScale>
                                      <p:cBhvr>
                                        <p:cTn id="44" dur="26">
                                          <p:stCondLst>
                                            <p:cond delay="1312"/>
                                          </p:stCondLst>
                                        </p:cTn>
                                        <p:tgtEl>
                                          <p:spTgt spid="18"/>
                                        </p:tgtEl>
                                      </p:cBhvr>
                                      <p:to x="100000" y="80000"/>
                                    </p:animScale>
                                    <p:animScale>
                                      <p:cBhvr>
                                        <p:cTn id="45" dur="166" decel="50000">
                                          <p:stCondLst>
                                            <p:cond delay="1338"/>
                                          </p:stCondLst>
                                        </p:cTn>
                                        <p:tgtEl>
                                          <p:spTgt spid="18"/>
                                        </p:tgtEl>
                                      </p:cBhvr>
                                      <p:to x="100000" y="100000"/>
                                    </p:animScale>
                                    <p:animScale>
                                      <p:cBhvr>
                                        <p:cTn id="46" dur="26">
                                          <p:stCondLst>
                                            <p:cond delay="1642"/>
                                          </p:stCondLst>
                                        </p:cTn>
                                        <p:tgtEl>
                                          <p:spTgt spid="18"/>
                                        </p:tgtEl>
                                      </p:cBhvr>
                                      <p:to x="100000" y="90000"/>
                                    </p:animScale>
                                    <p:animScale>
                                      <p:cBhvr>
                                        <p:cTn id="47" dur="166" decel="50000">
                                          <p:stCondLst>
                                            <p:cond delay="1668"/>
                                          </p:stCondLst>
                                        </p:cTn>
                                        <p:tgtEl>
                                          <p:spTgt spid="18"/>
                                        </p:tgtEl>
                                      </p:cBhvr>
                                      <p:to x="100000" y="100000"/>
                                    </p:animScale>
                                    <p:animScale>
                                      <p:cBhvr>
                                        <p:cTn id="48" dur="26">
                                          <p:stCondLst>
                                            <p:cond delay="1808"/>
                                          </p:stCondLst>
                                        </p:cTn>
                                        <p:tgtEl>
                                          <p:spTgt spid="18"/>
                                        </p:tgtEl>
                                      </p:cBhvr>
                                      <p:to x="100000" y="95000"/>
                                    </p:animScale>
                                    <p:animScale>
                                      <p:cBhvr>
                                        <p:cTn id="49" dur="166" decel="50000">
                                          <p:stCondLst>
                                            <p:cond delay="1834"/>
                                          </p:stCondLst>
                                        </p:cTn>
                                        <p:tgtEl>
                                          <p:spTgt spid="18"/>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80">
                                          <p:stCondLst>
                                            <p:cond delay="0"/>
                                          </p:stCondLst>
                                        </p:cTn>
                                        <p:tgtEl>
                                          <p:spTgt spid="19"/>
                                        </p:tgtEl>
                                      </p:cBhvr>
                                    </p:animEffect>
                                    <p:anim calcmode="lin" valueType="num">
                                      <p:cBhvr>
                                        <p:cTn id="5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0" dur="26">
                                          <p:stCondLst>
                                            <p:cond delay="650"/>
                                          </p:stCondLst>
                                        </p:cTn>
                                        <p:tgtEl>
                                          <p:spTgt spid="19"/>
                                        </p:tgtEl>
                                      </p:cBhvr>
                                      <p:to x="100000" y="60000"/>
                                    </p:animScale>
                                    <p:animScale>
                                      <p:cBhvr>
                                        <p:cTn id="61" dur="166" decel="50000">
                                          <p:stCondLst>
                                            <p:cond delay="676"/>
                                          </p:stCondLst>
                                        </p:cTn>
                                        <p:tgtEl>
                                          <p:spTgt spid="19"/>
                                        </p:tgtEl>
                                      </p:cBhvr>
                                      <p:to x="100000" y="100000"/>
                                    </p:animScale>
                                    <p:animScale>
                                      <p:cBhvr>
                                        <p:cTn id="62" dur="26">
                                          <p:stCondLst>
                                            <p:cond delay="1312"/>
                                          </p:stCondLst>
                                        </p:cTn>
                                        <p:tgtEl>
                                          <p:spTgt spid="19"/>
                                        </p:tgtEl>
                                      </p:cBhvr>
                                      <p:to x="100000" y="80000"/>
                                    </p:animScale>
                                    <p:animScale>
                                      <p:cBhvr>
                                        <p:cTn id="63" dur="166" decel="50000">
                                          <p:stCondLst>
                                            <p:cond delay="1338"/>
                                          </p:stCondLst>
                                        </p:cTn>
                                        <p:tgtEl>
                                          <p:spTgt spid="19"/>
                                        </p:tgtEl>
                                      </p:cBhvr>
                                      <p:to x="100000" y="100000"/>
                                    </p:animScale>
                                    <p:animScale>
                                      <p:cBhvr>
                                        <p:cTn id="64" dur="26">
                                          <p:stCondLst>
                                            <p:cond delay="1642"/>
                                          </p:stCondLst>
                                        </p:cTn>
                                        <p:tgtEl>
                                          <p:spTgt spid="19"/>
                                        </p:tgtEl>
                                      </p:cBhvr>
                                      <p:to x="100000" y="90000"/>
                                    </p:animScale>
                                    <p:animScale>
                                      <p:cBhvr>
                                        <p:cTn id="65" dur="166" decel="50000">
                                          <p:stCondLst>
                                            <p:cond delay="1668"/>
                                          </p:stCondLst>
                                        </p:cTn>
                                        <p:tgtEl>
                                          <p:spTgt spid="19"/>
                                        </p:tgtEl>
                                      </p:cBhvr>
                                      <p:to x="100000" y="100000"/>
                                    </p:animScale>
                                    <p:animScale>
                                      <p:cBhvr>
                                        <p:cTn id="66" dur="26">
                                          <p:stCondLst>
                                            <p:cond delay="1808"/>
                                          </p:stCondLst>
                                        </p:cTn>
                                        <p:tgtEl>
                                          <p:spTgt spid="19"/>
                                        </p:tgtEl>
                                      </p:cBhvr>
                                      <p:to x="100000" y="95000"/>
                                    </p:animScale>
                                    <p:animScale>
                                      <p:cBhvr>
                                        <p:cTn id="67" dur="166" decel="50000">
                                          <p:stCondLst>
                                            <p:cond delay="1834"/>
                                          </p:stCondLst>
                                        </p:cTn>
                                        <p:tgtEl>
                                          <p:spTgt spid="19"/>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dissolv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dissolve">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dissolv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5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childTnLst>
                          </p:cTn>
                        </p:par>
                      </p:childTnLst>
                    </p:cTn>
                  </p:par>
                  <p:par>
                    <p:cTn id="113" fill="hold">
                      <p:stCondLst>
                        <p:cond delay="indefinite"/>
                      </p:stCondLst>
                      <p:childTnLst>
                        <p:par>
                          <p:cTn id="114" fill="hold">
                            <p:stCondLst>
                              <p:cond delay="0"/>
                            </p:stCondLst>
                            <p:childTnLst>
                              <p:par>
                                <p:cTn id="115" presetID="26" presetClass="entr" presetSubtype="0" fill="hold" nodeType="click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wipe(down)">
                                      <p:cBhvr>
                                        <p:cTn id="135" dur="580">
                                          <p:stCondLst>
                                            <p:cond delay="0"/>
                                          </p:stCondLst>
                                        </p:cTn>
                                        <p:tgtEl>
                                          <p:spTgt spid="31"/>
                                        </p:tgtEl>
                                      </p:cBhvr>
                                    </p:animEffect>
                                    <p:anim calcmode="lin" valueType="num">
                                      <p:cBhvr>
                                        <p:cTn id="13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41" dur="26">
                                          <p:stCondLst>
                                            <p:cond delay="650"/>
                                          </p:stCondLst>
                                        </p:cTn>
                                        <p:tgtEl>
                                          <p:spTgt spid="31"/>
                                        </p:tgtEl>
                                      </p:cBhvr>
                                      <p:to x="100000" y="60000"/>
                                    </p:animScale>
                                    <p:animScale>
                                      <p:cBhvr>
                                        <p:cTn id="142" dur="166" decel="50000">
                                          <p:stCondLst>
                                            <p:cond delay="676"/>
                                          </p:stCondLst>
                                        </p:cTn>
                                        <p:tgtEl>
                                          <p:spTgt spid="31"/>
                                        </p:tgtEl>
                                      </p:cBhvr>
                                      <p:to x="100000" y="100000"/>
                                    </p:animScale>
                                    <p:animScale>
                                      <p:cBhvr>
                                        <p:cTn id="143" dur="26">
                                          <p:stCondLst>
                                            <p:cond delay="1312"/>
                                          </p:stCondLst>
                                        </p:cTn>
                                        <p:tgtEl>
                                          <p:spTgt spid="31"/>
                                        </p:tgtEl>
                                      </p:cBhvr>
                                      <p:to x="100000" y="80000"/>
                                    </p:animScale>
                                    <p:animScale>
                                      <p:cBhvr>
                                        <p:cTn id="144" dur="166" decel="50000">
                                          <p:stCondLst>
                                            <p:cond delay="1338"/>
                                          </p:stCondLst>
                                        </p:cTn>
                                        <p:tgtEl>
                                          <p:spTgt spid="31"/>
                                        </p:tgtEl>
                                      </p:cBhvr>
                                      <p:to x="100000" y="100000"/>
                                    </p:animScale>
                                    <p:animScale>
                                      <p:cBhvr>
                                        <p:cTn id="145" dur="26">
                                          <p:stCondLst>
                                            <p:cond delay="1642"/>
                                          </p:stCondLst>
                                        </p:cTn>
                                        <p:tgtEl>
                                          <p:spTgt spid="31"/>
                                        </p:tgtEl>
                                      </p:cBhvr>
                                      <p:to x="100000" y="90000"/>
                                    </p:animScale>
                                    <p:animScale>
                                      <p:cBhvr>
                                        <p:cTn id="146" dur="166" decel="50000">
                                          <p:stCondLst>
                                            <p:cond delay="1668"/>
                                          </p:stCondLst>
                                        </p:cTn>
                                        <p:tgtEl>
                                          <p:spTgt spid="31"/>
                                        </p:tgtEl>
                                      </p:cBhvr>
                                      <p:to x="100000" y="100000"/>
                                    </p:animScale>
                                    <p:animScale>
                                      <p:cBhvr>
                                        <p:cTn id="147" dur="26">
                                          <p:stCondLst>
                                            <p:cond delay="1808"/>
                                          </p:stCondLst>
                                        </p:cTn>
                                        <p:tgtEl>
                                          <p:spTgt spid="31"/>
                                        </p:tgtEl>
                                      </p:cBhvr>
                                      <p:to x="100000" y="95000"/>
                                    </p:animScale>
                                    <p:animScale>
                                      <p:cBhvr>
                                        <p:cTn id="148"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6257E8B-B062-FF8C-915F-886A9A9E6E6A}"/>
              </a:ext>
            </a:extLst>
          </p:cNvPr>
          <p:cNvSpPr txBox="1"/>
          <p:nvPr/>
        </p:nvSpPr>
        <p:spPr>
          <a:xfrm>
            <a:off x="181970" y="146349"/>
            <a:ext cx="11482526" cy="430887"/>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c) If a closed loop string is wrapped around the two foci to draw the ellipse, how long is the loop.</a:t>
            </a:r>
          </a:p>
        </p:txBody>
      </p:sp>
      <p:grpSp>
        <p:nvGrpSpPr>
          <p:cNvPr id="15" name="Group 14">
            <a:extLst>
              <a:ext uri="{FF2B5EF4-FFF2-40B4-BE49-F238E27FC236}">
                <a16:creationId xmlns:a16="http://schemas.microsoft.com/office/drawing/2014/main" id="{26A506FD-1D83-156A-9835-188321BD0C78}"/>
              </a:ext>
            </a:extLst>
          </p:cNvPr>
          <p:cNvGrpSpPr/>
          <p:nvPr/>
        </p:nvGrpSpPr>
        <p:grpSpPr>
          <a:xfrm>
            <a:off x="5923233" y="445300"/>
            <a:ext cx="5105348" cy="2693446"/>
            <a:chOff x="2769074" y="483400"/>
            <a:chExt cx="5105348" cy="2693446"/>
          </a:xfrm>
        </p:grpSpPr>
        <p:pic>
          <p:nvPicPr>
            <p:cNvPr id="3" name="Picture 2">
              <a:extLst>
                <a:ext uri="{FF2B5EF4-FFF2-40B4-BE49-F238E27FC236}">
                  <a16:creationId xmlns:a16="http://schemas.microsoft.com/office/drawing/2014/main" id="{9FCBBE98-B589-8FAA-907C-C90E6D5B7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074" y="822875"/>
              <a:ext cx="4671894" cy="235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2D3C0285-06F7-BFA6-E44A-73C19821C660}"/>
                </a:ext>
              </a:extLst>
            </p:cNvPr>
            <p:cNvGrpSpPr/>
            <p:nvPr/>
          </p:nvGrpSpPr>
          <p:grpSpPr>
            <a:xfrm>
              <a:off x="3464609" y="1815194"/>
              <a:ext cx="4409813" cy="369332"/>
              <a:chOff x="3437516" y="1815194"/>
              <a:chExt cx="4409813" cy="369332"/>
            </a:xfrm>
          </p:grpSpPr>
          <p:cxnSp>
            <p:nvCxnSpPr>
              <p:cNvPr id="6" name="Straight Arrow Connector 5">
                <a:extLst>
                  <a:ext uri="{FF2B5EF4-FFF2-40B4-BE49-F238E27FC236}">
                    <a16:creationId xmlns:a16="http://schemas.microsoft.com/office/drawing/2014/main" id="{85669322-898D-2A64-0C70-31EE080A37D5}"/>
                  </a:ext>
                </a:extLst>
              </p:cNvPr>
              <p:cNvCxnSpPr>
                <a:cxnSpLocks/>
              </p:cNvCxnSpPr>
              <p:nvPr/>
            </p:nvCxnSpPr>
            <p:spPr>
              <a:xfrm>
                <a:off x="3437516" y="1999861"/>
                <a:ext cx="4152426" cy="0"/>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D86AF9F-C87C-2401-7699-9B2E4F20B954}"/>
                  </a:ext>
                </a:extLst>
              </p:cNvPr>
              <p:cNvSpPr txBox="1"/>
              <p:nvPr/>
            </p:nvSpPr>
            <p:spPr>
              <a:xfrm>
                <a:off x="7583169" y="1815194"/>
                <a:ext cx="264160" cy="369332"/>
              </a:xfrm>
              <a:prstGeom prst="rect">
                <a:avLst/>
              </a:prstGeom>
              <a:noFill/>
            </p:spPr>
            <p:txBody>
              <a:bodyPr wrap="square">
                <a:spAutoFit/>
              </a:bodyPr>
              <a:lstStyle/>
              <a:p>
                <a:r>
                  <a:rPr lang="en-US" sz="1800" i="1" dirty="0">
                    <a:latin typeface="Times New Roman" panose="02020603050405020304" pitchFamily="18" charset="0"/>
                    <a:cs typeface="Times New Roman" panose="02020603050405020304" pitchFamily="18" charset="0"/>
                  </a:rPr>
                  <a:t>x</a:t>
                </a:r>
                <a:endParaRPr lang="en-US" dirty="0"/>
              </a:p>
            </p:txBody>
          </p:sp>
        </p:grpSp>
        <p:grpSp>
          <p:nvGrpSpPr>
            <p:cNvPr id="8" name="Group 7">
              <a:extLst>
                <a:ext uri="{FF2B5EF4-FFF2-40B4-BE49-F238E27FC236}">
                  <a16:creationId xmlns:a16="http://schemas.microsoft.com/office/drawing/2014/main" id="{71710EE8-C196-AE2C-FEC6-355ED3D7BB1F}"/>
                </a:ext>
              </a:extLst>
            </p:cNvPr>
            <p:cNvGrpSpPr/>
            <p:nvPr/>
          </p:nvGrpSpPr>
          <p:grpSpPr>
            <a:xfrm>
              <a:off x="5239173" y="483400"/>
              <a:ext cx="264160" cy="2341079"/>
              <a:chOff x="5239173" y="483400"/>
              <a:chExt cx="264160" cy="2341079"/>
            </a:xfrm>
          </p:grpSpPr>
          <p:cxnSp>
            <p:nvCxnSpPr>
              <p:cNvPr id="9" name="Straight Arrow Connector 8">
                <a:extLst>
                  <a:ext uri="{FF2B5EF4-FFF2-40B4-BE49-F238E27FC236}">
                    <a16:creationId xmlns:a16="http://schemas.microsoft.com/office/drawing/2014/main" id="{655040E7-6779-2F58-F565-DDB08EEB5375}"/>
                  </a:ext>
                </a:extLst>
              </p:cNvPr>
              <p:cNvCxnSpPr>
                <a:cxnSpLocks/>
              </p:cNvCxnSpPr>
              <p:nvPr/>
            </p:nvCxnSpPr>
            <p:spPr>
              <a:xfrm flipV="1">
                <a:off x="5371253" y="822875"/>
                <a:ext cx="0" cy="2001604"/>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E4405B-B346-BB1E-6281-54D416AB62A0}"/>
                  </a:ext>
                </a:extLst>
              </p:cNvPr>
              <p:cNvSpPr txBox="1"/>
              <p:nvPr/>
            </p:nvSpPr>
            <p:spPr>
              <a:xfrm>
                <a:off x="5239173" y="483400"/>
                <a:ext cx="264160" cy="369332"/>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y</a:t>
                </a:r>
                <a:endParaRPr lang="en-US" dirty="0"/>
              </a:p>
            </p:txBody>
          </p:sp>
        </p:grpSp>
        <p:graphicFrame>
          <p:nvGraphicFramePr>
            <p:cNvPr id="11" name="Object 13">
              <a:extLst>
                <a:ext uri="{FF2B5EF4-FFF2-40B4-BE49-F238E27FC236}">
                  <a16:creationId xmlns:a16="http://schemas.microsoft.com/office/drawing/2014/main" id="{370259E2-DCC0-748D-56C0-E0CFA7E1D2AE}"/>
                </a:ext>
              </a:extLst>
            </p:cNvPr>
            <p:cNvGraphicFramePr>
              <a:graphicFrameLocks noChangeAspect="1"/>
            </p:cNvGraphicFramePr>
            <p:nvPr/>
          </p:nvGraphicFramePr>
          <p:xfrm>
            <a:off x="7386638" y="1579563"/>
            <a:ext cx="477837" cy="282575"/>
          </p:xfrm>
          <a:graphic>
            <a:graphicData uri="http://schemas.openxmlformats.org/presentationml/2006/ole">
              <mc:AlternateContent xmlns:mc="http://schemas.openxmlformats.org/markup-compatibility/2006">
                <mc:Choice xmlns:v="urn:schemas-microsoft-com:vml" Requires="v">
                  <p:oleObj name="Equation" r:id="rId3" imgW="342720" imgH="203040" progId="Equation.DSMT4">
                    <p:embed/>
                  </p:oleObj>
                </mc:Choice>
                <mc:Fallback>
                  <p:oleObj name="Equation" r:id="rId3" imgW="342720" imgH="203040" progId="Equation.DSMT4">
                    <p:embed/>
                    <p:pic>
                      <p:nvPicPr>
                        <p:cNvPr id="11" name="Object 13">
                          <a:extLst>
                            <a:ext uri="{FF2B5EF4-FFF2-40B4-BE49-F238E27FC236}">
                              <a16:creationId xmlns:a16="http://schemas.microsoft.com/office/drawing/2014/main" id="{370259E2-DCC0-748D-56C0-E0CFA7E1D2AE}"/>
                            </a:ext>
                          </a:extLst>
                        </p:cNvPr>
                        <p:cNvPicPr>
                          <a:picLocks noChangeAspect="1" noChangeArrowheads="1"/>
                        </p:cNvPicPr>
                        <p:nvPr/>
                      </p:nvPicPr>
                      <p:blipFill>
                        <a:blip r:embed="rId4"/>
                        <a:srcRect/>
                        <a:stretch>
                          <a:fillRect/>
                        </a:stretch>
                      </p:blipFill>
                      <p:spPr bwMode="auto">
                        <a:xfrm>
                          <a:off x="7386638" y="1579563"/>
                          <a:ext cx="477837" cy="282575"/>
                        </a:xfrm>
                        <a:prstGeom prst="rect">
                          <a:avLst/>
                        </a:prstGeom>
                        <a:noFill/>
                        <a:ln>
                          <a:noFill/>
                        </a:ln>
                        <a:effectLst/>
                      </p:spPr>
                    </p:pic>
                  </p:oleObj>
                </mc:Fallback>
              </mc:AlternateContent>
            </a:graphicData>
          </a:graphic>
        </p:graphicFrame>
        <p:graphicFrame>
          <p:nvGraphicFramePr>
            <p:cNvPr id="12" name="Object 13">
              <a:extLst>
                <a:ext uri="{FF2B5EF4-FFF2-40B4-BE49-F238E27FC236}">
                  <a16:creationId xmlns:a16="http://schemas.microsoft.com/office/drawing/2014/main" id="{8D0CD987-1A1B-9907-DB00-E03C6E8D8E52}"/>
                </a:ext>
              </a:extLst>
            </p:cNvPr>
            <p:cNvGraphicFramePr>
              <a:graphicFrameLocks noChangeAspect="1"/>
            </p:cNvGraphicFramePr>
            <p:nvPr>
              <p:extLst>
                <p:ext uri="{D42A27DB-BD31-4B8C-83A1-F6EECF244321}">
                  <p14:modId xmlns:p14="http://schemas.microsoft.com/office/powerpoint/2010/main" val="2311788102"/>
                </p:ext>
              </p:extLst>
            </p:nvPr>
          </p:nvGraphicFramePr>
          <p:xfrm>
            <a:off x="4794628" y="892669"/>
            <a:ext cx="477837" cy="282575"/>
          </p:xfrm>
          <a:graphic>
            <a:graphicData uri="http://schemas.openxmlformats.org/presentationml/2006/ole">
              <mc:AlternateContent xmlns:mc="http://schemas.openxmlformats.org/markup-compatibility/2006">
                <mc:Choice xmlns:v="urn:schemas-microsoft-com:vml" Requires="v">
                  <p:oleObj name="Equation" r:id="rId5" imgW="342720" imgH="203040" progId="Equation.DSMT4">
                    <p:embed/>
                  </p:oleObj>
                </mc:Choice>
                <mc:Fallback>
                  <p:oleObj name="Equation" r:id="rId5" imgW="342720" imgH="203040" progId="Equation.DSMT4">
                    <p:embed/>
                    <p:pic>
                      <p:nvPicPr>
                        <p:cNvPr id="12" name="Object 13">
                          <a:extLst>
                            <a:ext uri="{FF2B5EF4-FFF2-40B4-BE49-F238E27FC236}">
                              <a16:creationId xmlns:a16="http://schemas.microsoft.com/office/drawing/2014/main" id="{8D0CD987-1A1B-9907-DB00-E03C6E8D8E52}"/>
                            </a:ext>
                          </a:extLst>
                        </p:cNvPr>
                        <p:cNvPicPr>
                          <a:picLocks noChangeAspect="1" noChangeArrowheads="1"/>
                        </p:cNvPicPr>
                        <p:nvPr/>
                      </p:nvPicPr>
                      <p:blipFill>
                        <a:blip r:embed="rId6"/>
                        <a:srcRect/>
                        <a:stretch>
                          <a:fillRect/>
                        </a:stretch>
                      </p:blipFill>
                      <p:spPr bwMode="auto">
                        <a:xfrm>
                          <a:off x="4794628" y="892669"/>
                          <a:ext cx="477837" cy="282575"/>
                        </a:xfrm>
                        <a:prstGeom prst="rect">
                          <a:avLst/>
                        </a:prstGeom>
                        <a:noFill/>
                        <a:ln>
                          <a:noFill/>
                        </a:ln>
                        <a:effectLst/>
                      </p:spPr>
                    </p:pic>
                  </p:oleObj>
                </mc:Fallback>
              </mc:AlternateContent>
            </a:graphicData>
          </a:graphic>
        </p:graphicFrame>
        <p:graphicFrame>
          <p:nvGraphicFramePr>
            <p:cNvPr id="13" name="Object 13">
              <a:extLst>
                <a:ext uri="{FF2B5EF4-FFF2-40B4-BE49-F238E27FC236}">
                  <a16:creationId xmlns:a16="http://schemas.microsoft.com/office/drawing/2014/main" id="{DEBBA959-5797-5671-A79F-66104C3E2B83}"/>
                </a:ext>
              </a:extLst>
            </p:cNvPr>
            <p:cNvGraphicFramePr>
              <a:graphicFrameLocks noChangeAspect="1"/>
            </p:cNvGraphicFramePr>
            <p:nvPr/>
          </p:nvGraphicFramePr>
          <p:xfrm>
            <a:off x="3803650" y="2014538"/>
            <a:ext cx="884238" cy="423862"/>
          </p:xfrm>
          <a:graphic>
            <a:graphicData uri="http://schemas.openxmlformats.org/presentationml/2006/ole">
              <mc:AlternateContent xmlns:mc="http://schemas.openxmlformats.org/markup-compatibility/2006">
                <mc:Choice xmlns:v="urn:schemas-microsoft-com:vml" Requires="v">
                  <p:oleObj name="Equation" r:id="rId7" imgW="634680" imgH="304560" progId="Equation.DSMT4">
                    <p:embed/>
                  </p:oleObj>
                </mc:Choice>
                <mc:Fallback>
                  <p:oleObj name="Equation" r:id="rId7" imgW="634680" imgH="304560" progId="Equation.DSMT4">
                    <p:embed/>
                    <p:pic>
                      <p:nvPicPr>
                        <p:cNvPr id="13" name="Object 13">
                          <a:extLst>
                            <a:ext uri="{FF2B5EF4-FFF2-40B4-BE49-F238E27FC236}">
                              <a16:creationId xmlns:a16="http://schemas.microsoft.com/office/drawing/2014/main" id="{DEBBA959-5797-5671-A79F-66104C3E2B83}"/>
                            </a:ext>
                          </a:extLst>
                        </p:cNvPr>
                        <p:cNvPicPr>
                          <a:picLocks noChangeAspect="1" noChangeArrowheads="1"/>
                        </p:cNvPicPr>
                        <p:nvPr/>
                      </p:nvPicPr>
                      <p:blipFill>
                        <a:blip r:embed="rId8"/>
                        <a:srcRect/>
                        <a:stretch>
                          <a:fillRect/>
                        </a:stretch>
                      </p:blipFill>
                      <p:spPr bwMode="auto">
                        <a:xfrm>
                          <a:off x="3803650" y="2014538"/>
                          <a:ext cx="884238" cy="423862"/>
                        </a:xfrm>
                        <a:prstGeom prst="rect">
                          <a:avLst/>
                        </a:prstGeom>
                        <a:noFill/>
                        <a:ln>
                          <a:noFill/>
                        </a:ln>
                        <a:effectLst/>
                      </p:spPr>
                    </p:pic>
                  </p:oleObj>
                </mc:Fallback>
              </mc:AlternateContent>
            </a:graphicData>
          </a:graphic>
        </p:graphicFrame>
        <p:graphicFrame>
          <p:nvGraphicFramePr>
            <p:cNvPr id="14" name="Object 13">
              <a:extLst>
                <a:ext uri="{FF2B5EF4-FFF2-40B4-BE49-F238E27FC236}">
                  <a16:creationId xmlns:a16="http://schemas.microsoft.com/office/drawing/2014/main" id="{67749731-C3F2-9D40-8AFA-82ADA198A0D4}"/>
                </a:ext>
              </a:extLst>
            </p:cNvPr>
            <p:cNvGraphicFramePr>
              <a:graphicFrameLocks noChangeAspect="1"/>
            </p:cNvGraphicFramePr>
            <p:nvPr/>
          </p:nvGraphicFramePr>
          <p:xfrm>
            <a:off x="6090498" y="2018668"/>
            <a:ext cx="762000" cy="423862"/>
          </p:xfrm>
          <a:graphic>
            <a:graphicData uri="http://schemas.openxmlformats.org/presentationml/2006/ole">
              <mc:AlternateContent xmlns:mc="http://schemas.openxmlformats.org/markup-compatibility/2006">
                <mc:Choice xmlns:v="urn:schemas-microsoft-com:vml" Requires="v">
                  <p:oleObj name="Equation" r:id="rId9" imgW="545760" imgH="304560" progId="Equation.DSMT4">
                    <p:embed/>
                  </p:oleObj>
                </mc:Choice>
                <mc:Fallback>
                  <p:oleObj name="Equation" r:id="rId9" imgW="545760" imgH="304560" progId="Equation.DSMT4">
                    <p:embed/>
                    <p:pic>
                      <p:nvPicPr>
                        <p:cNvPr id="14" name="Object 13">
                          <a:extLst>
                            <a:ext uri="{FF2B5EF4-FFF2-40B4-BE49-F238E27FC236}">
                              <a16:creationId xmlns:a16="http://schemas.microsoft.com/office/drawing/2014/main" id="{67749731-C3F2-9D40-8AFA-82ADA198A0D4}"/>
                            </a:ext>
                          </a:extLst>
                        </p:cNvPr>
                        <p:cNvPicPr>
                          <a:picLocks noChangeAspect="1" noChangeArrowheads="1"/>
                        </p:cNvPicPr>
                        <p:nvPr/>
                      </p:nvPicPr>
                      <p:blipFill>
                        <a:blip r:embed="rId10"/>
                        <a:srcRect/>
                        <a:stretch>
                          <a:fillRect/>
                        </a:stretch>
                      </p:blipFill>
                      <p:spPr bwMode="auto">
                        <a:xfrm>
                          <a:off x="6090498" y="2018668"/>
                          <a:ext cx="762000" cy="423862"/>
                        </a:xfrm>
                        <a:prstGeom prst="rect">
                          <a:avLst/>
                        </a:prstGeom>
                        <a:noFill/>
                        <a:ln>
                          <a:noFill/>
                        </a:ln>
                        <a:effectLst/>
                      </p:spPr>
                    </p:pic>
                  </p:oleObj>
                </mc:Fallback>
              </mc:AlternateContent>
            </a:graphicData>
          </a:graphic>
        </p:graphicFrame>
      </p:grpSp>
      <p:graphicFrame>
        <p:nvGraphicFramePr>
          <p:cNvPr id="16" name="Object 13">
            <a:extLst>
              <a:ext uri="{FF2B5EF4-FFF2-40B4-BE49-F238E27FC236}">
                <a16:creationId xmlns:a16="http://schemas.microsoft.com/office/drawing/2014/main" id="{33AC907C-B194-0502-79B7-0C70E2174BB6}"/>
              </a:ext>
            </a:extLst>
          </p:cNvPr>
          <p:cNvGraphicFramePr>
            <a:graphicFrameLocks noChangeAspect="1"/>
          </p:cNvGraphicFramePr>
          <p:nvPr/>
        </p:nvGraphicFramePr>
        <p:xfrm>
          <a:off x="7284834" y="1577521"/>
          <a:ext cx="230187" cy="319088"/>
        </p:xfrm>
        <a:graphic>
          <a:graphicData uri="http://schemas.openxmlformats.org/presentationml/2006/ole">
            <mc:AlternateContent xmlns:mc="http://schemas.openxmlformats.org/markup-compatibility/2006">
              <mc:Choice xmlns:v="urn:schemas-microsoft-com:vml" Requires="v">
                <p:oleObj name="Equation" r:id="rId11" imgW="164880" imgH="228600" progId="Equation.DSMT4">
                  <p:embed/>
                </p:oleObj>
              </mc:Choice>
              <mc:Fallback>
                <p:oleObj name="Equation" r:id="rId11" imgW="164880" imgH="228600" progId="Equation.DSMT4">
                  <p:embed/>
                  <p:pic>
                    <p:nvPicPr>
                      <p:cNvPr id="16" name="Object 13">
                        <a:extLst>
                          <a:ext uri="{FF2B5EF4-FFF2-40B4-BE49-F238E27FC236}">
                            <a16:creationId xmlns:a16="http://schemas.microsoft.com/office/drawing/2014/main" id="{33AC907C-B194-0502-79B7-0C70E2174BB6}"/>
                          </a:ext>
                        </a:extLst>
                      </p:cNvPr>
                      <p:cNvPicPr>
                        <a:picLocks noChangeAspect="1" noChangeArrowheads="1"/>
                      </p:cNvPicPr>
                      <p:nvPr/>
                    </p:nvPicPr>
                    <p:blipFill>
                      <a:blip r:embed="rId12"/>
                      <a:srcRect/>
                      <a:stretch>
                        <a:fillRect/>
                      </a:stretch>
                    </p:blipFill>
                    <p:spPr bwMode="auto">
                      <a:xfrm>
                        <a:off x="7284834" y="1577521"/>
                        <a:ext cx="230187" cy="319088"/>
                      </a:xfrm>
                      <a:prstGeom prst="rect">
                        <a:avLst/>
                      </a:prstGeom>
                      <a:noFill/>
                      <a:ln>
                        <a:noFill/>
                      </a:ln>
                      <a:effectLst/>
                    </p:spPr>
                  </p:pic>
                </p:oleObj>
              </mc:Fallback>
            </mc:AlternateContent>
          </a:graphicData>
        </a:graphic>
      </p:graphicFrame>
      <p:graphicFrame>
        <p:nvGraphicFramePr>
          <p:cNvPr id="17" name="Object 13">
            <a:extLst>
              <a:ext uri="{FF2B5EF4-FFF2-40B4-BE49-F238E27FC236}">
                <a16:creationId xmlns:a16="http://schemas.microsoft.com/office/drawing/2014/main" id="{B8922077-0A61-FA44-FCDF-2B39184C4468}"/>
              </a:ext>
            </a:extLst>
          </p:cNvPr>
          <p:cNvGraphicFramePr>
            <a:graphicFrameLocks noChangeAspect="1"/>
          </p:cNvGraphicFramePr>
          <p:nvPr/>
        </p:nvGraphicFramePr>
        <p:xfrm>
          <a:off x="9702800" y="1670050"/>
          <a:ext cx="249238" cy="319088"/>
        </p:xfrm>
        <a:graphic>
          <a:graphicData uri="http://schemas.openxmlformats.org/presentationml/2006/ole">
            <mc:AlternateContent xmlns:mc="http://schemas.openxmlformats.org/markup-compatibility/2006">
              <mc:Choice xmlns:v="urn:schemas-microsoft-com:vml" Requires="v">
                <p:oleObj name="Equation" r:id="rId13" imgW="177480" imgH="228600" progId="Equation.DSMT4">
                  <p:embed/>
                </p:oleObj>
              </mc:Choice>
              <mc:Fallback>
                <p:oleObj name="Equation" r:id="rId13" imgW="177480" imgH="228600" progId="Equation.DSMT4">
                  <p:embed/>
                  <p:pic>
                    <p:nvPicPr>
                      <p:cNvPr id="17" name="Object 13">
                        <a:extLst>
                          <a:ext uri="{FF2B5EF4-FFF2-40B4-BE49-F238E27FC236}">
                            <a16:creationId xmlns:a16="http://schemas.microsoft.com/office/drawing/2014/main" id="{B8922077-0A61-FA44-FCDF-2B39184C4468}"/>
                          </a:ext>
                        </a:extLst>
                      </p:cNvPr>
                      <p:cNvPicPr>
                        <a:picLocks noChangeAspect="1" noChangeArrowheads="1"/>
                      </p:cNvPicPr>
                      <p:nvPr/>
                    </p:nvPicPr>
                    <p:blipFill>
                      <a:blip r:embed="rId14"/>
                      <a:srcRect/>
                      <a:stretch>
                        <a:fillRect/>
                      </a:stretch>
                    </p:blipFill>
                    <p:spPr bwMode="auto">
                      <a:xfrm>
                        <a:off x="9702800" y="1670050"/>
                        <a:ext cx="249238" cy="319088"/>
                      </a:xfrm>
                      <a:prstGeom prst="rect">
                        <a:avLst/>
                      </a:prstGeom>
                      <a:noFill/>
                      <a:ln>
                        <a:noFill/>
                      </a:ln>
                      <a:effectLst/>
                    </p:spPr>
                  </p:pic>
                </p:oleObj>
              </mc:Fallback>
            </mc:AlternateContent>
          </a:graphicData>
        </a:graphic>
      </p:graphicFrame>
      <p:graphicFrame>
        <p:nvGraphicFramePr>
          <p:cNvPr id="18" name="Object 13">
            <a:extLst>
              <a:ext uri="{FF2B5EF4-FFF2-40B4-BE49-F238E27FC236}">
                <a16:creationId xmlns:a16="http://schemas.microsoft.com/office/drawing/2014/main" id="{0672EA41-6D86-70B0-B39A-217D0686B823}"/>
              </a:ext>
            </a:extLst>
          </p:cNvPr>
          <p:cNvGraphicFramePr>
            <a:graphicFrameLocks noChangeAspect="1"/>
          </p:cNvGraphicFramePr>
          <p:nvPr/>
        </p:nvGraphicFramePr>
        <p:xfrm>
          <a:off x="9273028" y="1353683"/>
          <a:ext cx="228600" cy="230188"/>
        </p:xfrm>
        <a:graphic>
          <a:graphicData uri="http://schemas.openxmlformats.org/presentationml/2006/ole">
            <mc:AlternateContent xmlns:mc="http://schemas.openxmlformats.org/markup-compatibility/2006">
              <mc:Choice xmlns:v="urn:schemas-microsoft-com:vml" Requires="v">
                <p:oleObj name="Equation" r:id="rId15" imgW="152280" imgH="164880" progId="Equation.DSMT4">
                  <p:embed/>
                </p:oleObj>
              </mc:Choice>
              <mc:Fallback>
                <p:oleObj name="Equation" r:id="rId15" imgW="152280" imgH="164880" progId="Equation.DSMT4">
                  <p:embed/>
                  <p:pic>
                    <p:nvPicPr>
                      <p:cNvPr id="18" name="Object 13">
                        <a:extLst>
                          <a:ext uri="{FF2B5EF4-FFF2-40B4-BE49-F238E27FC236}">
                            <a16:creationId xmlns:a16="http://schemas.microsoft.com/office/drawing/2014/main" id="{0672EA41-6D86-70B0-B39A-217D0686B823}"/>
                          </a:ext>
                        </a:extLst>
                      </p:cNvPr>
                      <p:cNvPicPr>
                        <a:picLocks noChangeAspect="1" noChangeArrowheads="1"/>
                      </p:cNvPicPr>
                      <p:nvPr/>
                    </p:nvPicPr>
                    <p:blipFill>
                      <a:blip r:embed="rId16"/>
                      <a:srcRect/>
                      <a:stretch>
                        <a:fillRect/>
                      </a:stretch>
                    </p:blipFill>
                    <p:spPr bwMode="auto">
                      <a:xfrm>
                        <a:off x="9273028" y="1353683"/>
                        <a:ext cx="228600" cy="230188"/>
                      </a:xfrm>
                      <a:prstGeom prst="rect">
                        <a:avLst/>
                      </a:prstGeom>
                      <a:noFill/>
                      <a:ln>
                        <a:noFill/>
                      </a:ln>
                      <a:effectLst/>
                    </p:spPr>
                  </p:pic>
                </p:oleObj>
              </mc:Fallback>
            </mc:AlternateContent>
          </a:graphicData>
        </a:graphic>
      </p:graphicFrame>
      <p:graphicFrame>
        <p:nvGraphicFramePr>
          <p:cNvPr id="19" name="Object 13">
            <a:extLst>
              <a:ext uri="{FF2B5EF4-FFF2-40B4-BE49-F238E27FC236}">
                <a16:creationId xmlns:a16="http://schemas.microsoft.com/office/drawing/2014/main" id="{D2CF0073-EB5E-9F7F-124A-1E7334162B78}"/>
              </a:ext>
            </a:extLst>
          </p:cNvPr>
          <p:cNvGraphicFramePr>
            <a:graphicFrameLocks noChangeAspect="1"/>
          </p:cNvGraphicFramePr>
          <p:nvPr/>
        </p:nvGraphicFramePr>
        <p:xfrm>
          <a:off x="373061" y="773658"/>
          <a:ext cx="2084389" cy="770151"/>
        </p:xfrm>
        <a:graphic>
          <a:graphicData uri="http://schemas.openxmlformats.org/presentationml/2006/ole">
            <mc:AlternateContent xmlns:mc="http://schemas.openxmlformats.org/markup-compatibility/2006">
              <mc:Choice xmlns:v="urn:schemas-microsoft-com:vml" Requires="v">
                <p:oleObj name="Equation" r:id="rId17" imgW="1231560" imgH="457200" progId="Equation.DSMT4">
                  <p:embed/>
                </p:oleObj>
              </mc:Choice>
              <mc:Fallback>
                <p:oleObj name="Equation" r:id="rId17" imgW="1231560" imgH="457200" progId="Equation.DSMT4">
                  <p:embed/>
                  <p:pic>
                    <p:nvPicPr>
                      <p:cNvPr id="19" name="Object 13">
                        <a:extLst>
                          <a:ext uri="{FF2B5EF4-FFF2-40B4-BE49-F238E27FC236}">
                            <a16:creationId xmlns:a16="http://schemas.microsoft.com/office/drawing/2014/main" id="{D2CF0073-EB5E-9F7F-124A-1E7334162B78}"/>
                          </a:ext>
                        </a:extLst>
                      </p:cNvPr>
                      <p:cNvPicPr>
                        <a:picLocks noChangeAspect="1" noChangeArrowheads="1"/>
                      </p:cNvPicPr>
                      <p:nvPr/>
                    </p:nvPicPr>
                    <p:blipFill>
                      <a:blip r:embed="rId18"/>
                      <a:srcRect/>
                      <a:stretch>
                        <a:fillRect/>
                      </a:stretch>
                    </p:blipFill>
                    <p:spPr bwMode="auto">
                      <a:xfrm>
                        <a:off x="373061" y="773658"/>
                        <a:ext cx="2084389" cy="770151"/>
                      </a:xfrm>
                      <a:prstGeom prst="rect">
                        <a:avLst/>
                      </a:prstGeom>
                      <a:noFill/>
                      <a:ln>
                        <a:noFill/>
                      </a:ln>
                      <a:effectLst/>
                    </p:spPr>
                  </p:pic>
                </p:oleObj>
              </mc:Fallback>
            </mc:AlternateContent>
          </a:graphicData>
        </a:graphic>
      </p:graphicFrame>
      <p:grpSp>
        <p:nvGrpSpPr>
          <p:cNvPr id="27" name="Group 26">
            <a:extLst>
              <a:ext uri="{FF2B5EF4-FFF2-40B4-BE49-F238E27FC236}">
                <a16:creationId xmlns:a16="http://schemas.microsoft.com/office/drawing/2014/main" id="{C3DC99E0-C57C-3DCB-15B0-76F11B931807}"/>
              </a:ext>
            </a:extLst>
          </p:cNvPr>
          <p:cNvGrpSpPr/>
          <p:nvPr/>
        </p:nvGrpSpPr>
        <p:grpSpPr>
          <a:xfrm>
            <a:off x="7417453" y="1299050"/>
            <a:ext cx="2253469" cy="669483"/>
            <a:chOff x="7417453" y="1299050"/>
            <a:chExt cx="2253469" cy="669483"/>
          </a:xfrm>
        </p:grpSpPr>
        <p:cxnSp>
          <p:nvCxnSpPr>
            <p:cNvPr id="21" name="Straight Connector 20">
              <a:extLst>
                <a:ext uri="{FF2B5EF4-FFF2-40B4-BE49-F238E27FC236}">
                  <a16:creationId xmlns:a16="http://schemas.microsoft.com/office/drawing/2014/main" id="{FD12FBF9-34D7-E8CE-33B2-F01A576C3F97}"/>
                </a:ext>
              </a:extLst>
            </p:cNvPr>
            <p:cNvCxnSpPr>
              <a:cxnSpLocks/>
            </p:cNvCxnSpPr>
            <p:nvPr/>
          </p:nvCxnSpPr>
          <p:spPr>
            <a:xfrm flipV="1">
              <a:off x="7417453" y="1299050"/>
              <a:ext cx="2052229" cy="66948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01E74C9-D209-79DD-7599-0A0927C12A2E}"/>
                </a:ext>
              </a:extLst>
            </p:cNvPr>
            <p:cNvCxnSpPr>
              <a:cxnSpLocks/>
            </p:cNvCxnSpPr>
            <p:nvPr/>
          </p:nvCxnSpPr>
          <p:spPr>
            <a:xfrm flipH="1" flipV="1">
              <a:off x="9456579" y="1299050"/>
              <a:ext cx="214343" cy="66948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28" name="Object 13">
            <a:extLst>
              <a:ext uri="{FF2B5EF4-FFF2-40B4-BE49-F238E27FC236}">
                <a16:creationId xmlns:a16="http://schemas.microsoft.com/office/drawing/2014/main" id="{7A45778C-5DD7-81C3-831F-5D0886DBA32B}"/>
              </a:ext>
            </a:extLst>
          </p:cNvPr>
          <p:cNvGraphicFramePr>
            <a:graphicFrameLocks noChangeAspect="1"/>
          </p:cNvGraphicFramePr>
          <p:nvPr/>
        </p:nvGraphicFramePr>
        <p:xfrm>
          <a:off x="373061" y="1682750"/>
          <a:ext cx="3395663" cy="769937"/>
        </p:xfrm>
        <a:graphic>
          <a:graphicData uri="http://schemas.openxmlformats.org/presentationml/2006/ole">
            <mc:AlternateContent xmlns:mc="http://schemas.openxmlformats.org/markup-compatibility/2006">
              <mc:Choice xmlns:v="urn:schemas-microsoft-com:vml" Requires="v">
                <p:oleObj name="Equation" r:id="rId19" imgW="2006280" imgH="457200" progId="Equation.DSMT4">
                  <p:embed/>
                </p:oleObj>
              </mc:Choice>
              <mc:Fallback>
                <p:oleObj name="Equation" r:id="rId19" imgW="2006280" imgH="457200" progId="Equation.DSMT4">
                  <p:embed/>
                  <p:pic>
                    <p:nvPicPr>
                      <p:cNvPr id="28" name="Object 13">
                        <a:extLst>
                          <a:ext uri="{FF2B5EF4-FFF2-40B4-BE49-F238E27FC236}">
                            <a16:creationId xmlns:a16="http://schemas.microsoft.com/office/drawing/2014/main" id="{7A45778C-5DD7-81C3-831F-5D0886DBA32B}"/>
                          </a:ext>
                        </a:extLst>
                      </p:cNvPr>
                      <p:cNvPicPr>
                        <a:picLocks noChangeAspect="1" noChangeArrowheads="1"/>
                      </p:cNvPicPr>
                      <p:nvPr/>
                    </p:nvPicPr>
                    <p:blipFill>
                      <a:blip r:embed="rId20"/>
                      <a:srcRect/>
                      <a:stretch>
                        <a:fillRect/>
                      </a:stretch>
                    </p:blipFill>
                    <p:spPr bwMode="auto">
                      <a:xfrm>
                        <a:off x="373061" y="1682750"/>
                        <a:ext cx="3395663" cy="769937"/>
                      </a:xfrm>
                      <a:prstGeom prst="rect">
                        <a:avLst/>
                      </a:prstGeom>
                      <a:noFill/>
                      <a:ln>
                        <a:noFill/>
                      </a:ln>
                      <a:effectLst/>
                    </p:spPr>
                  </p:pic>
                </p:oleObj>
              </mc:Fallback>
            </mc:AlternateContent>
          </a:graphicData>
        </a:graphic>
      </p:graphicFrame>
      <p:graphicFrame>
        <p:nvGraphicFramePr>
          <p:cNvPr id="29" name="Object 13">
            <a:extLst>
              <a:ext uri="{FF2B5EF4-FFF2-40B4-BE49-F238E27FC236}">
                <a16:creationId xmlns:a16="http://schemas.microsoft.com/office/drawing/2014/main" id="{73F48792-B725-33F0-A361-DC10D9CBBCFD}"/>
              </a:ext>
            </a:extLst>
          </p:cNvPr>
          <p:cNvGraphicFramePr>
            <a:graphicFrameLocks noChangeAspect="1"/>
          </p:cNvGraphicFramePr>
          <p:nvPr/>
        </p:nvGraphicFramePr>
        <p:xfrm>
          <a:off x="436561" y="2649323"/>
          <a:ext cx="3332163" cy="769938"/>
        </p:xfrm>
        <a:graphic>
          <a:graphicData uri="http://schemas.openxmlformats.org/presentationml/2006/ole">
            <mc:AlternateContent xmlns:mc="http://schemas.openxmlformats.org/markup-compatibility/2006">
              <mc:Choice xmlns:v="urn:schemas-microsoft-com:vml" Requires="v">
                <p:oleObj name="Equation" r:id="rId21" imgW="1968480" imgH="457200" progId="Equation.DSMT4">
                  <p:embed/>
                </p:oleObj>
              </mc:Choice>
              <mc:Fallback>
                <p:oleObj name="Equation" r:id="rId21" imgW="1968480" imgH="457200" progId="Equation.DSMT4">
                  <p:embed/>
                  <p:pic>
                    <p:nvPicPr>
                      <p:cNvPr id="29" name="Object 13">
                        <a:extLst>
                          <a:ext uri="{FF2B5EF4-FFF2-40B4-BE49-F238E27FC236}">
                            <a16:creationId xmlns:a16="http://schemas.microsoft.com/office/drawing/2014/main" id="{73F48792-B725-33F0-A361-DC10D9CBBCFD}"/>
                          </a:ext>
                        </a:extLst>
                      </p:cNvPr>
                      <p:cNvPicPr>
                        <a:picLocks noChangeAspect="1" noChangeArrowheads="1"/>
                      </p:cNvPicPr>
                      <p:nvPr/>
                    </p:nvPicPr>
                    <p:blipFill>
                      <a:blip r:embed="rId22"/>
                      <a:srcRect/>
                      <a:stretch>
                        <a:fillRect/>
                      </a:stretch>
                    </p:blipFill>
                    <p:spPr bwMode="auto">
                      <a:xfrm>
                        <a:off x="436561" y="2649323"/>
                        <a:ext cx="3332163" cy="769938"/>
                      </a:xfrm>
                      <a:prstGeom prst="rect">
                        <a:avLst/>
                      </a:prstGeom>
                      <a:noFill/>
                      <a:ln>
                        <a:noFill/>
                      </a:ln>
                      <a:effectLst/>
                    </p:spPr>
                  </p:pic>
                </p:oleObj>
              </mc:Fallback>
            </mc:AlternateContent>
          </a:graphicData>
        </a:graphic>
      </p:graphicFrame>
      <p:cxnSp>
        <p:nvCxnSpPr>
          <p:cNvPr id="30" name="Straight Connector 29">
            <a:extLst>
              <a:ext uri="{FF2B5EF4-FFF2-40B4-BE49-F238E27FC236}">
                <a16:creationId xmlns:a16="http://schemas.microsoft.com/office/drawing/2014/main" id="{92064826-3432-AB3F-F254-CDB07C4EF335}"/>
              </a:ext>
            </a:extLst>
          </p:cNvPr>
          <p:cNvCxnSpPr>
            <a:cxnSpLocks/>
          </p:cNvCxnSpPr>
          <p:nvPr/>
        </p:nvCxnSpPr>
        <p:spPr>
          <a:xfrm flipV="1">
            <a:off x="7399928" y="1964327"/>
            <a:ext cx="2280337" cy="53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10440C71-70CB-494E-3600-B22108F80218}"/>
              </a:ext>
            </a:extLst>
          </p:cNvPr>
          <p:cNvSpPr/>
          <p:nvPr/>
        </p:nvSpPr>
        <p:spPr>
          <a:xfrm>
            <a:off x="2770997" y="3034292"/>
            <a:ext cx="501249" cy="36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Rectangle 32">
            <a:extLst>
              <a:ext uri="{FF2B5EF4-FFF2-40B4-BE49-F238E27FC236}">
                <a16:creationId xmlns:a16="http://schemas.microsoft.com/office/drawing/2014/main" id="{9E62626A-F8FE-869A-E1DA-22F42B24CAEA}"/>
              </a:ext>
            </a:extLst>
          </p:cNvPr>
          <p:cNvSpPr/>
          <p:nvPr/>
        </p:nvSpPr>
        <p:spPr>
          <a:xfrm>
            <a:off x="3227824" y="3016751"/>
            <a:ext cx="501249" cy="36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aphicFrame>
        <p:nvGraphicFramePr>
          <p:cNvPr id="34" name="Object 13">
            <a:extLst>
              <a:ext uri="{FF2B5EF4-FFF2-40B4-BE49-F238E27FC236}">
                <a16:creationId xmlns:a16="http://schemas.microsoft.com/office/drawing/2014/main" id="{683FACC2-EBED-CF9E-3B0A-66E198FCAC44}"/>
              </a:ext>
            </a:extLst>
          </p:cNvPr>
          <p:cNvGraphicFramePr>
            <a:graphicFrameLocks noChangeAspect="1"/>
          </p:cNvGraphicFramePr>
          <p:nvPr/>
        </p:nvGraphicFramePr>
        <p:xfrm>
          <a:off x="2736692" y="3436802"/>
          <a:ext cx="1741488" cy="512763"/>
        </p:xfrm>
        <a:graphic>
          <a:graphicData uri="http://schemas.openxmlformats.org/presentationml/2006/ole">
            <mc:AlternateContent xmlns:mc="http://schemas.openxmlformats.org/markup-compatibility/2006">
              <mc:Choice xmlns:v="urn:schemas-microsoft-com:vml" Requires="v">
                <p:oleObj name="Equation" r:id="rId23" imgW="1028520" imgH="304560" progId="Equation.DSMT4">
                  <p:embed/>
                </p:oleObj>
              </mc:Choice>
              <mc:Fallback>
                <p:oleObj name="Equation" r:id="rId23" imgW="1028520" imgH="304560" progId="Equation.DSMT4">
                  <p:embed/>
                  <p:pic>
                    <p:nvPicPr>
                      <p:cNvPr id="34" name="Object 13">
                        <a:extLst>
                          <a:ext uri="{FF2B5EF4-FFF2-40B4-BE49-F238E27FC236}">
                            <a16:creationId xmlns:a16="http://schemas.microsoft.com/office/drawing/2014/main" id="{683FACC2-EBED-CF9E-3B0A-66E198FCAC44}"/>
                          </a:ext>
                        </a:extLst>
                      </p:cNvPr>
                      <p:cNvPicPr>
                        <a:picLocks noChangeAspect="1" noChangeArrowheads="1"/>
                      </p:cNvPicPr>
                      <p:nvPr/>
                    </p:nvPicPr>
                    <p:blipFill>
                      <a:blip r:embed="rId24"/>
                      <a:srcRect/>
                      <a:stretch>
                        <a:fillRect/>
                      </a:stretch>
                    </p:blipFill>
                    <p:spPr bwMode="auto">
                      <a:xfrm>
                        <a:off x="2736692" y="3436802"/>
                        <a:ext cx="1741488" cy="512763"/>
                      </a:xfrm>
                      <a:prstGeom prst="rect">
                        <a:avLst/>
                      </a:prstGeom>
                      <a:noFill/>
                      <a:ln>
                        <a:noFill/>
                      </a:ln>
                      <a:effectLst/>
                    </p:spPr>
                  </p:pic>
                </p:oleObj>
              </mc:Fallback>
            </mc:AlternateContent>
          </a:graphicData>
        </a:graphic>
      </p:graphicFrame>
      <p:graphicFrame>
        <p:nvGraphicFramePr>
          <p:cNvPr id="35" name="Object 13">
            <a:extLst>
              <a:ext uri="{FF2B5EF4-FFF2-40B4-BE49-F238E27FC236}">
                <a16:creationId xmlns:a16="http://schemas.microsoft.com/office/drawing/2014/main" id="{CAC617D5-1213-7820-A7C3-D3A27EA2AA48}"/>
              </a:ext>
            </a:extLst>
          </p:cNvPr>
          <p:cNvGraphicFramePr>
            <a:graphicFrameLocks noChangeAspect="1"/>
          </p:cNvGraphicFramePr>
          <p:nvPr/>
        </p:nvGraphicFramePr>
        <p:xfrm>
          <a:off x="2740767" y="3925992"/>
          <a:ext cx="1784350" cy="382588"/>
        </p:xfrm>
        <a:graphic>
          <a:graphicData uri="http://schemas.openxmlformats.org/presentationml/2006/ole">
            <mc:AlternateContent xmlns:mc="http://schemas.openxmlformats.org/markup-compatibility/2006">
              <mc:Choice xmlns:v="urn:schemas-microsoft-com:vml" Requires="v">
                <p:oleObj name="Equation" r:id="rId25" imgW="1054080" imgH="228600" progId="Equation.DSMT4">
                  <p:embed/>
                </p:oleObj>
              </mc:Choice>
              <mc:Fallback>
                <p:oleObj name="Equation" r:id="rId25" imgW="1054080" imgH="228600" progId="Equation.DSMT4">
                  <p:embed/>
                  <p:pic>
                    <p:nvPicPr>
                      <p:cNvPr id="35" name="Object 13">
                        <a:extLst>
                          <a:ext uri="{FF2B5EF4-FFF2-40B4-BE49-F238E27FC236}">
                            <a16:creationId xmlns:a16="http://schemas.microsoft.com/office/drawing/2014/main" id="{CAC617D5-1213-7820-A7C3-D3A27EA2AA48}"/>
                          </a:ext>
                        </a:extLst>
                      </p:cNvPr>
                      <p:cNvPicPr>
                        <a:picLocks noChangeAspect="1" noChangeArrowheads="1"/>
                      </p:cNvPicPr>
                      <p:nvPr/>
                    </p:nvPicPr>
                    <p:blipFill>
                      <a:blip r:embed="rId26"/>
                      <a:srcRect/>
                      <a:stretch>
                        <a:fillRect/>
                      </a:stretch>
                    </p:blipFill>
                    <p:spPr bwMode="auto">
                      <a:xfrm>
                        <a:off x="2740767" y="3925992"/>
                        <a:ext cx="1784350" cy="382588"/>
                      </a:xfrm>
                      <a:prstGeom prst="rect">
                        <a:avLst/>
                      </a:prstGeom>
                      <a:noFill/>
                      <a:ln>
                        <a:noFill/>
                      </a:ln>
                      <a:effectLst/>
                    </p:spPr>
                  </p:pic>
                </p:oleObj>
              </mc:Fallback>
            </mc:AlternateContent>
          </a:graphicData>
        </a:graphic>
      </p:graphicFrame>
      <p:graphicFrame>
        <p:nvGraphicFramePr>
          <p:cNvPr id="20" name="Object 13">
            <a:extLst>
              <a:ext uri="{FF2B5EF4-FFF2-40B4-BE49-F238E27FC236}">
                <a16:creationId xmlns:a16="http://schemas.microsoft.com/office/drawing/2014/main" id="{902D694A-7C1B-09DF-A278-1F9721CCB467}"/>
              </a:ext>
            </a:extLst>
          </p:cNvPr>
          <p:cNvGraphicFramePr>
            <a:graphicFrameLocks noChangeAspect="1"/>
          </p:cNvGraphicFramePr>
          <p:nvPr>
            <p:extLst>
              <p:ext uri="{D42A27DB-BD31-4B8C-83A1-F6EECF244321}">
                <p14:modId xmlns:p14="http://schemas.microsoft.com/office/powerpoint/2010/main" val="2846040131"/>
              </p:ext>
            </p:extLst>
          </p:nvPr>
        </p:nvGraphicFramePr>
        <p:xfrm>
          <a:off x="2794370" y="4424989"/>
          <a:ext cx="1441450" cy="298450"/>
        </p:xfrm>
        <a:graphic>
          <a:graphicData uri="http://schemas.openxmlformats.org/presentationml/2006/ole">
            <mc:AlternateContent xmlns:mc="http://schemas.openxmlformats.org/markup-compatibility/2006">
              <mc:Choice xmlns:v="urn:schemas-microsoft-com:vml" Requires="v">
                <p:oleObj name="Equation" r:id="rId27" imgW="850680" imgH="177480" progId="Equation.DSMT4">
                  <p:embed/>
                </p:oleObj>
              </mc:Choice>
              <mc:Fallback>
                <p:oleObj name="Equation" r:id="rId27" imgW="850680" imgH="177480" progId="Equation.DSMT4">
                  <p:embed/>
                  <p:pic>
                    <p:nvPicPr>
                      <p:cNvPr id="35" name="Object 13">
                        <a:extLst>
                          <a:ext uri="{FF2B5EF4-FFF2-40B4-BE49-F238E27FC236}">
                            <a16:creationId xmlns:a16="http://schemas.microsoft.com/office/drawing/2014/main" id="{CAC617D5-1213-7820-A7C3-D3A27EA2AA48}"/>
                          </a:ext>
                        </a:extLst>
                      </p:cNvPr>
                      <p:cNvPicPr>
                        <a:picLocks noChangeAspect="1" noChangeArrowheads="1"/>
                      </p:cNvPicPr>
                      <p:nvPr/>
                    </p:nvPicPr>
                    <p:blipFill>
                      <a:blip r:embed="rId28"/>
                      <a:srcRect/>
                      <a:stretch>
                        <a:fillRect/>
                      </a:stretch>
                    </p:blipFill>
                    <p:spPr bwMode="auto">
                      <a:xfrm>
                        <a:off x="2794370" y="4424989"/>
                        <a:ext cx="1441450" cy="2984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975264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ppt_w</p:attrName>
                                        </p:attrNameLst>
                                      </p:cBhvr>
                                      <p:tavLst>
                                        <p:tav tm="0" fmla="#ppt_w*sin(2.5*pi*$)">
                                          <p:val>
                                            <p:fltVal val="0"/>
                                          </p:val>
                                        </p:tav>
                                        <p:tav tm="100000">
                                          <p:val>
                                            <p:fltVal val="1"/>
                                          </p:val>
                                        </p:tav>
                                      </p:tavLst>
                                    </p:anim>
                                    <p:anim calcmode="lin" valueType="num">
                                      <p:cBhvr>
                                        <p:cTn id="14"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80">
                                          <p:stCondLst>
                                            <p:cond delay="0"/>
                                          </p:stCondLst>
                                        </p:cTn>
                                        <p:tgtEl>
                                          <p:spTgt spid="17"/>
                                        </p:tgtEl>
                                      </p:cBhvr>
                                    </p:animEffect>
                                    <p:anim calcmode="lin" valueType="num">
                                      <p:cBhvr>
                                        <p:cTn id="3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3" dur="26">
                                          <p:stCondLst>
                                            <p:cond delay="650"/>
                                          </p:stCondLst>
                                        </p:cTn>
                                        <p:tgtEl>
                                          <p:spTgt spid="17"/>
                                        </p:tgtEl>
                                      </p:cBhvr>
                                      <p:to x="100000" y="60000"/>
                                    </p:animScale>
                                    <p:animScale>
                                      <p:cBhvr>
                                        <p:cTn id="44" dur="166" decel="50000">
                                          <p:stCondLst>
                                            <p:cond delay="676"/>
                                          </p:stCondLst>
                                        </p:cTn>
                                        <p:tgtEl>
                                          <p:spTgt spid="17"/>
                                        </p:tgtEl>
                                      </p:cBhvr>
                                      <p:to x="100000" y="100000"/>
                                    </p:animScale>
                                    <p:animScale>
                                      <p:cBhvr>
                                        <p:cTn id="45" dur="26">
                                          <p:stCondLst>
                                            <p:cond delay="1312"/>
                                          </p:stCondLst>
                                        </p:cTn>
                                        <p:tgtEl>
                                          <p:spTgt spid="17"/>
                                        </p:tgtEl>
                                      </p:cBhvr>
                                      <p:to x="100000" y="80000"/>
                                    </p:animScale>
                                    <p:animScale>
                                      <p:cBhvr>
                                        <p:cTn id="46" dur="166" decel="50000">
                                          <p:stCondLst>
                                            <p:cond delay="1338"/>
                                          </p:stCondLst>
                                        </p:cTn>
                                        <p:tgtEl>
                                          <p:spTgt spid="17"/>
                                        </p:tgtEl>
                                      </p:cBhvr>
                                      <p:to x="100000" y="100000"/>
                                    </p:animScale>
                                    <p:animScale>
                                      <p:cBhvr>
                                        <p:cTn id="47" dur="26">
                                          <p:stCondLst>
                                            <p:cond delay="1642"/>
                                          </p:stCondLst>
                                        </p:cTn>
                                        <p:tgtEl>
                                          <p:spTgt spid="17"/>
                                        </p:tgtEl>
                                      </p:cBhvr>
                                      <p:to x="100000" y="90000"/>
                                    </p:animScale>
                                    <p:animScale>
                                      <p:cBhvr>
                                        <p:cTn id="48" dur="166" decel="50000">
                                          <p:stCondLst>
                                            <p:cond delay="1668"/>
                                          </p:stCondLst>
                                        </p:cTn>
                                        <p:tgtEl>
                                          <p:spTgt spid="17"/>
                                        </p:tgtEl>
                                      </p:cBhvr>
                                      <p:to x="100000" y="100000"/>
                                    </p:animScale>
                                    <p:animScale>
                                      <p:cBhvr>
                                        <p:cTn id="49" dur="26">
                                          <p:stCondLst>
                                            <p:cond delay="1808"/>
                                          </p:stCondLst>
                                        </p:cTn>
                                        <p:tgtEl>
                                          <p:spTgt spid="17"/>
                                        </p:tgtEl>
                                      </p:cBhvr>
                                      <p:to x="100000" y="95000"/>
                                    </p:animScale>
                                    <p:animScale>
                                      <p:cBhvr>
                                        <p:cTn id="50" dur="166" decel="50000">
                                          <p:stCondLst>
                                            <p:cond delay="1834"/>
                                          </p:stCondLst>
                                        </p:cTn>
                                        <p:tgtEl>
                                          <p:spTgt spid="17"/>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80">
                                          <p:stCondLst>
                                            <p:cond delay="0"/>
                                          </p:stCondLst>
                                        </p:cTn>
                                        <p:tgtEl>
                                          <p:spTgt spid="18"/>
                                        </p:tgtEl>
                                      </p:cBhvr>
                                    </p:animEffect>
                                    <p:anim calcmode="lin" valueType="num">
                                      <p:cBhvr>
                                        <p:cTn id="5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1" dur="26">
                                          <p:stCondLst>
                                            <p:cond delay="650"/>
                                          </p:stCondLst>
                                        </p:cTn>
                                        <p:tgtEl>
                                          <p:spTgt spid="18"/>
                                        </p:tgtEl>
                                      </p:cBhvr>
                                      <p:to x="100000" y="60000"/>
                                    </p:animScale>
                                    <p:animScale>
                                      <p:cBhvr>
                                        <p:cTn id="62" dur="166" decel="50000">
                                          <p:stCondLst>
                                            <p:cond delay="676"/>
                                          </p:stCondLst>
                                        </p:cTn>
                                        <p:tgtEl>
                                          <p:spTgt spid="18"/>
                                        </p:tgtEl>
                                      </p:cBhvr>
                                      <p:to x="100000" y="100000"/>
                                    </p:animScale>
                                    <p:animScale>
                                      <p:cBhvr>
                                        <p:cTn id="63" dur="26">
                                          <p:stCondLst>
                                            <p:cond delay="1312"/>
                                          </p:stCondLst>
                                        </p:cTn>
                                        <p:tgtEl>
                                          <p:spTgt spid="18"/>
                                        </p:tgtEl>
                                      </p:cBhvr>
                                      <p:to x="100000" y="80000"/>
                                    </p:animScale>
                                    <p:animScale>
                                      <p:cBhvr>
                                        <p:cTn id="64" dur="166" decel="50000">
                                          <p:stCondLst>
                                            <p:cond delay="1338"/>
                                          </p:stCondLst>
                                        </p:cTn>
                                        <p:tgtEl>
                                          <p:spTgt spid="18"/>
                                        </p:tgtEl>
                                      </p:cBhvr>
                                      <p:to x="100000" y="100000"/>
                                    </p:animScale>
                                    <p:animScale>
                                      <p:cBhvr>
                                        <p:cTn id="65" dur="26">
                                          <p:stCondLst>
                                            <p:cond delay="1642"/>
                                          </p:stCondLst>
                                        </p:cTn>
                                        <p:tgtEl>
                                          <p:spTgt spid="18"/>
                                        </p:tgtEl>
                                      </p:cBhvr>
                                      <p:to x="100000" y="90000"/>
                                    </p:animScale>
                                    <p:animScale>
                                      <p:cBhvr>
                                        <p:cTn id="66" dur="166" decel="50000">
                                          <p:stCondLst>
                                            <p:cond delay="1668"/>
                                          </p:stCondLst>
                                        </p:cTn>
                                        <p:tgtEl>
                                          <p:spTgt spid="18"/>
                                        </p:tgtEl>
                                      </p:cBhvr>
                                      <p:to x="100000" y="100000"/>
                                    </p:animScale>
                                    <p:animScale>
                                      <p:cBhvr>
                                        <p:cTn id="67" dur="26">
                                          <p:stCondLst>
                                            <p:cond delay="1808"/>
                                          </p:stCondLst>
                                        </p:cTn>
                                        <p:tgtEl>
                                          <p:spTgt spid="18"/>
                                        </p:tgtEl>
                                      </p:cBhvr>
                                      <p:to x="100000" y="95000"/>
                                    </p:animScale>
                                    <p:animScale>
                                      <p:cBhvr>
                                        <p:cTn id="68" dur="166" decel="50000">
                                          <p:stCondLst>
                                            <p:cond delay="1834"/>
                                          </p:stCondLst>
                                        </p:cTn>
                                        <p:tgtEl>
                                          <p:spTgt spid="18"/>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down)">
                                      <p:cBhvr>
                                        <p:cTn id="73" dur="580">
                                          <p:stCondLst>
                                            <p:cond delay="0"/>
                                          </p:stCondLst>
                                        </p:cTn>
                                        <p:tgtEl>
                                          <p:spTgt spid="19"/>
                                        </p:tgtEl>
                                      </p:cBhvr>
                                    </p:animEffect>
                                    <p:anim calcmode="lin" valueType="num">
                                      <p:cBhvr>
                                        <p:cTn id="7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9" dur="26">
                                          <p:stCondLst>
                                            <p:cond delay="650"/>
                                          </p:stCondLst>
                                        </p:cTn>
                                        <p:tgtEl>
                                          <p:spTgt spid="19"/>
                                        </p:tgtEl>
                                      </p:cBhvr>
                                      <p:to x="100000" y="60000"/>
                                    </p:animScale>
                                    <p:animScale>
                                      <p:cBhvr>
                                        <p:cTn id="80" dur="166" decel="50000">
                                          <p:stCondLst>
                                            <p:cond delay="676"/>
                                          </p:stCondLst>
                                        </p:cTn>
                                        <p:tgtEl>
                                          <p:spTgt spid="19"/>
                                        </p:tgtEl>
                                      </p:cBhvr>
                                      <p:to x="100000" y="100000"/>
                                    </p:animScale>
                                    <p:animScale>
                                      <p:cBhvr>
                                        <p:cTn id="81" dur="26">
                                          <p:stCondLst>
                                            <p:cond delay="1312"/>
                                          </p:stCondLst>
                                        </p:cTn>
                                        <p:tgtEl>
                                          <p:spTgt spid="19"/>
                                        </p:tgtEl>
                                      </p:cBhvr>
                                      <p:to x="100000" y="80000"/>
                                    </p:animScale>
                                    <p:animScale>
                                      <p:cBhvr>
                                        <p:cTn id="82" dur="166" decel="50000">
                                          <p:stCondLst>
                                            <p:cond delay="1338"/>
                                          </p:stCondLst>
                                        </p:cTn>
                                        <p:tgtEl>
                                          <p:spTgt spid="19"/>
                                        </p:tgtEl>
                                      </p:cBhvr>
                                      <p:to x="100000" y="100000"/>
                                    </p:animScale>
                                    <p:animScale>
                                      <p:cBhvr>
                                        <p:cTn id="83" dur="26">
                                          <p:stCondLst>
                                            <p:cond delay="1642"/>
                                          </p:stCondLst>
                                        </p:cTn>
                                        <p:tgtEl>
                                          <p:spTgt spid="19"/>
                                        </p:tgtEl>
                                      </p:cBhvr>
                                      <p:to x="100000" y="90000"/>
                                    </p:animScale>
                                    <p:animScale>
                                      <p:cBhvr>
                                        <p:cTn id="84" dur="166" decel="50000">
                                          <p:stCondLst>
                                            <p:cond delay="1668"/>
                                          </p:stCondLst>
                                        </p:cTn>
                                        <p:tgtEl>
                                          <p:spTgt spid="19"/>
                                        </p:tgtEl>
                                      </p:cBhvr>
                                      <p:to x="100000" y="100000"/>
                                    </p:animScale>
                                    <p:animScale>
                                      <p:cBhvr>
                                        <p:cTn id="85" dur="26">
                                          <p:stCondLst>
                                            <p:cond delay="1808"/>
                                          </p:stCondLst>
                                        </p:cTn>
                                        <p:tgtEl>
                                          <p:spTgt spid="19"/>
                                        </p:tgtEl>
                                      </p:cBhvr>
                                      <p:to x="100000" y="95000"/>
                                    </p:animScale>
                                    <p:animScale>
                                      <p:cBhvr>
                                        <p:cTn id="86" dur="166" decel="50000">
                                          <p:stCondLst>
                                            <p:cond delay="1834"/>
                                          </p:stCondLst>
                                        </p:cTn>
                                        <p:tgtEl>
                                          <p:spTgt spid="19"/>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wipe(down)">
                                      <p:cBhvr>
                                        <p:cTn id="91" dur="1000"/>
                                        <p:tgtEl>
                                          <p:spTgt spid="27"/>
                                        </p:tgtEl>
                                      </p:cBhvr>
                                    </p:animEffect>
                                  </p:childTnLst>
                                </p:cTn>
                              </p:par>
                            </p:childTnLst>
                          </p:cTn>
                        </p:par>
                      </p:childTnLst>
                    </p:cTn>
                  </p:par>
                  <p:par>
                    <p:cTn id="92" fill="hold">
                      <p:stCondLst>
                        <p:cond delay="indefinite"/>
                      </p:stCondLst>
                      <p:childTnLst>
                        <p:par>
                          <p:cTn id="93" fill="hold">
                            <p:stCondLst>
                              <p:cond delay="0"/>
                            </p:stCondLst>
                            <p:childTnLst>
                              <p:par>
                                <p:cTn id="94" presetID="26" presetClass="entr" presetSubtype="0" fill="hold" nodeType="click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wipe(down)">
                                      <p:cBhvr>
                                        <p:cTn id="96" dur="580">
                                          <p:stCondLst>
                                            <p:cond delay="0"/>
                                          </p:stCondLst>
                                        </p:cTn>
                                        <p:tgtEl>
                                          <p:spTgt spid="28"/>
                                        </p:tgtEl>
                                      </p:cBhvr>
                                    </p:animEffect>
                                    <p:anim calcmode="lin" valueType="num">
                                      <p:cBhvr>
                                        <p:cTn id="9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2" dur="26">
                                          <p:stCondLst>
                                            <p:cond delay="650"/>
                                          </p:stCondLst>
                                        </p:cTn>
                                        <p:tgtEl>
                                          <p:spTgt spid="28"/>
                                        </p:tgtEl>
                                      </p:cBhvr>
                                      <p:to x="100000" y="60000"/>
                                    </p:animScale>
                                    <p:animScale>
                                      <p:cBhvr>
                                        <p:cTn id="103" dur="166" decel="50000">
                                          <p:stCondLst>
                                            <p:cond delay="676"/>
                                          </p:stCondLst>
                                        </p:cTn>
                                        <p:tgtEl>
                                          <p:spTgt spid="28"/>
                                        </p:tgtEl>
                                      </p:cBhvr>
                                      <p:to x="100000" y="100000"/>
                                    </p:animScale>
                                    <p:animScale>
                                      <p:cBhvr>
                                        <p:cTn id="104" dur="26">
                                          <p:stCondLst>
                                            <p:cond delay="1312"/>
                                          </p:stCondLst>
                                        </p:cTn>
                                        <p:tgtEl>
                                          <p:spTgt spid="28"/>
                                        </p:tgtEl>
                                      </p:cBhvr>
                                      <p:to x="100000" y="80000"/>
                                    </p:animScale>
                                    <p:animScale>
                                      <p:cBhvr>
                                        <p:cTn id="105" dur="166" decel="50000">
                                          <p:stCondLst>
                                            <p:cond delay="1338"/>
                                          </p:stCondLst>
                                        </p:cTn>
                                        <p:tgtEl>
                                          <p:spTgt spid="28"/>
                                        </p:tgtEl>
                                      </p:cBhvr>
                                      <p:to x="100000" y="100000"/>
                                    </p:animScale>
                                    <p:animScale>
                                      <p:cBhvr>
                                        <p:cTn id="106" dur="26">
                                          <p:stCondLst>
                                            <p:cond delay="1642"/>
                                          </p:stCondLst>
                                        </p:cTn>
                                        <p:tgtEl>
                                          <p:spTgt spid="28"/>
                                        </p:tgtEl>
                                      </p:cBhvr>
                                      <p:to x="100000" y="90000"/>
                                    </p:animScale>
                                    <p:animScale>
                                      <p:cBhvr>
                                        <p:cTn id="107" dur="166" decel="50000">
                                          <p:stCondLst>
                                            <p:cond delay="1668"/>
                                          </p:stCondLst>
                                        </p:cTn>
                                        <p:tgtEl>
                                          <p:spTgt spid="28"/>
                                        </p:tgtEl>
                                      </p:cBhvr>
                                      <p:to x="100000" y="100000"/>
                                    </p:animScale>
                                    <p:animScale>
                                      <p:cBhvr>
                                        <p:cTn id="108" dur="26">
                                          <p:stCondLst>
                                            <p:cond delay="1808"/>
                                          </p:stCondLst>
                                        </p:cTn>
                                        <p:tgtEl>
                                          <p:spTgt spid="28"/>
                                        </p:tgtEl>
                                      </p:cBhvr>
                                      <p:to x="100000" y="95000"/>
                                    </p:animScale>
                                    <p:animScale>
                                      <p:cBhvr>
                                        <p:cTn id="109" dur="166" decel="50000">
                                          <p:stCondLst>
                                            <p:cond delay="1834"/>
                                          </p:stCondLst>
                                        </p:cTn>
                                        <p:tgtEl>
                                          <p:spTgt spid="28"/>
                                        </p:tgtEl>
                                      </p:cBhvr>
                                      <p:to x="100000" y="100000"/>
                                    </p:animScale>
                                  </p:childTnLst>
                                </p:cTn>
                              </p:par>
                            </p:childTnLst>
                          </p:cTn>
                        </p:par>
                      </p:childTnLst>
                    </p:cTn>
                  </p:par>
                  <p:par>
                    <p:cTn id="110" fill="hold">
                      <p:stCondLst>
                        <p:cond delay="indefinite"/>
                      </p:stCondLst>
                      <p:childTnLst>
                        <p:par>
                          <p:cTn id="111" fill="hold">
                            <p:stCondLst>
                              <p:cond delay="0"/>
                            </p:stCondLst>
                            <p:childTnLst>
                              <p:par>
                                <p:cTn id="112" presetID="26" presetClass="entr" presetSubtype="0" fill="hold"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wipe(down)">
                                      <p:cBhvr>
                                        <p:cTn id="114" dur="580">
                                          <p:stCondLst>
                                            <p:cond delay="0"/>
                                          </p:stCondLst>
                                        </p:cTn>
                                        <p:tgtEl>
                                          <p:spTgt spid="30"/>
                                        </p:tgtEl>
                                      </p:cBhvr>
                                    </p:animEffect>
                                    <p:anim calcmode="lin" valueType="num">
                                      <p:cBhvr>
                                        <p:cTn id="11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20" dur="26">
                                          <p:stCondLst>
                                            <p:cond delay="650"/>
                                          </p:stCondLst>
                                        </p:cTn>
                                        <p:tgtEl>
                                          <p:spTgt spid="30"/>
                                        </p:tgtEl>
                                      </p:cBhvr>
                                      <p:to x="100000" y="60000"/>
                                    </p:animScale>
                                    <p:animScale>
                                      <p:cBhvr>
                                        <p:cTn id="121" dur="166" decel="50000">
                                          <p:stCondLst>
                                            <p:cond delay="676"/>
                                          </p:stCondLst>
                                        </p:cTn>
                                        <p:tgtEl>
                                          <p:spTgt spid="30"/>
                                        </p:tgtEl>
                                      </p:cBhvr>
                                      <p:to x="100000" y="100000"/>
                                    </p:animScale>
                                    <p:animScale>
                                      <p:cBhvr>
                                        <p:cTn id="122" dur="26">
                                          <p:stCondLst>
                                            <p:cond delay="1312"/>
                                          </p:stCondLst>
                                        </p:cTn>
                                        <p:tgtEl>
                                          <p:spTgt spid="30"/>
                                        </p:tgtEl>
                                      </p:cBhvr>
                                      <p:to x="100000" y="80000"/>
                                    </p:animScale>
                                    <p:animScale>
                                      <p:cBhvr>
                                        <p:cTn id="123" dur="166" decel="50000">
                                          <p:stCondLst>
                                            <p:cond delay="1338"/>
                                          </p:stCondLst>
                                        </p:cTn>
                                        <p:tgtEl>
                                          <p:spTgt spid="30"/>
                                        </p:tgtEl>
                                      </p:cBhvr>
                                      <p:to x="100000" y="100000"/>
                                    </p:animScale>
                                    <p:animScale>
                                      <p:cBhvr>
                                        <p:cTn id="124" dur="26">
                                          <p:stCondLst>
                                            <p:cond delay="1642"/>
                                          </p:stCondLst>
                                        </p:cTn>
                                        <p:tgtEl>
                                          <p:spTgt spid="30"/>
                                        </p:tgtEl>
                                      </p:cBhvr>
                                      <p:to x="100000" y="90000"/>
                                    </p:animScale>
                                    <p:animScale>
                                      <p:cBhvr>
                                        <p:cTn id="125" dur="166" decel="50000">
                                          <p:stCondLst>
                                            <p:cond delay="1668"/>
                                          </p:stCondLst>
                                        </p:cTn>
                                        <p:tgtEl>
                                          <p:spTgt spid="30"/>
                                        </p:tgtEl>
                                      </p:cBhvr>
                                      <p:to x="100000" y="100000"/>
                                    </p:animScale>
                                    <p:animScale>
                                      <p:cBhvr>
                                        <p:cTn id="126" dur="26">
                                          <p:stCondLst>
                                            <p:cond delay="1808"/>
                                          </p:stCondLst>
                                        </p:cTn>
                                        <p:tgtEl>
                                          <p:spTgt spid="30"/>
                                        </p:tgtEl>
                                      </p:cBhvr>
                                      <p:to x="100000" y="95000"/>
                                    </p:animScale>
                                    <p:animScale>
                                      <p:cBhvr>
                                        <p:cTn id="127" dur="166" decel="50000">
                                          <p:stCondLst>
                                            <p:cond delay="1834"/>
                                          </p:stCondLst>
                                        </p:cTn>
                                        <p:tgtEl>
                                          <p:spTgt spid="30"/>
                                        </p:tgtEl>
                                      </p:cBhvr>
                                      <p:to x="100000" y="100000"/>
                                    </p:animScale>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29"/>
                                        </p:tgtEl>
                                        <p:attrNameLst>
                                          <p:attrName>style.visibility</p:attrName>
                                        </p:attrNameLst>
                                      </p:cBhvr>
                                      <p:to>
                                        <p:strVal val="visible"/>
                                      </p:to>
                                    </p:set>
                                    <p:animEffect transition="in" filter="fade">
                                      <p:cBhvr>
                                        <p:cTn id="132" dur="500"/>
                                        <p:tgtEl>
                                          <p:spTgt spid="29"/>
                                        </p:tgtEl>
                                      </p:cBhvr>
                                    </p:animEffec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nodeType="clickEffect">
                                  <p:stCondLst>
                                    <p:cond delay="0"/>
                                  </p:stCondLst>
                                  <p:childTnLst>
                                    <p:animEffect transition="out" filter="dissolve">
                                      <p:cBhvr>
                                        <p:cTn id="136" dur="500"/>
                                        <p:tgtEl>
                                          <p:spTgt spid="32"/>
                                        </p:tgtEl>
                                      </p:cBhvr>
                                    </p:animEffect>
                                    <p:set>
                                      <p:cBhvr>
                                        <p:cTn id="137" dur="1" fill="hold">
                                          <p:stCondLst>
                                            <p:cond delay="499"/>
                                          </p:stCondLst>
                                        </p:cTn>
                                        <p:tgtEl>
                                          <p:spTgt spid="32"/>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nodeType="clickEffect">
                                  <p:stCondLst>
                                    <p:cond delay="0"/>
                                  </p:stCondLst>
                                  <p:childTnLst>
                                    <p:animEffect transition="out" filter="dissolve">
                                      <p:cBhvr>
                                        <p:cTn id="141" dur="500"/>
                                        <p:tgtEl>
                                          <p:spTgt spid="33"/>
                                        </p:tgtEl>
                                      </p:cBhvr>
                                    </p:animEffect>
                                    <p:set>
                                      <p:cBhvr>
                                        <p:cTn id="142" dur="1" fill="hold">
                                          <p:stCondLst>
                                            <p:cond delay="499"/>
                                          </p:stCondLst>
                                        </p:cTn>
                                        <p:tgtEl>
                                          <p:spTgt spid="33"/>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6" presetClass="entr" presetSubtype="0" fill="hold"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wipe(down)">
                                      <p:cBhvr>
                                        <p:cTn id="147" dur="580">
                                          <p:stCondLst>
                                            <p:cond delay="0"/>
                                          </p:stCondLst>
                                        </p:cTn>
                                        <p:tgtEl>
                                          <p:spTgt spid="34"/>
                                        </p:tgtEl>
                                      </p:cBhvr>
                                    </p:animEffect>
                                    <p:anim calcmode="lin" valueType="num">
                                      <p:cBhvr>
                                        <p:cTn id="14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53" dur="26">
                                          <p:stCondLst>
                                            <p:cond delay="650"/>
                                          </p:stCondLst>
                                        </p:cTn>
                                        <p:tgtEl>
                                          <p:spTgt spid="34"/>
                                        </p:tgtEl>
                                      </p:cBhvr>
                                      <p:to x="100000" y="60000"/>
                                    </p:animScale>
                                    <p:animScale>
                                      <p:cBhvr>
                                        <p:cTn id="154" dur="166" decel="50000">
                                          <p:stCondLst>
                                            <p:cond delay="676"/>
                                          </p:stCondLst>
                                        </p:cTn>
                                        <p:tgtEl>
                                          <p:spTgt spid="34"/>
                                        </p:tgtEl>
                                      </p:cBhvr>
                                      <p:to x="100000" y="100000"/>
                                    </p:animScale>
                                    <p:animScale>
                                      <p:cBhvr>
                                        <p:cTn id="155" dur="26">
                                          <p:stCondLst>
                                            <p:cond delay="1312"/>
                                          </p:stCondLst>
                                        </p:cTn>
                                        <p:tgtEl>
                                          <p:spTgt spid="34"/>
                                        </p:tgtEl>
                                      </p:cBhvr>
                                      <p:to x="100000" y="80000"/>
                                    </p:animScale>
                                    <p:animScale>
                                      <p:cBhvr>
                                        <p:cTn id="156" dur="166" decel="50000">
                                          <p:stCondLst>
                                            <p:cond delay="1338"/>
                                          </p:stCondLst>
                                        </p:cTn>
                                        <p:tgtEl>
                                          <p:spTgt spid="34"/>
                                        </p:tgtEl>
                                      </p:cBhvr>
                                      <p:to x="100000" y="100000"/>
                                    </p:animScale>
                                    <p:animScale>
                                      <p:cBhvr>
                                        <p:cTn id="157" dur="26">
                                          <p:stCondLst>
                                            <p:cond delay="1642"/>
                                          </p:stCondLst>
                                        </p:cTn>
                                        <p:tgtEl>
                                          <p:spTgt spid="34"/>
                                        </p:tgtEl>
                                      </p:cBhvr>
                                      <p:to x="100000" y="90000"/>
                                    </p:animScale>
                                    <p:animScale>
                                      <p:cBhvr>
                                        <p:cTn id="158" dur="166" decel="50000">
                                          <p:stCondLst>
                                            <p:cond delay="1668"/>
                                          </p:stCondLst>
                                        </p:cTn>
                                        <p:tgtEl>
                                          <p:spTgt spid="34"/>
                                        </p:tgtEl>
                                      </p:cBhvr>
                                      <p:to x="100000" y="100000"/>
                                    </p:animScale>
                                    <p:animScale>
                                      <p:cBhvr>
                                        <p:cTn id="159" dur="26">
                                          <p:stCondLst>
                                            <p:cond delay="1808"/>
                                          </p:stCondLst>
                                        </p:cTn>
                                        <p:tgtEl>
                                          <p:spTgt spid="34"/>
                                        </p:tgtEl>
                                      </p:cBhvr>
                                      <p:to x="100000" y="95000"/>
                                    </p:animScale>
                                    <p:animScale>
                                      <p:cBhvr>
                                        <p:cTn id="160" dur="166" decel="50000">
                                          <p:stCondLst>
                                            <p:cond delay="1834"/>
                                          </p:stCondLst>
                                        </p:cTn>
                                        <p:tgtEl>
                                          <p:spTgt spid="34"/>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26" presetClass="entr" presetSubtype="0" fill="hold" nodeType="clickEffect">
                                  <p:stCondLst>
                                    <p:cond delay="0"/>
                                  </p:stCondLst>
                                  <p:childTnLst>
                                    <p:set>
                                      <p:cBhvr>
                                        <p:cTn id="164" dur="1" fill="hold">
                                          <p:stCondLst>
                                            <p:cond delay="0"/>
                                          </p:stCondLst>
                                        </p:cTn>
                                        <p:tgtEl>
                                          <p:spTgt spid="35"/>
                                        </p:tgtEl>
                                        <p:attrNameLst>
                                          <p:attrName>style.visibility</p:attrName>
                                        </p:attrNameLst>
                                      </p:cBhvr>
                                      <p:to>
                                        <p:strVal val="visible"/>
                                      </p:to>
                                    </p:set>
                                    <p:animEffect transition="in" filter="wipe(down)">
                                      <p:cBhvr>
                                        <p:cTn id="165" dur="580">
                                          <p:stCondLst>
                                            <p:cond delay="0"/>
                                          </p:stCondLst>
                                        </p:cTn>
                                        <p:tgtEl>
                                          <p:spTgt spid="35"/>
                                        </p:tgtEl>
                                      </p:cBhvr>
                                    </p:animEffect>
                                    <p:anim calcmode="lin" valueType="num">
                                      <p:cBhvr>
                                        <p:cTn id="16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71" dur="26">
                                          <p:stCondLst>
                                            <p:cond delay="650"/>
                                          </p:stCondLst>
                                        </p:cTn>
                                        <p:tgtEl>
                                          <p:spTgt spid="35"/>
                                        </p:tgtEl>
                                      </p:cBhvr>
                                      <p:to x="100000" y="60000"/>
                                    </p:animScale>
                                    <p:animScale>
                                      <p:cBhvr>
                                        <p:cTn id="172" dur="166" decel="50000">
                                          <p:stCondLst>
                                            <p:cond delay="676"/>
                                          </p:stCondLst>
                                        </p:cTn>
                                        <p:tgtEl>
                                          <p:spTgt spid="35"/>
                                        </p:tgtEl>
                                      </p:cBhvr>
                                      <p:to x="100000" y="100000"/>
                                    </p:animScale>
                                    <p:animScale>
                                      <p:cBhvr>
                                        <p:cTn id="173" dur="26">
                                          <p:stCondLst>
                                            <p:cond delay="1312"/>
                                          </p:stCondLst>
                                        </p:cTn>
                                        <p:tgtEl>
                                          <p:spTgt spid="35"/>
                                        </p:tgtEl>
                                      </p:cBhvr>
                                      <p:to x="100000" y="80000"/>
                                    </p:animScale>
                                    <p:animScale>
                                      <p:cBhvr>
                                        <p:cTn id="174" dur="166" decel="50000">
                                          <p:stCondLst>
                                            <p:cond delay="1338"/>
                                          </p:stCondLst>
                                        </p:cTn>
                                        <p:tgtEl>
                                          <p:spTgt spid="35"/>
                                        </p:tgtEl>
                                      </p:cBhvr>
                                      <p:to x="100000" y="100000"/>
                                    </p:animScale>
                                    <p:animScale>
                                      <p:cBhvr>
                                        <p:cTn id="175" dur="26">
                                          <p:stCondLst>
                                            <p:cond delay="1642"/>
                                          </p:stCondLst>
                                        </p:cTn>
                                        <p:tgtEl>
                                          <p:spTgt spid="35"/>
                                        </p:tgtEl>
                                      </p:cBhvr>
                                      <p:to x="100000" y="90000"/>
                                    </p:animScale>
                                    <p:animScale>
                                      <p:cBhvr>
                                        <p:cTn id="176" dur="166" decel="50000">
                                          <p:stCondLst>
                                            <p:cond delay="1668"/>
                                          </p:stCondLst>
                                        </p:cTn>
                                        <p:tgtEl>
                                          <p:spTgt spid="35"/>
                                        </p:tgtEl>
                                      </p:cBhvr>
                                      <p:to x="100000" y="100000"/>
                                    </p:animScale>
                                    <p:animScale>
                                      <p:cBhvr>
                                        <p:cTn id="177" dur="26">
                                          <p:stCondLst>
                                            <p:cond delay="1808"/>
                                          </p:stCondLst>
                                        </p:cTn>
                                        <p:tgtEl>
                                          <p:spTgt spid="35"/>
                                        </p:tgtEl>
                                      </p:cBhvr>
                                      <p:to x="100000" y="95000"/>
                                    </p:animScale>
                                    <p:animScale>
                                      <p:cBhvr>
                                        <p:cTn id="178" dur="166" decel="50000">
                                          <p:stCondLst>
                                            <p:cond delay="1834"/>
                                          </p:stCondLst>
                                        </p:cTn>
                                        <p:tgtEl>
                                          <p:spTgt spid="35"/>
                                        </p:tgtEl>
                                      </p:cBhvr>
                                      <p:to x="100000" y="100000"/>
                                    </p:animScale>
                                  </p:childTnLst>
                                </p:cTn>
                              </p:par>
                            </p:childTnLst>
                          </p:cTn>
                        </p:par>
                      </p:childTnLst>
                    </p:cTn>
                  </p:par>
                  <p:par>
                    <p:cTn id="179" fill="hold">
                      <p:stCondLst>
                        <p:cond delay="indefinite"/>
                      </p:stCondLst>
                      <p:childTnLst>
                        <p:par>
                          <p:cTn id="180" fill="hold">
                            <p:stCondLst>
                              <p:cond delay="0"/>
                            </p:stCondLst>
                            <p:childTnLst>
                              <p:par>
                                <p:cTn id="181" presetID="26" presetClass="entr" presetSubtype="0" fill="hold" nodeType="clickEffect">
                                  <p:stCondLst>
                                    <p:cond delay="0"/>
                                  </p:stCondLst>
                                  <p:childTnLst>
                                    <p:set>
                                      <p:cBhvr>
                                        <p:cTn id="182" dur="1" fill="hold">
                                          <p:stCondLst>
                                            <p:cond delay="0"/>
                                          </p:stCondLst>
                                        </p:cTn>
                                        <p:tgtEl>
                                          <p:spTgt spid="20"/>
                                        </p:tgtEl>
                                        <p:attrNameLst>
                                          <p:attrName>style.visibility</p:attrName>
                                        </p:attrNameLst>
                                      </p:cBhvr>
                                      <p:to>
                                        <p:strVal val="visible"/>
                                      </p:to>
                                    </p:set>
                                    <p:animEffect transition="in" filter="wipe(down)">
                                      <p:cBhvr>
                                        <p:cTn id="183" dur="580">
                                          <p:stCondLst>
                                            <p:cond delay="0"/>
                                          </p:stCondLst>
                                        </p:cTn>
                                        <p:tgtEl>
                                          <p:spTgt spid="20"/>
                                        </p:tgtEl>
                                      </p:cBhvr>
                                    </p:animEffect>
                                    <p:anim calcmode="lin" valueType="num">
                                      <p:cBhvr>
                                        <p:cTn id="18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89" dur="26">
                                          <p:stCondLst>
                                            <p:cond delay="650"/>
                                          </p:stCondLst>
                                        </p:cTn>
                                        <p:tgtEl>
                                          <p:spTgt spid="20"/>
                                        </p:tgtEl>
                                      </p:cBhvr>
                                      <p:to x="100000" y="60000"/>
                                    </p:animScale>
                                    <p:animScale>
                                      <p:cBhvr>
                                        <p:cTn id="190" dur="166" decel="50000">
                                          <p:stCondLst>
                                            <p:cond delay="676"/>
                                          </p:stCondLst>
                                        </p:cTn>
                                        <p:tgtEl>
                                          <p:spTgt spid="20"/>
                                        </p:tgtEl>
                                      </p:cBhvr>
                                      <p:to x="100000" y="100000"/>
                                    </p:animScale>
                                    <p:animScale>
                                      <p:cBhvr>
                                        <p:cTn id="191" dur="26">
                                          <p:stCondLst>
                                            <p:cond delay="1312"/>
                                          </p:stCondLst>
                                        </p:cTn>
                                        <p:tgtEl>
                                          <p:spTgt spid="20"/>
                                        </p:tgtEl>
                                      </p:cBhvr>
                                      <p:to x="100000" y="80000"/>
                                    </p:animScale>
                                    <p:animScale>
                                      <p:cBhvr>
                                        <p:cTn id="192" dur="166" decel="50000">
                                          <p:stCondLst>
                                            <p:cond delay="1338"/>
                                          </p:stCondLst>
                                        </p:cTn>
                                        <p:tgtEl>
                                          <p:spTgt spid="20"/>
                                        </p:tgtEl>
                                      </p:cBhvr>
                                      <p:to x="100000" y="100000"/>
                                    </p:animScale>
                                    <p:animScale>
                                      <p:cBhvr>
                                        <p:cTn id="193" dur="26">
                                          <p:stCondLst>
                                            <p:cond delay="1642"/>
                                          </p:stCondLst>
                                        </p:cTn>
                                        <p:tgtEl>
                                          <p:spTgt spid="20"/>
                                        </p:tgtEl>
                                      </p:cBhvr>
                                      <p:to x="100000" y="90000"/>
                                    </p:animScale>
                                    <p:animScale>
                                      <p:cBhvr>
                                        <p:cTn id="194" dur="166" decel="50000">
                                          <p:stCondLst>
                                            <p:cond delay="1668"/>
                                          </p:stCondLst>
                                        </p:cTn>
                                        <p:tgtEl>
                                          <p:spTgt spid="20"/>
                                        </p:tgtEl>
                                      </p:cBhvr>
                                      <p:to x="100000" y="100000"/>
                                    </p:animScale>
                                    <p:animScale>
                                      <p:cBhvr>
                                        <p:cTn id="195" dur="26">
                                          <p:stCondLst>
                                            <p:cond delay="1808"/>
                                          </p:stCondLst>
                                        </p:cTn>
                                        <p:tgtEl>
                                          <p:spTgt spid="20"/>
                                        </p:tgtEl>
                                      </p:cBhvr>
                                      <p:to x="100000" y="95000"/>
                                    </p:animScale>
                                    <p:animScale>
                                      <p:cBhvr>
                                        <p:cTn id="196"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82173"/>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hlinkClick r:id="rId2"/>
            <a:extLst>
              <a:ext uri="{FF2B5EF4-FFF2-40B4-BE49-F238E27FC236}">
                <a16:creationId xmlns:a16="http://schemas.microsoft.com/office/drawing/2014/main" id="{B9D45018-709F-3C27-9E32-2D95126BDE5B}"/>
              </a:ext>
            </a:extLst>
          </p:cNvPr>
          <p:cNvPicPr>
            <a:picLocks noChangeAspect="1" noChangeArrowheads="1"/>
          </p:cNvPicPr>
          <p:nvPr/>
        </p:nvPicPr>
        <p:blipFill>
          <a:blip r:embed="rId3"/>
          <a:srcRect/>
          <a:stretch>
            <a:fillRect/>
          </a:stretch>
        </p:blipFill>
        <p:spPr bwMode="auto">
          <a:xfrm>
            <a:off x="307245" y="294482"/>
            <a:ext cx="7543800" cy="447675"/>
          </a:xfrm>
          <a:prstGeom prst="rect">
            <a:avLst/>
          </a:prstGeom>
          <a:noFill/>
          <a:ln w="19050">
            <a:solidFill>
              <a:srgbClr val="0070C0"/>
            </a:solidFill>
            <a:miter lim="800000"/>
            <a:headEnd/>
            <a:tailEnd/>
          </a:ln>
          <a:effectLst>
            <a:outerShdw blurRad="50800" dist="101600" dir="2700000" algn="tl" rotWithShape="0">
              <a:schemeClr val="accent1">
                <a:alpha val="40000"/>
              </a:schemeClr>
            </a:outerShdw>
          </a:effectLst>
        </p:spPr>
      </p:pic>
      <p:sp>
        <p:nvSpPr>
          <p:cNvPr id="3" name="Rectangle 2">
            <a:extLst>
              <a:ext uri="{FF2B5EF4-FFF2-40B4-BE49-F238E27FC236}">
                <a16:creationId xmlns:a16="http://schemas.microsoft.com/office/drawing/2014/main" id="{51F45F62-4823-EA7E-70B1-B5B89B86422D}"/>
              </a:ext>
            </a:extLst>
          </p:cNvPr>
          <p:cNvSpPr/>
          <p:nvPr/>
        </p:nvSpPr>
        <p:spPr>
          <a:xfrm>
            <a:off x="1229387" y="923001"/>
            <a:ext cx="9239756" cy="1107996"/>
          </a:xfrm>
          <a:prstGeom prst="rect">
            <a:avLst/>
          </a:prstGeom>
          <a:ln>
            <a:solidFill>
              <a:srgbClr val="FF0000"/>
            </a:solidFill>
          </a:ln>
        </p:spPr>
        <p:txBody>
          <a:bodyPr wrap="square">
            <a:spAutoFit/>
          </a:bodyPr>
          <a:lstStyle/>
          <a:p>
            <a:pPr eaLnBrk="1" hangingPunct="1">
              <a:defRPr/>
            </a:pPr>
            <a:r>
              <a:rPr lang="en-US" sz="2200" b="1" u="sng" dirty="0">
                <a:latin typeface="Times New Roman" panose="02020603050405020304" pitchFamily="18" charset="0"/>
                <a:cs typeface="Times New Roman" panose="02020603050405020304" pitchFamily="18" charset="0"/>
              </a:rPr>
              <a:t>Geometric Definition of A Hyperbola</a:t>
            </a:r>
          </a:p>
          <a:p>
            <a:pPr>
              <a:defRPr/>
            </a:pPr>
            <a:r>
              <a:rPr lang="en-US" sz="2200" dirty="0">
                <a:latin typeface="Times New Roman" panose="02020603050405020304" pitchFamily="18" charset="0"/>
                <a:cs typeface="Times New Roman" panose="02020603050405020304" pitchFamily="18" charset="0"/>
              </a:rPr>
              <a:t>A </a:t>
            </a:r>
            <a:r>
              <a:rPr lang="en-US" sz="2200" b="1" dirty="0">
                <a:latin typeface="Times New Roman" panose="02020603050405020304" pitchFamily="18" charset="0"/>
                <a:cs typeface="Times New Roman" panose="02020603050405020304" pitchFamily="18" charset="0"/>
              </a:rPr>
              <a:t>hyperbola</a:t>
            </a:r>
            <a:r>
              <a:rPr lang="en-US" sz="2200" dirty="0">
                <a:latin typeface="Times New Roman" panose="02020603050405020304" pitchFamily="18" charset="0"/>
                <a:cs typeface="Times New Roman" panose="02020603050405020304" pitchFamily="18" charset="0"/>
              </a:rPr>
              <a:t> is the set of all those points in a plane such that the difference in their distances from two fixed points (foci) in the plane is a constant.</a:t>
            </a:r>
          </a:p>
        </p:txBody>
      </p:sp>
      <p:grpSp>
        <p:nvGrpSpPr>
          <p:cNvPr id="5" name="Group 14">
            <a:extLst>
              <a:ext uri="{FF2B5EF4-FFF2-40B4-BE49-F238E27FC236}">
                <a16:creationId xmlns:a16="http://schemas.microsoft.com/office/drawing/2014/main" id="{DF8D0BD6-D07A-FB92-77DB-913905963B77}"/>
              </a:ext>
            </a:extLst>
          </p:cNvPr>
          <p:cNvGrpSpPr>
            <a:grpSpLocks/>
          </p:cNvGrpSpPr>
          <p:nvPr/>
        </p:nvGrpSpPr>
        <p:grpSpPr bwMode="auto">
          <a:xfrm>
            <a:off x="2422100" y="2288041"/>
            <a:ext cx="6781800" cy="2541588"/>
            <a:chOff x="1219200" y="2286000"/>
            <a:chExt cx="6781800" cy="2542304"/>
          </a:xfrm>
        </p:grpSpPr>
        <p:pic>
          <p:nvPicPr>
            <p:cNvPr id="6" name="Picture 3">
              <a:extLst>
                <a:ext uri="{FF2B5EF4-FFF2-40B4-BE49-F238E27FC236}">
                  <a16:creationId xmlns:a16="http://schemas.microsoft.com/office/drawing/2014/main" id="{921B3D62-8553-6B2A-B094-37E3170BB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86000"/>
              <a:ext cx="3733800" cy="254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04028FE1-6B98-36F0-FB6D-B518ADD444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276600"/>
              <a:ext cx="2590800" cy="72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
            <a:extLst>
              <a:ext uri="{FF2B5EF4-FFF2-40B4-BE49-F238E27FC236}">
                <a16:creationId xmlns:a16="http://schemas.microsoft.com/office/drawing/2014/main" id="{B294D988-90BA-4472-244D-28608EB55A67}"/>
              </a:ext>
            </a:extLst>
          </p:cNvPr>
          <p:cNvGrpSpPr>
            <a:grpSpLocks/>
          </p:cNvGrpSpPr>
          <p:nvPr/>
        </p:nvGrpSpPr>
        <p:grpSpPr bwMode="auto">
          <a:xfrm>
            <a:off x="1167242" y="5250767"/>
            <a:ext cx="9701035" cy="1525060"/>
            <a:chOff x="533400" y="5181600"/>
            <a:chExt cx="7987180" cy="1197863"/>
          </a:xfrm>
        </p:grpSpPr>
        <p:pic>
          <p:nvPicPr>
            <p:cNvPr id="9" name="Picture 5">
              <a:extLst>
                <a:ext uri="{FF2B5EF4-FFF2-40B4-BE49-F238E27FC236}">
                  <a16:creationId xmlns:a16="http://schemas.microsoft.com/office/drawing/2014/main" id="{79DF84E9-D217-9ED5-2555-494791FC21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5181600"/>
              <a:ext cx="798718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1BBEE6F-671E-C1B6-AD74-416E38314C4C}"/>
                </a:ext>
              </a:extLst>
            </p:cNvPr>
            <p:cNvSpPr/>
            <p:nvPr/>
          </p:nvSpPr>
          <p:spPr>
            <a:xfrm>
              <a:off x="1254366" y="5992525"/>
              <a:ext cx="1676498"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TextBox 10">
              <a:extLst>
                <a:ext uri="{FF2B5EF4-FFF2-40B4-BE49-F238E27FC236}">
                  <a16:creationId xmlns:a16="http://schemas.microsoft.com/office/drawing/2014/main" id="{6C4BF3ED-54F9-3AB5-EC15-F019A842F747}"/>
                </a:ext>
              </a:extLst>
            </p:cNvPr>
            <p:cNvSpPr txBox="1">
              <a:spLocks noChangeArrowheads="1"/>
            </p:cNvSpPr>
            <p:nvPr/>
          </p:nvSpPr>
          <p:spPr bwMode="auto">
            <a:xfrm>
              <a:off x="1143000" y="5917798"/>
              <a:ext cx="269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latin typeface="Arial" panose="020B0604020202020204" pitchFamily="34" charset="0"/>
                </a:rPr>
                <a:t>.</a:t>
              </a:r>
            </a:p>
          </p:txBody>
        </p:sp>
      </p:grpSp>
      <p:pic>
        <p:nvPicPr>
          <p:cNvPr id="15" name="Picture 14">
            <a:extLst>
              <a:ext uri="{FF2B5EF4-FFF2-40B4-BE49-F238E27FC236}">
                <a16:creationId xmlns:a16="http://schemas.microsoft.com/office/drawing/2014/main" id="{2D0CC64C-91AB-5B3E-E742-81E4867C38D7}"/>
              </a:ext>
            </a:extLst>
          </p:cNvPr>
          <p:cNvPicPr>
            <a:picLocks noChangeAspect="1"/>
          </p:cNvPicPr>
          <p:nvPr/>
        </p:nvPicPr>
        <p:blipFill>
          <a:blip r:embed="rId7"/>
          <a:stretch>
            <a:fillRect/>
          </a:stretch>
        </p:blipFill>
        <p:spPr>
          <a:xfrm>
            <a:off x="3955324" y="3589752"/>
            <a:ext cx="247641" cy="257166"/>
          </a:xfrm>
          <a:prstGeom prst="rect">
            <a:avLst/>
          </a:prstGeom>
        </p:spPr>
      </p:pic>
      <p:graphicFrame>
        <p:nvGraphicFramePr>
          <p:cNvPr id="16" name="Object 15">
            <a:extLst>
              <a:ext uri="{FF2B5EF4-FFF2-40B4-BE49-F238E27FC236}">
                <a16:creationId xmlns:a16="http://schemas.microsoft.com/office/drawing/2014/main" id="{33B6B197-3716-7E3A-803B-5409461DAAE2}"/>
              </a:ext>
            </a:extLst>
          </p:cNvPr>
          <p:cNvGraphicFramePr>
            <a:graphicFrameLocks noChangeAspect="1"/>
          </p:cNvGraphicFramePr>
          <p:nvPr>
            <p:extLst>
              <p:ext uri="{D42A27DB-BD31-4B8C-83A1-F6EECF244321}">
                <p14:modId xmlns:p14="http://schemas.microsoft.com/office/powerpoint/2010/main" val="417143313"/>
              </p:ext>
            </p:extLst>
          </p:nvPr>
        </p:nvGraphicFramePr>
        <p:xfrm>
          <a:off x="3579273" y="3589752"/>
          <a:ext cx="653032" cy="295419"/>
        </p:xfrm>
        <a:graphic>
          <a:graphicData uri="http://schemas.openxmlformats.org/presentationml/2006/ole">
            <mc:AlternateContent xmlns:mc="http://schemas.openxmlformats.org/markup-compatibility/2006">
              <mc:Choice xmlns:v="urn:schemas-microsoft-com:vml" Requires="v">
                <p:oleObj name="Equation" r:id="rId8" imgW="444240" imgH="203040" progId="Equation.DSMT4">
                  <p:embed/>
                </p:oleObj>
              </mc:Choice>
              <mc:Fallback>
                <p:oleObj name="Equation" r:id="rId8" imgW="444240" imgH="203040" progId="Equation.DSMT4">
                  <p:embed/>
                  <p:pic>
                    <p:nvPicPr>
                      <p:cNvPr id="13" name="Object 12">
                        <a:extLst>
                          <a:ext uri="{FF2B5EF4-FFF2-40B4-BE49-F238E27FC236}">
                            <a16:creationId xmlns:a16="http://schemas.microsoft.com/office/drawing/2014/main" id="{31558A92-E942-3403-E410-967C9F00ABDE}"/>
                          </a:ext>
                        </a:extLst>
                      </p:cNvPr>
                      <p:cNvPicPr>
                        <a:picLocks noChangeAspect="1" noChangeArrowheads="1"/>
                      </p:cNvPicPr>
                      <p:nvPr/>
                    </p:nvPicPr>
                    <p:blipFill>
                      <a:blip r:embed="rId9"/>
                      <a:srcRect/>
                      <a:stretch>
                        <a:fillRect/>
                      </a:stretch>
                    </p:blipFill>
                    <p:spPr bwMode="auto">
                      <a:xfrm>
                        <a:off x="3579273" y="3589752"/>
                        <a:ext cx="653032" cy="295419"/>
                      </a:xfrm>
                      <a:prstGeom prst="rect">
                        <a:avLst/>
                      </a:prstGeom>
                      <a:noFill/>
                      <a:ln>
                        <a:noFill/>
                      </a:ln>
                    </p:spPr>
                  </p:pic>
                </p:oleObj>
              </mc:Fallback>
            </mc:AlternateContent>
          </a:graphicData>
        </a:graphic>
      </p:graphicFrame>
      <p:graphicFrame>
        <p:nvGraphicFramePr>
          <p:cNvPr id="17" name="Object 16">
            <a:extLst>
              <a:ext uri="{FF2B5EF4-FFF2-40B4-BE49-F238E27FC236}">
                <a16:creationId xmlns:a16="http://schemas.microsoft.com/office/drawing/2014/main" id="{10787F62-8CC1-2004-0C6A-B96A66D637B2}"/>
              </a:ext>
            </a:extLst>
          </p:cNvPr>
          <p:cNvGraphicFramePr>
            <a:graphicFrameLocks noChangeAspect="1"/>
          </p:cNvGraphicFramePr>
          <p:nvPr>
            <p:extLst>
              <p:ext uri="{D42A27DB-BD31-4B8C-83A1-F6EECF244321}">
                <p14:modId xmlns:p14="http://schemas.microsoft.com/office/powerpoint/2010/main" val="478805279"/>
              </p:ext>
            </p:extLst>
          </p:nvPr>
        </p:nvGraphicFramePr>
        <p:xfrm>
          <a:off x="4422718" y="3578225"/>
          <a:ext cx="523875" cy="295275"/>
        </p:xfrm>
        <a:graphic>
          <a:graphicData uri="http://schemas.openxmlformats.org/presentationml/2006/ole">
            <mc:AlternateContent xmlns:mc="http://schemas.openxmlformats.org/markup-compatibility/2006">
              <mc:Choice xmlns:v="urn:schemas-microsoft-com:vml" Requires="v">
                <p:oleObj name="Equation" r:id="rId10" imgW="355320" imgH="203040" progId="Equation.DSMT4">
                  <p:embed/>
                </p:oleObj>
              </mc:Choice>
              <mc:Fallback>
                <p:oleObj name="Equation" r:id="rId10" imgW="355320" imgH="203040" progId="Equation.DSMT4">
                  <p:embed/>
                  <p:pic>
                    <p:nvPicPr>
                      <p:cNvPr id="16" name="Object 15">
                        <a:extLst>
                          <a:ext uri="{FF2B5EF4-FFF2-40B4-BE49-F238E27FC236}">
                            <a16:creationId xmlns:a16="http://schemas.microsoft.com/office/drawing/2014/main" id="{33B6B197-3716-7E3A-803B-5409461DAAE2}"/>
                          </a:ext>
                        </a:extLst>
                      </p:cNvPr>
                      <p:cNvPicPr>
                        <a:picLocks noChangeAspect="1" noChangeArrowheads="1"/>
                      </p:cNvPicPr>
                      <p:nvPr/>
                    </p:nvPicPr>
                    <p:blipFill>
                      <a:blip r:embed="rId11"/>
                      <a:srcRect/>
                      <a:stretch>
                        <a:fillRect/>
                      </a:stretch>
                    </p:blipFill>
                    <p:spPr bwMode="auto">
                      <a:xfrm>
                        <a:off x="4422718" y="3578225"/>
                        <a:ext cx="523875" cy="295275"/>
                      </a:xfrm>
                      <a:prstGeom prst="rect">
                        <a:avLst/>
                      </a:prstGeom>
                      <a:noFill/>
                      <a:ln>
                        <a:noFill/>
                      </a:ln>
                    </p:spPr>
                  </p:pic>
                </p:oleObj>
              </mc:Fallback>
            </mc:AlternateContent>
          </a:graphicData>
        </a:graphic>
      </p:graphicFrame>
      <p:pic>
        <p:nvPicPr>
          <p:cNvPr id="12" name="Picture 2">
            <a:extLst>
              <a:ext uri="{FF2B5EF4-FFF2-40B4-BE49-F238E27FC236}">
                <a16:creationId xmlns:a16="http://schemas.microsoft.com/office/drawing/2014/main" id="{FAFDBAFA-BCB6-5B6C-344B-803696A8C154}"/>
              </a:ext>
            </a:extLst>
          </p:cNvPr>
          <p:cNvPicPr>
            <a:picLocks noChangeAspect="1" noChangeArrowheads="1"/>
          </p:cNvPicPr>
          <p:nvPr/>
        </p:nvPicPr>
        <p:blipFill>
          <a:blip r:embed="rId12"/>
          <a:srcRect/>
          <a:stretch>
            <a:fillRect/>
          </a:stretch>
        </p:blipFill>
        <p:spPr bwMode="auto">
          <a:xfrm>
            <a:off x="2988100" y="2257483"/>
            <a:ext cx="5638800" cy="2755900"/>
          </a:xfrm>
          <a:prstGeom prst="rect">
            <a:avLst/>
          </a:prstGeom>
          <a:noFill/>
          <a:ln w="9525">
            <a:noFill/>
            <a:miter lim="800000"/>
            <a:headEnd/>
            <a:tailEnd/>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2795348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par>
                                <p:cTn id="18" presetID="26"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80">
                                          <p:stCondLst>
                                            <p:cond delay="0"/>
                                          </p:stCondLst>
                                        </p:cTn>
                                        <p:tgtEl>
                                          <p:spTgt spid="16"/>
                                        </p:tgtEl>
                                      </p:cBhvr>
                                    </p:animEffect>
                                    <p:anim calcmode="lin" valueType="num">
                                      <p:cBhvr>
                                        <p:cTn id="2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6" dur="26">
                                          <p:stCondLst>
                                            <p:cond delay="650"/>
                                          </p:stCondLst>
                                        </p:cTn>
                                        <p:tgtEl>
                                          <p:spTgt spid="16"/>
                                        </p:tgtEl>
                                      </p:cBhvr>
                                      <p:to x="100000" y="60000"/>
                                    </p:animScale>
                                    <p:animScale>
                                      <p:cBhvr>
                                        <p:cTn id="27" dur="166" decel="50000">
                                          <p:stCondLst>
                                            <p:cond delay="676"/>
                                          </p:stCondLst>
                                        </p:cTn>
                                        <p:tgtEl>
                                          <p:spTgt spid="16"/>
                                        </p:tgtEl>
                                      </p:cBhvr>
                                      <p:to x="100000" y="100000"/>
                                    </p:animScale>
                                    <p:animScale>
                                      <p:cBhvr>
                                        <p:cTn id="28" dur="26">
                                          <p:stCondLst>
                                            <p:cond delay="1312"/>
                                          </p:stCondLst>
                                        </p:cTn>
                                        <p:tgtEl>
                                          <p:spTgt spid="16"/>
                                        </p:tgtEl>
                                      </p:cBhvr>
                                      <p:to x="100000" y="80000"/>
                                    </p:animScale>
                                    <p:animScale>
                                      <p:cBhvr>
                                        <p:cTn id="29" dur="166" decel="50000">
                                          <p:stCondLst>
                                            <p:cond delay="1338"/>
                                          </p:stCondLst>
                                        </p:cTn>
                                        <p:tgtEl>
                                          <p:spTgt spid="16"/>
                                        </p:tgtEl>
                                      </p:cBhvr>
                                      <p:to x="100000" y="100000"/>
                                    </p:animScale>
                                    <p:animScale>
                                      <p:cBhvr>
                                        <p:cTn id="30" dur="26">
                                          <p:stCondLst>
                                            <p:cond delay="1642"/>
                                          </p:stCondLst>
                                        </p:cTn>
                                        <p:tgtEl>
                                          <p:spTgt spid="16"/>
                                        </p:tgtEl>
                                      </p:cBhvr>
                                      <p:to x="100000" y="90000"/>
                                    </p:animScale>
                                    <p:animScale>
                                      <p:cBhvr>
                                        <p:cTn id="31" dur="166" decel="50000">
                                          <p:stCondLst>
                                            <p:cond delay="1668"/>
                                          </p:stCondLst>
                                        </p:cTn>
                                        <p:tgtEl>
                                          <p:spTgt spid="16"/>
                                        </p:tgtEl>
                                      </p:cBhvr>
                                      <p:to x="100000" y="100000"/>
                                    </p:animScale>
                                    <p:animScale>
                                      <p:cBhvr>
                                        <p:cTn id="32" dur="26">
                                          <p:stCondLst>
                                            <p:cond delay="1808"/>
                                          </p:stCondLst>
                                        </p:cTn>
                                        <p:tgtEl>
                                          <p:spTgt spid="16"/>
                                        </p:tgtEl>
                                      </p:cBhvr>
                                      <p:to x="100000" y="95000"/>
                                    </p:animScale>
                                    <p:animScale>
                                      <p:cBhvr>
                                        <p:cTn id="33" dur="166" decel="50000">
                                          <p:stCondLst>
                                            <p:cond delay="1834"/>
                                          </p:stCondLst>
                                        </p:cTn>
                                        <p:tgtEl>
                                          <p:spTgt spid="16"/>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80">
                                          <p:stCondLst>
                                            <p:cond delay="0"/>
                                          </p:stCondLst>
                                        </p:cTn>
                                        <p:tgtEl>
                                          <p:spTgt spid="17"/>
                                        </p:tgtEl>
                                      </p:cBhvr>
                                    </p:animEffect>
                                    <p:anim calcmode="lin" valueType="num">
                                      <p:cBhvr>
                                        <p:cTn id="3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2" dur="26">
                                          <p:stCondLst>
                                            <p:cond delay="650"/>
                                          </p:stCondLst>
                                        </p:cTn>
                                        <p:tgtEl>
                                          <p:spTgt spid="17"/>
                                        </p:tgtEl>
                                      </p:cBhvr>
                                      <p:to x="100000" y="60000"/>
                                    </p:animScale>
                                    <p:animScale>
                                      <p:cBhvr>
                                        <p:cTn id="43" dur="166" decel="50000">
                                          <p:stCondLst>
                                            <p:cond delay="676"/>
                                          </p:stCondLst>
                                        </p:cTn>
                                        <p:tgtEl>
                                          <p:spTgt spid="17"/>
                                        </p:tgtEl>
                                      </p:cBhvr>
                                      <p:to x="100000" y="100000"/>
                                    </p:animScale>
                                    <p:animScale>
                                      <p:cBhvr>
                                        <p:cTn id="44" dur="26">
                                          <p:stCondLst>
                                            <p:cond delay="1312"/>
                                          </p:stCondLst>
                                        </p:cTn>
                                        <p:tgtEl>
                                          <p:spTgt spid="17"/>
                                        </p:tgtEl>
                                      </p:cBhvr>
                                      <p:to x="100000" y="80000"/>
                                    </p:animScale>
                                    <p:animScale>
                                      <p:cBhvr>
                                        <p:cTn id="45" dur="166" decel="50000">
                                          <p:stCondLst>
                                            <p:cond delay="1338"/>
                                          </p:stCondLst>
                                        </p:cTn>
                                        <p:tgtEl>
                                          <p:spTgt spid="17"/>
                                        </p:tgtEl>
                                      </p:cBhvr>
                                      <p:to x="100000" y="100000"/>
                                    </p:animScale>
                                    <p:animScale>
                                      <p:cBhvr>
                                        <p:cTn id="46" dur="26">
                                          <p:stCondLst>
                                            <p:cond delay="1642"/>
                                          </p:stCondLst>
                                        </p:cTn>
                                        <p:tgtEl>
                                          <p:spTgt spid="17"/>
                                        </p:tgtEl>
                                      </p:cBhvr>
                                      <p:to x="100000" y="90000"/>
                                    </p:animScale>
                                    <p:animScale>
                                      <p:cBhvr>
                                        <p:cTn id="47" dur="166" decel="50000">
                                          <p:stCondLst>
                                            <p:cond delay="1668"/>
                                          </p:stCondLst>
                                        </p:cTn>
                                        <p:tgtEl>
                                          <p:spTgt spid="17"/>
                                        </p:tgtEl>
                                      </p:cBhvr>
                                      <p:to x="100000" y="100000"/>
                                    </p:animScale>
                                    <p:animScale>
                                      <p:cBhvr>
                                        <p:cTn id="48" dur="26">
                                          <p:stCondLst>
                                            <p:cond delay="1808"/>
                                          </p:stCondLst>
                                        </p:cTn>
                                        <p:tgtEl>
                                          <p:spTgt spid="17"/>
                                        </p:tgtEl>
                                      </p:cBhvr>
                                      <p:to x="100000" y="95000"/>
                                    </p:animScale>
                                    <p:animScale>
                                      <p:cBhvr>
                                        <p:cTn id="49" dur="166" decel="50000">
                                          <p:stCondLst>
                                            <p:cond delay="1834"/>
                                          </p:stCondLst>
                                        </p:cTn>
                                        <p:tgtEl>
                                          <p:spTgt spid="17"/>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dissolve">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xit" presetSubtype="0" fill="hold" nodeType="clickEffect">
                                  <p:stCondLst>
                                    <p:cond delay="0"/>
                                  </p:stCondLst>
                                  <p:childTnLst>
                                    <p:animEffect transition="out" filter="dissolv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9"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dissolv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58A2D57-D132-A7D6-AFB3-F1CCA9E7FF7D}"/>
              </a:ext>
            </a:extLst>
          </p:cNvPr>
          <p:cNvSpPr txBox="1"/>
          <p:nvPr/>
        </p:nvSpPr>
        <p:spPr>
          <a:xfrm>
            <a:off x="181969" y="160142"/>
            <a:ext cx="6856784" cy="430887"/>
          </a:xfrm>
          <a:prstGeom prst="rect">
            <a:avLst/>
          </a:prstGeom>
          <a:noFill/>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After a little algebra and some clever math, we clearly get</a:t>
            </a:r>
          </a:p>
        </p:txBody>
      </p:sp>
      <p:pic>
        <p:nvPicPr>
          <p:cNvPr id="14" name="Picture 13">
            <a:extLst>
              <a:ext uri="{FF2B5EF4-FFF2-40B4-BE49-F238E27FC236}">
                <a16:creationId xmlns:a16="http://schemas.microsoft.com/office/drawing/2014/main" id="{B8D24DE9-E621-A7D4-CFC9-675481A9C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53" y="621330"/>
            <a:ext cx="9684781" cy="606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44B24DF-66D9-ABA4-FAD1-5E906A97F513}"/>
              </a:ext>
            </a:extLst>
          </p:cNvPr>
          <p:cNvSpPr/>
          <p:nvPr/>
        </p:nvSpPr>
        <p:spPr>
          <a:xfrm>
            <a:off x="4265112" y="6249196"/>
            <a:ext cx="1127342" cy="417397"/>
          </a:xfrm>
          <a:prstGeom prst="rect">
            <a:avLst/>
          </a:prstGeom>
          <a:solidFill>
            <a:srgbClr val="FF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1768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anim calcmode="lin" valueType="num">
                                      <p:cBhvr>
                                        <p:cTn id="13" dur="2000" fill="hold"/>
                                        <p:tgtEl>
                                          <p:spTgt spid="14"/>
                                        </p:tgtEl>
                                        <p:attrNameLst>
                                          <p:attrName>ppt_w</p:attrName>
                                        </p:attrNameLst>
                                      </p:cBhvr>
                                      <p:tavLst>
                                        <p:tav tm="0" fmla="#ppt_w*sin(2.5*pi*$)">
                                          <p:val>
                                            <p:fltVal val="0"/>
                                          </p:val>
                                        </p:tav>
                                        <p:tav tm="100000">
                                          <p:val>
                                            <p:fltVal val="1"/>
                                          </p:val>
                                        </p:tav>
                                      </p:tavLst>
                                    </p:anim>
                                    <p:anim calcmode="lin" valueType="num">
                                      <p:cBhvr>
                                        <p:cTn id="14"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1">
            <a:extLst>
              <a:ext uri="{FF2B5EF4-FFF2-40B4-BE49-F238E27FC236}">
                <a16:creationId xmlns:a16="http://schemas.microsoft.com/office/drawing/2014/main" id="{AF4E0BB3-34AA-C0CC-4B23-A1413555B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979" y="196195"/>
            <a:ext cx="9372965" cy="250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2">
            <a:extLst>
              <a:ext uri="{FF2B5EF4-FFF2-40B4-BE49-F238E27FC236}">
                <a16:creationId xmlns:a16="http://schemas.microsoft.com/office/drawing/2014/main" id="{F985E8E5-34AD-0F6A-672C-1BE5A97EB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1727" y="2947420"/>
            <a:ext cx="23129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a:extLst>
              <a:ext uri="{FF2B5EF4-FFF2-40B4-BE49-F238E27FC236}">
                <a16:creationId xmlns:a16="http://schemas.microsoft.com/office/drawing/2014/main" id="{BD968640-8993-BC52-0ABE-CE309D217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31" y="3197042"/>
            <a:ext cx="3319463"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a:extLst>
              <a:ext uri="{FF2B5EF4-FFF2-40B4-BE49-F238E27FC236}">
                <a16:creationId xmlns:a16="http://schemas.microsoft.com/office/drawing/2014/main" id="{85386CAF-EFE6-8AED-D0C3-08D16642BF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7063" y="3128395"/>
            <a:ext cx="324802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61475534-EF16-74B3-B19B-C762E2DAAC7B}"/>
              </a:ext>
            </a:extLst>
          </p:cNvPr>
          <p:cNvCxnSpPr/>
          <p:nvPr/>
        </p:nvCxnSpPr>
        <p:spPr>
          <a:xfrm rot="16200000" flipV="1">
            <a:off x="2391142" y="4648200"/>
            <a:ext cx="3810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060DBF5-D5E3-3415-244F-92421425D139}"/>
              </a:ext>
            </a:extLst>
          </p:cNvPr>
          <p:cNvSpPr/>
          <p:nvPr/>
        </p:nvSpPr>
        <p:spPr>
          <a:xfrm>
            <a:off x="5239477" y="287122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a:extLst>
              <a:ext uri="{FF2B5EF4-FFF2-40B4-BE49-F238E27FC236}">
                <a16:creationId xmlns:a16="http://schemas.microsoft.com/office/drawing/2014/main" id="{8A1AD754-7493-CF77-1A13-16D2781E490F}"/>
              </a:ext>
            </a:extLst>
          </p:cNvPr>
          <p:cNvSpPr/>
          <p:nvPr/>
        </p:nvSpPr>
        <p:spPr>
          <a:xfrm>
            <a:off x="5239477" y="370942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a:extLst>
              <a:ext uri="{FF2B5EF4-FFF2-40B4-BE49-F238E27FC236}">
                <a16:creationId xmlns:a16="http://schemas.microsoft.com/office/drawing/2014/main" id="{15BFDBB3-C151-FF84-CF45-183424C5E29D}"/>
              </a:ext>
            </a:extLst>
          </p:cNvPr>
          <p:cNvSpPr/>
          <p:nvPr/>
        </p:nvSpPr>
        <p:spPr>
          <a:xfrm>
            <a:off x="5239477" y="4623820"/>
            <a:ext cx="1981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ectangle 11">
            <a:extLst>
              <a:ext uri="{FF2B5EF4-FFF2-40B4-BE49-F238E27FC236}">
                <a16:creationId xmlns:a16="http://schemas.microsoft.com/office/drawing/2014/main" id="{D69B5D36-AAEE-C0D9-9537-7407AE62200D}"/>
              </a:ext>
            </a:extLst>
          </p:cNvPr>
          <p:cNvSpPr/>
          <p:nvPr/>
        </p:nvSpPr>
        <p:spPr>
          <a:xfrm>
            <a:off x="5253765" y="5449320"/>
            <a:ext cx="2286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a:extLst>
              <a:ext uri="{FF2B5EF4-FFF2-40B4-BE49-F238E27FC236}">
                <a16:creationId xmlns:a16="http://schemas.microsoft.com/office/drawing/2014/main" id="{22E4E7A6-A6D3-0F50-BA1B-31D3F1E7DC46}"/>
              </a:ext>
            </a:extLst>
          </p:cNvPr>
          <p:cNvSpPr/>
          <p:nvPr/>
        </p:nvSpPr>
        <p:spPr>
          <a:xfrm>
            <a:off x="8355651" y="3141095"/>
            <a:ext cx="152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D5C6848F-44F2-7B86-DACB-64BDECC74A08}"/>
              </a:ext>
            </a:extLst>
          </p:cNvPr>
          <p:cNvSpPr/>
          <p:nvPr/>
        </p:nvSpPr>
        <p:spPr>
          <a:xfrm>
            <a:off x="8208144" y="3642479"/>
            <a:ext cx="152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14">
            <a:extLst>
              <a:ext uri="{FF2B5EF4-FFF2-40B4-BE49-F238E27FC236}">
                <a16:creationId xmlns:a16="http://schemas.microsoft.com/office/drawing/2014/main" id="{4D73398C-885E-AFDC-169E-6F11D6CB1667}"/>
              </a:ext>
            </a:extLst>
          </p:cNvPr>
          <p:cNvSpPr/>
          <p:nvPr/>
        </p:nvSpPr>
        <p:spPr>
          <a:xfrm>
            <a:off x="8230812" y="4267199"/>
            <a:ext cx="3296023"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 name="Rectangle 15">
            <a:extLst>
              <a:ext uri="{FF2B5EF4-FFF2-40B4-BE49-F238E27FC236}">
                <a16:creationId xmlns:a16="http://schemas.microsoft.com/office/drawing/2014/main" id="{EF88462A-97FF-9777-35C9-F548D93C7CFB}"/>
              </a:ext>
            </a:extLst>
          </p:cNvPr>
          <p:cNvSpPr/>
          <p:nvPr/>
        </p:nvSpPr>
        <p:spPr>
          <a:xfrm>
            <a:off x="1381131" y="3946342"/>
            <a:ext cx="1600200" cy="1066800"/>
          </a:xfrm>
          <a:prstGeom prst="rect">
            <a:avLst/>
          </a:prstGeom>
          <a:no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aphicFrame>
        <p:nvGraphicFramePr>
          <p:cNvPr id="17" name="Object 4">
            <a:extLst>
              <a:ext uri="{FF2B5EF4-FFF2-40B4-BE49-F238E27FC236}">
                <a16:creationId xmlns:a16="http://schemas.microsoft.com/office/drawing/2014/main" id="{487975BE-3838-E5D2-8D8C-700F305DCEF8}"/>
              </a:ext>
            </a:extLst>
          </p:cNvPr>
          <p:cNvGraphicFramePr>
            <a:graphicFrameLocks noChangeAspect="1"/>
          </p:cNvGraphicFramePr>
          <p:nvPr>
            <p:extLst>
              <p:ext uri="{D42A27DB-BD31-4B8C-83A1-F6EECF244321}">
                <p14:modId xmlns:p14="http://schemas.microsoft.com/office/powerpoint/2010/main" val="307669900"/>
              </p:ext>
            </p:extLst>
          </p:nvPr>
        </p:nvGraphicFramePr>
        <p:xfrm>
          <a:off x="2219331" y="3691267"/>
          <a:ext cx="400050" cy="228600"/>
        </p:xfrm>
        <a:graphic>
          <a:graphicData uri="http://schemas.openxmlformats.org/presentationml/2006/ole">
            <mc:AlternateContent xmlns:mc="http://schemas.openxmlformats.org/markup-compatibility/2006">
              <mc:Choice xmlns:v="urn:schemas-microsoft-com:vml" Requires="v">
                <p:oleObj name="Equation" r:id="rId6" imgW="355292" imgH="203024" progId="Equation.DSMT4">
                  <p:embed/>
                </p:oleObj>
              </mc:Choice>
              <mc:Fallback>
                <p:oleObj name="Equation" r:id="rId6" imgW="355292" imgH="203024" progId="Equation.DSMT4">
                  <p:embed/>
                  <p:pic>
                    <p:nvPicPr>
                      <p:cNvPr id="9" name="Object 4">
                        <a:extLst>
                          <a:ext uri="{FF2B5EF4-FFF2-40B4-BE49-F238E27FC236}">
                            <a16:creationId xmlns:a16="http://schemas.microsoft.com/office/drawing/2014/main" id="{5D15B744-E2FB-53BD-64C5-B09AC5E6B6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9331" y="3691267"/>
                        <a:ext cx="4000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4">
            <a:extLst>
              <a:ext uri="{FF2B5EF4-FFF2-40B4-BE49-F238E27FC236}">
                <a16:creationId xmlns:a16="http://schemas.microsoft.com/office/drawing/2014/main" id="{6B990893-077C-FE0F-58EB-417200F7A3AF}"/>
              </a:ext>
            </a:extLst>
          </p:cNvPr>
          <p:cNvGraphicFramePr>
            <a:graphicFrameLocks noChangeAspect="1"/>
          </p:cNvGraphicFramePr>
          <p:nvPr>
            <p:extLst>
              <p:ext uri="{D42A27DB-BD31-4B8C-83A1-F6EECF244321}">
                <p14:modId xmlns:p14="http://schemas.microsoft.com/office/powerpoint/2010/main" val="1236374319"/>
              </p:ext>
            </p:extLst>
          </p:nvPr>
        </p:nvGraphicFramePr>
        <p:xfrm>
          <a:off x="2184516" y="5027429"/>
          <a:ext cx="500062" cy="228600"/>
        </p:xfrm>
        <a:graphic>
          <a:graphicData uri="http://schemas.openxmlformats.org/presentationml/2006/ole">
            <mc:AlternateContent xmlns:mc="http://schemas.openxmlformats.org/markup-compatibility/2006">
              <mc:Choice xmlns:v="urn:schemas-microsoft-com:vml" Requires="v">
                <p:oleObj name="Equation" r:id="rId8" imgW="444307" imgH="203112" progId="Equation.DSMT4">
                  <p:embed/>
                </p:oleObj>
              </mc:Choice>
              <mc:Fallback>
                <p:oleObj name="Equation" r:id="rId8" imgW="444307" imgH="203112" progId="Equation.DSMT4">
                  <p:embed/>
                  <p:pic>
                    <p:nvPicPr>
                      <p:cNvPr id="2" name="Object 4">
                        <a:extLst>
                          <a:ext uri="{FF2B5EF4-FFF2-40B4-BE49-F238E27FC236}">
                            <a16:creationId xmlns:a16="http://schemas.microsoft.com/office/drawing/2014/main" id="{4EF23DF8-2FD7-6C64-B7CD-143DA3AEFD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4516" y="5027429"/>
                        <a:ext cx="500062"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9" name="Picture 18">
            <a:extLst>
              <a:ext uri="{FF2B5EF4-FFF2-40B4-BE49-F238E27FC236}">
                <a16:creationId xmlns:a16="http://schemas.microsoft.com/office/drawing/2014/main" id="{6FC27B5A-1772-802E-F7A5-866EA9B51F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3931" y="3165292"/>
            <a:ext cx="82232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E3512E0E-A06F-2F1A-F4A8-A57EA7D1B2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0019" y="3197042"/>
            <a:ext cx="82232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Object 20">
            <a:extLst>
              <a:ext uri="{FF2B5EF4-FFF2-40B4-BE49-F238E27FC236}">
                <a16:creationId xmlns:a16="http://schemas.microsoft.com/office/drawing/2014/main" id="{FDCF663E-56CD-E117-1918-850CED91179A}"/>
              </a:ext>
            </a:extLst>
          </p:cNvPr>
          <p:cNvGraphicFramePr>
            <a:graphicFrameLocks noChangeAspect="1"/>
          </p:cNvGraphicFramePr>
          <p:nvPr>
            <p:extLst>
              <p:ext uri="{D42A27DB-BD31-4B8C-83A1-F6EECF244321}">
                <p14:modId xmlns:p14="http://schemas.microsoft.com/office/powerpoint/2010/main" val="1036840281"/>
              </p:ext>
            </p:extLst>
          </p:nvPr>
        </p:nvGraphicFramePr>
        <p:xfrm>
          <a:off x="8441376" y="2841880"/>
          <a:ext cx="2027237" cy="815975"/>
        </p:xfrm>
        <a:graphic>
          <a:graphicData uri="http://schemas.openxmlformats.org/presentationml/2006/ole">
            <mc:AlternateContent xmlns:mc="http://schemas.openxmlformats.org/markup-compatibility/2006">
              <mc:Choice xmlns:v="urn:schemas-microsoft-com:vml" Requires="v">
                <p:oleObj name="Equation" r:id="rId11" imgW="1320227" imgH="533169" progId="Equation.DSMT4">
                  <p:embed/>
                </p:oleObj>
              </mc:Choice>
              <mc:Fallback>
                <p:oleObj name="Equation" r:id="rId11" imgW="1320227" imgH="533169" progId="Equation.DSMT4">
                  <p:embed/>
                  <p:pic>
                    <p:nvPicPr>
                      <p:cNvPr id="28" name="Object 27">
                        <a:extLst>
                          <a:ext uri="{FF2B5EF4-FFF2-40B4-BE49-F238E27FC236}">
                            <a16:creationId xmlns:a16="http://schemas.microsoft.com/office/drawing/2014/main" id="{7D73B8A4-5DA4-28C3-1A00-A08302B621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41376" y="2841880"/>
                        <a:ext cx="2027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a:extLst>
              <a:ext uri="{FF2B5EF4-FFF2-40B4-BE49-F238E27FC236}">
                <a16:creationId xmlns:a16="http://schemas.microsoft.com/office/drawing/2014/main" id="{282DA981-AD4B-6D64-90F1-867355BDA018}"/>
              </a:ext>
            </a:extLst>
          </p:cNvPr>
          <p:cNvSpPr txBox="1"/>
          <p:nvPr/>
        </p:nvSpPr>
        <p:spPr>
          <a:xfrm>
            <a:off x="772960" y="5911605"/>
            <a:ext cx="3021921"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Horizontal Hyperbola</a:t>
            </a:r>
          </a:p>
        </p:txBody>
      </p:sp>
      <p:cxnSp>
        <p:nvCxnSpPr>
          <p:cNvPr id="23" name="Straight Connector 22">
            <a:extLst>
              <a:ext uri="{FF2B5EF4-FFF2-40B4-BE49-F238E27FC236}">
                <a16:creationId xmlns:a16="http://schemas.microsoft.com/office/drawing/2014/main" id="{1EB20452-9430-6AF3-481D-98D9142F22A6}"/>
              </a:ext>
            </a:extLst>
          </p:cNvPr>
          <p:cNvCxnSpPr/>
          <p:nvPr/>
        </p:nvCxnSpPr>
        <p:spPr>
          <a:xfrm rot="16200000" flipV="1">
            <a:off x="5868633" y="4677795"/>
            <a:ext cx="3810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8" name="Object 7">
            <a:extLst>
              <a:ext uri="{FF2B5EF4-FFF2-40B4-BE49-F238E27FC236}">
                <a16:creationId xmlns:a16="http://schemas.microsoft.com/office/drawing/2014/main" id="{BB9B5C51-8A8F-C569-290E-DCC8051FF7BB}"/>
              </a:ext>
            </a:extLst>
          </p:cNvPr>
          <p:cNvGraphicFramePr>
            <a:graphicFrameLocks noChangeAspect="1"/>
          </p:cNvGraphicFramePr>
          <p:nvPr>
            <p:extLst>
              <p:ext uri="{D42A27DB-BD31-4B8C-83A1-F6EECF244321}">
                <p14:modId xmlns:p14="http://schemas.microsoft.com/office/powerpoint/2010/main" val="943460340"/>
              </p:ext>
            </p:extLst>
          </p:nvPr>
        </p:nvGraphicFramePr>
        <p:xfrm>
          <a:off x="10464115" y="2830004"/>
          <a:ext cx="1228095" cy="748732"/>
        </p:xfrm>
        <a:graphic>
          <a:graphicData uri="http://schemas.openxmlformats.org/presentationml/2006/ole">
            <mc:AlternateContent xmlns:mc="http://schemas.openxmlformats.org/markup-compatibility/2006">
              <mc:Choice xmlns:v="urn:schemas-microsoft-com:vml" Requires="v">
                <p:oleObj name="Equation" r:id="rId13" imgW="749160" imgH="457200" progId="Equation.DSMT4">
                  <p:embed/>
                </p:oleObj>
              </mc:Choice>
              <mc:Fallback>
                <p:oleObj name="Equation" r:id="rId13" imgW="749160" imgH="457200" progId="Equation.DSMT4">
                  <p:embed/>
                  <p:pic>
                    <p:nvPicPr>
                      <p:cNvPr id="22" name="Object 21">
                        <a:extLst>
                          <a:ext uri="{FF2B5EF4-FFF2-40B4-BE49-F238E27FC236}">
                            <a16:creationId xmlns:a16="http://schemas.microsoft.com/office/drawing/2014/main" id="{0E61FF71-D0D8-E8B0-3F49-BBA6C2691A27}"/>
                          </a:ext>
                        </a:extLst>
                      </p:cNvPr>
                      <p:cNvPicPr>
                        <a:picLocks noChangeAspect="1" noChangeArrowheads="1"/>
                      </p:cNvPicPr>
                      <p:nvPr/>
                    </p:nvPicPr>
                    <p:blipFill>
                      <a:blip r:embed="rId14"/>
                      <a:srcRect/>
                      <a:stretch>
                        <a:fillRect/>
                      </a:stretch>
                    </p:blipFill>
                    <p:spPr bwMode="auto">
                      <a:xfrm>
                        <a:off x="10464115" y="2830004"/>
                        <a:ext cx="1228095" cy="748732"/>
                      </a:xfrm>
                      <a:prstGeom prst="rect">
                        <a:avLst/>
                      </a:prstGeom>
                      <a:noFill/>
                      <a:ln>
                        <a:noFill/>
                      </a:ln>
                    </p:spPr>
                  </p:pic>
                </p:oleObj>
              </mc:Fallback>
            </mc:AlternateContent>
          </a:graphicData>
        </a:graphic>
      </p:graphicFrame>
      <p:sp>
        <p:nvSpPr>
          <p:cNvPr id="25" name="Oval 24">
            <a:extLst>
              <a:ext uri="{FF2B5EF4-FFF2-40B4-BE49-F238E27FC236}">
                <a16:creationId xmlns:a16="http://schemas.microsoft.com/office/drawing/2014/main" id="{E3A766FB-D40B-5EE6-6F0A-66FF51AA3E82}"/>
              </a:ext>
            </a:extLst>
          </p:cNvPr>
          <p:cNvSpPr/>
          <p:nvPr/>
        </p:nvSpPr>
        <p:spPr>
          <a:xfrm>
            <a:off x="2134778" y="3898700"/>
            <a:ext cx="84554" cy="84554"/>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9003FB7-4BC1-B142-8391-E9590987A022}"/>
              </a:ext>
            </a:extLst>
          </p:cNvPr>
          <p:cNvSpPr/>
          <p:nvPr/>
        </p:nvSpPr>
        <p:spPr>
          <a:xfrm>
            <a:off x="2132758" y="4972087"/>
            <a:ext cx="84554" cy="84554"/>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540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80">
                                          <p:stCondLst>
                                            <p:cond delay="0"/>
                                          </p:stCondLst>
                                        </p:cTn>
                                        <p:tgtEl>
                                          <p:spTgt spid="25"/>
                                        </p:tgtEl>
                                      </p:cBhvr>
                                    </p:animEffect>
                                    <p:anim calcmode="lin" valueType="num">
                                      <p:cBhvr>
                                        <p:cTn id="2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0" dur="26">
                                          <p:stCondLst>
                                            <p:cond delay="650"/>
                                          </p:stCondLst>
                                        </p:cTn>
                                        <p:tgtEl>
                                          <p:spTgt spid="25"/>
                                        </p:tgtEl>
                                      </p:cBhvr>
                                      <p:to x="100000" y="60000"/>
                                    </p:animScale>
                                    <p:animScale>
                                      <p:cBhvr>
                                        <p:cTn id="31" dur="166" decel="50000">
                                          <p:stCondLst>
                                            <p:cond delay="676"/>
                                          </p:stCondLst>
                                        </p:cTn>
                                        <p:tgtEl>
                                          <p:spTgt spid="25"/>
                                        </p:tgtEl>
                                      </p:cBhvr>
                                      <p:to x="100000" y="100000"/>
                                    </p:animScale>
                                    <p:animScale>
                                      <p:cBhvr>
                                        <p:cTn id="32" dur="26">
                                          <p:stCondLst>
                                            <p:cond delay="1312"/>
                                          </p:stCondLst>
                                        </p:cTn>
                                        <p:tgtEl>
                                          <p:spTgt spid="25"/>
                                        </p:tgtEl>
                                      </p:cBhvr>
                                      <p:to x="100000" y="80000"/>
                                    </p:animScale>
                                    <p:animScale>
                                      <p:cBhvr>
                                        <p:cTn id="33" dur="166" decel="50000">
                                          <p:stCondLst>
                                            <p:cond delay="1338"/>
                                          </p:stCondLst>
                                        </p:cTn>
                                        <p:tgtEl>
                                          <p:spTgt spid="25"/>
                                        </p:tgtEl>
                                      </p:cBhvr>
                                      <p:to x="100000" y="100000"/>
                                    </p:animScale>
                                    <p:animScale>
                                      <p:cBhvr>
                                        <p:cTn id="34" dur="26">
                                          <p:stCondLst>
                                            <p:cond delay="1642"/>
                                          </p:stCondLst>
                                        </p:cTn>
                                        <p:tgtEl>
                                          <p:spTgt spid="25"/>
                                        </p:tgtEl>
                                      </p:cBhvr>
                                      <p:to x="100000" y="90000"/>
                                    </p:animScale>
                                    <p:animScale>
                                      <p:cBhvr>
                                        <p:cTn id="35" dur="166" decel="50000">
                                          <p:stCondLst>
                                            <p:cond delay="1668"/>
                                          </p:stCondLst>
                                        </p:cTn>
                                        <p:tgtEl>
                                          <p:spTgt spid="25"/>
                                        </p:tgtEl>
                                      </p:cBhvr>
                                      <p:to x="100000" y="100000"/>
                                    </p:animScale>
                                    <p:animScale>
                                      <p:cBhvr>
                                        <p:cTn id="36" dur="26">
                                          <p:stCondLst>
                                            <p:cond delay="1808"/>
                                          </p:stCondLst>
                                        </p:cTn>
                                        <p:tgtEl>
                                          <p:spTgt spid="25"/>
                                        </p:tgtEl>
                                      </p:cBhvr>
                                      <p:to x="100000" y="95000"/>
                                    </p:animScale>
                                    <p:animScale>
                                      <p:cBhvr>
                                        <p:cTn id="37" dur="166" decel="50000">
                                          <p:stCondLst>
                                            <p:cond delay="1834"/>
                                          </p:stCondLst>
                                        </p:cTn>
                                        <p:tgtEl>
                                          <p:spTgt spid="2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000"/>
                                        <p:tgtEl>
                                          <p:spTgt spid="17"/>
                                        </p:tgtEl>
                                      </p:cBhvr>
                                    </p:animEffect>
                                    <p:anim calcmode="lin" valueType="num">
                                      <p:cBhvr>
                                        <p:cTn id="43" dur="2000" fill="hold"/>
                                        <p:tgtEl>
                                          <p:spTgt spid="17"/>
                                        </p:tgtEl>
                                        <p:attrNameLst>
                                          <p:attrName>ppt_w</p:attrName>
                                        </p:attrNameLst>
                                      </p:cBhvr>
                                      <p:tavLst>
                                        <p:tav tm="0" fmla="#ppt_w*sin(2.5*pi*$)">
                                          <p:val>
                                            <p:fltVal val="0"/>
                                          </p:val>
                                        </p:tav>
                                        <p:tav tm="100000">
                                          <p:val>
                                            <p:fltVal val="1"/>
                                          </p:val>
                                        </p:tav>
                                      </p:tavLst>
                                    </p:anim>
                                    <p:anim calcmode="lin" valueType="num">
                                      <p:cBhvr>
                                        <p:cTn id="44"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80">
                                          <p:stCondLst>
                                            <p:cond delay="0"/>
                                          </p:stCondLst>
                                        </p:cTn>
                                        <p:tgtEl>
                                          <p:spTgt spid="26"/>
                                        </p:tgtEl>
                                      </p:cBhvr>
                                    </p:animEffect>
                                    <p:anim calcmode="lin" valueType="num">
                                      <p:cBhvr>
                                        <p:cTn id="5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5" dur="26">
                                          <p:stCondLst>
                                            <p:cond delay="650"/>
                                          </p:stCondLst>
                                        </p:cTn>
                                        <p:tgtEl>
                                          <p:spTgt spid="26"/>
                                        </p:tgtEl>
                                      </p:cBhvr>
                                      <p:to x="100000" y="60000"/>
                                    </p:animScale>
                                    <p:animScale>
                                      <p:cBhvr>
                                        <p:cTn id="56" dur="166" decel="50000">
                                          <p:stCondLst>
                                            <p:cond delay="676"/>
                                          </p:stCondLst>
                                        </p:cTn>
                                        <p:tgtEl>
                                          <p:spTgt spid="26"/>
                                        </p:tgtEl>
                                      </p:cBhvr>
                                      <p:to x="100000" y="100000"/>
                                    </p:animScale>
                                    <p:animScale>
                                      <p:cBhvr>
                                        <p:cTn id="57" dur="26">
                                          <p:stCondLst>
                                            <p:cond delay="1312"/>
                                          </p:stCondLst>
                                        </p:cTn>
                                        <p:tgtEl>
                                          <p:spTgt spid="26"/>
                                        </p:tgtEl>
                                      </p:cBhvr>
                                      <p:to x="100000" y="80000"/>
                                    </p:animScale>
                                    <p:animScale>
                                      <p:cBhvr>
                                        <p:cTn id="58" dur="166" decel="50000">
                                          <p:stCondLst>
                                            <p:cond delay="1338"/>
                                          </p:stCondLst>
                                        </p:cTn>
                                        <p:tgtEl>
                                          <p:spTgt spid="26"/>
                                        </p:tgtEl>
                                      </p:cBhvr>
                                      <p:to x="100000" y="100000"/>
                                    </p:animScale>
                                    <p:animScale>
                                      <p:cBhvr>
                                        <p:cTn id="59" dur="26">
                                          <p:stCondLst>
                                            <p:cond delay="1642"/>
                                          </p:stCondLst>
                                        </p:cTn>
                                        <p:tgtEl>
                                          <p:spTgt spid="26"/>
                                        </p:tgtEl>
                                      </p:cBhvr>
                                      <p:to x="100000" y="90000"/>
                                    </p:animScale>
                                    <p:animScale>
                                      <p:cBhvr>
                                        <p:cTn id="60" dur="166" decel="50000">
                                          <p:stCondLst>
                                            <p:cond delay="1668"/>
                                          </p:stCondLst>
                                        </p:cTn>
                                        <p:tgtEl>
                                          <p:spTgt spid="26"/>
                                        </p:tgtEl>
                                      </p:cBhvr>
                                      <p:to x="100000" y="100000"/>
                                    </p:animScale>
                                    <p:animScale>
                                      <p:cBhvr>
                                        <p:cTn id="61" dur="26">
                                          <p:stCondLst>
                                            <p:cond delay="1808"/>
                                          </p:stCondLst>
                                        </p:cTn>
                                        <p:tgtEl>
                                          <p:spTgt spid="26"/>
                                        </p:tgtEl>
                                      </p:cBhvr>
                                      <p:to x="100000" y="95000"/>
                                    </p:animScale>
                                    <p:animScale>
                                      <p:cBhvr>
                                        <p:cTn id="62" dur="166" decel="50000">
                                          <p:stCondLst>
                                            <p:cond delay="1834"/>
                                          </p:stCondLst>
                                        </p:cTn>
                                        <p:tgtEl>
                                          <p:spTgt spid="2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45"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2000"/>
                                        <p:tgtEl>
                                          <p:spTgt spid="18"/>
                                        </p:tgtEl>
                                      </p:cBhvr>
                                    </p:animEffect>
                                    <p:anim calcmode="lin" valueType="num">
                                      <p:cBhvr>
                                        <p:cTn id="68" dur="2000" fill="hold"/>
                                        <p:tgtEl>
                                          <p:spTgt spid="18"/>
                                        </p:tgtEl>
                                        <p:attrNameLst>
                                          <p:attrName>ppt_w</p:attrName>
                                        </p:attrNameLst>
                                      </p:cBhvr>
                                      <p:tavLst>
                                        <p:tav tm="0" fmla="#ppt_w*sin(2.5*pi*$)">
                                          <p:val>
                                            <p:fltVal val="0"/>
                                          </p:val>
                                        </p:tav>
                                        <p:tav tm="100000">
                                          <p:val>
                                            <p:fltVal val="1"/>
                                          </p:val>
                                        </p:tav>
                                      </p:tavLst>
                                    </p:anim>
                                    <p:anim calcmode="lin" valueType="num">
                                      <p:cBhvr>
                                        <p:cTn id="6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heel(1)">
                                      <p:cBhvr>
                                        <p:cTn id="74" dur="31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dissolve">
                                      <p:cBhvr>
                                        <p:cTn id="79" dur="500"/>
                                        <p:tgtEl>
                                          <p:spTgt spid="7"/>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xit" presetSubtype="0" fill="hold" nodeType="clickEffect">
                                  <p:stCondLst>
                                    <p:cond delay="0"/>
                                  </p:stCondLst>
                                  <p:childTnLst>
                                    <p:animEffect transition="out" filter="dissolv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9" presetClass="exit" presetSubtype="0" fill="hold" nodeType="clickEffect">
                                  <p:stCondLst>
                                    <p:cond delay="0"/>
                                  </p:stCondLst>
                                  <p:childTnLst>
                                    <p:animEffect transition="out" filter="dissolve">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9" presetClass="exit" presetSubtype="0" fill="hold" nodeType="clickEffect">
                                  <p:stCondLst>
                                    <p:cond delay="0"/>
                                  </p:stCondLst>
                                  <p:childTnLst>
                                    <p:animEffect transition="out" filter="dissolv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9" presetClass="exit" presetSubtype="0" fill="hold" nodeType="clickEffect">
                                  <p:stCondLst>
                                    <p:cond delay="0"/>
                                  </p:stCondLst>
                                  <p:childTnLst>
                                    <p:animEffect transition="out" filter="dissolve">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nodeType="click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dissolve">
                                      <p:cBhvr>
                                        <p:cTn id="104" dur="500"/>
                                        <p:tgtEl>
                                          <p:spTgt spid="23"/>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nodeType="click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dissolve">
                                      <p:cBhvr>
                                        <p:cTn id="109" dur="500"/>
                                        <p:tgtEl>
                                          <p:spTgt spid="21"/>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fade">
                                      <p:cBhvr>
                                        <p:cTn id="114" dur="500"/>
                                        <p:tgtEl>
                                          <p:spTgt spid="8"/>
                                        </p:tgtEl>
                                      </p:cBhvr>
                                    </p:animEffect>
                                  </p:childTnLst>
                                </p:cTn>
                              </p:par>
                            </p:childTnLst>
                          </p:cTn>
                        </p:par>
                      </p:childTnLst>
                    </p:cTn>
                  </p:par>
                  <p:par>
                    <p:cTn id="115" fill="hold">
                      <p:stCondLst>
                        <p:cond delay="indefinite"/>
                      </p:stCondLst>
                      <p:childTnLst>
                        <p:par>
                          <p:cTn id="116" fill="hold">
                            <p:stCondLst>
                              <p:cond delay="0"/>
                            </p:stCondLst>
                            <p:childTnLst>
                              <p:par>
                                <p:cTn id="117" presetID="9" presetClass="exit" presetSubtype="0" fill="hold" nodeType="clickEffect">
                                  <p:stCondLst>
                                    <p:cond delay="0"/>
                                  </p:stCondLst>
                                  <p:childTnLst>
                                    <p:animEffect transition="out" filter="dissolve">
                                      <p:cBhvr>
                                        <p:cTn id="118" dur="500"/>
                                        <p:tgtEl>
                                          <p:spTgt spid="14"/>
                                        </p:tgtEl>
                                      </p:cBhvr>
                                    </p:animEffect>
                                    <p:set>
                                      <p:cBhvr>
                                        <p:cTn id="119" dur="1" fill="hold">
                                          <p:stCondLst>
                                            <p:cond delay="499"/>
                                          </p:stCondLst>
                                        </p:cTn>
                                        <p:tgtEl>
                                          <p:spTgt spid="14"/>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9" presetClass="exit" presetSubtype="0" fill="hold" nodeType="clickEffect">
                                  <p:stCondLst>
                                    <p:cond delay="0"/>
                                  </p:stCondLst>
                                  <p:childTnLst>
                                    <p:animEffect transition="out" filter="dissolv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nodeType="clickEffect">
                                  <p:stCondLst>
                                    <p:cond delay="0"/>
                                  </p:stCondLst>
                                  <p:childTnLst>
                                    <p:animEffect transition="out" filter="fade">
                                      <p:cBhvr>
                                        <p:cTn id="128" dur="500"/>
                                        <p:tgtEl>
                                          <p:spTgt spid="19"/>
                                        </p:tgtEl>
                                      </p:cBhvr>
                                    </p:animEffect>
                                    <p:set>
                                      <p:cBhvr>
                                        <p:cTn id="129" dur="1" fill="hold">
                                          <p:stCondLst>
                                            <p:cond delay="499"/>
                                          </p:stCondLst>
                                        </p:cTn>
                                        <p:tgtEl>
                                          <p:spTgt spid="19"/>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500"/>
                                        <p:tgtEl>
                                          <p:spTgt spid="20"/>
                                        </p:tgtEl>
                                      </p:cBhvr>
                                    </p:animEffect>
                                    <p:set>
                                      <p:cBhvr>
                                        <p:cTn id="13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P spid="22" grpId="0"/>
      <p:bldP spid="25"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1">
            <a:extLst>
              <a:ext uri="{FF2B5EF4-FFF2-40B4-BE49-F238E27FC236}">
                <a16:creationId xmlns:a16="http://schemas.microsoft.com/office/drawing/2014/main" id="{9E8F4A97-E78F-4FC2-F12A-5AA17226C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0944" y="176459"/>
            <a:ext cx="77724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Image result for hyperbola transverse axis">
            <a:extLst>
              <a:ext uri="{FF2B5EF4-FFF2-40B4-BE49-F238E27FC236}">
                <a16:creationId xmlns:a16="http://schemas.microsoft.com/office/drawing/2014/main" id="{F3FAA9F0-540C-FC8E-AA9A-3324B89C7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857" y="2471216"/>
            <a:ext cx="6757987"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CEFC26C-6C2B-0494-DFC6-4B2A995539FA}"/>
              </a:ext>
            </a:extLst>
          </p:cNvPr>
          <p:cNvSpPr txBox="1">
            <a:spLocks noChangeArrowheads="1"/>
          </p:cNvSpPr>
          <p:nvPr/>
        </p:nvSpPr>
        <p:spPr bwMode="auto">
          <a:xfrm>
            <a:off x="7499044" y="4069828"/>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latin typeface="Arial" panose="020B0604020202020204" pitchFamily="34" charset="0"/>
              </a:rPr>
              <a:t>(</a:t>
            </a:r>
            <a:r>
              <a:rPr lang="en-US" altLang="en-US" sz="1400" i="1">
                <a:latin typeface="Arial" panose="020B0604020202020204" pitchFamily="34" charset="0"/>
              </a:rPr>
              <a:t>a</a:t>
            </a:r>
            <a:r>
              <a:rPr lang="en-US" altLang="en-US" sz="1400">
                <a:latin typeface="Arial" panose="020B0604020202020204" pitchFamily="34" charset="0"/>
              </a:rPr>
              <a:t>, 0)</a:t>
            </a:r>
          </a:p>
        </p:txBody>
      </p:sp>
      <p:sp>
        <p:nvSpPr>
          <p:cNvPr id="6" name="TextBox 5">
            <a:extLst>
              <a:ext uri="{FF2B5EF4-FFF2-40B4-BE49-F238E27FC236}">
                <a16:creationId xmlns:a16="http://schemas.microsoft.com/office/drawing/2014/main" id="{28EAC810-F86F-6CE4-91B7-ADE5E86E7935}"/>
              </a:ext>
            </a:extLst>
          </p:cNvPr>
          <p:cNvSpPr txBox="1">
            <a:spLocks noChangeArrowheads="1"/>
          </p:cNvSpPr>
          <p:nvPr/>
        </p:nvSpPr>
        <p:spPr bwMode="auto">
          <a:xfrm>
            <a:off x="4298644" y="5136628"/>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latin typeface="Arial" panose="020B0604020202020204" pitchFamily="34" charset="0"/>
              </a:rPr>
              <a:t>(</a:t>
            </a:r>
            <a:r>
              <a:rPr lang="en-US" altLang="en-US" sz="1400">
                <a:latin typeface="Symbol" panose="05050102010706020507" pitchFamily="18" charset="2"/>
              </a:rPr>
              <a:t>-</a:t>
            </a:r>
            <a:r>
              <a:rPr lang="en-US" altLang="en-US" sz="1400" i="1">
                <a:latin typeface="Arial" panose="020B0604020202020204" pitchFamily="34" charset="0"/>
              </a:rPr>
              <a:t>a</a:t>
            </a:r>
            <a:r>
              <a:rPr lang="en-US" altLang="en-US" sz="1400">
                <a:latin typeface="Arial" panose="020B0604020202020204" pitchFamily="34" charset="0"/>
              </a:rPr>
              <a:t>, 0)</a:t>
            </a:r>
          </a:p>
        </p:txBody>
      </p:sp>
      <p:sp>
        <p:nvSpPr>
          <p:cNvPr id="7" name="TextBox 6">
            <a:extLst>
              <a:ext uri="{FF2B5EF4-FFF2-40B4-BE49-F238E27FC236}">
                <a16:creationId xmlns:a16="http://schemas.microsoft.com/office/drawing/2014/main" id="{EF8F7794-79DA-B16E-C0E4-F5FF70C4EEEE}"/>
              </a:ext>
            </a:extLst>
          </p:cNvPr>
          <p:cNvSpPr txBox="1">
            <a:spLocks noChangeArrowheads="1"/>
          </p:cNvSpPr>
          <p:nvPr/>
        </p:nvSpPr>
        <p:spPr bwMode="auto">
          <a:xfrm>
            <a:off x="7727644" y="5136628"/>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latin typeface="Arial" panose="020B0604020202020204" pitchFamily="34" charset="0"/>
              </a:rPr>
              <a:t>(</a:t>
            </a:r>
            <a:r>
              <a:rPr lang="en-US" altLang="en-US" sz="1400" i="1">
                <a:latin typeface="Arial" panose="020B0604020202020204" pitchFamily="34" charset="0"/>
              </a:rPr>
              <a:t>c</a:t>
            </a:r>
            <a:r>
              <a:rPr lang="en-US" altLang="en-US" sz="1400">
                <a:latin typeface="Arial" panose="020B0604020202020204" pitchFamily="34" charset="0"/>
              </a:rPr>
              <a:t>, 0)</a:t>
            </a:r>
          </a:p>
        </p:txBody>
      </p:sp>
      <p:sp>
        <p:nvSpPr>
          <p:cNvPr id="8" name="TextBox 7">
            <a:extLst>
              <a:ext uri="{FF2B5EF4-FFF2-40B4-BE49-F238E27FC236}">
                <a16:creationId xmlns:a16="http://schemas.microsoft.com/office/drawing/2014/main" id="{A7F52A11-EE58-8AC1-3090-89D9B710CD36}"/>
              </a:ext>
            </a:extLst>
          </p:cNvPr>
          <p:cNvSpPr txBox="1">
            <a:spLocks noChangeArrowheads="1"/>
          </p:cNvSpPr>
          <p:nvPr/>
        </p:nvSpPr>
        <p:spPr bwMode="auto">
          <a:xfrm>
            <a:off x="4222444" y="3639616"/>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latin typeface="Arial" panose="020B0604020202020204" pitchFamily="34" charset="0"/>
                <a:cs typeface="Arial" panose="020B0604020202020204" pitchFamily="34" charset="0"/>
              </a:rPr>
              <a:t>(</a:t>
            </a:r>
            <a:r>
              <a:rPr lang="en-US" altLang="en-US" sz="1400">
                <a:latin typeface="Symbol" panose="05050102010706020507" pitchFamily="18" charset="2"/>
                <a:cs typeface="Arial" panose="020B0604020202020204" pitchFamily="34" charset="0"/>
              </a:rPr>
              <a:t>-</a:t>
            </a:r>
            <a:r>
              <a:rPr lang="en-US" altLang="en-US" sz="1400" i="1">
                <a:latin typeface="Arial" panose="020B0604020202020204" pitchFamily="34" charset="0"/>
                <a:cs typeface="Arial" panose="020B0604020202020204" pitchFamily="34" charset="0"/>
              </a:rPr>
              <a:t>c</a:t>
            </a:r>
            <a:r>
              <a:rPr lang="en-US" altLang="en-US" sz="1400">
                <a:latin typeface="Arial" panose="020B0604020202020204" pitchFamily="34" charset="0"/>
                <a:cs typeface="Arial" panose="020B0604020202020204" pitchFamily="34" charset="0"/>
              </a:rPr>
              <a:t>,</a:t>
            </a:r>
            <a:r>
              <a:rPr lang="en-US" altLang="en-US" sz="1400">
                <a:latin typeface="Arial" panose="020B0604020202020204" pitchFamily="34" charset="0"/>
              </a:rPr>
              <a:t> 0)</a:t>
            </a:r>
          </a:p>
        </p:txBody>
      </p:sp>
      <p:sp>
        <p:nvSpPr>
          <p:cNvPr id="9" name="TextBox 8">
            <a:extLst>
              <a:ext uri="{FF2B5EF4-FFF2-40B4-BE49-F238E27FC236}">
                <a16:creationId xmlns:a16="http://schemas.microsoft.com/office/drawing/2014/main" id="{ACF95968-AFEF-8BEA-5CD4-939C94DCB6ED}"/>
              </a:ext>
            </a:extLst>
          </p:cNvPr>
          <p:cNvSpPr txBox="1">
            <a:spLocks noChangeArrowheads="1"/>
          </p:cNvSpPr>
          <p:nvPr/>
        </p:nvSpPr>
        <p:spPr bwMode="auto">
          <a:xfrm>
            <a:off x="6279844" y="3692003"/>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latin typeface="Arial" panose="020B0604020202020204" pitchFamily="34" charset="0"/>
              </a:rPr>
              <a:t>(0, </a:t>
            </a:r>
            <a:r>
              <a:rPr lang="en-US" altLang="en-US" sz="1400" i="1">
                <a:latin typeface="Arial" panose="020B0604020202020204" pitchFamily="34" charset="0"/>
              </a:rPr>
              <a:t>b</a:t>
            </a:r>
            <a:r>
              <a:rPr lang="en-US" altLang="en-US" sz="1400">
                <a:latin typeface="Arial" panose="020B0604020202020204" pitchFamily="34" charset="0"/>
              </a:rPr>
              <a:t>)</a:t>
            </a:r>
          </a:p>
        </p:txBody>
      </p:sp>
      <p:sp>
        <p:nvSpPr>
          <p:cNvPr id="10" name="TextBox 9">
            <a:extLst>
              <a:ext uri="{FF2B5EF4-FFF2-40B4-BE49-F238E27FC236}">
                <a16:creationId xmlns:a16="http://schemas.microsoft.com/office/drawing/2014/main" id="{EF9BB1C0-C351-81BF-00D1-994FD0115D0B}"/>
              </a:ext>
            </a:extLst>
          </p:cNvPr>
          <p:cNvSpPr txBox="1">
            <a:spLocks noChangeArrowheads="1"/>
          </p:cNvSpPr>
          <p:nvPr/>
        </p:nvSpPr>
        <p:spPr bwMode="auto">
          <a:xfrm>
            <a:off x="5594044" y="5136628"/>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latin typeface="Arial" panose="020B0604020202020204" pitchFamily="34" charset="0"/>
              </a:rPr>
              <a:t>(0, </a:t>
            </a:r>
            <a:r>
              <a:rPr lang="en-US" altLang="en-US" sz="1400">
                <a:latin typeface="Symbol" panose="05050102010706020507" pitchFamily="18" charset="2"/>
              </a:rPr>
              <a:t>-</a:t>
            </a:r>
            <a:r>
              <a:rPr lang="en-US" altLang="en-US" sz="1400" i="1">
                <a:latin typeface="Arial" panose="020B0604020202020204" pitchFamily="34" charset="0"/>
              </a:rPr>
              <a:t>b</a:t>
            </a:r>
            <a:r>
              <a:rPr lang="en-US" altLang="en-US" sz="1400">
                <a:latin typeface="Arial" panose="020B0604020202020204" pitchFamily="34" charset="0"/>
              </a:rPr>
              <a:t>)</a:t>
            </a:r>
          </a:p>
        </p:txBody>
      </p:sp>
      <p:pic>
        <p:nvPicPr>
          <p:cNvPr id="11" name="Picture 10">
            <a:extLst>
              <a:ext uri="{FF2B5EF4-FFF2-40B4-BE49-F238E27FC236}">
                <a16:creationId xmlns:a16="http://schemas.microsoft.com/office/drawing/2014/main" id="{74E30C3E-C95A-1FD7-4B44-2FB9A4061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4173" y="2628410"/>
            <a:ext cx="1723059" cy="39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11">
            <a:extLst>
              <a:ext uri="{FF2B5EF4-FFF2-40B4-BE49-F238E27FC236}">
                <a16:creationId xmlns:a16="http://schemas.microsoft.com/office/drawing/2014/main" id="{73ACD65C-D827-D45A-B80C-E07F321A4307}"/>
              </a:ext>
            </a:extLst>
          </p:cNvPr>
          <p:cNvGraphicFramePr>
            <a:graphicFrameLocks noChangeAspect="1"/>
          </p:cNvGraphicFramePr>
          <p:nvPr>
            <p:extLst>
              <p:ext uri="{D42A27DB-BD31-4B8C-83A1-F6EECF244321}">
                <p14:modId xmlns:p14="http://schemas.microsoft.com/office/powerpoint/2010/main" val="3336235799"/>
              </p:ext>
            </p:extLst>
          </p:nvPr>
        </p:nvGraphicFramePr>
        <p:xfrm>
          <a:off x="7700657" y="2325934"/>
          <a:ext cx="626457" cy="497707"/>
        </p:xfrm>
        <a:graphic>
          <a:graphicData uri="http://schemas.openxmlformats.org/presentationml/2006/ole">
            <mc:AlternateContent xmlns:mc="http://schemas.openxmlformats.org/markup-compatibility/2006">
              <mc:Choice xmlns:v="urn:schemas-microsoft-com:vml" Requires="v">
                <p:oleObj name="Equation" r:id="rId5" imgW="495085" imgH="393529" progId="Equation.DSMT4">
                  <p:embed/>
                </p:oleObj>
              </mc:Choice>
              <mc:Fallback>
                <p:oleObj name="Equation" r:id="rId5" imgW="495085" imgH="393529" progId="Equation.DSMT4">
                  <p:embed/>
                  <p:pic>
                    <p:nvPicPr>
                      <p:cNvPr id="12" name="Object 11">
                        <a:extLst>
                          <a:ext uri="{FF2B5EF4-FFF2-40B4-BE49-F238E27FC236}">
                            <a16:creationId xmlns:a16="http://schemas.microsoft.com/office/drawing/2014/main" id="{7A32CA67-4186-F943-545D-9CB1B31203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0657" y="2325934"/>
                        <a:ext cx="626457" cy="497707"/>
                      </a:xfrm>
                      <a:prstGeom prst="rect">
                        <a:avLst/>
                      </a:prstGeom>
                      <a:noFill/>
                      <a:ln>
                        <a:noFill/>
                      </a:ln>
                    </p:spPr>
                  </p:pic>
                </p:oleObj>
              </mc:Fallback>
            </mc:AlternateContent>
          </a:graphicData>
        </a:graphic>
      </p:graphicFrame>
      <p:graphicFrame>
        <p:nvGraphicFramePr>
          <p:cNvPr id="13" name="Object 12">
            <a:extLst>
              <a:ext uri="{FF2B5EF4-FFF2-40B4-BE49-F238E27FC236}">
                <a16:creationId xmlns:a16="http://schemas.microsoft.com/office/drawing/2014/main" id="{D772B780-6EC9-0877-A92A-95FBCAD90B00}"/>
              </a:ext>
            </a:extLst>
          </p:cNvPr>
          <p:cNvGraphicFramePr>
            <a:graphicFrameLocks noChangeAspect="1"/>
          </p:cNvGraphicFramePr>
          <p:nvPr>
            <p:extLst>
              <p:ext uri="{D42A27DB-BD31-4B8C-83A1-F6EECF244321}">
                <p14:modId xmlns:p14="http://schemas.microsoft.com/office/powerpoint/2010/main" val="433435928"/>
              </p:ext>
            </p:extLst>
          </p:nvPr>
        </p:nvGraphicFramePr>
        <p:xfrm>
          <a:off x="4368494" y="2329974"/>
          <a:ext cx="768350" cy="506368"/>
        </p:xfrm>
        <a:graphic>
          <a:graphicData uri="http://schemas.openxmlformats.org/presentationml/2006/ole">
            <mc:AlternateContent xmlns:mc="http://schemas.openxmlformats.org/markup-compatibility/2006">
              <mc:Choice xmlns:v="urn:schemas-microsoft-com:vml" Requires="v">
                <p:oleObj name="Equation" r:id="rId7" imgW="596641" imgH="393529" progId="Equation.DSMT4">
                  <p:embed/>
                </p:oleObj>
              </mc:Choice>
              <mc:Fallback>
                <p:oleObj name="Equation" r:id="rId7" imgW="596641" imgH="393529" progId="Equation.DSMT4">
                  <p:embed/>
                  <p:pic>
                    <p:nvPicPr>
                      <p:cNvPr id="14" name="Object 13">
                        <a:extLst>
                          <a:ext uri="{FF2B5EF4-FFF2-40B4-BE49-F238E27FC236}">
                            <a16:creationId xmlns:a16="http://schemas.microsoft.com/office/drawing/2014/main" id="{990495BE-BD1F-87C7-D4B8-1572C1101A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8494" y="2329974"/>
                        <a:ext cx="768350" cy="506368"/>
                      </a:xfrm>
                      <a:prstGeom prst="rect">
                        <a:avLst/>
                      </a:prstGeom>
                      <a:noFill/>
                      <a:ln>
                        <a:noFill/>
                      </a:ln>
                    </p:spPr>
                  </p:pic>
                </p:oleObj>
              </mc:Fallback>
            </mc:AlternateContent>
          </a:graphicData>
        </a:graphic>
      </p:graphicFrame>
      <p:graphicFrame>
        <p:nvGraphicFramePr>
          <p:cNvPr id="14" name="Object 13">
            <a:extLst>
              <a:ext uri="{FF2B5EF4-FFF2-40B4-BE49-F238E27FC236}">
                <a16:creationId xmlns:a16="http://schemas.microsoft.com/office/drawing/2014/main" id="{9197E191-E829-1CDD-DB47-73D6ED5912A1}"/>
              </a:ext>
            </a:extLst>
          </p:cNvPr>
          <p:cNvGraphicFramePr>
            <a:graphicFrameLocks noChangeAspect="1"/>
          </p:cNvGraphicFramePr>
          <p:nvPr>
            <p:extLst>
              <p:ext uri="{D42A27DB-BD31-4B8C-83A1-F6EECF244321}">
                <p14:modId xmlns:p14="http://schemas.microsoft.com/office/powerpoint/2010/main" val="3956340448"/>
              </p:ext>
            </p:extLst>
          </p:nvPr>
        </p:nvGraphicFramePr>
        <p:xfrm>
          <a:off x="9454174" y="3126884"/>
          <a:ext cx="1671026" cy="474867"/>
        </p:xfrm>
        <a:graphic>
          <a:graphicData uri="http://schemas.openxmlformats.org/presentationml/2006/ole">
            <mc:AlternateContent xmlns:mc="http://schemas.openxmlformats.org/markup-compatibility/2006">
              <mc:Choice xmlns:v="urn:schemas-microsoft-com:vml" Requires="v">
                <p:oleObj name="Equation" r:id="rId9" imgW="888614" imgH="253890" progId="Equation.DSMT4">
                  <p:embed/>
                </p:oleObj>
              </mc:Choice>
              <mc:Fallback>
                <p:oleObj name="Equation" r:id="rId9" imgW="888614" imgH="253890" progId="Equation.DSMT4">
                  <p:embed/>
                  <p:pic>
                    <p:nvPicPr>
                      <p:cNvPr id="16" name="Object 15">
                        <a:extLst>
                          <a:ext uri="{FF2B5EF4-FFF2-40B4-BE49-F238E27FC236}">
                            <a16:creationId xmlns:a16="http://schemas.microsoft.com/office/drawing/2014/main" id="{81538F9A-059C-C396-A7B5-5EC7E706ED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54174" y="3126884"/>
                        <a:ext cx="1671026" cy="474867"/>
                      </a:xfrm>
                      <a:prstGeom prst="rect">
                        <a:avLst/>
                      </a:prstGeom>
                      <a:noFill/>
                      <a:ln>
                        <a:noFill/>
                      </a:ln>
                    </p:spPr>
                  </p:pic>
                </p:oleObj>
              </mc:Fallback>
            </mc:AlternateContent>
          </a:graphicData>
        </a:graphic>
      </p:graphicFrame>
      <p:sp>
        <p:nvSpPr>
          <p:cNvPr id="15" name="TextBox 14">
            <a:extLst>
              <a:ext uri="{FF2B5EF4-FFF2-40B4-BE49-F238E27FC236}">
                <a16:creationId xmlns:a16="http://schemas.microsoft.com/office/drawing/2014/main" id="{E0126DD4-9E6C-6A21-0C7A-A02E2DCFEC97}"/>
              </a:ext>
            </a:extLst>
          </p:cNvPr>
          <p:cNvSpPr txBox="1"/>
          <p:nvPr/>
        </p:nvSpPr>
        <p:spPr>
          <a:xfrm>
            <a:off x="151533" y="2197523"/>
            <a:ext cx="3021921"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Horizontal Hyperbola</a:t>
            </a:r>
          </a:p>
        </p:txBody>
      </p:sp>
      <p:graphicFrame>
        <p:nvGraphicFramePr>
          <p:cNvPr id="16" name="Object 15">
            <a:extLst>
              <a:ext uri="{FF2B5EF4-FFF2-40B4-BE49-F238E27FC236}">
                <a16:creationId xmlns:a16="http://schemas.microsoft.com/office/drawing/2014/main" id="{2A393D05-4F51-4A3C-85AB-537F20086B27}"/>
              </a:ext>
            </a:extLst>
          </p:cNvPr>
          <p:cNvGraphicFramePr>
            <a:graphicFrameLocks noChangeAspect="1"/>
          </p:cNvGraphicFramePr>
          <p:nvPr>
            <p:extLst>
              <p:ext uri="{D42A27DB-BD31-4B8C-83A1-F6EECF244321}">
                <p14:modId xmlns:p14="http://schemas.microsoft.com/office/powerpoint/2010/main" val="2256591302"/>
              </p:ext>
            </p:extLst>
          </p:nvPr>
        </p:nvGraphicFramePr>
        <p:xfrm>
          <a:off x="285935" y="2553254"/>
          <a:ext cx="1303338" cy="750887"/>
        </p:xfrm>
        <a:graphic>
          <a:graphicData uri="http://schemas.openxmlformats.org/presentationml/2006/ole">
            <mc:AlternateContent xmlns:mc="http://schemas.openxmlformats.org/markup-compatibility/2006">
              <mc:Choice xmlns:v="urn:schemas-microsoft-com:vml" Requires="v">
                <p:oleObj name="Equation" r:id="rId11" imgW="723600" imgH="419040" progId="Equation.DSMT4">
                  <p:embed/>
                </p:oleObj>
              </mc:Choice>
              <mc:Fallback>
                <p:oleObj name="Equation" r:id="rId11" imgW="723600" imgH="419040" progId="Equation.DSMT4">
                  <p:embed/>
                  <p:pic>
                    <p:nvPicPr>
                      <p:cNvPr id="7" name="Object 6">
                        <a:extLst>
                          <a:ext uri="{FF2B5EF4-FFF2-40B4-BE49-F238E27FC236}">
                            <a16:creationId xmlns:a16="http://schemas.microsoft.com/office/drawing/2014/main" id="{C621A3DA-0CD8-3679-A07B-732EC7443950}"/>
                          </a:ext>
                        </a:extLst>
                      </p:cNvPr>
                      <p:cNvPicPr>
                        <a:picLocks noChangeAspect="1" noChangeArrowheads="1"/>
                      </p:cNvPicPr>
                      <p:nvPr/>
                    </p:nvPicPr>
                    <p:blipFill>
                      <a:blip r:embed="rId12"/>
                      <a:srcRect/>
                      <a:stretch>
                        <a:fillRect/>
                      </a:stretch>
                    </p:blipFill>
                    <p:spPr bwMode="auto">
                      <a:xfrm>
                        <a:off x="285935" y="2553254"/>
                        <a:ext cx="1303338" cy="750887"/>
                      </a:xfrm>
                      <a:prstGeom prst="rect">
                        <a:avLst/>
                      </a:prstGeom>
                      <a:noFill/>
                      <a:ln>
                        <a:noFill/>
                      </a:ln>
                    </p:spPr>
                  </p:pic>
                </p:oleObj>
              </mc:Fallback>
            </mc:AlternateContent>
          </a:graphicData>
        </a:graphic>
      </p:graphicFrame>
      <p:graphicFrame>
        <p:nvGraphicFramePr>
          <p:cNvPr id="17" name="Object 16">
            <a:extLst>
              <a:ext uri="{FF2B5EF4-FFF2-40B4-BE49-F238E27FC236}">
                <a16:creationId xmlns:a16="http://schemas.microsoft.com/office/drawing/2014/main" id="{6DF0A713-B8CB-4BC1-BEA5-7095D03072B7}"/>
              </a:ext>
            </a:extLst>
          </p:cNvPr>
          <p:cNvGraphicFramePr>
            <a:graphicFrameLocks noChangeAspect="1"/>
          </p:cNvGraphicFramePr>
          <p:nvPr>
            <p:extLst>
              <p:ext uri="{D42A27DB-BD31-4B8C-83A1-F6EECF244321}">
                <p14:modId xmlns:p14="http://schemas.microsoft.com/office/powerpoint/2010/main" val="324127443"/>
              </p:ext>
            </p:extLst>
          </p:nvPr>
        </p:nvGraphicFramePr>
        <p:xfrm>
          <a:off x="213527" y="3247373"/>
          <a:ext cx="2446338" cy="750887"/>
        </p:xfrm>
        <a:graphic>
          <a:graphicData uri="http://schemas.openxmlformats.org/presentationml/2006/ole">
            <mc:AlternateContent xmlns:mc="http://schemas.openxmlformats.org/markup-compatibility/2006">
              <mc:Choice xmlns:v="urn:schemas-microsoft-com:vml" Requires="v">
                <p:oleObj name="Equation" r:id="rId13" imgW="1358640" imgH="419040" progId="Equation.DSMT4">
                  <p:embed/>
                </p:oleObj>
              </mc:Choice>
              <mc:Fallback>
                <p:oleObj name="Equation" r:id="rId13" imgW="1358640" imgH="419040" progId="Equation.DSMT4">
                  <p:embed/>
                  <p:pic>
                    <p:nvPicPr>
                      <p:cNvPr id="16" name="Object 15">
                        <a:extLst>
                          <a:ext uri="{FF2B5EF4-FFF2-40B4-BE49-F238E27FC236}">
                            <a16:creationId xmlns:a16="http://schemas.microsoft.com/office/drawing/2014/main" id="{2A393D05-4F51-4A3C-85AB-537F20086B27}"/>
                          </a:ext>
                        </a:extLst>
                      </p:cNvPr>
                      <p:cNvPicPr>
                        <a:picLocks noChangeAspect="1" noChangeArrowheads="1"/>
                      </p:cNvPicPr>
                      <p:nvPr/>
                    </p:nvPicPr>
                    <p:blipFill>
                      <a:blip r:embed="rId14"/>
                      <a:srcRect/>
                      <a:stretch>
                        <a:fillRect/>
                      </a:stretch>
                    </p:blipFill>
                    <p:spPr bwMode="auto">
                      <a:xfrm>
                        <a:off x="213527" y="3247373"/>
                        <a:ext cx="2446338" cy="750887"/>
                      </a:xfrm>
                      <a:prstGeom prst="rect">
                        <a:avLst/>
                      </a:prstGeom>
                      <a:noFill/>
                      <a:ln>
                        <a:noFill/>
                      </a:ln>
                    </p:spPr>
                  </p:pic>
                </p:oleObj>
              </mc:Fallback>
            </mc:AlternateContent>
          </a:graphicData>
        </a:graphic>
      </p:graphicFrame>
      <p:graphicFrame>
        <p:nvGraphicFramePr>
          <p:cNvPr id="18" name="Object 17">
            <a:extLst>
              <a:ext uri="{FF2B5EF4-FFF2-40B4-BE49-F238E27FC236}">
                <a16:creationId xmlns:a16="http://schemas.microsoft.com/office/drawing/2014/main" id="{EF882E07-D1D6-6A4E-21D9-2EDF8723939A}"/>
              </a:ext>
            </a:extLst>
          </p:cNvPr>
          <p:cNvGraphicFramePr>
            <a:graphicFrameLocks noChangeAspect="1"/>
          </p:cNvGraphicFramePr>
          <p:nvPr>
            <p:extLst>
              <p:ext uri="{D42A27DB-BD31-4B8C-83A1-F6EECF244321}">
                <p14:modId xmlns:p14="http://schemas.microsoft.com/office/powerpoint/2010/main" val="2399538913"/>
              </p:ext>
            </p:extLst>
          </p:nvPr>
        </p:nvGraphicFramePr>
        <p:xfrm>
          <a:off x="217140" y="4713985"/>
          <a:ext cx="800100" cy="296862"/>
        </p:xfrm>
        <a:graphic>
          <a:graphicData uri="http://schemas.openxmlformats.org/presentationml/2006/ole">
            <mc:AlternateContent xmlns:mc="http://schemas.openxmlformats.org/markup-compatibility/2006">
              <mc:Choice xmlns:v="urn:schemas-microsoft-com:vml" Requires="v">
                <p:oleObj name="Equation" r:id="rId15" imgW="444240" imgH="164880" progId="Equation.DSMT4">
                  <p:embed/>
                </p:oleObj>
              </mc:Choice>
              <mc:Fallback>
                <p:oleObj name="Equation" r:id="rId15" imgW="444240" imgH="164880" progId="Equation.DSMT4">
                  <p:embed/>
                  <p:pic>
                    <p:nvPicPr>
                      <p:cNvPr id="17" name="Object 16">
                        <a:extLst>
                          <a:ext uri="{FF2B5EF4-FFF2-40B4-BE49-F238E27FC236}">
                            <a16:creationId xmlns:a16="http://schemas.microsoft.com/office/drawing/2014/main" id="{6DF0A713-B8CB-4BC1-BEA5-7095D03072B7}"/>
                          </a:ext>
                        </a:extLst>
                      </p:cNvPr>
                      <p:cNvPicPr>
                        <a:picLocks noChangeAspect="1" noChangeArrowheads="1"/>
                      </p:cNvPicPr>
                      <p:nvPr/>
                    </p:nvPicPr>
                    <p:blipFill>
                      <a:blip r:embed="rId16"/>
                      <a:srcRect/>
                      <a:stretch>
                        <a:fillRect/>
                      </a:stretch>
                    </p:blipFill>
                    <p:spPr bwMode="auto">
                      <a:xfrm>
                        <a:off x="217140" y="4713985"/>
                        <a:ext cx="800100" cy="296862"/>
                      </a:xfrm>
                      <a:prstGeom prst="rect">
                        <a:avLst/>
                      </a:prstGeom>
                      <a:noFill/>
                      <a:ln>
                        <a:noFill/>
                      </a:ln>
                    </p:spPr>
                  </p:pic>
                </p:oleObj>
              </mc:Fallback>
            </mc:AlternateContent>
          </a:graphicData>
        </a:graphic>
      </p:graphicFrame>
      <p:graphicFrame>
        <p:nvGraphicFramePr>
          <p:cNvPr id="19" name="Object 18">
            <a:extLst>
              <a:ext uri="{FF2B5EF4-FFF2-40B4-BE49-F238E27FC236}">
                <a16:creationId xmlns:a16="http://schemas.microsoft.com/office/drawing/2014/main" id="{76D5BE91-1322-2250-222D-82E741ABF7F1}"/>
              </a:ext>
            </a:extLst>
          </p:cNvPr>
          <p:cNvGraphicFramePr>
            <a:graphicFrameLocks noChangeAspect="1"/>
          </p:cNvGraphicFramePr>
          <p:nvPr>
            <p:extLst>
              <p:ext uri="{D42A27DB-BD31-4B8C-83A1-F6EECF244321}">
                <p14:modId xmlns:p14="http://schemas.microsoft.com/office/powerpoint/2010/main" val="2389090850"/>
              </p:ext>
            </p:extLst>
          </p:nvPr>
        </p:nvGraphicFramePr>
        <p:xfrm>
          <a:off x="1164807" y="4690013"/>
          <a:ext cx="1874837" cy="366712"/>
        </p:xfrm>
        <a:graphic>
          <a:graphicData uri="http://schemas.openxmlformats.org/presentationml/2006/ole">
            <mc:AlternateContent xmlns:mc="http://schemas.openxmlformats.org/markup-compatibility/2006">
              <mc:Choice xmlns:v="urn:schemas-microsoft-com:vml" Requires="v">
                <p:oleObj name="Equation" r:id="rId17" imgW="1041120" imgH="203040" progId="Equation.DSMT4">
                  <p:embed/>
                </p:oleObj>
              </mc:Choice>
              <mc:Fallback>
                <p:oleObj name="Equation" r:id="rId17" imgW="1041120" imgH="203040" progId="Equation.DSMT4">
                  <p:embed/>
                  <p:pic>
                    <p:nvPicPr>
                      <p:cNvPr id="18" name="Object 17">
                        <a:extLst>
                          <a:ext uri="{FF2B5EF4-FFF2-40B4-BE49-F238E27FC236}">
                            <a16:creationId xmlns:a16="http://schemas.microsoft.com/office/drawing/2014/main" id="{EF882E07-D1D6-6A4E-21D9-2EDF8723939A}"/>
                          </a:ext>
                        </a:extLst>
                      </p:cNvPr>
                      <p:cNvPicPr>
                        <a:picLocks noChangeAspect="1" noChangeArrowheads="1"/>
                      </p:cNvPicPr>
                      <p:nvPr/>
                    </p:nvPicPr>
                    <p:blipFill>
                      <a:blip r:embed="rId18"/>
                      <a:srcRect/>
                      <a:stretch>
                        <a:fillRect/>
                      </a:stretch>
                    </p:blipFill>
                    <p:spPr bwMode="auto">
                      <a:xfrm>
                        <a:off x="1164807" y="4690013"/>
                        <a:ext cx="1874837" cy="366712"/>
                      </a:xfrm>
                      <a:prstGeom prst="rect">
                        <a:avLst/>
                      </a:prstGeom>
                      <a:noFill/>
                      <a:ln>
                        <a:noFill/>
                      </a:ln>
                    </p:spPr>
                  </p:pic>
                </p:oleObj>
              </mc:Fallback>
            </mc:AlternateContent>
          </a:graphicData>
        </a:graphic>
      </p:graphicFrame>
      <p:graphicFrame>
        <p:nvGraphicFramePr>
          <p:cNvPr id="20" name="Object 19">
            <a:extLst>
              <a:ext uri="{FF2B5EF4-FFF2-40B4-BE49-F238E27FC236}">
                <a16:creationId xmlns:a16="http://schemas.microsoft.com/office/drawing/2014/main" id="{E143A805-9C72-35EC-12BA-34A5792F0A35}"/>
              </a:ext>
            </a:extLst>
          </p:cNvPr>
          <p:cNvGraphicFramePr>
            <a:graphicFrameLocks noChangeAspect="1"/>
          </p:cNvGraphicFramePr>
          <p:nvPr>
            <p:extLst>
              <p:ext uri="{D42A27DB-BD31-4B8C-83A1-F6EECF244321}">
                <p14:modId xmlns:p14="http://schemas.microsoft.com/office/powerpoint/2010/main" val="1279271997"/>
              </p:ext>
            </p:extLst>
          </p:nvPr>
        </p:nvGraphicFramePr>
        <p:xfrm>
          <a:off x="192088" y="4968071"/>
          <a:ext cx="2470150" cy="750887"/>
        </p:xfrm>
        <a:graphic>
          <a:graphicData uri="http://schemas.openxmlformats.org/presentationml/2006/ole">
            <mc:AlternateContent xmlns:mc="http://schemas.openxmlformats.org/markup-compatibility/2006">
              <mc:Choice xmlns:v="urn:schemas-microsoft-com:vml" Requires="v">
                <p:oleObj name="Equation" r:id="rId19" imgW="1371600" imgH="419040" progId="Equation.DSMT4">
                  <p:embed/>
                </p:oleObj>
              </mc:Choice>
              <mc:Fallback>
                <p:oleObj name="Equation" r:id="rId19" imgW="1371600" imgH="419040" progId="Equation.DSMT4">
                  <p:embed/>
                  <p:pic>
                    <p:nvPicPr>
                      <p:cNvPr id="17" name="Object 16">
                        <a:extLst>
                          <a:ext uri="{FF2B5EF4-FFF2-40B4-BE49-F238E27FC236}">
                            <a16:creationId xmlns:a16="http://schemas.microsoft.com/office/drawing/2014/main" id="{6DF0A713-B8CB-4BC1-BEA5-7095D03072B7}"/>
                          </a:ext>
                        </a:extLst>
                      </p:cNvPr>
                      <p:cNvPicPr>
                        <a:picLocks noChangeAspect="1" noChangeArrowheads="1"/>
                      </p:cNvPicPr>
                      <p:nvPr/>
                    </p:nvPicPr>
                    <p:blipFill>
                      <a:blip r:embed="rId20"/>
                      <a:srcRect/>
                      <a:stretch>
                        <a:fillRect/>
                      </a:stretch>
                    </p:blipFill>
                    <p:spPr bwMode="auto">
                      <a:xfrm>
                        <a:off x="192088" y="4968071"/>
                        <a:ext cx="2470150" cy="750887"/>
                      </a:xfrm>
                      <a:prstGeom prst="rect">
                        <a:avLst/>
                      </a:prstGeom>
                      <a:noFill/>
                      <a:ln>
                        <a:noFill/>
                      </a:ln>
                    </p:spPr>
                  </p:pic>
                </p:oleObj>
              </mc:Fallback>
            </mc:AlternateContent>
          </a:graphicData>
        </a:graphic>
      </p:graphicFrame>
      <p:graphicFrame>
        <p:nvGraphicFramePr>
          <p:cNvPr id="21" name="Object 20">
            <a:extLst>
              <a:ext uri="{FF2B5EF4-FFF2-40B4-BE49-F238E27FC236}">
                <a16:creationId xmlns:a16="http://schemas.microsoft.com/office/drawing/2014/main" id="{973DD393-55A6-4A97-3A92-16D6F1F60D3F}"/>
              </a:ext>
            </a:extLst>
          </p:cNvPr>
          <p:cNvGraphicFramePr>
            <a:graphicFrameLocks noChangeAspect="1"/>
          </p:cNvGraphicFramePr>
          <p:nvPr>
            <p:extLst>
              <p:ext uri="{D42A27DB-BD31-4B8C-83A1-F6EECF244321}">
                <p14:modId xmlns:p14="http://schemas.microsoft.com/office/powerpoint/2010/main" val="442698820"/>
              </p:ext>
            </p:extLst>
          </p:nvPr>
        </p:nvGraphicFramePr>
        <p:xfrm>
          <a:off x="166688" y="6320990"/>
          <a:ext cx="892175" cy="366713"/>
        </p:xfrm>
        <a:graphic>
          <a:graphicData uri="http://schemas.openxmlformats.org/presentationml/2006/ole">
            <mc:AlternateContent xmlns:mc="http://schemas.openxmlformats.org/markup-compatibility/2006">
              <mc:Choice xmlns:v="urn:schemas-microsoft-com:vml" Requires="v">
                <p:oleObj name="Equation" r:id="rId21" imgW="495000" imgH="203040" progId="Equation.DSMT4">
                  <p:embed/>
                </p:oleObj>
              </mc:Choice>
              <mc:Fallback>
                <p:oleObj name="Equation" r:id="rId21" imgW="495000" imgH="203040" progId="Equation.DSMT4">
                  <p:embed/>
                  <p:pic>
                    <p:nvPicPr>
                      <p:cNvPr id="18" name="Object 17">
                        <a:extLst>
                          <a:ext uri="{FF2B5EF4-FFF2-40B4-BE49-F238E27FC236}">
                            <a16:creationId xmlns:a16="http://schemas.microsoft.com/office/drawing/2014/main" id="{EF882E07-D1D6-6A4E-21D9-2EDF8723939A}"/>
                          </a:ext>
                        </a:extLst>
                      </p:cNvPr>
                      <p:cNvPicPr>
                        <a:picLocks noChangeAspect="1" noChangeArrowheads="1"/>
                      </p:cNvPicPr>
                      <p:nvPr/>
                    </p:nvPicPr>
                    <p:blipFill>
                      <a:blip r:embed="rId22"/>
                      <a:srcRect/>
                      <a:stretch>
                        <a:fillRect/>
                      </a:stretch>
                    </p:blipFill>
                    <p:spPr bwMode="auto">
                      <a:xfrm>
                        <a:off x="166688" y="6320990"/>
                        <a:ext cx="892175" cy="366713"/>
                      </a:xfrm>
                      <a:prstGeom prst="rect">
                        <a:avLst/>
                      </a:prstGeom>
                      <a:noFill/>
                      <a:ln>
                        <a:noFill/>
                      </a:ln>
                    </p:spPr>
                  </p:pic>
                </p:oleObj>
              </mc:Fallback>
            </mc:AlternateContent>
          </a:graphicData>
        </a:graphic>
      </p:graphicFrame>
      <p:graphicFrame>
        <p:nvGraphicFramePr>
          <p:cNvPr id="22" name="Object 21">
            <a:extLst>
              <a:ext uri="{FF2B5EF4-FFF2-40B4-BE49-F238E27FC236}">
                <a16:creationId xmlns:a16="http://schemas.microsoft.com/office/drawing/2014/main" id="{89822D21-AC6F-3376-A1F5-983CC71EFF39}"/>
              </a:ext>
            </a:extLst>
          </p:cNvPr>
          <p:cNvGraphicFramePr>
            <a:graphicFrameLocks noChangeAspect="1"/>
          </p:cNvGraphicFramePr>
          <p:nvPr>
            <p:extLst>
              <p:ext uri="{D42A27DB-BD31-4B8C-83A1-F6EECF244321}">
                <p14:modId xmlns:p14="http://schemas.microsoft.com/office/powerpoint/2010/main" val="2513422721"/>
              </p:ext>
            </p:extLst>
          </p:nvPr>
        </p:nvGraphicFramePr>
        <p:xfrm>
          <a:off x="1257343" y="6337126"/>
          <a:ext cx="2263775" cy="366713"/>
        </p:xfrm>
        <a:graphic>
          <a:graphicData uri="http://schemas.openxmlformats.org/presentationml/2006/ole">
            <mc:AlternateContent xmlns:mc="http://schemas.openxmlformats.org/markup-compatibility/2006">
              <mc:Choice xmlns:v="urn:schemas-microsoft-com:vml" Requires="v">
                <p:oleObj name="Equation" r:id="rId23" imgW="1257120" imgH="203040" progId="Equation.DSMT4">
                  <p:embed/>
                </p:oleObj>
              </mc:Choice>
              <mc:Fallback>
                <p:oleObj name="Equation" r:id="rId23" imgW="1257120" imgH="203040" progId="Equation.DSMT4">
                  <p:embed/>
                  <p:pic>
                    <p:nvPicPr>
                      <p:cNvPr id="19" name="Object 18">
                        <a:extLst>
                          <a:ext uri="{FF2B5EF4-FFF2-40B4-BE49-F238E27FC236}">
                            <a16:creationId xmlns:a16="http://schemas.microsoft.com/office/drawing/2014/main" id="{76D5BE91-1322-2250-222D-82E741ABF7F1}"/>
                          </a:ext>
                        </a:extLst>
                      </p:cNvPr>
                      <p:cNvPicPr>
                        <a:picLocks noChangeAspect="1" noChangeArrowheads="1"/>
                      </p:cNvPicPr>
                      <p:nvPr/>
                    </p:nvPicPr>
                    <p:blipFill>
                      <a:blip r:embed="rId24"/>
                      <a:srcRect/>
                      <a:stretch>
                        <a:fillRect/>
                      </a:stretch>
                    </p:blipFill>
                    <p:spPr bwMode="auto">
                      <a:xfrm>
                        <a:off x="1257343" y="6337126"/>
                        <a:ext cx="2263775" cy="366713"/>
                      </a:xfrm>
                      <a:prstGeom prst="rect">
                        <a:avLst/>
                      </a:prstGeom>
                      <a:noFill/>
                      <a:ln>
                        <a:noFill/>
                      </a:ln>
                    </p:spPr>
                  </p:pic>
                </p:oleObj>
              </mc:Fallback>
            </mc:AlternateContent>
          </a:graphicData>
        </a:graphic>
      </p:graphicFrame>
      <p:graphicFrame>
        <p:nvGraphicFramePr>
          <p:cNvPr id="23" name="Object 22">
            <a:extLst>
              <a:ext uri="{FF2B5EF4-FFF2-40B4-BE49-F238E27FC236}">
                <a16:creationId xmlns:a16="http://schemas.microsoft.com/office/drawing/2014/main" id="{45C69B3F-05E3-23EC-33F1-A03478C0752C}"/>
              </a:ext>
            </a:extLst>
          </p:cNvPr>
          <p:cNvGraphicFramePr>
            <a:graphicFrameLocks noChangeAspect="1"/>
          </p:cNvGraphicFramePr>
          <p:nvPr>
            <p:extLst>
              <p:ext uri="{D42A27DB-BD31-4B8C-83A1-F6EECF244321}">
                <p14:modId xmlns:p14="http://schemas.microsoft.com/office/powerpoint/2010/main" val="2858511423"/>
              </p:ext>
            </p:extLst>
          </p:nvPr>
        </p:nvGraphicFramePr>
        <p:xfrm>
          <a:off x="1893034" y="3979593"/>
          <a:ext cx="754062" cy="750888"/>
        </p:xfrm>
        <a:graphic>
          <a:graphicData uri="http://schemas.openxmlformats.org/presentationml/2006/ole">
            <mc:AlternateContent xmlns:mc="http://schemas.openxmlformats.org/markup-compatibility/2006">
              <mc:Choice xmlns:v="urn:schemas-microsoft-com:vml" Requires="v">
                <p:oleObj name="Equation" r:id="rId25" imgW="419040" imgH="419040" progId="Equation.DSMT4">
                  <p:embed/>
                </p:oleObj>
              </mc:Choice>
              <mc:Fallback>
                <p:oleObj name="Equation" r:id="rId25" imgW="419040" imgH="419040" progId="Equation.DSMT4">
                  <p:embed/>
                  <p:pic>
                    <p:nvPicPr>
                      <p:cNvPr id="17" name="Object 16">
                        <a:extLst>
                          <a:ext uri="{FF2B5EF4-FFF2-40B4-BE49-F238E27FC236}">
                            <a16:creationId xmlns:a16="http://schemas.microsoft.com/office/drawing/2014/main" id="{6DF0A713-B8CB-4BC1-BEA5-7095D03072B7}"/>
                          </a:ext>
                        </a:extLst>
                      </p:cNvPr>
                      <p:cNvPicPr>
                        <a:picLocks noChangeAspect="1" noChangeArrowheads="1"/>
                      </p:cNvPicPr>
                      <p:nvPr/>
                    </p:nvPicPr>
                    <p:blipFill>
                      <a:blip r:embed="rId26"/>
                      <a:srcRect/>
                      <a:stretch>
                        <a:fillRect/>
                      </a:stretch>
                    </p:blipFill>
                    <p:spPr bwMode="auto">
                      <a:xfrm>
                        <a:off x="1893034" y="3979593"/>
                        <a:ext cx="754062" cy="750888"/>
                      </a:xfrm>
                      <a:prstGeom prst="rect">
                        <a:avLst/>
                      </a:prstGeom>
                      <a:noFill/>
                      <a:ln>
                        <a:noFill/>
                      </a:ln>
                    </p:spPr>
                  </p:pic>
                </p:oleObj>
              </mc:Fallback>
            </mc:AlternateContent>
          </a:graphicData>
        </a:graphic>
      </p:graphicFrame>
      <p:graphicFrame>
        <p:nvGraphicFramePr>
          <p:cNvPr id="24" name="Object 23">
            <a:extLst>
              <a:ext uri="{FF2B5EF4-FFF2-40B4-BE49-F238E27FC236}">
                <a16:creationId xmlns:a16="http://schemas.microsoft.com/office/drawing/2014/main" id="{1AFE0B20-5E0F-3E4A-999F-C387F384FB12}"/>
              </a:ext>
            </a:extLst>
          </p:cNvPr>
          <p:cNvGraphicFramePr>
            <a:graphicFrameLocks noChangeAspect="1"/>
          </p:cNvGraphicFramePr>
          <p:nvPr>
            <p:extLst>
              <p:ext uri="{D42A27DB-BD31-4B8C-83A1-F6EECF244321}">
                <p14:modId xmlns:p14="http://schemas.microsoft.com/office/powerpoint/2010/main" val="1264209137"/>
              </p:ext>
            </p:extLst>
          </p:nvPr>
        </p:nvGraphicFramePr>
        <p:xfrm>
          <a:off x="1750004" y="5621572"/>
          <a:ext cx="960437" cy="750888"/>
        </p:xfrm>
        <a:graphic>
          <a:graphicData uri="http://schemas.openxmlformats.org/presentationml/2006/ole">
            <mc:AlternateContent xmlns:mc="http://schemas.openxmlformats.org/markup-compatibility/2006">
              <mc:Choice xmlns:v="urn:schemas-microsoft-com:vml" Requires="v">
                <p:oleObj name="Equation" r:id="rId27" imgW="533160" imgH="419040" progId="Equation.DSMT4">
                  <p:embed/>
                </p:oleObj>
              </mc:Choice>
              <mc:Fallback>
                <p:oleObj name="Equation" r:id="rId27" imgW="533160" imgH="419040" progId="Equation.DSMT4">
                  <p:embed/>
                  <p:pic>
                    <p:nvPicPr>
                      <p:cNvPr id="20" name="Object 19">
                        <a:extLst>
                          <a:ext uri="{FF2B5EF4-FFF2-40B4-BE49-F238E27FC236}">
                            <a16:creationId xmlns:a16="http://schemas.microsoft.com/office/drawing/2014/main" id="{E143A805-9C72-35EC-12BA-34A5792F0A35}"/>
                          </a:ext>
                        </a:extLst>
                      </p:cNvPr>
                      <p:cNvPicPr>
                        <a:picLocks noChangeAspect="1" noChangeArrowheads="1"/>
                      </p:cNvPicPr>
                      <p:nvPr/>
                    </p:nvPicPr>
                    <p:blipFill>
                      <a:blip r:embed="rId28"/>
                      <a:srcRect/>
                      <a:stretch>
                        <a:fillRect/>
                      </a:stretch>
                    </p:blipFill>
                    <p:spPr bwMode="auto">
                      <a:xfrm>
                        <a:off x="1750004" y="5621572"/>
                        <a:ext cx="960437" cy="750888"/>
                      </a:xfrm>
                      <a:prstGeom prst="rect">
                        <a:avLst/>
                      </a:prstGeom>
                      <a:noFill/>
                      <a:ln>
                        <a:noFill/>
                      </a:ln>
                    </p:spPr>
                  </p:pic>
                </p:oleObj>
              </mc:Fallback>
            </mc:AlternateContent>
          </a:graphicData>
        </a:graphic>
      </p:graphicFrame>
      <p:graphicFrame>
        <p:nvGraphicFramePr>
          <p:cNvPr id="25" name="Object 24">
            <a:extLst>
              <a:ext uri="{FF2B5EF4-FFF2-40B4-BE49-F238E27FC236}">
                <a16:creationId xmlns:a16="http://schemas.microsoft.com/office/drawing/2014/main" id="{5DCF9465-0271-9238-E653-15695FC05C8D}"/>
              </a:ext>
            </a:extLst>
          </p:cNvPr>
          <p:cNvGraphicFramePr>
            <a:graphicFrameLocks noChangeAspect="1"/>
          </p:cNvGraphicFramePr>
          <p:nvPr>
            <p:extLst>
              <p:ext uri="{D42A27DB-BD31-4B8C-83A1-F6EECF244321}">
                <p14:modId xmlns:p14="http://schemas.microsoft.com/office/powerpoint/2010/main" val="1169342899"/>
              </p:ext>
            </p:extLst>
          </p:nvPr>
        </p:nvGraphicFramePr>
        <p:xfrm>
          <a:off x="9450348" y="3701806"/>
          <a:ext cx="1441450" cy="366713"/>
        </p:xfrm>
        <a:graphic>
          <a:graphicData uri="http://schemas.openxmlformats.org/presentationml/2006/ole">
            <mc:AlternateContent xmlns:mc="http://schemas.openxmlformats.org/markup-compatibility/2006">
              <mc:Choice xmlns:v="urn:schemas-microsoft-com:vml" Requires="v">
                <p:oleObj name="Equation" r:id="rId29" imgW="799920" imgH="203040" progId="Equation.DSMT4">
                  <p:embed/>
                </p:oleObj>
              </mc:Choice>
              <mc:Fallback>
                <p:oleObj name="Equation" r:id="rId29" imgW="799920" imgH="203040" progId="Equation.DSMT4">
                  <p:embed/>
                  <p:pic>
                    <p:nvPicPr>
                      <p:cNvPr id="19" name="Object 18">
                        <a:extLst>
                          <a:ext uri="{FF2B5EF4-FFF2-40B4-BE49-F238E27FC236}">
                            <a16:creationId xmlns:a16="http://schemas.microsoft.com/office/drawing/2014/main" id="{76D5BE91-1322-2250-222D-82E741ABF7F1}"/>
                          </a:ext>
                        </a:extLst>
                      </p:cNvPr>
                      <p:cNvPicPr>
                        <a:picLocks noChangeAspect="1" noChangeArrowheads="1"/>
                      </p:cNvPicPr>
                      <p:nvPr/>
                    </p:nvPicPr>
                    <p:blipFill>
                      <a:blip r:embed="rId30"/>
                      <a:srcRect/>
                      <a:stretch>
                        <a:fillRect/>
                      </a:stretch>
                    </p:blipFill>
                    <p:spPr bwMode="auto">
                      <a:xfrm>
                        <a:off x="9450348" y="3701806"/>
                        <a:ext cx="1441450" cy="36671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305946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ppt_w</p:attrName>
                                        </p:attrNameLst>
                                      </p:cBhvr>
                                      <p:tavLst>
                                        <p:tav tm="0" fmla="#ppt_w*sin(2.5*pi*$)">
                                          <p:val>
                                            <p:fltVal val="0"/>
                                          </p:val>
                                        </p:tav>
                                        <p:tav tm="100000">
                                          <p:val>
                                            <p:fltVal val="1"/>
                                          </p:val>
                                        </p:tav>
                                      </p:tavLst>
                                    </p:anim>
                                    <p:anim calcmode="lin" valueType="num">
                                      <p:cBhvr>
                                        <p:cTn id="14"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000"/>
                                        <p:tgtEl>
                                          <p:spTgt spid="5"/>
                                        </p:tgtEl>
                                      </p:cBhvr>
                                    </p:animEffect>
                                    <p:anim calcmode="lin" valueType="num">
                                      <p:cBhvr>
                                        <p:cTn id="50" dur="2000" fill="hold"/>
                                        <p:tgtEl>
                                          <p:spTgt spid="5"/>
                                        </p:tgtEl>
                                        <p:attrNameLst>
                                          <p:attrName>ppt_w</p:attrName>
                                        </p:attrNameLst>
                                      </p:cBhvr>
                                      <p:tavLst>
                                        <p:tav tm="0" fmla="#ppt_w*sin(2.5*pi*$)">
                                          <p:val>
                                            <p:fltVal val="0"/>
                                          </p:val>
                                        </p:tav>
                                        <p:tav tm="100000">
                                          <p:val>
                                            <p:fltVal val="1"/>
                                          </p:val>
                                        </p:tav>
                                      </p:tavLst>
                                    </p:anim>
                                    <p:anim calcmode="lin" valueType="num">
                                      <p:cBhvr>
                                        <p:cTn id="51"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2000"/>
                                        <p:tgtEl>
                                          <p:spTgt spid="6"/>
                                        </p:tgtEl>
                                      </p:cBhvr>
                                    </p:animEffect>
                                    <p:anim calcmode="lin" valueType="num">
                                      <p:cBhvr>
                                        <p:cTn id="57" dur="2000" fill="hold"/>
                                        <p:tgtEl>
                                          <p:spTgt spid="6"/>
                                        </p:tgtEl>
                                        <p:attrNameLst>
                                          <p:attrName>ppt_w</p:attrName>
                                        </p:attrNameLst>
                                      </p:cBhvr>
                                      <p:tavLst>
                                        <p:tav tm="0" fmla="#ppt_w*sin(2.5*pi*$)">
                                          <p:val>
                                            <p:fltVal val="0"/>
                                          </p:val>
                                        </p:tav>
                                        <p:tav tm="100000">
                                          <p:val>
                                            <p:fltVal val="1"/>
                                          </p:val>
                                        </p:tav>
                                      </p:tavLst>
                                    </p:anim>
                                    <p:anim calcmode="lin" valueType="num">
                                      <p:cBhvr>
                                        <p:cTn id="58"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down)">
                                      <p:cBhvr>
                                        <p:cTn id="83" dur="580">
                                          <p:stCondLst>
                                            <p:cond delay="0"/>
                                          </p:stCondLst>
                                        </p:cTn>
                                        <p:tgtEl>
                                          <p:spTgt spid="9"/>
                                        </p:tgtEl>
                                      </p:cBhvr>
                                    </p:animEffect>
                                    <p:anim calcmode="lin" valueType="num">
                                      <p:cBhvr>
                                        <p:cTn id="8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9" dur="26">
                                          <p:stCondLst>
                                            <p:cond delay="650"/>
                                          </p:stCondLst>
                                        </p:cTn>
                                        <p:tgtEl>
                                          <p:spTgt spid="9"/>
                                        </p:tgtEl>
                                      </p:cBhvr>
                                      <p:to x="100000" y="60000"/>
                                    </p:animScale>
                                    <p:animScale>
                                      <p:cBhvr>
                                        <p:cTn id="90" dur="166" decel="50000">
                                          <p:stCondLst>
                                            <p:cond delay="676"/>
                                          </p:stCondLst>
                                        </p:cTn>
                                        <p:tgtEl>
                                          <p:spTgt spid="9"/>
                                        </p:tgtEl>
                                      </p:cBhvr>
                                      <p:to x="100000" y="100000"/>
                                    </p:animScale>
                                    <p:animScale>
                                      <p:cBhvr>
                                        <p:cTn id="91" dur="26">
                                          <p:stCondLst>
                                            <p:cond delay="1312"/>
                                          </p:stCondLst>
                                        </p:cTn>
                                        <p:tgtEl>
                                          <p:spTgt spid="9"/>
                                        </p:tgtEl>
                                      </p:cBhvr>
                                      <p:to x="100000" y="80000"/>
                                    </p:animScale>
                                    <p:animScale>
                                      <p:cBhvr>
                                        <p:cTn id="92" dur="166" decel="50000">
                                          <p:stCondLst>
                                            <p:cond delay="1338"/>
                                          </p:stCondLst>
                                        </p:cTn>
                                        <p:tgtEl>
                                          <p:spTgt spid="9"/>
                                        </p:tgtEl>
                                      </p:cBhvr>
                                      <p:to x="100000" y="100000"/>
                                    </p:animScale>
                                    <p:animScale>
                                      <p:cBhvr>
                                        <p:cTn id="93" dur="26">
                                          <p:stCondLst>
                                            <p:cond delay="1642"/>
                                          </p:stCondLst>
                                        </p:cTn>
                                        <p:tgtEl>
                                          <p:spTgt spid="9"/>
                                        </p:tgtEl>
                                      </p:cBhvr>
                                      <p:to x="100000" y="90000"/>
                                    </p:animScale>
                                    <p:animScale>
                                      <p:cBhvr>
                                        <p:cTn id="94" dur="166" decel="50000">
                                          <p:stCondLst>
                                            <p:cond delay="1668"/>
                                          </p:stCondLst>
                                        </p:cTn>
                                        <p:tgtEl>
                                          <p:spTgt spid="9"/>
                                        </p:tgtEl>
                                      </p:cBhvr>
                                      <p:to x="100000" y="100000"/>
                                    </p:animScale>
                                    <p:animScale>
                                      <p:cBhvr>
                                        <p:cTn id="95" dur="26">
                                          <p:stCondLst>
                                            <p:cond delay="1808"/>
                                          </p:stCondLst>
                                        </p:cTn>
                                        <p:tgtEl>
                                          <p:spTgt spid="9"/>
                                        </p:tgtEl>
                                      </p:cBhvr>
                                      <p:to x="100000" y="95000"/>
                                    </p:animScale>
                                    <p:animScale>
                                      <p:cBhvr>
                                        <p:cTn id="96" dur="166" decel="50000">
                                          <p:stCondLst>
                                            <p:cond delay="1834"/>
                                          </p:stCondLst>
                                        </p:cTn>
                                        <p:tgtEl>
                                          <p:spTgt spid="9"/>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nodeType="click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wipe(down)">
                                      <p:cBhvr>
                                        <p:cTn id="101" dur="580">
                                          <p:stCondLst>
                                            <p:cond delay="0"/>
                                          </p:stCondLst>
                                        </p:cTn>
                                        <p:tgtEl>
                                          <p:spTgt spid="10"/>
                                        </p:tgtEl>
                                      </p:cBhvr>
                                    </p:animEffect>
                                    <p:anim calcmode="lin" valueType="num">
                                      <p:cBhvr>
                                        <p:cTn id="10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7" dur="26">
                                          <p:stCondLst>
                                            <p:cond delay="650"/>
                                          </p:stCondLst>
                                        </p:cTn>
                                        <p:tgtEl>
                                          <p:spTgt spid="10"/>
                                        </p:tgtEl>
                                      </p:cBhvr>
                                      <p:to x="100000" y="60000"/>
                                    </p:animScale>
                                    <p:animScale>
                                      <p:cBhvr>
                                        <p:cTn id="108" dur="166" decel="50000">
                                          <p:stCondLst>
                                            <p:cond delay="676"/>
                                          </p:stCondLst>
                                        </p:cTn>
                                        <p:tgtEl>
                                          <p:spTgt spid="10"/>
                                        </p:tgtEl>
                                      </p:cBhvr>
                                      <p:to x="100000" y="100000"/>
                                    </p:animScale>
                                    <p:animScale>
                                      <p:cBhvr>
                                        <p:cTn id="109" dur="26">
                                          <p:stCondLst>
                                            <p:cond delay="1312"/>
                                          </p:stCondLst>
                                        </p:cTn>
                                        <p:tgtEl>
                                          <p:spTgt spid="10"/>
                                        </p:tgtEl>
                                      </p:cBhvr>
                                      <p:to x="100000" y="80000"/>
                                    </p:animScale>
                                    <p:animScale>
                                      <p:cBhvr>
                                        <p:cTn id="110" dur="166" decel="50000">
                                          <p:stCondLst>
                                            <p:cond delay="1338"/>
                                          </p:stCondLst>
                                        </p:cTn>
                                        <p:tgtEl>
                                          <p:spTgt spid="10"/>
                                        </p:tgtEl>
                                      </p:cBhvr>
                                      <p:to x="100000" y="100000"/>
                                    </p:animScale>
                                    <p:animScale>
                                      <p:cBhvr>
                                        <p:cTn id="111" dur="26">
                                          <p:stCondLst>
                                            <p:cond delay="1642"/>
                                          </p:stCondLst>
                                        </p:cTn>
                                        <p:tgtEl>
                                          <p:spTgt spid="10"/>
                                        </p:tgtEl>
                                      </p:cBhvr>
                                      <p:to x="100000" y="90000"/>
                                    </p:animScale>
                                    <p:animScale>
                                      <p:cBhvr>
                                        <p:cTn id="112" dur="166" decel="50000">
                                          <p:stCondLst>
                                            <p:cond delay="1668"/>
                                          </p:stCondLst>
                                        </p:cTn>
                                        <p:tgtEl>
                                          <p:spTgt spid="10"/>
                                        </p:tgtEl>
                                      </p:cBhvr>
                                      <p:to x="100000" y="100000"/>
                                    </p:animScale>
                                    <p:animScale>
                                      <p:cBhvr>
                                        <p:cTn id="113" dur="26">
                                          <p:stCondLst>
                                            <p:cond delay="1808"/>
                                          </p:stCondLst>
                                        </p:cTn>
                                        <p:tgtEl>
                                          <p:spTgt spid="10"/>
                                        </p:tgtEl>
                                      </p:cBhvr>
                                      <p:to x="100000" y="95000"/>
                                    </p:animScale>
                                    <p:animScale>
                                      <p:cBhvr>
                                        <p:cTn id="114" dur="166" decel="50000">
                                          <p:stCondLst>
                                            <p:cond delay="1834"/>
                                          </p:stCondLst>
                                        </p:cTn>
                                        <p:tgtEl>
                                          <p:spTgt spid="10"/>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fade">
                                      <p:cBhvr>
                                        <p:cTn id="119" dur="500"/>
                                        <p:tgtEl>
                                          <p:spTgt spid="11"/>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ntr" presetSubtype="0" fill="hold" nodeType="click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dissolve">
                                      <p:cBhvr>
                                        <p:cTn id="124" dur="500"/>
                                        <p:tgtEl>
                                          <p:spTgt spid="14"/>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25"/>
                                        </p:tgtEl>
                                        <p:attrNameLst>
                                          <p:attrName>style.visibility</p:attrName>
                                        </p:attrNameLst>
                                      </p:cBhvr>
                                      <p:to>
                                        <p:strVal val="visible"/>
                                      </p:to>
                                    </p:set>
                                    <p:animEffect transition="in" filter="fade">
                                      <p:cBhvr>
                                        <p:cTn id="129" dur="500"/>
                                        <p:tgtEl>
                                          <p:spTgt spid="25"/>
                                        </p:tgtEl>
                                      </p:cBhvr>
                                    </p:animEffect>
                                  </p:childTnLst>
                                </p:cTn>
                              </p:par>
                            </p:childTnLst>
                          </p:cTn>
                        </p:par>
                      </p:childTnLst>
                    </p:cTn>
                  </p:par>
                  <p:par>
                    <p:cTn id="130" fill="hold">
                      <p:stCondLst>
                        <p:cond delay="indefinite"/>
                      </p:stCondLst>
                      <p:childTnLst>
                        <p:par>
                          <p:cTn id="131" fill="hold">
                            <p:stCondLst>
                              <p:cond delay="0"/>
                            </p:stCondLst>
                            <p:childTnLst>
                              <p:par>
                                <p:cTn id="132" presetID="31" presetClass="entr" presetSubtype="0" fill="hold" nodeType="clickEffect">
                                  <p:stCondLst>
                                    <p:cond delay="0"/>
                                  </p:stCondLst>
                                  <p:childTnLst>
                                    <p:set>
                                      <p:cBhvr>
                                        <p:cTn id="133" dur="1" fill="hold">
                                          <p:stCondLst>
                                            <p:cond delay="0"/>
                                          </p:stCondLst>
                                        </p:cTn>
                                        <p:tgtEl>
                                          <p:spTgt spid="7"/>
                                        </p:tgtEl>
                                        <p:attrNameLst>
                                          <p:attrName>style.visibility</p:attrName>
                                        </p:attrNameLst>
                                      </p:cBhvr>
                                      <p:to>
                                        <p:strVal val="visible"/>
                                      </p:to>
                                    </p:set>
                                    <p:anim calcmode="lin" valueType="num">
                                      <p:cBhvr>
                                        <p:cTn id="134" dur="1000" fill="hold"/>
                                        <p:tgtEl>
                                          <p:spTgt spid="7"/>
                                        </p:tgtEl>
                                        <p:attrNameLst>
                                          <p:attrName>ppt_w</p:attrName>
                                        </p:attrNameLst>
                                      </p:cBhvr>
                                      <p:tavLst>
                                        <p:tav tm="0">
                                          <p:val>
                                            <p:fltVal val="0"/>
                                          </p:val>
                                        </p:tav>
                                        <p:tav tm="100000">
                                          <p:val>
                                            <p:strVal val="#ppt_w"/>
                                          </p:val>
                                        </p:tav>
                                      </p:tavLst>
                                    </p:anim>
                                    <p:anim calcmode="lin" valueType="num">
                                      <p:cBhvr>
                                        <p:cTn id="135" dur="1000" fill="hold"/>
                                        <p:tgtEl>
                                          <p:spTgt spid="7"/>
                                        </p:tgtEl>
                                        <p:attrNameLst>
                                          <p:attrName>ppt_h</p:attrName>
                                        </p:attrNameLst>
                                      </p:cBhvr>
                                      <p:tavLst>
                                        <p:tav tm="0">
                                          <p:val>
                                            <p:fltVal val="0"/>
                                          </p:val>
                                        </p:tav>
                                        <p:tav tm="100000">
                                          <p:val>
                                            <p:strVal val="#ppt_h"/>
                                          </p:val>
                                        </p:tav>
                                      </p:tavLst>
                                    </p:anim>
                                    <p:anim calcmode="lin" valueType="num">
                                      <p:cBhvr>
                                        <p:cTn id="136" dur="1000" fill="hold"/>
                                        <p:tgtEl>
                                          <p:spTgt spid="7"/>
                                        </p:tgtEl>
                                        <p:attrNameLst>
                                          <p:attrName>style.rotation</p:attrName>
                                        </p:attrNameLst>
                                      </p:cBhvr>
                                      <p:tavLst>
                                        <p:tav tm="0">
                                          <p:val>
                                            <p:fltVal val="90"/>
                                          </p:val>
                                        </p:tav>
                                        <p:tav tm="100000">
                                          <p:val>
                                            <p:fltVal val="0"/>
                                          </p:val>
                                        </p:tav>
                                      </p:tavLst>
                                    </p:anim>
                                    <p:animEffect transition="in" filter="fade">
                                      <p:cBhvr>
                                        <p:cTn id="137" dur="1000"/>
                                        <p:tgtEl>
                                          <p:spTgt spid="7"/>
                                        </p:tgtEl>
                                      </p:cBhvr>
                                    </p:animEffect>
                                  </p:childTnLst>
                                </p:cTn>
                              </p:par>
                            </p:childTnLst>
                          </p:cTn>
                        </p:par>
                      </p:childTnLst>
                    </p:cTn>
                  </p:par>
                  <p:par>
                    <p:cTn id="138" fill="hold">
                      <p:stCondLst>
                        <p:cond delay="indefinite"/>
                      </p:stCondLst>
                      <p:childTnLst>
                        <p:par>
                          <p:cTn id="139" fill="hold">
                            <p:stCondLst>
                              <p:cond delay="0"/>
                            </p:stCondLst>
                            <p:childTnLst>
                              <p:par>
                                <p:cTn id="140" presetID="31" presetClass="entr" presetSubtype="0" fill="hold" nodeType="clickEffect">
                                  <p:stCondLst>
                                    <p:cond delay="0"/>
                                  </p:stCondLst>
                                  <p:childTnLst>
                                    <p:set>
                                      <p:cBhvr>
                                        <p:cTn id="141" dur="1" fill="hold">
                                          <p:stCondLst>
                                            <p:cond delay="0"/>
                                          </p:stCondLst>
                                        </p:cTn>
                                        <p:tgtEl>
                                          <p:spTgt spid="8"/>
                                        </p:tgtEl>
                                        <p:attrNameLst>
                                          <p:attrName>style.visibility</p:attrName>
                                        </p:attrNameLst>
                                      </p:cBhvr>
                                      <p:to>
                                        <p:strVal val="visible"/>
                                      </p:to>
                                    </p:set>
                                    <p:anim calcmode="lin" valueType="num">
                                      <p:cBhvr>
                                        <p:cTn id="142" dur="1000" fill="hold"/>
                                        <p:tgtEl>
                                          <p:spTgt spid="8"/>
                                        </p:tgtEl>
                                        <p:attrNameLst>
                                          <p:attrName>ppt_w</p:attrName>
                                        </p:attrNameLst>
                                      </p:cBhvr>
                                      <p:tavLst>
                                        <p:tav tm="0">
                                          <p:val>
                                            <p:fltVal val="0"/>
                                          </p:val>
                                        </p:tav>
                                        <p:tav tm="100000">
                                          <p:val>
                                            <p:strVal val="#ppt_w"/>
                                          </p:val>
                                        </p:tav>
                                      </p:tavLst>
                                    </p:anim>
                                    <p:anim calcmode="lin" valueType="num">
                                      <p:cBhvr>
                                        <p:cTn id="143" dur="1000" fill="hold"/>
                                        <p:tgtEl>
                                          <p:spTgt spid="8"/>
                                        </p:tgtEl>
                                        <p:attrNameLst>
                                          <p:attrName>ppt_h</p:attrName>
                                        </p:attrNameLst>
                                      </p:cBhvr>
                                      <p:tavLst>
                                        <p:tav tm="0">
                                          <p:val>
                                            <p:fltVal val="0"/>
                                          </p:val>
                                        </p:tav>
                                        <p:tav tm="100000">
                                          <p:val>
                                            <p:strVal val="#ppt_h"/>
                                          </p:val>
                                        </p:tav>
                                      </p:tavLst>
                                    </p:anim>
                                    <p:anim calcmode="lin" valueType="num">
                                      <p:cBhvr>
                                        <p:cTn id="144" dur="1000" fill="hold"/>
                                        <p:tgtEl>
                                          <p:spTgt spid="8"/>
                                        </p:tgtEl>
                                        <p:attrNameLst>
                                          <p:attrName>style.rotation</p:attrName>
                                        </p:attrNameLst>
                                      </p:cBhvr>
                                      <p:tavLst>
                                        <p:tav tm="0">
                                          <p:val>
                                            <p:fltVal val="90"/>
                                          </p:val>
                                        </p:tav>
                                        <p:tav tm="100000">
                                          <p:val>
                                            <p:fltVal val="0"/>
                                          </p:val>
                                        </p:tav>
                                      </p:tavLst>
                                    </p:anim>
                                    <p:animEffect transition="in" filter="fade">
                                      <p:cBhvr>
                                        <p:cTn id="145" dur="1000"/>
                                        <p:tgtEl>
                                          <p:spTgt spid="8"/>
                                        </p:tgtEl>
                                      </p:cBhvr>
                                    </p:animEffect>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nodeType="clickEffect">
                                  <p:stCondLst>
                                    <p:cond delay="0"/>
                                  </p:stCondLst>
                                  <p:childTnLst>
                                    <p:set>
                                      <p:cBhvr>
                                        <p:cTn id="149" dur="1" fill="hold">
                                          <p:stCondLst>
                                            <p:cond delay="0"/>
                                          </p:stCondLst>
                                        </p:cTn>
                                        <p:tgtEl>
                                          <p:spTgt spid="12"/>
                                        </p:tgtEl>
                                        <p:attrNameLst>
                                          <p:attrName>style.visibility</p:attrName>
                                        </p:attrNameLst>
                                      </p:cBhvr>
                                      <p:to>
                                        <p:strVal val="visible"/>
                                      </p:to>
                                    </p:set>
                                    <p:anim calcmode="lin" valueType="num">
                                      <p:cBhvr additive="base">
                                        <p:cTn id="150" dur="1000" fill="hold"/>
                                        <p:tgtEl>
                                          <p:spTgt spid="12"/>
                                        </p:tgtEl>
                                        <p:attrNameLst>
                                          <p:attrName>ppt_x</p:attrName>
                                        </p:attrNameLst>
                                      </p:cBhvr>
                                      <p:tavLst>
                                        <p:tav tm="0">
                                          <p:val>
                                            <p:strVal val="#ppt_x"/>
                                          </p:val>
                                        </p:tav>
                                        <p:tav tm="100000">
                                          <p:val>
                                            <p:strVal val="#ppt_x"/>
                                          </p:val>
                                        </p:tav>
                                      </p:tavLst>
                                    </p:anim>
                                    <p:anim calcmode="lin" valueType="num">
                                      <p:cBhvr additive="base">
                                        <p:cTn id="15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ntr" presetSubtype="4" fill="hold" nodeType="clickEffect">
                                  <p:stCondLst>
                                    <p:cond delay="0"/>
                                  </p:stCondLst>
                                  <p:childTnLst>
                                    <p:set>
                                      <p:cBhvr>
                                        <p:cTn id="155" dur="1" fill="hold">
                                          <p:stCondLst>
                                            <p:cond delay="0"/>
                                          </p:stCondLst>
                                        </p:cTn>
                                        <p:tgtEl>
                                          <p:spTgt spid="13"/>
                                        </p:tgtEl>
                                        <p:attrNameLst>
                                          <p:attrName>style.visibility</p:attrName>
                                        </p:attrNameLst>
                                      </p:cBhvr>
                                      <p:to>
                                        <p:strVal val="visible"/>
                                      </p:to>
                                    </p:set>
                                    <p:anim calcmode="lin" valueType="num">
                                      <p:cBhvr additive="base">
                                        <p:cTn id="156" dur="1000" fill="hold"/>
                                        <p:tgtEl>
                                          <p:spTgt spid="13"/>
                                        </p:tgtEl>
                                        <p:attrNameLst>
                                          <p:attrName>ppt_x</p:attrName>
                                        </p:attrNameLst>
                                      </p:cBhvr>
                                      <p:tavLst>
                                        <p:tav tm="0">
                                          <p:val>
                                            <p:strVal val="#ppt_x"/>
                                          </p:val>
                                        </p:tav>
                                        <p:tav tm="100000">
                                          <p:val>
                                            <p:strVal val="#ppt_x"/>
                                          </p:val>
                                        </p:tav>
                                      </p:tavLst>
                                    </p:anim>
                                    <p:anim calcmode="lin" valueType="num">
                                      <p:cBhvr additive="base">
                                        <p:cTn id="157"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BF6F2CBE-A581-45D9-E6DE-49CD5AE9B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53433"/>
            <a:ext cx="7899400" cy="216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FC87CEBE-F658-A0D7-6AF4-843BD0768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4743" y="2768219"/>
            <a:ext cx="464820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CA129B5-63A3-624B-5A6F-5930DC98640C}"/>
              </a:ext>
            </a:extLst>
          </p:cNvPr>
          <p:cNvSpPr/>
          <p:nvPr/>
        </p:nvSpPr>
        <p:spPr>
          <a:xfrm>
            <a:off x="5469693" y="3998259"/>
            <a:ext cx="1524000" cy="1511571"/>
          </a:xfrm>
          <a:prstGeom prst="rect">
            <a:avLst/>
          </a:prstGeom>
          <a:no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aphicFrame>
        <p:nvGraphicFramePr>
          <p:cNvPr id="6" name="Object 4">
            <a:extLst>
              <a:ext uri="{FF2B5EF4-FFF2-40B4-BE49-F238E27FC236}">
                <a16:creationId xmlns:a16="http://schemas.microsoft.com/office/drawing/2014/main" id="{7B878520-BAB1-FB05-AFBD-F0CCD4DE165B}"/>
              </a:ext>
            </a:extLst>
          </p:cNvPr>
          <p:cNvGraphicFramePr>
            <a:graphicFrameLocks noChangeAspect="1"/>
          </p:cNvGraphicFramePr>
          <p:nvPr>
            <p:extLst>
              <p:ext uri="{D42A27DB-BD31-4B8C-83A1-F6EECF244321}">
                <p14:modId xmlns:p14="http://schemas.microsoft.com/office/powerpoint/2010/main" val="2742550601"/>
              </p:ext>
            </p:extLst>
          </p:nvPr>
        </p:nvGraphicFramePr>
        <p:xfrm>
          <a:off x="6536493" y="4519231"/>
          <a:ext cx="400050" cy="228600"/>
        </p:xfrm>
        <a:graphic>
          <a:graphicData uri="http://schemas.openxmlformats.org/presentationml/2006/ole">
            <mc:AlternateContent xmlns:mc="http://schemas.openxmlformats.org/markup-compatibility/2006">
              <mc:Choice xmlns:v="urn:schemas-microsoft-com:vml" Requires="v">
                <p:oleObj name="Equation" r:id="rId4" imgW="355292" imgH="203024" progId="Equation.DSMT4">
                  <p:embed/>
                </p:oleObj>
              </mc:Choice>
              <mc:Fallback>
                <p:oleObj name="Equation" r:id="rId4" imgW="355292" imgH="203024" progId="Equation.DSMT4">
                  <p:embed/>
                  <p:pic>
                    <p:nvPicPr>
                      <p:cNvPr id="9" name="Object 4">
                        <a:extLst>
                          <a:ext uri="{FF2B5EF4-FFF2-40B4-BE49-F238E27FC236}">
                            <a16:creationId xmlns:a16="http://schemas.microsoft.com/office/drawing/2014/main" id="{CFEDD7AD-9BD1-4996-9907-F0C166166C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6493" y="4519231"/>
                        <a:ext cx="4000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a:extLst>
              <a:ext uri="{FF2B5EF4-FFF2-40B4-BE49-F238E27FC236}">
                <a16:creationId xmlns:a16="http://schemas.microsoft.com/office/drawing/2014/main" id="{5D79EB06-38BE-D820-B637-9C27D0C05549}"/>
              </a:ext>
            </a:extLst>
          </p:cNvPr>
          <p:cNvGraphicFramePr>
            <a:graphicFrameLocks noChangeAspect="1"/>
          </p:cNvGraphicFramePr>
          <p:nvPr>
            <p:extLst>
              <p:ext uri="{D42A27DB-BD31-4B8C-83A1-F6EECF244321}">
                <p14:modId xmlns:p14="http://schemas.microsoft.com/office/powerpoint/2010/main" val="1389696233"/>
              </p:ext>
            </p:extLst>
          </p:nvPr>
        </p:nvGraphicFramePr>
        <p:xfrm>
          <a:off x="4936293" y="4519231"/>
          <a:ext cx="500063" cy="228600"/>
        </p:xfrm>
        <a:graphic>
          <a:graphicData uri="http://schemas.openxmlformats.org/presentationml/2006/ole">
            <mc:AlternateContent xmlns:mc="http://schemas.openxmlformats.org/markup-compatibility/2006">
              <mc:Choice xmlns:v="urn:schemas-microsoft-com:vml" Requires="v">
                <p:oleObj name="Equation" r:id="rId6" imgW="444307" imgH="203112" progId="Equation.DSMT4">
                  <p:embed/>
                </p:oleObj>
              </mc:Choice>
              <mc:Fallback>
                <p:oleObj name="Equation" r:id="rId6" imgW="444307" imgH="203112" progId="Equation.DSMT4">
                  <p:embed/>
                  <p:pic>
                    <p:nvPicPr>
                      <p:cNvPr id="3" name="Object 4">
                        <a:extLst>
                          <a:ext uri="{FF2B5EF4-FFF2-40B4-BE49-F238E27FC236}">
                            <a16:creationId xmlns:a16="http://schemas.microsoft.com/office/drawing/2014/main" id="{98FB080D-8844-83EA-EC73-9A1E1D2E80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6293" y="4519231"/>
                        <a:ext cx="500063"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 name="Picture 7">
            <a:extLst>
              <a:ext uri="{FF2B5EF4-FFF2-40B4-BE49-F238E27FC236}">
                <a16:creationId xmlns:a16="http://schemas.microsoft.com/office/drawing/2014/main" id="{CBF0B67F-E372-F3DB-DB50-69BEFD6D3A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8843" y="3266694"/>
            <a:ext cx="6286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CCEE014-DF40-39EF-54AD-45026EFCB3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7893" y="5890831"/>
            <a:ext cx="714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98741C7-5EA6-18E1-6E38-0B921ACB60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6812" y="3057459"/>
            <a:ext cx="1713889" cy="39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408F6CF-A01E-0399-73DD-C4254A759D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6093" y="3771519"/>
            <a:ext cx="838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7748B58-B5BB-FD67-FC25-38CE294280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0493" y="3773106"/>
            <a:ext cx="11858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Object 12">
            <a:extLst>
              <a:ext uri="{FF2B5EF4-FFF2-40B4-BE49-F238E27FC236}">
                <a16:creationId xmlns:a16="http://schemas.microsoft.com/office/drawing/2014/main" id="{FB76A324-44F5-EA1F-ABC9-D3B7523CF6C3}"/>
              </a:ext>
            </a:extLst>
          </p:cNvPr>
          <p:cNvGraphicFramePr>
            <a:graphicFrameLocks noChangeAspect="1"/>
          </p:cNvGraphicFramePr>
          <p:nvPr>
            <p:extLst>
              <p:ext uri="{D42A27DB-BD31-4B8C-83A1-F6EECF244321}">
                <p14:modId xmlns:p14="http://schemas.microsoft.com/office/powerpoint/2010/main" val="3152238093"/>
              </p:ext>
            </p:extLst>
          </p:nvPr>
        </p:nvGraphicFramePr>
        <p:xfrm>
          <a:off x="8954111" y="3480513"/>
          <a:ext cx="1713890" cy="488224"/>
        </p:xfrm>
        <a:graphic>
          <a:graphicData uri="http://schemas.openxmlformats.org/presentationml/2006/ole">
            <mc:AlternateContent xmlns:mc="http://schemas.openxmlformats.org/markup-compatibility/2006">
              <mc:Choice xmlns:v="urn:schemas-microsoft-com:vml" Requires="v">
                <p:oleObj name="Equation" r:id="rId10" imgW="888614" imgH="253890" progId="Equation.DSMT4">
                  <p:embed/>
                </p:oleObj>
              </mc:Choice>
              <mc:Fallback>
                <p:oleObj name="Equation" r:id="rId10" imgW="888614" imgH="253890" progId="Equation.DSMT4">
                  <p:embed/>
                  <p:pic>
                    <p:nvPicPr>
                      <p:cNvPr id="14" name="Object 13">
                        <a:extLst>
                          <a:ext uri="{FF2B5EF4-FFF2-40B4-BE49-F238E27FC236}">
                            <a16:creationId xmlns:a16="http://schemas.microsoft.com/office/drawing/2014/main" id="{F624F9DB-A28E-D3D2-E4E7-F16B94CEE2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54111" y="3480513"/>
                        <a:ext cx="1713890" cy="488224"/>
                      </a:xfrm>
                      <a:prstGeom prst="rect">
                        <a:avLst/>
                      </a:prstGeom>
                      <a:noFill/>
                      <a:ln>
                        <a:noFill/>
                      </a:ln>
                    </p:spPr>
                  </p:pic>
                </p:oleObj>
              </mc:Fallback>
            </mc:AlternateContent>
          </a:graphicData>
        </a:graphic>
      </p:graphicFrame>
      <p:sp>
        <p:nvSpPr>
          <p:cNvPr id="14" name="TextBox 13">
            <a:extLst>
              <a:ext uri="{FF2B5EF4-FFF2-40B4-BE49-F238E27FC236}">
                <a16:creationId xmlns:a16="http://schemas.microsoft.com/office/drawing/2014/main" id="{33DED7E9-9475-08A6-D909-1B2490454809}"/>
              </a:ext>
            </a:extLst>
          </p:cNvPr>
          <p:cNvSpPr txBox="1"/>
          <p:nvPr/>
        </p:nvSpPr>
        <p:spPr>
          <a:xfrm>
            <a:off x="128232" y="2244189"/>
            <a:ext cx="2477323"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Vertical Hyperbola</a:t>
            </a:r>
          </a:p>
        </p:txBody>
      </p:sp>
      <p:graphicFrame>
        <p:nvGraphicFramePr>
          <p:cNvPr id="15" name="Object 14">
            <a:extLst>
              <a:ext uri="{FF2B5EF4-FFF2-40B4-BE49-F238E27FC236}">
                <a16:creationId xmlns:a16="http://schemas.microsoft.com/office/drawing/2014/main" id="{62A9091A-3838-072A-53BD-C76EB60C1A43}"/>
              </a:ext>
            </a:extLst>
          </p:cNvPr>
          <p:cNvGraphicFramePr>
            <a:graphicFrameLocks noChangeAspect="1"/>
          </p:cNvGraphicFramePr>
          <p:nvPr>
            <p:extLst>
              <p:ext uri="{D42A27DB-BD31-4B8C-83A1-F6EECF244321}">
                <p14:modId xmlns:p14="http://schemas.microsoft.com/office/powerpoint/2010/main" val="3330578972"/>
              </p:ext>
            </p:extLst>
          </p:nvPr>
        </p:nvGraphicFramePr>
        <p:xfrm>
          <a:off x="285935" y="2585004"/>
          <a:ext cx="1303338" cy="750887"/>
        </p:xfrm>
        <a:graphic>
          <a:graphicData uri="http://schemas.openxmlformats.org/presentationml/2006/ole">
            <mc:AlternateContent xmlns:mc="http://schemas.openxmlformats.org/markup-compatibility/2006">
              <mc:Choice xmlns:v="urn:schemas-microsoft-com:vml" Requires="v">
                <p:oleObj name="Equation" r:id="rId12" imgW="723600" imgH="419040" progId="Equation.DSMT4">
                  <p:embed/>
                </p:oleObj>
              </mc:Choice>
              <mc:Fallback>
                <p:oleObj name="Equation" r:id="rId12" imgW="723600" imgH="419040" progId="Equation.DSMT4">
                  <p:embed/>
                  <p:pic>
                    <p:nvPicPr>
                      <p:cNvPr id="16" name="Object 15">
                        <a:extLst>
                          <a:ext uri="{FF2B5EF4-FFF2-40B4-BE49-F238E27FC236}">
                            <a16:creationId xmlns:a16="http://schemas.microsoft.com/office/drawing/2014/main" id="{2A393D05-4F51-4A3C-85AB-537F20086B27}"/>
                          </a:ext>
                        </a:extLst>
                      </p:cNvPr>
                      <p:cNvPicPr>
                        <a:picLocks noChangeAspect="1" noChangeArrowheads="1"/>
                      </p:cNvPicPr>
                      <p:nvPr/>
                    </p:nvPicPr>
                    <p:blipFill>
                      <a:blip r:embed="rId13"/>
                      <a:srcRect/>
                      <a:stretch>
                        <a:fillRect/>
                      </a:stretch>
                    </p:blipFill>
                    <p:spPr bwMode="auto">
                      <a:xfrm>
                        <a:off x="285935" y="2585004"/>
                        <a:ext cx="1303338" cy="750887"/>
                      </a:xfrm>
                      <a:prstGeom prst="rect">
                        <a:avLst/>
                      </a:prstGeom>
                      <a:noFill/>
                      <a:ln>
                        <a:noFill/>
                      </a:ln>
                    </p:spPr>
                  </p:pic>
                </p:oleObj>
              </mc:Fallback>
            </mc:AlternateContent>
          </a:graphicData>
        </a:graphic>
      </p:graphicFrame>
      <p:graphicFrame>
        <p:nvGraphicFramePr>
          <p:cNvPr id="16" name="Object 15">
            <a:extLst>
              <a:ext uri="{FF2B5EF4-FFF2-40B4-BE49-F238E27FC236}">
                <a16:creationId xmlns:a16="http://schemas.microsoft.com/office/drawing/2014/main" id="{15F8AF4B-9D83-FC8C-6F58-79AE8C662097}"/>
              </a:ext>
            </a:extLst>
          </p:cNvPr>
          <p:cNvGraphicFramePr>
            <a:graphicFrameLocks noChangeAspect="1"/>
          </p:cNvGraphicFramePr>
          <p:nvPr>
            <p:extLst>
              <p:ext uri="{D42A27DB-BD31-4B8C-83A1-F6EECF244321}">
                <p14:modId xmlns:p14="http://schemas.microsoft.com/office/powerpoint/2010/main" val="3697218313"/>
              </p:ext>
            </p:extLst>
          </p:nvPr>
        </p:nvGraphicFramePr>
        <p:xfrm>
          <a:off x="213527" y="3247373"/>
          <a:ext cx="2446338" cy="750887"/>
        </p:xfrm>
        <a:graphic>
          <a:graphicData uri="http://schemas.openxmlformats.org/presentationml/2006/ole">
            <mc:AlternateContent xmlns:mc="http://schemas.openxmlformats.org/markup-compatibility/2006">
              <mc:Choice xmlns:v="urn:schemas-microsoft-com:vml" Requires="v">
                <p:oleObj name="Equation" r:id="rId14" imgW="1358640" imgH="419040" progId="Equation.DSMT4">
                  <p:embed/>
                </p:oleObj>
              </mc:Choice>
              <mc:Fallback>
                <p:oleObj name="Equation" r:id="rId14" imgW="1358640" imgH="419040" progId="Equation.DSMT4">
                  <p:embed/>
                  <p:pic>
                    <p:nvPicPr>
                      <p:cNvPr id="17" name="Object 16">
                        <a:extLst>
                          <a:ext uri="{FF2B5EF4-FFF2-40B4-BE49-F238E27FC236}">
                            <a16:creationId xmlns:a16="http://schemas.microsoft.com/office/drawing/2014/main" id="{6DF0A713-B8CB-4BC1-BEA5-7095D03072B7}"/>
                          </a:ext>
                        </a:extLst>
                      </p:cNvPr>
                      <p:cNvPicPr>
                        <a:picLocks noChangeAspect="1" noChangeArrowheads="1"/>
                      </p:cNvPicPr>
                      <p:nvPr/>
                    </p:nvPicPr>
                    <p:blipFill>
                      <a:blip r:embed="rId15"/>
                      <a:srcRect/>
                      <a:stretch>
                        <a:fillRect/>
                      </a:stretch>
                    </p:blipFill>
                    <p:spPr bwMode="auto">
                      <a:xfrm>
                        <a:off x="213527" y="3247373"/>
                        <a:ext cx="2446338" cy="750887"/>
                      </a:xfrm>
                      <a:prstGeom prst="rect">
                        <a:avLst/>
                      </a:prstGeom>
                      <a:noFill/>
                      <a:ln>
                        <a:noFill/>
                      </a:ln>
                    </p:spPr>
                  </p:pic>
                </p:oleObj>
              </mc:Fallback>
            </mc:AlternateContent>
          </a:graphicData>
        </a:graphic>
      </p:graphicFrame>
      <p:graphicFrame>
        <p:nvGraphicFramePr>
          <p:cNvPr id="17" name="Object 16">
            <a:extLst>
              <a:ext uri="{FF2B5EF4-FFF2-40B4-BE49-F238E27FC236}">
                <a16:creationId xmlns:a16="http://schemas.microsoft.com/office/drawing/2014/main" id="{3BC01EFF-DE60-2977-DEBF-3FA3017A33E0}"/>
              </a:ext>
            </a:extLst>
          </p:cNvPr>
          <p:cNvGraphicFramePr>
            <a:graphicFrameLocks noChangeAspect="1"/>
          </p:cNvGraphicFramePr>
          <p:nvPr>
            <p:extLst>
              <p:ext uri="{D42A27DB-BD31-4B8C-83A1-F6EECF244321}">
                <p14:modId xmlns:p14="http://schemas.microsoft.com/office/powerpoint/2010/main" val="3315921610"/>
              </p:ext>
            </p:extLst>
          </p:nvPr>
        </p:nvGraphicFramePr>
        <p:xfrm>
          <a:off x="206375" y="4691063"/>
          <a:ext cx="822325" cy="342900"/>
        </p:xfrm>
        <a:graphic>
          <a:graphicData uri="http://schemas.openxmlformats.org/presentationml/2006/ole">
            <mc:AlternateContent xmlns:mc="http://schemas.openxmlformats.org/markup-compatibility/2006">
              <mc:Choice xmlns:v="urn:schemas-microsoft-com:vml" Requires="v">
                <p:oleObj name="Equation" r:id="rId16" imgW="457200" imgH="190440" progId="Equation.DSMT4">
                  <p:embed/>
                </p:oleObj>
              </mc:Choice>
              <mc:Fallback>
                <p:oleObj name="Equation" r:id="rId16" imgW="457200" imgH="190440" progId="Equation.DSMT4">
                  <p:embed/>
                  <p:pic>
                    <p:nvPicPr>
                      <p:cNvPr id="18" name="Object 17">
                        <a:extLst>
                          <a:ext uri="{FF2B5EF4-FFF2-40B4-BE49-F238E27FC236}">
                            <a16:creationId xmlns:a16="http://schemas.microsoft.com/office/drawing/2014/main" id="{EF882E07-D1D6-6A4E-21D9-2EDF8723939A}"/>
                          </a:ext>
                        </a:extLst>
                      </p:cNvPr>
                      <p:cNvPicPr>
                        <a:picLocks noChangeAspect="1" noChangeArrowheads="1"/>
                      </p:cNvPicPr>
                      <p:nvPr/>
                    </p:nvPicPr>
                    <p:blipFill>
                      <a:blip r:embed="rId17"/>
                      <a:srcRect/>
                      <a:stretch>
                        <a:fillRect/>
                      </a:stretch>
                    </p:blipFill>
                    <p:spPr bwMode="auto">
                      <a:xfrm>
                        <a:off x="206375" y="4691063"/>
                        <a:ext cx="822325" cy="342900"/>
                      </a:xfrm>
                      <a:prstGeom prst="rect">
                        <a:avLst/>
                      </a:prstGeom>
                      <a:noFill/>
                      <a:ln>
                        <a:noFill/>
                      </a:ln>
                    </p:spPr>
                  </p:pic>
                </p:oleObj>
              </mc:Fallback>
            </mc:AlternateContent>
          </a:graphicData>
        </a:graphic>
      </p:graphicFrame>
      <p:graphicFrame>
        <p:nvGraphicFramePr>
          <p:cNvPr id="18" name="Object 17">
            <a:extLst>
              <a:ext uri="{FF2B5EF4-FFF2-40B4-BE49-F238E27FC236}">
                <a16:creationId xmlns:a16="http://schemas.microsoft.com/office/drawing/2014/main" id="{77153888-9F4D-08B7-6A93-4198367F4AD5}"/>
              </a:ext>
            </a:extLst>
          </p:cNvPr>
          <p:cNvGraphicFramePr>
            <a:graphicFrameLocks noChangeAspect="1"/>
          </p:cNvGraphicFramePr>
          <p:nvPr>
            <p:extLst>
              <p:ext uri="{D42A27DB-BD31-4B8C-83A1-F6EECF244321}">
                <p14:modId xmlns:p14="http://schemas.microsoft.com/office/powerpoint/2010/main" val="2177845624"/>
              </p:ext>
            </p:extLst>
          </p:nvPr>
        </p:nvGraphicFramePr>
        <p:xfrm>
          <a:off x="1164807" y="4690013"/>
          <a:ext cx="1874837" cy="366712"/>
        </p:xfrm>
        <a:graphic>
          <a:graphicData uri="http://schemas.openxmlformats.org/presentationml/2006/ole">
            <mc:AlternateContent xmlns:mc="http://schemas.openxmlformats.org/markup-compatibility/2006">
              <mc:Choice xmlns:v="urn:schemas-microsoft-com:vml" Requires="v">
                <p:oleObj name="Equation" r:id="rId18" imgW="1041120" imgH="203040" progId="Equation.DSMT4">
                  <p:embed/>
                </p:oleObj>
              </mc:Choice>
              <mc:Fallback>
                <p:oleObj name="Equation" r:id="rId18" imgW="1041120" imgH="203040" progId="Equation.DSMT4">
                  <p:embed/>
                  <p:pic>
                    <p:nvPicPr>
                      <p:cNvPr id="19" name="Object 18">
                        <a:extLst>
                          <a:ext uri="{FF2B5EF4-FFF2-40B4-BE49-F238E27FC236}">
                            <a16:creationId xmlns:a16="http://schemas.microsoft.com/office/drawing/2014/main" id="{76D5BE91-1322-2250-222D-82E741ABF7F1}"/>
                          </a:ext>
                        </a:extLst>
                      </p:cNvPr>
                      <p:cNvPicPr>
                        <a:picLocks noChangeAspect="1" noChangeArrowheads="1"/>
                      </p:cNvPicPr>
                      <p:nvPr/>
                    </p:nvPicPr>
                    <p:blipFill>
                      <a:blip r:embed="rId19"/>
                      <a:srcRect/>
                      <a:stretch>
                        <a:fillRect/>
                      </a:stretch>
                    </p:blipFill>
                    <p:spPr bwMode="auto">
                      <a:xfrm>
                        <a:off x="1164807" y="4690013"/>
                        <a:ext cx="1874837" cy="366712"/>
                      </a:xfrm>
                      <a:prstGeom prst="rect">
                        <a:avLst/>
                      </a:prstGeom>
                      <a:noFill/>
                      <a:ln>
                        <a:noFill/>
                      </a:ln>
                    </p:spPr>
                  </p:pic>
                </p:oleObj>
              </mc:Fallback>
            </mc:AlternateContent>
          </a:graphicData>
        </a:graphic>
      </p:graphicFrame>
      <p:graphicFrame>
        <p:nvGraphicFramePr>
          <p:cNvPr id="19" name="Object 18">
            <a:extLst>
              <a:ext uri="{FF2B5EF4-FFF2-40B4-BE49-F238E27FC236}">
                <a16:creationId xmlns:a16="http://schemas.microsoft.com/office/drawing/2014/main" id="{388BB18D-4CA1-D1FF-00F3-64DD55DA816C}"/>
              </a:ext>
            </a:extLst>
          </p:cNvPr>
          <p:cNvGraphicFramePr>
            <a:graphicFrameLocks noChangeAspect="1"/>
          </p:cNvGraphicFramePr>
          <p:nvPr>
            <p:extLst>
              <p:ext uri="{D42A27DB-BD31-4B8C-83A1-F6EECF244321}">
                <p14:modId xmlns:p14="http://schemas.microsoft.com/office/powerpoint/2010/main" val="3260579089"/>
              </p:ext>
            </p:extLst>
          </p:nvPr>
        </p:nvGraphicFramePr>
        <p:xfrm>
          <a:off x="203200" y="4967288"/>
          <a:ext cx="2446338" cy="750887"/>
        </p:xfrm>
        <a:graphic>
          <a:graphicData uri="http://schemas.openxmlformats.org/presentationml/2006/ole">
            <mc:AlternateContent xmlns:mc="http://schemas.openxmlformats.org/markup-compatibility/2006">
              <mc:Choice xmlns:v="urn:schemas-microsoft-com:vml" Requires="v">
                <p:oleObj name="Equation" r:id="rId20" imgW="1358640" imgH="419040" progId="Equation.DSMT4">
                  <p:embed/>
                </p:oleObj>
              </mc:Choice>
              <mc:Fallback>
                <p:oleObj name="Equation" r:id="rId20" imgW="1358640" imgH="419040" progId="Equation.DSMT4">
                  <p:embed/>
                  <p:pic>
                    <p:nvPicPr>
                      <p:cNvPr id="20" name="Object 19">
                        <a:extLst>
                          <a:ext uri="{FF2B5EF4-FFF2-40B4-BE49-F238E27FC236}">
                            <a16:creationId xmlns:a16="http://schemas.microsoft.com/office/drawing/2014/main" id="{E143A805-9C72-35EC-12BA-34A5792F0A35}"/>
                          </a:ext>
                        </a:extLst>
                      </p:cNvPr>
                      <p:cNvPicPr>
                        <a:picLocks noChangeAspect="1" noChangeArrowheads="1"/>
                      </p:cNvPicPr>
                      <p:nvPr/>
                    </p:nvPicPr>
                    <p:blipFill>
                      <a:blip r:embed="rId21"/>
                      <a:srcRect/>
                      <a:stretch>
                        <a:fillRect/>
                      </a:stretch>
                    </p:blipFill>
                    <p:spPr bwMode="auto">
                      <a:xfrm>
                        <a:off x="203200" y="4967288"/>
                        <a:ext cx="2446338" cy="750887"/>
                      </a:xfrm>
                      <a:prstGeom prst="rect">
                        <a:avLst/>
                      </a:prstGeom>
                      <a:noFill/>
                      <a:ln>
                        <a:noFill/>
                      </a:ln>
                    </p:spPr>
                  </p:pic>
                </p:oleObj>
              </mc:Fallback>
            </mc:AlternateContent>
          </a:graphicData>
        </a:graphic>
      </p:graphicFrame>
      <p:graphicFrame>
        <p:nvGraphicFramePr>
          <p:cNvPr id="20" name="Object 19">
            <a:extLst>
              <a:ext uri="{FF2B5EF4-FFF2-40B4-BE49-F238E27FC236}">
                <a16:creationId xmlns:a16="http://schemas.microsoft.com/office/drawing/2014/main" id="{51477D85-D589-3C9C-0ECF-C28C2736D329}"/>
              </a:ext>
            </a:extLst>
          </p:cNvPr>
          <p:cNvGraphicFramePr>
            <a:graphicFrameLocks noChangeAspect="1"/>
          </p:cNvGraphicFramePr>
          <p:nvPr>
            <p:extLst>
              <p:ext uri="{D42A27DB-BD31-4B8C-83A1-F6EECF244321}">
                <p14:modId xmlns:p14="http://schemas.microsoft.com/office/powerpoint/2010/main" val="1122567125"/>
              </p:ext>
            </p:extLst>
          </p:nvPr>
        </p:nvGraphicFramePr>
        <p:xfrm>
          <a:off x="177800" y="6343650"/>
          <a:ext cx="869950" cy="320675"/>
        </p:xfrm>
        <a:graphic>
          <a:graphicData uri="http://schemas.openxmlformats.org/presentationml/2006/ole">
            <mc:AlternateContent xmlns:mc="http://schemas.openxmlformats.org/markup-compatibility/2006">
              <mc:Choice xmlns:v="urn:schemas-microsoft-com:vml" Requires="v">
                <p:oleObj name="Equation" r:id="rId22" imgW="482400" imgH="177480" progId="Equation.DSMT4">
                  <p:embed/>
                </p:oleObj>
              </mc:Choice>
              <mc:Fallback>
                <p:oleObj name="Equation" r:id="rId22" imgW="482400" imgH="177480" progId="Equation.DSMT4">
                  <p:embed/>
                  <p:pic>
                    <p:nvPicPr>
                      <p:cNvPr id="21" name="Object 20">
                        <a:extLst>
                          <a:ext uri="{FF2B5EF4-FFF2-40B4-BE49-F238E27FC236}">
                            <a16:creationId xmlns:a16="http://schemas.microsoft.com/office/drawing/2014/main" id="{973DD393-55A6-4A97-3A92-16D6F1F60D3F}"/>
                          </a:ext>
                        </a:extLst>
                      </p:cNvPr>
                      <p:cNvPicPr>
                        <a:picLocks noChangeAspect="1" noChangeArrowheads="1"/>
                      </p:cNvPicPr>
                      <p:nvPr/>
                    </p:nvPicPr>
                    <p:blipFill>
                      <a:blip r:embed="rId23"/>
                      <a:srcRect/>
                      <a:stretch>
                        <a:fillRect/>
                      </a:stretch>
                    </p:blipFill>
                    <p:spPr bwMode="auto">
                      <a:xfrm>
                        <a:off x="177800" y="6343650"/>
                        <a:ext cx="869950" cy="320675"/>
                      </a:xfrm>
                      <a:prstGeom prst="rect">
                        <a:avLst/>
                      </a:prstGeom>
                      <a:noFill/>
                      <a:ln>
                        <a:noFill/>
                      </a:ln>
                    </p:spPr>
                  </p:pic>
                </p:oleObj>
              </mc:Fallback>
            </mc:AlternateContent>
          </a:graphicData>
        </a:graphic>
      </p:graphicFrame>
      <p:graphicFrame>
        <p:nvGraphicFramePr>
          <p:cNvPr id="21" name="Object 20">
            <a:extLst>
              <a:ext uri="{FF2B5EF4-FFF2-40B4-BE49-F238E27FC236}">
                <a16:creationId xmlns:a16="http://schemas.microsoft.com/office/drawing/2014/main" id="{BC31357C-B61E-A947-F0E0-A97812522A76}"/>
              </a:ext>
            </a:extLst>
          </p:cNvPr>
          <p:cNvGraphicFramePr>
            <a:graphicFrameLocks noChangeAspect="1"/>
          </p:cNvGraphicFramePr>
          <p:nvPr>
            <p:extLst>
              <p:ext uri="{D42A27DB-BD31-4B8C-83A1-F6EECF244321}">
                <p14:modId xmlns:p14="http://schemas.microsoft.com/office/powerpoint/2010/main" val="595864670"/>
              </p:ext>
            </p:extLst>
          </p:nvPr>
        </p:nvGraphicFramePr>
        <p:xfrm>
          <a:off x="1257343" y="6337126"/>
          <a:ext cx="2263775" cy="366713"/>
        </p:xfrm>
        <a:graphic>
          <a:graphicData uri="http://schemas.openxmlformats.org/presentationml/2006/ole">
            <mc:AlternateContent xmlns:mc="http://schemas.openxmlformats.org/markup-compatibility/2006">
              <mc:Choice xmlns:v="urn:schemas-microsoft-com:vml" Requires="v">
                <p:oleObj name="Equation" r:id="rId24" imgW="1257120" imgH="203040" progId="Equation.DSMT4">
                  <p:embed/>
                </p:oleObj>
              </mc:Choice>
              <mc:Fallback>
                <p:oleObj name="Equation" r:id="rId24" imgW="1257120" imgH="203040" progId="Equation.DSMT4">
                  <p:embed/>
                  <p:pic>
                    <p:nvPicPr>
                      <p:cNvPr id="22" name="Object 21">
                        <a:extLst>
                          <a:ext uri="{FF2B5EF4-FFF2-40B4-BE49-F238E27FC236}">
                            <a16:creationId xmlns:a16="http://schemas.microsoft.com/office/drawing/2014/main" id="{89822D21-AC6F-3376-A1F5-983CC71EFF39}"/>
                          </a:ext>
                        </a:extLst>
                      </p:cNvPr>
                      <p:cNvPicPr>
                        <a:picLocks noChangeAspect="1" noChangeArrowheads="1"/>
                      </p:cNvPicPr>
                      <p:nvPr/>
                    </p:nvPicPr>
                    <p:blipFill>
                      <a:blip r:embed="rId25"/>
                      <a:srcRect/>
                      <a:stretch>
                        <a:fillRect/>
                      </a:stretch>
                    </p:blipFill>
                    <p:spPr bwMode="auto">
                      <a:xfrm>
                        <a:off x="1257343" y="6337126"/>
                        <a:ext cx="2263775" cy="366713"/>
                      </a:xfrm>
                      <a:prstGeom prst="rect">
                        <a:avLst/>
                      </a:prstGeom>
                      <a:noFill/>
                      <a:ln>
                        <a:noFill/>
                      </a:ln>
                    </p:spPr>
                  </p:pic>
                </p:oleObj>
              </mc:Fallback>
            </mc:AlternateContent>
          </a:graphicData>
        </a:graphic>
      </p:graphicFrame>
      <p:graphicFrame>
        <p:nvGraphicFramePr>
          <p:cNvPr id="22" name="Object 21">
            <a:extLst>
              <a:ext uri="{FF2B5EF4-FFF2-40B4-BE49-F238E27FC236}">
                <a16:creationId xmlns:a16="http://schemas.microsoft.com/office/drawing/2014/main" id="{0E61FF71-D0D8-E8B0-3F49-BBA6C2691A27}"/>
              </a:ext>
            </a:extLst>
          </p:cNvPr>
          <p:cNvGraphicFramePr>
            <a:graphicFrameLocks noChangeAspect="1"/>
          </p:cNvGraphicFramePr>
          <p:nvPr>
            <p:extLst>
              <p:ext uri="{D42A27DB-BD31-4B8C-83A1-F6EECF244321}">
                <p14:modId xmlns:p14="http://schemas.microsoft.com/office/powerpoint/2010/main" val="1767290547"/>
              </p:ext>
            </p:extLst>
          </p:nvPr>
        </p:nvGraphicFramePr>
        <p:xfrm>
          <a:off x="1893034" y="3979593"/>
          <a:ext cx="754062" cy="750888"/>
        </p:xfrm>
        <a:graphic>
          <a:graphicData uri="http://schemas.openxmlformats.org/presentationml/2006/ole">
            <mc:AlternateContent xmlns:mc="http://schemas.openxmlformats.org/markup-compatibility/2006">
              <mc:Choice xmlns:v="urn:schemas-microsoft-com:vml" Requires="v">
                <p:oleObj name="Equation" r:id="rId26" imgW="419040" imgH="419040" progId="Equation.DSMT4">
                  <p:embed/>
                </p:oleObj>
              </mc:Choice>
              <mc:Fallback>
                <p:oleObj name="Equation" r:id="rId26" imgW="419040" imgH="419040" progId="Equation.DSMT4">
                  <p:embed/>
                  <p:pic>
                    <p:nvPicPr>
                      <p:cNvPr id="23" name="Object 22">
                        <a:extLst>
                          <a:ext uri="{FF2B5EF4-FFF2-40B4-BE49-F238E27FC236}">
                            <a16:creationId xmlns:a16="http://schemas.microsoft.com/office/drawing/2014/main" id="{45C69B3F-05E3-23EC-33F1-A03478C0752C}"/>
                          </a:ext>
                        </a:extLst>
                      </p:cNvPr>
                      <p:cNvPicPr>
                        <a:picLocks noChangeAspect="1" noChangeArrowheads="1"/>
                      </p:cNvPicPr>
                      <p:nvPr/>
                    </p:nvPicPr>
                    <p:blipFill>
                      <a:blip r:embed="rId27"/>
                      <a:srcRect/>
                      <a:stretch>
                        <a:fillRect/>
                      </a:stretch>
                    </p:blipFill>
                    <p:spPr bwMode="auto">
                      <a:xfrm>
                        <a:off x="1893034" y="3979593"/>
                        <a:ext cx="754062" cy="750888"/>
                      </a:xfrm>
                      <a:prstGeom prst="rect">
                        <a:avLst/>
                      </a:prstGeom>
                      <a:noFill/>
                      <a:ln>
                        <a:noFill/>
                      </a:ln>
                    </p:spPr>
                  </p:pic>
                </p:oleObj>
              </mc:Fallback>
            </mc:AlternateContent>
          </a:graphicData>
        </a:graphic>
      </p:graphicFrame>
      <p:graphicFrame>
        <p:nvGraphicFramePr>
          <p:cNvPr id="23" name="Object 22">
            <a:extLst>
              <a:ext uri="{FF2B5EF4-FFF2-40B4-BE49-F238E27FC236}">
                <a16:creationId xmlns:a16="http://schemas.microsoft.com/office/drawing/2014/main" id="{A3B7D610-CB2D-875D-6186-95618CDD3502}"/>
              </a:ext>
            </a:extLst>
          </p:cNvPr>
          <p:cNvGraphicFramePr>
            <a:graphicFrameLocks noChangeAspect="1"/>
          </p:cNvGraphicFramePr>
          <p:nvPr>
            <p:extLst>
              <p:ext uri="{D42A27DB-BD31-4B8C-83A1-F6EECF244321}">
                <p14:modId xmlns:p14="http://schemas.microsoft.com/office/powerpoint/2010/main" val="3448721050"/>
              </p:ext>
            </p:extLst>
          </p:nvPr>
        </p:nvGraphicFramePr>
        <p:xfrm>
          <a:off x="1760538" y="5621338"/>
          <a:ext cx="936625" cy="750887"/>
        </p:xfrm>
        <a:graphic>
          <a:graphicData uri="http://schemas.openxmlformats.org/presentationml/2006/ole">
            <mc:AlternateContent xmlns:mc="http://schemas.openxmlformats.org/markup-compatibility/2006">
              <mc:Choice xmlns:v="urn:schemas-microsoft-com:vml" Requires="v">
                <p:oleObj name="Equation" r:id="rId28" imgW="520560" imgH="419040" progId="Equation.DSMT4">
                  <p:embed/>
                </p:oleObj>
              </mc:Choice>
              <mc:Fallback>
                <p:oleObj name="Equation" r:id="rId28" imgW="520560" imgH="419040" progId="Equation.DSMT4">
                  <p:embed/>
                  <p:pic>
                    <p:nvPicPr>
                      <p:cNvPr id="24" name="Object 23">
                        <a:extLst>
                          <a:ext uri="{FF2B5EF4-FFF2-40B4-BE49-F238E27FC236}">
                            <a16:creationId xmlns:a16="http://schemas.microsoft.com/office/drawing/2014/main" id="{1AFE0B20-5E0F-3E4A-999F-C387F384FB12}"/>
                          </a:ext>
                        </a:extLst>
                      </p:cNvPr>
                      <p:cNvPicPr>
                        <a:picLocks noChangeAspect="1" noChangeArrowheads="1"/>
                      </p:cNvPicPr>
                      <p:nvPr/>
                    </p:nvPicPr>
                    <p:blipFill>
                      <a:blip r:embed="rId29"/>
                      <a:srcRect/>
                      <a:stretch>
                        <a:fillRect/>
                      </a:stretch>
                    </p:blipFill>
                    <p:spPr bwMode="auto">
                      <a:xfrm>
                        <a:off x="1760538" y="5621338"/>
                        <a:ext cx="936625" cy="750887"/>
                      </a:xfrm>
                      <a:prstGeom prst="rect">
                        <a:avLst/>
                      </a:prstGeom>
                      <a:noFill/>
                      <a:ln>
                        <a:noFill/>
                      </a:ln>
                    </p:spPr>
                  </p:pic>
                </p:oleObj>
              </mc:Fallback>
            </mc:AlternateContent>
          </a:graphicData>
        </a:graphic>
      </p:graphicFrame>
      <p:graphicFrame>
        <p:nvGraphicFramePr>
          <p:cNvPr id="24" name="Object 23">
            <a:extLst>
              <a:ext uri="{FF2B5EF4-FFF2-40B4-BE49-F238E27FC236}">
                <a16:creationId xmlns:a16="http://schemas.microsoft.com/office/drawing/2014/main" id="{DC0DC8AE-FABB-996F-343F-9099406D9445}"/>
              </a:ext>
            </a:extLst>
          </p:cNvPr>
          <p:cNvGraphicFramePr>
            <a:graphicFrameLocks noChangeAspect="1"/>
          </p:cNvGraphicFramePr>
          <p:nvPr>
            <p:extLst>
              <p:ext uri="{D42A27DB-BD31-4B8C-83A1-F6EECF244321}">
                <p14:modId xmlns:p14="http://schemas.microsoft.com/office/powerpoint/2010/main" val="3012680437"/>
              </p:ext>
            </p:extLst>
          </p:nvPr>
        </p:nvGraphicFramePr>
        <p:xfrm>
          <a:off x="8954111" y="4106750"/>
          <a:ext cx="1441450" cy="366713"/>
        </p:xfrm>
        <a:graphic>
          <a:graphicData uri="http://schemas.openxmlformats.org/presentationml/2006/ole">
            <mc:AlternateContent xmlns:mc="http://schemas.openxmlformats.org/markup-compatibility/2006">
              <mc:Choice xmlns:v="urn:schemas-microsoft-com:vml" Requires="v">
                <p:oleObj name="Equation" r:id="rId30" imgW="799920" imgH="203040" progId="Equation.DSMT4">
                  <p:embed/>
                </p:oleObj>
              </mc:Choice>
              <mc:Fallback>
                <p:oleObj name="Equation" r:id="rId30" imgW="799920" imgH="203040" progId="Equation.DSMT4">
                  <p:embed/>
                  <p:pic>
                    <p:nvPicPr>
                      <p:cNvPr id="25" name="Object 24">
                        <a:extLst>
                          <a:ext uri="{FF2B5EF4-FFF2-40B4-BE49-F238E27FC236}">
                            <a16:creationId xmlns:a16="http://schemas.microsoft.com/office/drawing/2014/main" id="{5DCF9465-0271-9238-E653-15695FC05C8D}"/>
                          </a:ext>
                        </a:extLst>
                      </p:cNvPr>
                      <p:cNvPicPr>
                        <a:picLocks noChangeAspect="1" noChangeArrowheads="1"/>
                      </p:cNvPicPr>
                      <p:nvPr/>
                    </p:nvPicPr>
                    <p:blipFill>
                      <a:blip r:embed="rId31"/>
                      <a:srcRect/>
                      <a:stretch>
                        <a:fillRect/>
                      </a:stretch>
                    </p:blipFill>
                    <p:spPr bwMode="auto">
                      <a:xfrm>
                        <a:off x="8954111" y="4106750"/>
                        <a:ext cx="1441450" cy="366713"/>
                      </a:xfrm>
                      <a:prstGeom prst="rect">
                        <a:avLst/>
                      </a:prstGeom>
                      <a:noFill/>
                      <a:ln>
                        <a:noFill/>
                      </a:ln>
                    </p:spPr>
                  </p:pic>
                </p:oleObj>
              </mc:Fallback>
            </mc:AlternateContent>
          </a:graphicData>
        </a:graphic>
      </p:graphicFrame>
      <p:sp>
        <p:nvSpPr>
          <p:cNvPr id="25" name="Oval 24">
            <a:extLst>
              <a:ext uri="{FF2B5EF4-FFF2-40B4-BE49-F238E27FC236}">
                <a16:creationId xmlns:a16="http://schemas.microsoft.com/office/drawing/2014/main" id="{5157FBA8-F5E5-C7FD-2F60-BE2427656D06}"/>
              </a:ext>
            </a:extLst>
          </p:cNvPr>
          <p:cNvSpPr/>
          <p:nvPr/>
        </p:nvSpPr>
        <p:spPr>
          <a:xfrm>
            <a:off x="5424079" y="4730481"/>
            <a:ext cx="82550" cy="8255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7B2F2BC-3218-A543-DBD9-4B268B246F76}"/>
              </a:ext>
            </a:extLst>
          </p:cNvPr>
          <p:cNvSpPr/>
          <p:nvPr/>
        </p:nvSpPr>
        <p:spPr>
          <a:xfrm>
            <a:off x="6959192" y="4723708"/>
            <a:ext cx="82550" cy="8255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5722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anim calcmode="lin" valueType="num">
                                      <p:cBhvr>
                                        <p:cTn id="13" dur="2000" fill="hold"/>
                                        <p:tgtEl>
                                          <p:spTgt spid="14"/>
                                        </p:tgtEl>
                                        <p:attrNameLst>
                                          <p:attrName>ppt_w</p:attrName>
                                        </p:attrNameLst>
                                      </p:cBhvr>
                                      <p:tavLst>
                                        <p:tav tm="0" fmla="#ppt_w*sin(2.5*pi*$)">
                                          <p:val>
                                            <p:fltVal val="0"/>
                                          </p:val>
                                        </p:tav>
                                        <p:tav tm="100000">
                                          <p:val>
                                            <p:fltVal val="1"/>
                                          </p:val>
                                        </p:tav>
                                      </p:tavLst>
                                    </p:anim>
                                    <p:anim calcmode="lin" valueType="num">
                                      <p:cBhvr>
                                        <p:cTn id="14"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80">
                                          <p:stCondLst>
                                            <p:cond delay="0"/>
                                          </p:stCondLst>
                                        </p:cTn>
                                        <p:tgtEl>
                                          <p:spTgt spid="25"/>
                                        </p:tgtEl>
                                      </p:cBhvr>
                                    </p:animEffect>
                                    <p:anim calcmode="lin" valueType="num">
                                      <p:cBhvr>
                                        <p:cTn id="7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5" dur="26">
                                          <p:stCondLst>
                                            <p:cond delay="650"/>
                                          </p:stCondLst>
                                        </p:cTn>
                                        <p:tgtEl>
                                          <p:spTgt spid="25"/>
                                        </p:tgtEl>
                                      </p:cBhvr>
                                      <p:to x="100000" y="60000"/>
                                    </p:animScale>
                                    <p:animScale>
                                      <p:cBhvr>
                                        <p:cTn id="76" dur="166" decel="50000">
                                          <p:stCondLst>
                                            <p:cond delay="676"/>
                                          </p:stCondLst>
                                        </p:cTn>
                                        <p:tgtEl>
                                          <p:spTgt spid="25"/>
                                        </p:tgtEl>
                                      </p:cBhvr>
                                      <p:to x="100000" y="100000"/>
                                    </p:animScale>
                                    <p:animScale>
                                      <p:cBhvr>
                                        <p:cTn id="77" dur="26">
                                          <p:stCondLst>
                                            <p:cond delay="1312"/>
                                          </p:stCondLst>
                                        </p:cTn>
                                        <p:tgtEl>
                                          <p:spTgt spid="25"/>
                                        </p:tgtEl>
                                      </p:cBhvr>
                                      <p:to x="100000" y="80000"/>
                                    </p:animScale>
                                    <p:animScale>
                                      <p:cBhvr>
                                        <p:cTn id="78" dur="166" decel="50000">
                                          <p:stCondLst>
                                            <p:cond delay="1338"/>
                                          </p:stCondLst>
                                        </p:cTn>
                                        <p:tgtEl>
                                          <p:spTgt spid="25"/>
                                        </p:tgtEl>
                                      </p:cBhvr>
                                      <p:to x="100000" y="100000"/>
                                    </p:animScale>
                                    <p:animScale>
                                      <p:cBhvr>
                                        <p:cTn id="79" dur="26">
                                          <p:stCondLst>
                                            <p:cond delay="1642"/>
                                          </p:stCondLst>
                                        </p:cTn>
                                        <p:tgtEl>
                                          <p:spTgt spid="25"/>
                                        </p:tgtEl>
                                      </p:cBhvr>
                                      <p:to x="100000" y="90000"/>
                                    </p:animScale>
                                    <p:animScale>
                                      <p:cBhvr>
                                        <p:cTn id="80" dur="166" decel="50000">
                                          <p:stCondLst>
                                            <p:cond delay="1668"/>
                                          </p:stCondLst>
                                        </p:cTn>
                                        <p:tgtEl>
                                          <p:spTgt spid="25"/>
                                        </p:tgtEl>
                                      </p:cBhvr>
                                      <p:to x="100000" y="100000"/>
                                    </p:animScale>
                                    <p:animScale>
                                      <p:cBhvr>
                                        <p:cTn id="81" dur="26">
                                          <p:stCondLst>
                                            <p:cond delay="1808"/>
                                          </p:stCondLst>
                                        </p:cTn>
                                        <p:tgtEl>
                                          <p:spTgt spid="25"/>
                                        </p:tgtEl>
                                      </p:cBhvr>
                                      <p:to x="100000" y="95000"/>
                                    </p:animScale>
                                    <p:animScale>
                                      <p:cBhvr>
                                        <p:cTn id="82" dur="166" decel="50000">
                                          <p:stCondLst>
                                            <p:cond delay="1834"/>
                                          </p:stCondLst>
                                        </p:cTn>
                                        <p:tgtEl>
                                          <p:spTgt spid="2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down)">
                                      <p:cBhvr>
                                        <p:cTn id="92" dur="580">
                                          <p:stCondLst>
                                            <p:cond delay="0"/>
                                          </p:stCondLst>
                                        </p:cTn>
                                        <p:tgtEl>
                                          <p:spTgt spid="27"/>
                                        </p:tgtEl>
                                      </p:cBhvr>
                                    </p:animEffect>
                                    <p:anim calcmode="lin" valueType="num">
                                      <p:cBhvr>
                                        <p:cTn id="9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98" dur="26">
                                          <p:stCondLst>
                                            <p:cond delay="650"/>
                                          </p:stCondLst>
                                        </p:cTn>
                                        <p:tgtEl>
                                          <p:spTgt spid="27"/>
                                        </p:tgtEl>
                                      </p:cBhvr>
                                      <p:to x="100000" y="60000"/>
                                    </p:animScale>
                                    <p:animScale>
                                      <p:cBhvr>
                                        <p:cTn id="99" dur="166" decel="50000">
                                          <p:stCondLst>
                                            <p:cond delay="676"/>
                                          </p:stCondLst>
                                        </p:cTn>
                                        <p:tgtEl>
                                          <p:spTgt spid="27"/>
                                        </p:tgtEl>
                                      </p:cBhvr>
                                      <p:to x="100000" y="100000"/>
                                    </p:animScale>
                                    <p:animScale>
                                      <p:cBhvr>
                                        <p:cTn id="100" dur="26">
                                          <p:stCondLst>
                                            <p:cond delay="1312"/>
                                          </p:stCondLst>
                                        </p:cTn>
                                        <p:tgtEl>
                                          <p:spTgt spid="27"/>
                                        </p:tgtEl>
                                      </p:cBhvr>
                                      <p:to x="100000" y="80000"/>
                                    </p:animScale>
                                    <p:animScale>
                                      <p:cBhvr>
                                        <p:cTn id="101" dur="166" decel="50000">
                                          <p:stCondLst>
                                            <p:cond delay="1338"/>
                                          </p:stCondLst>
                                        </p:cTn>
                                        <p:tgtEl>
                                          <p:spTgt spid="27"/>
                                        </p:tgtEl>
                                      </p:cBhvr>
                                      <p:to x="100000" y="100000"/>
                                    </p:animScale>
                                    <p:animScale>
                                      <p:cBhvr>
                                        <p:cTn id="102" dur="26">
                                          <p:stCondLst>
                                            <p:cond delay="1642"/>
                                          </p:stCondLst>
                                        </p:cTn>
                                        <p:tgtEl>
                                          <p:spTgt spid="27"/>
                                        </p:tgtEl>
                                      </p:cBhvr>
                                      <p:to x="100000" y="90000"/>
                                    </p:animScale>
                                    <p:animScale>
                                      <p:cBhvr>
                                        <p:cTn id="103" dur="166" decel="50000">
                                          <p:stCondLst>
                                            <p:cond delay="1668"/>
                                          </p:stCondLst>
                                        </p:cTn>
                                        <p:tgtEl>
                                          <p:spTgt spid="27"/>
                                        </p:tgtEl>
                                      </p:cBhvr>
                                      <p:to x="100000" y="100000"/>
                                    </p:animScale>
                                    <p:animScale>
                                      <p:cBhvr>
                                        <p:cTn id="104" dur="26">
                                          <p:stCondLst>
                                            <p:cond delay="1808"/>
                                          </p:stCondLst>
                                        </p:cTn>
                                        <p:tgtEl>
                                          <p:spTgt spid="27"/>
                                        </p:tgtEl>
                                      </p:cBhvr>
                                      <p:to x="100000" y="95000"/>
                                    </p:animScale>
                                    <p:animScale>
                                      <p:cBhvr>
                                        <p:cTn id="105" dur="166" decel="50000">
                                          <p:stCondLst>
                                            <p:cond delay="1834"/>
                                          </p:stCondLst>
                                        </p:cTn>
                                        <p:tgtEl>
                                          <p:spTgt spid="27"/>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nodeType="clickEffect">
                                  <p:stCondLst>
                                    <p:cond delay="0"/>
                                  </p:stCondLst>
                                  <p:childTnLst>
                                    <p:set>
                                      <p:cBhvr>
                                        <p:cTn id="109" dur="1" fill="hold">
                                          <p:stCondLst>
                                            <p:cond delay="0"/>
                                          </p:stCondLst>
                                        </p:cTn>
                                        <p:tgtEl>
                                          <p:spTgt spid="6"/>
                                        </p:tgtEl>
                                        <p:attrNameLst>
                                          <p:attrName>style.visibility</p:attrName>
                                        </p:attrNameLst>
                                      </p:cBhvr>
                                      <p:to>
                                        <p:strVal val="visible"/>
                                      </p:to>
                                    </p:set>
                                    <p:animEffect transition="in" filter="dissolve">
                                      <p:cBhvr>
                                        <p:cTn id="110" dur="500"/>
                                        <p:tgtEl>
                                          <p:spTgt spid="6"/>
                                        </p:tgtEl>
                                      </p:cBhvr>
                                    </p:animEffect>
                                  </p:childTnLst>
                                </p:cTn>
                              </p:par>
                            </p:childTnLst>
                          </p:cTn>
                        </p:par>
                      </p:childTnLst>
                    </p:cTn>
                  </p:par>
                  <p:par>
                    <p:cTn id="111" fill="hold">
                      <p:stCondLst>
                        <p:cond delay="indefinite"/>
                      </p:stCondLst>
                      <p:childTnLst>
                        <p:par>
                          <p:cTn id="112" fill="hold">
                            <p:stCondLst>
                              <p:cond delay="0"/>
                            </p:stCondLst>
                            <p:childTnLst>
                              <p:par>
                                <p:cTn id="113" presetID="21" presetClass="entr" presetSubtype="1" fill="hold" nodeType="clickEffect">
                                  <p:stCondLst>
                                    <p:cond delay="0"/>
                                  </p:stCondLst>
                                  <p:childTnLst>
                                    <p:set>
                                      <p:cBhvr>
                                        <p:cTn id="114" dur="1" fill="hold">
                                          <p:stCondLst>
                                            <p:cond delay="0"/>
                                          </p:stCondLst>
                                        </p:cTn>
                                        <p:tgtEl>
                                          <p:spTgt spid="5"/>
                                        </p:tgtEl>
                                        <p:attrNameLst>
                                          <p:attrName>style.visibility</p:attrName>
                                        </p:attrNameLst>
                                      </p:cBhvr>
                                      <p:to>
                                        <p:strVal val="visible"/>
                                      </p:to>
                                    </p:set>
                                    <p:animEffect transition="in" filter="wheel(1)">
                                      <p:cBhvr>
                                        <p:cTn id="115" dur="2000"/>
                                        <p:tgtEl>
                                          <p:spTgt spid="5"/>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10"/>
                                        </p:tgtEl>
                                        <p:attrNameLst>
                                          <p:attrName>style.visibility</p:attrName>
                                        </p:attrNameLst>
                                      </p:cBhvr>
                                      <p:to>
                                        <p:strVal val="visible"/>
                                      </p:to>
                                    </p:set>
                                    <p:animEffect transition="in" filter="fade">
                                      <p:cBhvr>
                                        <p:cTn id="120" dur="500"/>
                                        <p:tgtEl>
                                          <p:spTgt spid="10"/>
                                        </p:tgtEl>
                                      </p:cBhvr>
                                    </p:animEffect>
                                  </p:childTnLst>
                                </p:cTn>
                              </p:par>
                            </p:childTnLst>
                          </p:cTn>
                        </p:par>
                      </p:childTnLst>
                    </p:cTn>
                  </p:par>
                  <p:par>
                    <p:cTn id="121" fill="hold">
                      <p:stCondLst>
                        <p:cond delay="indefinite"/>
                      </p:stCondLst>
                      <p:childTnLst>
                        <p:par>
                          <p:cTn id="122" fill="hold">
                            <p:stCondLst>
                              <p:cond delay="0"/>
                            </p:stCondLst>
                            <p:childTnLst>
                              <p:par>
                                <p:cTn id="123" presetID="45" presetClass="entr" presetSubtype="0" fill="hold" nodeType="clickEffect">
                                  <p:stCondLst>
                                    <p:cond delay="0"/>
                                  </p:stCondLst>
                                  <p:childTnLst>
                                    <p:set>
                                      <p:cBhvr>
                                        <p:cTn id="124" dur="1" fill="hold">
                                          <p:stCondLst>
                                            <p:cond delay="0"/>
                                          </p:stCondLst>
                                        </p:cTn>
                                        <p:tgtEl>
                                          <p:spTgt spid="13"/>
                                        </p:tgtEl>
                                        <p:attrNameLst>
                                          <p:attrName>style.visibility</p:attrName>
                                        </p:attrNameLst>
                                      </p:cBhvr>
                                      <p:to>
                                        <p:strVal val="visible"/>
                                      </p:to>
                                    </p:set>
                                    <p:animEffect transition="in" filter="fade">
                                      <p:cBhvr>
                                        <p:cTn id="125" dur="2000"/>
                                        <p:tgtEl>
                                          <p:spTgt spid="13"/>
                                        </p:tgtEl>
                                      </p:cBhvr>
                                    </p:animEffect>
                                    <p:anim calcmode="lin" valueType="num">
                                      <p:cBhvr>
                                        <p:cTn id="126" dur="2000" fill="hold"/>
                                        <p:tgtEl>
                                          <p:spTgt spid="13"/>
                                        </p:tgtEl>
                                        <p:attrNameLst>
                                          <p:attrName>ppt_w</p:attrName>
                                        </p:attrNameLst>
                                      </p:cBhvr>
                                      <p:tavLst>
                                        <p:tav tm="0" fmla="#ppt_w*sin(2.5*pi*$)">
                                          <p:val>
                                            <p:fltVal val="0"/>
                                          </p:val>
                                        </p:tav>
                                        <p:tav tm="100000">
                                          <p:val>
                                            <p:fltVal val="1"/>
                                          </p:val>
                                        </p:tav>
                                      </p:tavLst>
                                    </p:anim>
                                    <p:anim calcmode="lin" valueType="num">
                                      <p:cBhvr>
                                        <p:cTn id="12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24"/>
                                        </p:tgtEl>
                                        <p:attrNameLst>
                                          <p:attrName>style.visibility</p:attrName>
                                        </p:attrNameLst>
                                      </p:cBhvr>
                                      <p:to>
                                        <p:strVal val="visible"/>
                                      </p:to>
                                    </p:set>
                                    <p:animEffect transition="in" filter="fade">
                                      <p:cBhvr>
                                        <p:cTn id="132" dur="500"/>
                                        <p:tgtEl>
                                          <p:spTgt spid="24"/>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500"/>
                                        <p:tgtEl>
                                          <p:spTgt spid="8"/>
                                        </p:tgtEl>
                                      </p:cBhvr>
                                    </p:animEffect>
                                    <p:set>
                                      <p:cBhvr>
                                        <p:cTn id="137" dur="1" fill="hold">
                                          <p:stCondLst>
                                            <p:cond delay="499"/>
                                          </p:stCondLst>
                                        </p:cTn>
                                        <p:tgtEl>
                                          <p:spTgt spid="8"/>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500"/>
                                        <p:tgtEl>
                                          <p:spTgt spid="9"/>
                                        </p:tgtEl>
                                      </p:cBhvr>
                                    </p:animEffect>
                                    <p:set>
                                      <p:cBhvr>
                                        <p:cTn id="142" dur="1" fill="hold">
                                          <p:stCondLst>
                                            <p:cond delay="499"/>
                                          </p:stCondLst>
                                        </p:cTn>
                                        <p:tgtEl>
                                          <p:spTgt spid="9"/>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500"/>
                                        <p:tgtEl>
                                          <p:spTgt spid="11"/>
                                        </p:tgtEl>
                                      </p:cBhvr>
                                    </p:animEffect>
                                    <p:set>
                                      <p:cBhvr>
                                        <p:cTn id="147" dur="1" fill="hold">
                                          <p:stCondLst>
                                            <p:cond delay="499"/>
                                          </p:stCondLst>
                                        </p:cTn>
                                        <p:tgtEl>
                                          <p:spTgt spid="11"/>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12"/>
                                        </p:tgtEl>
                                      </p:cBhvr>
                                    </p:animEffect>
                                    <p:set>
                                      <p:cBhvr>
                                        <p:cTn id="15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14" grpId="0"/>
      <p:bldP spid="25"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BEF8B58-7D18-9AC4-88D2-69B79BD95E9A}"/>
              </a:ext>
            </a:extLst>
          </p:cNvPr>
          <p:cNvSpPr/>
          <p:nvPr/>
        </p:nvSpPr>
        <p:spPr>
          <a:xfrm>
            <a:off x="153632" y="170714"/>
            <a:ext cx="8596668" cy="1292662"/>
          </a:xfrm>
          <a:prstGeom prst="rect">
            <a:avLst/>
          </a:prstGeom>
        </p:spPr>
        <p:txBody>
          <a:bodyPr wrap="square">
            <a:spAutoFit/>
          </a:bodyPr>
          <a:lstStyle/>
          <a:p>
            <a:pPr>
              <a:defRPr/>
            </a:pPr>
            <a:r>
              <a:rPr lang="en-US" sz="2200" dirty="0">
                <a:solidFill>
                  <a:schemeClr val="accent1"/>
                </a:solidFill>
                <a:latin typeface="Times New Roman" panose="02020603050405020304" pitchFamily="18" charset="0"/>
                <a:cs typeface="Times New Roman" panose="02020603050405020304" pitchFamily="18" charset="0"/>
              </a:rPr>
              <a:t>Example:</a:t>
            </a:r>
            <a:r>
              <a:rPr lang="en-US" sz="2200" dirty="0">
                <a:latin typeface="Times New Roman" panose="02020603050405020304" pitchFamily="18" charset="0"/>
                <a:cs typeface="Times New Roman" panose="02020603050405020304" pitchFamily="18" charset="0"/>
              </a:rPr>
              <a:t>  Find the center, vertices, foci, and asymptotes for the hyperbola</a:t>
            </a:r>
          </a:p>
          <a:p>
            <a:pPr eaLnBrk="1" hangingPunct="1">
              <a:defRPr/>
            </a:pPr>
            <a:r>
              <a:rPr lang="en-US" sz="1200" dirty="0">
                <a:latin typeface="Times New Roman" panose="02020603050405020304" pitchFamily="18" charset="0"/>
                <a:cs typeface="Times New Roman" panose="02020603050405020304" pitchFamily="18" charset="0"/>
              </a:rPr>
              <a:t> </a:t>
            </a:r>
          </a:p>
          <a:p>
            <a:pPr>
              <a:defRPr/>
            </a:pPr>
            <a:r>
              <a:rPr lang="en-US" sz="2200" dirty="0">
                <a:latin typeface="Times New Roman" panose="02020603050405020304" pitchFamily="18" charset="0"/>
                <a:cs typeface="Times New Roman" panose="02020603050405020304" pitchFamily="18" charset="0"/>
              </a:rPr>
              <a:t>                                        9</a:t>
            </a:r>
            <a:r>
              <a:rPr lang="en-US" sz="2200" i="1" dirty="0">
                <a:latin typeface="Times New Roman" panose="02020603050405020304" pitchFamily="18" charset="0"/>
                <a:cs typeface="Times New Roman" panose="02020603050405020304" pitchFamily="18" charset="0"/>
              </a:rPr>
              <a:t>y</a:t>
            </a:r>
            <a:r>
              <a:rPr lang="en-US" sz="2200" baseline="30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 </a:t>
            </a:r>
            <a:r>
              <a:rPr lang="en-US" sz="2200" dirty="0">
                <a:latin typeface="Symbol" panose="05050102010706020507" pitchFamily="18" charset="2"/>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 25</a:t>
            </a:r>
            <a:r>
              <a:rPr lang="en-US" sz="2200" i="1" dirty="0">
                <a:latin typeface="Times New Roman" panose="02020603050405020304" pitchFamily="18" charset="0"/>
                <a:cs typeface="Times New Roman" panose="02020603050405020304" pitchFamily="18" charset="0"/>
              </a:rPr>
              <a:t>x</a:t>
            </a:r>
            <a:r>
              <a:rPr lang="en-US" sz="2200" baseline="30000" dirty="0">
                <a:latin typeface="Times New Roman" panose="02020603050405020304" pitchFamily="18" charset="0"/>
                <a:cs typeface="Times New Roman" panose="02020603050405020304" pitchFamily="18" charset="0"/>
              </a:rPr>
              <a:t>2 </a:t>
            </a:r>
            <a:r>
              <a:rPr lang="en-US" sz="2200" dirty="0">
                <a:latin typeface="Times New Roman" panose="02020603050405020304" pitchFamily="18" charset="0"/>
                <a:cs typeface="Times New Roman" panose="02020603050405020304" pitchFamily="18" charset="0"/>
              </a:rPr>
              <a:t>= 225</a:t>
            </a:r>
          </a:p>
          <a:p>
            <a:pPr eaLnBrk="1" hangingPunct="1">
              <a:defRPr/>
            </a:pPr>
            <a:r>
              <a:rPr lang="en-US" sz="2200" dirty="0">
                <a:latin typeface="Times New Roman" panose="02020603050405020304" pitchFamily="18" charset="0"/>
                <a:cs typeface="Times New Roman" panose="02020603050405020304" pitchFamily="18" charset="0"/>
              </a:rPr>
              <a:t>and sketch its graph.</a:t>
            </a:r>
          </a:p>
        </p:txBody>
      </p:sp>
      <p:pic>
        <p:nvPicPr>
          <p:cNvPr id="3" name="Picture 16">
            <a:extLst>
              <a:ext uri="{FF2B5EF4-FFF2-40B4-BE49-F238E27FC236}">
                <a16:creationId xmlns:a16="http://schemas.microsoft.com/office/drawing/2014/main" id="{D8D4B723-D604-CF97-F066-B8928EB82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71" y="1520235"/>
            <a:ext cx="1014443" cy="26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6">
            <a:extLst>
              <a:ext uri="{FF2B5EF4-FFF2-40B4-BE49-F238E27FC236}">
                <a16:creationId xmlns:a16="http://schemas.microsoft.com/office/drawing/2014/main" id="{C82A0395-C5F1-8357-573F-FF61ECF1B82C}"/>
              </a:ext>
            </a:extLst>
          </p:cNvPr>
          <p:cNvGraphicFramePr>
            <a:graphicFrameLocks noChangeAspect="1"/>
          </p:cNvGraphicFramePr>
          <p:nvPr>
            <p:extLst>
              <p:ext uri="{D42A27DB-BD31-4B8C-83A1-F6EECF244321}">
                <p14:modId xmlns:p14="http://schemas.microsoft.com/office/powerpoint/2010/main" val="3407039171"/>
              </p:ext>
            </p:extLst>
          </p:nvPr>
        </p:nvGraphicFramePr>
        <p:xfrm>
          <a:off x="269875" y="1841500"/>
          <a:ext cx="1944688" cy="409575"/>
        </p:xfrm>
        <a:graphic>
          <a:graphicData uri="http://schemas.openxmlformats.org/presentationml/2006/ole">
            <mc:AlternateContent xmlns:mc="http://schemas.openxmlformats.org/markup-compatibility/2006">
              <mc:Choice xmlns:v="urn:schemas-microsoft-com:vml" Requires="v">
                <p:oleObj name="Equation" r:id="rId3" imgW="1079280" imgH="228600" progId="Equation.DSMT4">
                  <p:embed/>
                </p:oleObj>
              </mc:Choice>
              <mc:Fallback>
                <p:oleObj name="Equation" r:id="rId3" imgW="1079280" imgH="228600" progId="Equation.DSMT4">
                  <p:embed/>
                  <p:pic>
                    <p:nvPicPr>
                      <p:cNvPr id="6" name="Object 6">
                        <a:extLst>
                          <a:ext uri="{FF2B5EF4-FFF2-40B4-BE49-F238E27FC236}">
                            <a16:creationId xmlns:a16="http://schemas.microsoft.com/office/drawing/2014/main" id="{57A0E51D-D2D7-17FE-C2B4-6B11627F06F7}"/>
                          </a:ext>
                        </a:extLst>
                      </p:cNvPr>
                      <p:cNvPicPr>
                        <a:picLocks noChangeAspect="1" noChangeArrowheads="1"/>
                      </p:cNvPicPr>
                      <p:nvPr/>
                    </p:nvPicPr>
                    <p:blipFill>
                      <a:blip r:embed="rId4"/>
                      <a:srcRect/>
                      <a:stretch>
                        <a:fillRect/>
                      </a:stretch>
                    </p:blipFill>
                    <p:spPr bwMode="auto">
                      <a:xfrm>
                        <a:off x="269875" y="1841500"/>
                        <a:ext cx="1944688" cy="409575"/>
                      </a:xfrm>
                      <a:prstGeom prst="rect">
                        <a:avLst/>
                      </a:prstGeom>
                      <a:noFill/>
                      <a:ln>
                        <a:noFill/>
                      </a:ln>
                    </p:spPr>
                  </p:pic>
                </p:oleObj>
              </mc:Fallback>
            </mc:AlternateContent>
          </a:graphicData>
        </a:graphic>
      </p:graphicFrame>
      <p:graphicFrame>
        <p:nvGraphicFramePr>
          <p:cNvPr id="6" name="Object 6">
            <a:extLst>
              <a:ext uri="{FF2B5EF4-FFF2-40B4-BE49-F238E27FC236}">
                <a16:creationId xmlns:a16="http://schemas.microsoft.com/office/drawing/2014/main" id="{76954F5F-BFA7-B782-E243-0459F2BC90AC}"/>
              </a:ext>
            </a:extLst>
          </p:cNvPr>
          <p:cNvGraphicFramePr>
            <a:graphicFrameLocks noChangeAspect="1"/>
          </p:cNvGraphicFramePr>
          <p:nvPr>
            <p:extLst>
              <p:ext uri="{D42A27DB-BD31-4B8C-83A1-F6EECF244321}">
                <p14:modId xmlns:p14="http://schemas.microsoft.com/office/powerpoint/2010/main" val="2246837185"/>
              </p:ext>
            </p:extLst>
          </p:nvPr>
        </p:nvGraphicFramePr>
        <p:xfrm>
          <a:off x="269875" y="2373209"/>
          <a:ext cx="1303338" cy="750887"/>
        </p:xfrm>
        <a:graphic>
          <a:graphicData uri="http://schemas.openxmlformats.org/presentationml/2006/ole">
            <mc:AlternateContent xmlns:mc="http://schemas.openxmlformats.org/markup-compatibility/2006">
              <mc:Choice xmlns:v="urn:schemas-microsoft-com:vml" Requires="v">
                <p:oleObj name="Equation" r:id="rId5" imgW="723600" imgH="419040" progId="Equation.DSMT4">
                  <p:embed/>
                </p:oleObj>
              </mc:Choice>
              <mc:Fallback>
                <p:oleObj name="Equation" r:id="rId5" imgW="723600" imgH="419040" progId="Equation.DSMT4">
                  <p:embed/>
                  <p:pic>
                    <p:nvPicPr>
                      <p:cNvPr id="5" name="Object 6">
                        <a:extLst>
                          <a:ext uri="{FF2B5EF4-FFF2-40B4-BE49-F238E27FC236}">
                            <a16:creationId xmlns:a16="http://schemas.microsoft.com/office/drawing/2014/main" id="{C82A0395-C5F1-8357-573F-FF61ECF1B82C}"/>
                          </a:ext>
                        </a:extLst>
                      </p:cNvPr>
                      <p:cNvPicPr>
                        <a:picLocks noChangeAspect="1" noChangeArrowheads="1"/>
                      </p:cNvPicPr>
                      <p:nvPr/>
                    </p:nvPicPr>
                    <p:blipFill>
                      <a:blip r:embed="rId6"/>
                      <a:srcRect/>
                      <a:stretch>
                        <a:fillRect/>
                      </a:stretch>
                    </p:blipFill>
                    <p:spPr bwMode="auto">
                      <a:xfrm>
                        <a:off x="269875" y="2373209"/>
                        <a:ext cx="1303338" cy="750887"/>
                      </a:xfrm>
                      <a:prstGeom prst="rect">
                        <a:avLst/>
                      </a:prstGeom>
                      <a:noFill/>
                      <a:ln>
                        <a:noFill/>
                      </a:ln>
                    </p:spPr>
                  </p:pic>
                </p:oleObj>
              </mc:Fallback>
            </mc:AlternateContent>
          </a:graphicData>
        </a:graphic>
      </p:graphicFrame>
      <p:graphicFrame>
        <p:nvGraphicFramePr>
          <p:cNvPr id="7" name="Object 6">
            <a:extLst>
              <a:ext uri="{FF2B5EF4-FFF2-40B4-BE49-F238E27FC236}">
                <a16:creationId xmlns:a16="http://schemas.microsoft.com/office/drawing/2014/main" id="{C621A3DA-0CD8-3679-A07B-732EC7443950}"/>
              </a:ext>
            </a:extLst>
          </p:cNvPr>
          <p:cNvGraphicFramePr>
            <a:graphicFrameLocks noChangeAspect="1"/>
          </p:cNvGraphicFramePr>
          <p:nvPr>
            <p:extLst>
              <p:ext uri="{D42A27DB-BD31-4B8C-83A1-F6EECF244321}">
                <p14:modId xmlns:p14="http://schemas.microsoft.com/office/powerpoint/2010/main" val="2588369795"/>
              </p:ext>
            </p:extLst>
          </p:nvPr>
        </p:nvGraphicFramePr>
        <p:xfrm>
          <a:off x="1888180" y="2373209"/>
          <a:ext cx="1303338" cy="750887"/>
        </p:xfrm>
        <a:graphic>
          <a:graphicData uri="http://schemas.openxmlformats.org/presentationml/2006/ole">
            <mc:AlternateContent xmlns:mc="http://schemas.openxmlformats.org/markup-compatibility/2006">
              <mc:Choice xmlns:v="urn:schemas-microsoft-com:vml" Requires="v">
                <p:oleObj name="Equation" r:id="rId7" imgW="723600" imgH="419040" progId="Equation.DSMT4">
                  <p:embed/>
                </p:oleObj>
              </mc:Choice>
              <mc:Fallback>
                <p:oleObj name="Equation" r:id="rId7" imgW="723600" imgH="419040" progId="Equation.DSMT4">
                  <p:embed/>
                  <p:pic>
                    <p:nvPicPr>
                      <p:cNvPr id="6" name="Object 6">
                        <a:extLst>
                          <a:ext uri="{FF2B5EF4-FFF2-40B4-BE49-F238E27FC236}">
                            <a16:creationId xmlns:a16="http://schemas.microsoft.com/office/drawing/2014/main" id="{76954F5F-BFA7-B782-E243-0459F2BC90AC}"/>
                          </a:ext>
                        </a:extLst>
                      </p:cNvPr>
                      <p:cNvPicPr>
                        <a:picLocks noChangeAspect="1" noChangeArrowheads="1"/>
                      </p:cNvPicPr>
                      <p:nvPr/>
                    </p:nvPicPr>
                    <p:blipFill>
                      <a:blip r:embed="rId8"/>
                      <a:srcRect/>
                      <a:stretch>
                        <a:fillRect/>
                      </a:stretch>
                    </p:blipFill>
                    <p:spPr bwMode="auto">
                      <a:xfrm>
                        <a:off x="1888180" y="2373209"/>
                        <a:ext cx="1303338" cy="750887"/>
                      </a:xfrm>
                      <a:prstGeom prst="rect">
                        <a:avLst/>
                      </a:prstGeom>
                      <a:noFill/>
                      <a:ln>
                        <a:noFill/>
                      </a:ln>
                    </p:spPr>
                  </p:pic>
                </p:oleObj>
              </mc:Fallback>
            </mc:AlternateContent>
          </a:graphicData>
        </a:graphic>
      </p:graphicFrame>
      <p:sp>
        <p:nvSpPr>
          <p:cNvPr id="8" name="TextBox 7">
            <a:extLst>
              <a:ext uri="{FF2B5EF4-FFF2-40B4-BE49-F238E27FC236}">
                <a16:creationId xmlns:a16="http://schemas.microsoft.com/office/drawing/2014/main" id="{40F369D4-216C-24B2-249F-39C97DEB65A2}"/>
              </a:ext>
            </a:extLst>
          </p:cNvPr>
          <p:cNvSpPr txBox="1"/>
          <p:nvPr/>
        </p:nvSpPr>
        <p:spPr>
          <a:xfrm>
            <a:off x="195671" y="3552666"/>
            <a:ext cx="2477323"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Vertical Hyperbola</a:t>
            </a:r>
          </a:p>
        </p:txBody>
      </p:sp>
      <p:graphicFrame>
        <p:nvGraphicFramePr>
          <p:cNvPr id="9" name="Object 8">
            <a:extLst>
              <a:ext uri="{FF2B5EF4-FFF2-40B4-BE49-F238E27FC236}">
                <a16:creationId xmlns:a16="http://schemas.microsoft.com/office/drawing/2014/main" id="{4501B450-F25F-AC92-1582-A096301D04A4}"/>
              </a:ext>
            </a:extLst>
          </p:cNvPr>
          <p:cNvGraphicFramePr>
            <a:graphicFrameLocks noChangeAspect="1"/>
          </p:cNvGraphicFramePr>
          <p:nvPr>
            <p:extLst>
              <p:ext uri="{D42A27DB-BD31-4B8C-83A1-F6EECF244321}">
                <p14:modId xmlns:p14="http://schemas.microsoft.com/office/powerpoint/2010/main" val="650507476"/>
              </p:ext>
            </p:extLst>
          </p:nvPr>
        </p:nvGraphicFramePr>
        <p:xfrm>
          <a:off x="254083" y="4027579"/>
          <a:ext cx="892175" cy="363538"/>
        </p:xfrm>
        <a:graphic>
          <a:graphicData uri="http://schemas.openxmlformats.org/presentationml/2006/ole">
            <mc:AlternateContent xmlns:mc="http://schemas.openxmlformats.org/markup-compatibility/2006">
              <mc:Choice xmlns:v="urn:schemas-microsoft-com:vml" Requires="v">
                <p:oleObj name="Equation" r:id="rId9" imgW="495000" imgH="203040" progId="Equation.DSMT4">
                  <p:embed/>
                </p:oleObj>
              </mc:Choice>
              <mc:Fallback>
                <p:oleObj name="Equation" r:id="rId9" imgW="495000" imgH="203040" progId="Equation.DSMT4">
                  <p:embed/>
                  <p:pic>
                    <p:nvPicPr>
                      <p:cNvPr id="7" name="Object 6">
                        <a:extLst>
                          <a:ext uri="{FF2B5EF4-FFF2-40B4-BE49-F238E27FC236}">
                            <a16:creationId xmlns:a16="http://schemas.microsoft.com/office/drawing/2014/main" id="{C621A3DA-0CD8-3679-A07B-732EC7443950}"/>
                          </a:ext>
                        </a:extLst>
                      </p:cNvPr>
                      <p:cNvPicPr>
                        <a:picLocks noChangeAspect="1" noChangeArrowheads="1"/>
                      </p:cNvPicPr>
                      <p:nvPr/>
                    </p:nvPicPr>
                    <p:blipFill>
                      <a:blip r:embed="rId10"/>
                      <a:srcRect/>
                      <a:stretch>
                        <a:fillRect/>
                      </a:stretch>
                    </p:blipFill>
                    <p:spPr bwMode="auto">
                      <a:xfrm>
                        <a:off x="254083" y="4027579"/>
                        <a:ext cx="892175" cy="363538"/>
                      </a:xfrm>
                      <a:prstGeom prst="rect">
                        <a:avLst/>
                      </a:prstGeom>
                      <a:noFill/>
                      <a:ln>
                        <a:noFill/>
                      </a:ln>
                    </p:spPr>
                  </p:pic>
                </p:oleObj>
              </mc:Fallback>
            </mc:AlternateContent>
          </a:graphicData>
        </a:graphic>
      </p:graphicFrame>
      <p:graphicFrame>
        <p:nvGraphicFramePr>
          <p:cNvPr id="10" name="Object 9">
            <a:extLst>
              <a:ext uri="{FF2B5EF4-FFF2-40B4-BE49-F238E27FC236}">
                <a16:creationId xmlns:a16="http://schemas.microsoft.com/office/drawing/2014/main" id="{D443B6BC-9288-5559-2D1E-5C0E5D35588B}"/>
              </a:ext>
            </a:extLst>
          </p:cNvPr>
          <p:cNvGraphicFramePr>
            <a:graphicFrameLocks noChangeAspect="1"/>
          </p:cNvGraphicFramePr>
          <p:nvPr>
            <p:extLst>
              <p:ext uri="{D42A27DB-BD31-4B8C-83A1-F6EECF244321}">
                <p14:modId xmlns:p14="http://schemas.microsoft.com/office/powerpoint/2010/main" val="4130908253"/>
              </p:ext>
            </p:extLst>
          </p:nvPr>
        </p:nvGraphicFramePr>
        <p:xfrm>
          <a:off x="372707" y="4456694"/>
          <a:ext cx="777875" cy="317500"/>
        </p:xfrm>
        <a:graphic>
          <a:graphicData uri="http://schemas.openxmlformats.org/presentationml/2006/ole">
            <mc:AlternateContent xmlns:mc="http://schemas.openxmlformats.org/markup-compatibility/2006">
              <mc:Choice xmlns:v="urn:schemas-microsoft-com:vml" Requires="v">
                <p:oleObj name="Equation" r:id="rId11" imgW="431640" imgH="177480" progId="Equation.DSMT4">
                  <p:embed/>
                </p:oleObj>
              </mc:Choice>
              <mc:Fallback>
                <p:oleObj name="Equation" r:id="rId11" imgW="431640" imgH="177480" progId="Equation.DSMT4">
                  <p:embed/>
                  <p:pic>
                    <p:nvPicPr>
                      <p:cNvPr id="9" name="Object 8">
                        <a:extLst>
                          <a:ext uri="{FF2B5EF4-FFF2-40B4-BE49-F238E27FC236}">
                            <a16:creationId xmlns:a16="http://schemas.microsoft.com/office/drawing/2014/main" id="{4501B450-F25F-AC92-1582-A096301D04A4}"/>
                          </a:ext>
                        </a:extLst>
                      </p:cNvPr>
                      <p:cNvPicPr>
                        <a:picLocks noChangeAspect="1" noChangeArrowheads="1"/>
                      </p:cNvPicPr>
                      <p:nvPr/>
                    </p:nvPicPr>
                    <p:blipFill>
                      <a:blip r:embed="rId12"/>
                      <a:srcRect/>
                      <a:stretch>
                        <a:fillRect/>
                      </a:stretch>
                    </p:blipFill>
                    <p:spPr bwMode="auto">
                      <a:xfrm>
                        <a:off x="372707" y="4456694"/>
                        <a:ext cx="777875" cy="317500"/>
                      </a:xfrm>
                      <a:prstGeom prst="rect">
                        <a:avLst/>
                      </a:prstGeom>
                      <a:noFill/>
                      <a:ln>
                        <a:noFill/>
                      </a:ln>
                    </p:spPr>
                  </p:pic>
                </p:oleObj>
              </mc:Fallback>
            </mc:AlternateContent>
          </a:graphicData>
        </a:graphic>
      </p:graphicFrame>
      <p:graphicFrame>
        <p:nvGraphicFramePr>
          <p:cNvPr id="11" name="Object 10">
            <a:extLst>
              <a:ext uri="{FF2B5EF4-FFF2-40B4-BE49-F238E27FC236}">
                <a16:creationId xmlns:a16="http://schemas.microsoft.com/office/drawing/2014/main" id="{D66564F1-BA21-BCE7-37D6-E174536F73D4}"/>
              </a:ext>
            </a:extLst>
          </p:cNvPr>
          <p:cNvGraphicFramePr>
            <a:graphicFrameLocks noChangeAspect="1"/>
          </p:cNvGraphicFramePr>
          <p:nvPr>
            <p:extLst>
              <p:ext uri="{D42A27DB-BD31-4B8C-83A1-F6EECF244321}">
                <p14:modId xmlns:p14="http://schemas.microsoft.com/office/powerpoint/2010/main" val="2782576034"/>
              </p:ext>
            </p:extLst>
          </p:nvPr>
        </p:nvGraphicFramePr>
        <p:xfrm>
          <a:off x="269875" y="3191515"/>
          <a:ext cx="1533525" cy="363537"/>
        </p:xfrm>
        <a:graphic>
          <a:graphicData uri="http://schemas.openxmlformats.org/presentationml/2006/ole">
            <mc:AlternateContent xmlns:mc="http://schemas.openxmlformats.org/markup-compatibility/2006">
              <mc:Choice xmlns:v="urn:schemas-microsoft-com:vml" Requires="v">
                <p:oleObj name="Equation" r:id="rId13" imgW="850680" imgH="203040" progId="Equation.DSMT4">
                  <p:embed/>
                </p:oleObj>
              </mc:Choice>
              <mc:Fallback>
                <p:oleObj name="Equation" r:id="rId13" imgW="850680" imgH="203040" progId="Equation.DSMT4">
                  <p:embed/>
                  <p:pic>
                    <p:nvPicPr>
                      <p:cNvPr id="9" name="Object 8">
                        <a:extLst>
                          <a:ext uri="{FF2B5EF4-FFF2-40B4-BE49-F238E27FC236}">
                            <a16:creationId xmlns:a16="http://schemas.microsoft.com/office/drawing/2014/main" id="{4501B450-F25F-AC92-1582-A096301D04A4}"/>
                          </a:ext>
                        </a:extLst>
                      </p:cNvPr>
                      <p:cNvPicPr>
                        <a:picLocks noChangeAspect="1" noChangeArrowheads="1"/>
                      </p:cNvPicPr>
                      <p:nvPr/>
                    </p:nvPicPr>
                    <p:blipFill>
                      <a:blip r:embed="rId14"/>
                      <a:srcRect/>
                      <a:stretch>
                        <a:fillRect/>
                      </a:stretch>
                    </p:blipFill>
                    <p:spPr bwMode="auto">
                      <a:xfrm>
                        <a:off x="269875" y="3191515"/>
                        <a:ext cx="1533525" cy="363537"/>
                      </a:xfrm>
                      <a:prstGeom prst="rect">
                        <a:avLst/>
                      </a:prstGeom>
                      <a:noFill/>
                      <a:ln>
                        <a:noFill/>
                      </a:ln>
                    </p:spPr>
                  </p:pic>
                </p:oleObj>
              </mc:Fallback>
            </mc:AlternateContent>
          </a:graphicData>
        </a:graphic>
      </p:graphicFrame>
      <p:graphicFrame>
        <p:nvGraphicFramePr>
          <p:cNvPr id="12" name="Object 11">
            <a:extLst>
              <a:ext uri="{FF2B5EF4-FFF2-40B4-BE49-F238E27FC236}">
                <a16:creationId xmlns:a16="http://schemas.microsoft.com/office/drawing/2014/main" id="{5FA1C85A-ACFE-2508-7E52-BDF03E3F741A}"/>
              </a:ext>
            </a:extLst>
          </p:cNvPr>
          <p:cNvGraphicFramePr>
            <a:graphicFrameLocks noChangeAspect="1"/>
          </p:cNvGraphicFramePr>
          <p:nvPr>
            <p:extLst>
              <p:ext uri="{D42A27DB-BD31-4B8C-83A1-F6EECF244321}">
                <p14:modId xmlns:p14="http://schemas.microsoft.com/office/powerpoint/2010/main" val="3593673927"/>
              </p:ext>
            </p:extLst>
          </p:nvPr>
        </p:nvGraphicFramePr>
        <p:xfrm>
          <a:off x="1743075" y="4017963"/>
          <a:ext cx="731838" cy="363537"/>
        </p:xfrm>
        <a:graphic>
          <a:graphicData uri="http://schemas.openxmlformats.org/presentationml/2006/ole">
            <mc:AlternateContent xmlns:mc="http://schemas.openxmlformats.org/markup-compatibility/2006">
              <mc:Choice xmlns:v="urn:schemas-microsoft-com:vml" Requires="v">
                <p:oleObj name="Equation" r:id="rId15" imgW="406080" imgH="203040" progId="Equation.DSMT4">
                  <p:embed/>
                </p:oleObj>
              </mc:Choice>
              <mc:Fallback>
                <p:oleObj name="Equation" r:id="rId15" imgW="406080" imgH="203040" progId="Equation.DSMT4">
                  <p:embed/>
                  <p:pic>
                    <p:nvPicPr>
                      <p:cNvPr id="9" name="Object 8">
                        <a:extLst>
                          <a:ext uri="{FF2B5EF4-FFF2-40B4-BE49-F238E27FC236}">
                            <a16:creationId xmlns:a16="http://schemas.microsoft.com/office/drawing/2014/main" id="{4501B450-F25F-AC92-1582-A096301D04A4}"/>
                          </a:ext>
                        </a:extLst>
                      </p:cNvPr>
                      <p:cNvPicPr>
                        <a:picLocks noChangeAspect="1" noChangeArrowheads="1"/>
                      </p:cNvPicPr>
                      <p:nvPr/>
                    </p:nvPicPr>
                    <p:blipFill>
                      <a:blip r:embed="rId16"/>
                      <a:srcRect/>
                      <a:stretch>
                        <a:fillRect/>
                      </a:stretch>
                    </p:blipFill>
                    <p:spPr bwMode="auto">
                      <a:xfrm>
                        <a:off x="1743075" y="4017963"/>
                        <a:ext cx="731838" cy="363537"/>
                      </a:xfrm>
                      <a:prstGeom prst="rect">
                        <a:avLst/>
                      </a:prstGeom>
                      <a:noFill/>
                      <a:ln>
                        <a:noFill/>
                      </a:ln>
                    </p:spPr>
                  </p:pic>
                </p:oleObj>
              </mc:Fallback>
            </mc:AlternateContent>
          </a:graphicData>
        </a:graphic>
      </p:graphicFrame>
      <p:graphicFrame>
        <p:nvGraphicFramePr>
          <p:cNvPr id="13" name="Object 12">
            <a:extLst>
              <a:ext uri="{FF2B5EF4-FFF2-40B4-BE49-F238E27FC236}">
                <a16:creationId xmlns:a16="http://schemas.microsoft.com/office/drawing/2014/main" id="{033CD1DC-3F50-C558-B5AC-9B8739534919}"/>
              </a:ext>
            </a:extLst>
          </p:cNvPr>
          <p:cNvGraphicFramePr>
            <a:graphicFrameLocks noChangeAspect="1"/>
          </p:cNvGraphicFramePr>
          <p:nvPr>
            <p:extLst>
              <p:ext uri="{D42A27DB-BD31-4B8C-83A1-F6EECF244321}">
                <p14:modId xmlns:p14="http://schemas.microsoft.com/office/powerpoint/2010/main" val="1686808678"/>
              </p:ext>
            </p:extLst>
          </p:nvPr>
        </p:nvGraphicFramePr>
        <p:xfrm>
          <a:off x="1821656" y="4456694"/>
          <a:ext cx="777875" cy="317500"/>
        </p:xfrm>
        <a:graphic>
          <a:graphicData uri="http://schemas.openxmlformats.org/presentationml/2006/ole">
            <mc:AlternateContent xmlns:mc="http://schemas.openxmlformats.org/markup-compatibility/2006">
              <mc:Choice xmlns:v="urn:schemas-microsoft-com:vml" Requires="v">
                <p:oleObj name="Equation" r:id="rId17" imgW="431640" imgH="177480" progId="Equation.DSMT4">
                  <p:embed/>
                </p:oleObj>
              </mc:Choice>
              <mc:Fallback>
                <p:oleObj name="Equation" r:id="rId17" imgW="431640" imgH="177480" progId="Equation.DSMT4">
                  <p:embed/>
                  <p:pic>
                    <p:nvPicPr>
                      <p:cNvPr id="10" name="Object 9">
                        <a:extLst>
                          <a:ext uri="{FF2B5EF4-FFF2-40B4-BE49-F238E27FC236}">
                            <a16:creationId xmlns:a16="http://schemas.microsoft.com/office/drawing/2014/main" id="{D443B6BC-9288-5559-2D1E-5C0E5D35588B}"/>
                          </a:ext>
                        </a:extLst>
                      </p:cNvPr>
                      <p:cNvPicPr>
                        <a:picLocks noChangeAspect="1" noChangeArrowheads="1"/>
                      </p:cNvPicPr>
                      <p:nvPr/>
                    </p:nvPicPr>
                    <p:blipFill>
                      <a:blip r:embed="rId18"/>
                      <a:srcRect/>
                      <a:stretch>
                        <a:fillRect/>
                      </a:stretch>
                    </p:blipFill>
                    <p:spPr bwMode="auto">
                      <a:xfrm>
                        <a:off x="1821656" y="4456694"/>
                        <a:ext cx="777875" cy="317500"/>
                      </a:xfrm>
                      <a:prstGeom prst="rect">
                        <a:avLst/>
                      </a:prstGeom>
                      <a:noFill/>
                      <a:ln>
                        <a:noFill/>
                      </a:ln>
                    </p:spPr>
                  </p:pic>
                </p:oleObj>
              </mc:Fallback>
            </mc:AlternateContent>
          </a:graphicData>
        </a:graphic>
      </p:graphicFrame>
      <p:graphicFrame>
        <p:nvGraphicFramePr>
          <p:cNvPr id="14" name="Object 13">
            <a:extLst>
              <a:ext uri="{FF2B5EF4-FFF2-40B4-BE49-F238E27FC236}">
                <a16:creationId xmlns:a16="http://schemas.microsoft.com/office/drawing/2014/main" id="{8110F7ED-E191-900D-4B97-4F5255BC5C80}"/>
              </a:ext>
            </a:extLst>
          </p:cNvPr>
          <p:cNvGraphicFramePr>
            <a:graphicFrameLocks noChangeAspect="1"/>
          </p:cNvGraphicFramePr>
          <p:nvPr>
            <p:extLst>
              <p:ext uri="{D42A27DB-BD31-4B8C-83A1-F6EECF244321}">
                <p14:modId xmlns:p14="http://schemas.microsoft.com/office/powerpoint/2010/main" val="620000955"/>
              </p:ext>
            </p:extLst>
          </p:nvPr>
        </p:nvGraphicFramePr>
        <p:xfrm>
          <a:off x="301263" y="4816475"/>
          <a:ext cx="5094288" cy="885825"/>
        </p:xfrm>
        <a:graphic>
          <a:graphicData uri="http://schemas.openxmlformats.org/presentationml/2006/ole">
            <mc:AlternateContent xmlns:mc="http://schemas.openxmlformats.org/markup-compatibility/2006">
              <mc:Choice xmlns:v="urn:schemas-microsoft-com:vml" Requires="v">
                <p:oleObj name="Equation" r:id="rId19" imgW="2920680" imgH="507960" progId="Equation.DSMT4">
                  <p:embed/>
                </p:oleObj>
              </mc:Choice>
              <mc:Fallback>
                <p:oleObj name="Equation" r:id="rId19" imgW="2920680" imgH="507960" progId="Equation.DSMT4">
                  <p:embed/>
                  <p:pic>
                    <p:nvPicPr>
                      <p:cNvPr id="5" name="Object 13">
                        <a:extLst>
                          <a:ext uri="{FF2B5EF4-FFF2-40B4-BE49-F238E27FC236}">
                            <a16:creationId xmlns:a16="http://schemas.microsoft.com/office/drawing/2014/main" id="{7F853044-2D57-1192-5DC1-E0A2639618B3}"/>
                          </a:ext>
                        </a:extLst>
                      </p:cNvPr>
                      <p:cNvPicPr>
                        <a:picLocks noChangeAspect="1" noChangeArrowheads="1"/>
                      </p:cNvPicPr>
                      <p:nvPr/>
                    </p:nvPicPr>
                    <p:blipFill>
                      <a:blip r:embed="rId20"/>
                      <a:srcRect/>
                      <a:stretch>
                        <a:fillRect/>
                      </a:stretch>
                    </p:blipFill>
                    <p:spPr bwMode="auto">
                      <a:xfrm>
                        <a:off x="301263" y="4816475"/>
                        <a:ext cx="5094288" cy="885825"/>
                      </a:xfrm>
                      <a:prstGeom prst="rect">
                        <a:avLst/>
                      </a:prstGeom>
                      <a:noFill/>
                      <a:ln>
                        <a:noFill/>
                      </a:ln>
                      <a:effectLst/>
                    </p:spPr>
                  </p:pic>
                </p:oleObj>
              </mc:Fallback>
            </mc:AlternateContent>
          </a:graphicData>
        </a:graphic>
      </p:graphicFrame>
      <p:pic>
        <p:nvPicPr>
          <p:cNvPr id="15" name="Picture 14">
            <a:extLst>
              <a:ext uri="{FF2B5EF4-FFF2-40B4-BE49-F238E27FC236}">
                <a16:creationId xmlns:a16="http://schemas.microsoft.com/office/drawing/2014/main" id="{7123CCC7-0C81-83F3-0D38-8ABA8270CFE8}"/>
              </a:ext>
            </a:extLst>
          </p:cNvPr>
          <p:cNvPicPr>
            <a:picLocks noChangeAspect="1"/>
          </p:cNvPicPr>
          <p:nvPr/>
        </p:nvPicPr>
        <p:blipFill>
          <a:blip r:embed="rId21"/>
          <a:stretch>
            <a:fillRect/>
          </a:stretch>
        </p:blipFill>
        <p:spPr>
          <a:xfrm>
            <a:off x="274866" y="5285144"/>
            <a:ext cx="5178197" cy="483715"/>
          </a:xfrm>
          <a:prstGeom prst="rect">
            <a:avLst/>
          </a:prstGeom>
        </p:spPr>
      </p:pic>
      <p:graphicFrame>
        <p:nvGraphicFramePr>
          <p:cNvPr id="17" name="Object 16">
            <a:extLst>
              <a:ext uri="{FF2B5EF4-FFF2-40B4-BE49-F238E27FC236}">
                <a16:creationId xmlns:a16="http://schemas.microsoft.com/office/drawing/2014/main" id="{5F447FA6-9F45-FAC7-6B9E-DBB445CBA165}"/>
              </a:ext>
            </a:extLst>
          </p:cNvPr>
          <p:cNvGraphicFramePr>
            <a:graphicFrameLocks noChangeAspect="1"/>
          </p:cNvGraphicFramePr>
          <p:nvPr>
            <p:extLst>
              <p:ext uri="{D42A27DB-BD31-4B8C-83A1-F6EECF244321}">
                <p14:modId xmlns:p14="http://schemas.microsoft.com/office/powerpoint/2010/main" val="4278654564"/>
              </p:ext>
            </p:extLst>
          </p:nvPr>
        </p:nvGraphicFramePr>
        <p:xfrm>
          <a:off x="372790" y="6170969"/>
          <a:ext cx="1546936" cy="439603"/>
        </p:xfrm>
        <a:graphic>
          <a:graphicData uri="http://schemas.openxmlformats.org/presentationml/2006/ole">
            <mc:AlternateContent xmlns:mc="http://schemas.openxmlformats.org/markup-compatibility/2006">
              <mc:Choice xmlns:v="urn:schemas-microsoft-com:vml" Requires="v">
                <p:oleObj name="Equation" r:id="rId22" imgW="888614" imgH="253890" progId="Equation.DSMT4">
                  <p:embed/>
                </p:oleObj>
              </mc:Choice>
              <mc:Fallback>
                <p:oleObj name="Equation" r:id="rId22" imgW="888614" imgH="253890" progId="Equation.DSMT4">
                  <p:embed/>
                  <p:pic>
                    <p:nvPicPr>
                      <p:cNvPr id="14" name="Object 13">
                        <a:extLst>
                          <a:ext uri="{FF2B5EF4-FFF2-40B4-BE49-F238E27FC236}">
                            <a16:creationId xmlns:a16="http://schemas.microsoft.com/office/drawing/2014/main" id="{9197E191-E829-1CDD-DB47-73D6ED5912A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2790" y="6170969"/>
                        <a:ext cx="1546936" cy="439603"/>
                      </a:xfrm>
                      <a:prstGeom prst="rect">
                        <a:avLst/>
                      </a:prstGeom>
                      <a:noFill/>
                      <a:ln>
                        <a:noFill/>
                      </a:ln>
                    </p:spPr>
                  </p:pic>
                </p:oleObj>
              </mc:Fallback>
            </mc:AlternateContent>
          </a:graphicData>
        </a:graphic>
      </p:graphicFrame>
      <p:graphicFrame>
        <p:nvGraphicFramePr>
          <p:cNvPr id="18" name="Object 6">
            <a:extLst>
              <a:ext uri="{FF2B5EF4-FFF2-40B4-BE49-F238E27FC236}">
                <a16:creationId xmlns:a16="http://schemas.microsoft.com/office/drawing/2014/main" id="{8BB1DA5F-5569-EA43-1AFB-623D84E7FB0E}"/>
              </a:ext>
            </a:extLst>
          </p:cNvPr>
          <p:cNvGraphicFramePr>
            <a:graphicFrameLocks noChangeAspect="1"/>
          </p:cNvGraphicFramePr>
          <p:nvPr>
            <p:extLst>
              <p:ext uri="{D42A27DB-BD31-4B8C-83A1-F6EECF244321}">
                <p14:modId xmlns:p14="http://schemas.microsoft.com/office/powerpoint/2010/main" val="3511476331"/>
              </p:ext>
            </p:extLst>
          </p:nvPr>
        </p:nvGraphicFramePr>
        <p:xfrm>
          <a:off x="372707" y="5689183"/>
          <a:ext cx="1966912" cy="363538"/>
        </p:xfrm>
        <a:graphic>
          <a:graphicData uri="http://schemas.openxmlformats.org/presentationml/2006/ole">
            <mc:AlternateContent xmlns:mc="http://schemas.openxmlformats.org/markup-compatibility/2006">
              <mc:Choice xmlns:v="urn:schemas-microsoft-com:vml" Requires="v">
                <p:oleObj name="Equation" r:id="rId24" imgW="1091880" imgH="203040" progId="Equation.DSMT4">
                  <p:embed/>
                </p:oleObj>
              </mc:Choice>
              <mc:Fallback>
                <p:oleObj name="Equation" r:id="rId24" imgW="1091880" imgH="203040" progId="Equation.DSMT4">
                  <p:embed/>
                  <p:pic>
                    <p:nvPicPr>
                      <p:cNvPr id="6" name="Object 6">
                        <a:extLst>
                          <a:ext uri="{FF2B5EF4-FFF2-40B4-BE49-F238E27FC236}">
                            <a16:creationId xmlns:a16="http://schemas.microsoft.com/office/drawing/2014/main" id="{76954F5F-BFA7-B782-E243-0459F2BC90AC}"/>
                          </a:ext>
                        </a:extLst>
                      </p:cNvPr>
                      <p:cNvPicPr>
                        <a:picLocks noChangeAspect="1" noChangeArrowheads="1"/>
                      </p:cNvPicPr>
                      <p:nvPr/>
                    </p:nvPicPr>
                    <p:blipFill>
                      <a:blip r:embed="rId25"/>
                      <a:srcRect/>
                      <a:stretch>
                        <a:fillRect/>
                      </a:stretch>
                    </p:blipFill>
                    <p:spPr bwMode="auto">
                      <a:xfrm>
                        <a:off x="372707" y="5689183"/>
                        <a:ext cx="1966912" cy="363538"/>
                      </a:xfrm>
                      <a:prstGeom prst="rect">
                        <a:avLst/>
                      </a:prstGeom>
                      <a:noFill/>
                      <a:ln>
                        <a:noFill/>
                      </a:ln>
                    </p:spPr>
                  </p:pic>
                </p:oleObj>
              </mc:Fallback>
            </mc:AlternateContent>
          </a:graphicData>
        </a:graphic>
      </p:graphicFrame>
      <p:cxnSp>
        <p:nvCxnSpPr>
          <p:cNvPr id="19" name="Straight Connector 18">
            <a:extLst>
              <a:ext uri="{FF2B5EF4-FFF2-40B4-BE49-F238E27FC236}">
                <a16:creationId xmlns:a16="http://schemas.microsoft.com/office/drawing/2014/main" id="{F724C5AE-1260-E640-4ACE-B3424A5AC54D}"/>
              </a:ext>
            </a:extLst>
          </p:cNvPr>
          <p:cNvCxnSpPr>
            <a:cxnSpLocks/>
          </p:cNvCxnSpPr>
          <p:nvPr/>
        </p:nvCxnSpPr>
        <p:spPr>
          <a:xfrm flipV="1">
            <a:off x="2474913" y="5760319"/>
            <a:ext cx="0" cy="85025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21" name="Object 20">
            <a:extLst>
              <a:ext uri="{FF2B5EF4-FFF2-40B4-BE49-F238E27FC236}">
                <a16:creationId xmlns:a16="http://schemas.microsoft.com/office/drawing/2014/main" id="{5FD06341-9058-CF7C-7C9A-D8A8599D6B63}"/>
              </a:ext>
            </a:extLst>
          </p:cNvPr>
          <p:cNvGraphicFramePr>
            <a:graphicFrameLocks noChangeAspect="1"/>
          </p:cNvGraphicFramePr>
          <p:nvPr>
            <p:extLst>
              <p:ext uri="{D42A27DB-BD31-4B8C-83A1-F6EECF244321}">
                <p14:modId xmlns:p14="http://schemas.microsoft.com/office/powerpoint/2010/main" val="182712764"/>
              </p:ext>
            </p:extLst>
          </p:nvPr>
        </p:nvGraphicFramePr>
        <p:xfrm>
          <a:off x="2597147" y="5703888"/>
          <a:ext cx="2168525" cy="395287"/>
        </p:xfrm>
        <a:graphic>
          <a:graphicData uri="http://schemas.openxmlformats.org/presentationml/2006/ole">
            <mc:AlternateContent xmlns:mc="http://schemas.openxmlformats.org/markup-compatibility/2006">
              <mc:Choice xmlns:v="urn:schemas-microsoft-com:vml" Requires="v">
                <p:oleObj name="Equation" r:id="rId26" imgW="1244520" imgH="228600" progId="Equation.DSMT4">
                  <p:embed/>
                </p:oleObj>
              </mc:Choice>
              <mc:Fallback>
                <p:oleObj name="Equation" r:id="rId26" imgW="1244520" imgH="228600" progId="Equation.DSMT4">
                  <p:embed/>
                  <p:pic>
                    <p:nvPicPr>
                      <p:cNvPr id="17" name="Object 16">
                        <a:extLst>
                          <a:ext uri="{FF2B5EF4-FFF2-40B4-BE49-F238E27FC236}">
                            <a16:creationId xmlns:a16="http://schemas.microsoft.com/office/drawing/2014/main" id="{5F447FA6-9F45-FAC7-6B9E-DBB445CBA165}"/>
                          </a:ext>
                        </a:extLst>
                      </p:cNvPr>
                      <p:cNvPicPr>
                        <a:picLocks noChangeAspect="1" noChangeArrowheads="1"/>
                      </p:cNvPicPr>
                      <p:nvPr/>
                    </p:nvPicPr>
                    <p:blipFill>
                      <a:blip r:embed="rId27"/>
                      <a:srcRect/>
                      <a:stretch>
                        <a:fillRect/>
                      </a:stretch>
                    </p:blipFill>
                    <p:spPr bwMode="auto">
                      <a:xfrm>
                        <a:off x="2597147" y="5703888"/>
                        <a:ext cx="2168525" cy="395287"/>
                      </a:xfrm>
                      <a:prstGeom prst="rect">
                        <a:avLst/>
                      </a:prstGeom>
                      <a:noFill/>
                      <a:ln>
                        <a:noFill/>
                      </a:ln>
                    </p:spPr>
                  </p:pic>
                </p:oleObj>
              </mc:Fallback>
            </mc:AlternateContent>
          </a:graphicData>
        </a:graphic>
      </p:graphicFrame>
      <p:graphicFrame>
        <p:nvGraphicFramePr>
          <p:cNvPr id="22" name="Object 21">
            <a:extLst>
              <a:ext uri="{FF2B5EF4-FFF2-40B4-BE49-F238E27FC236}">
                <a16:creationId xmlns:a16="http://schemas.microsoft.com/office/drawing/2014/main" id="{90FFB250-F92E-3F39-F8E3-914CA64F7A0A}"/>
              </a:ext>
            </a:extLst>
          </p:cNvPr>
          <p:cNvGraphicFramePr>
            <a:graphicFrameLocks noChangeAspect="1"/>
          </p:cNvGraphicFramePr>
          <p:nvPr>
            <p:extLst>
              <p:ext uri="{D42A27DB-BD31-4B8C-83A1-F6EECF244321}">
                <p14:modId xmlns:p14="http://schemas.microsoft.com/office/powerpoint/2010/main" val="1837372893"/>
              </p:ext>
            </p:extLst>
          </p:nvPr>
        </p:nvGraphicFramePr>
        <p:xfrm>
          <a:off x="3231410" y="6129886"/>
          <a:ext cx="1128712" cy="527050"/>
        </p:xfrm>
        <a:graphic>
          <a:graphicData uri="http://schemas.openxmlformats.org/presentationml/2006/ole">
            <mc:AlternateContent xmlns:mc="http://schemas.openxmlformats.org/markup-compatibility/2006">
              <mc:Choice xmlns:v="urn:schemas-microsoft-com:vml" Requires="v">
                <p:oleObj name="Equation" r:id="rId28" imgW="647640" imgH="304560" progId="Equation.DSMT4">
                  <p:embed/>
                </p:oleObj>
              </mc:Choice>
              <mc:Fallback>
                <p:oleObj name="Equation" r:id="rId28" imgW="647640" imgH="304560" progId="Equation.DSMT4">
                  <p:embed/>
                  <p:pic>
                    <p:nvPicPr>
                      <p:cNvPr id="21" name="Object 20">
                        <a:extLst>
                          <a:ext uri="{FF2B5EF4-FFF2-40B4-BE49-F238E27FC236}">
                            <a16:creationId xmlns:a16="http://schemas.microsoft.com/office/drawing/2014/main" id="{5FD06341-9058-CF7C-7C9A-D8A8599D6B63}"/>
                          </a:ext>
                        </a:extLst>
                      </p:cNvPr>
                      <p:cNvPicPr>
                        <a:picLocks noChangeAspect="1" noChangeArrowheads="1"/>
                      </p:cNvPicPr>
                      <p:nvPr/>
                    </p:nvPicPr>
                    <p:blipFill>
                      <a:blip r:embed="rId29"/>
                      <a:srcRect/>
                      <a:stretch>
                        <a:fillRect/>
                      </a:stretch>
                    </p:blipFill>
                    <p:spPr bwMode="auto">
                      <a:xfrm>
                        <a:off x="3231410" y="6129886"/>
                        <a:ext cx="1128712" cy="527050"/>
                      </a:xfrm>
                      <a:prstGeom prst="rect">
                        <a:avLst/>
                      </a:prstGeom>
                      <a:noFill/>
                      <a:ln>
                        <a:noFill/>
                      </a:ln>
                    </p:spPr>
                  </p:pic>
                </p:oleObj>
              </mc:Fallback>
            </mc:AlternateContent>
          </a:graphicData>
        </a:graphic>
      </p:graphicFrame>
      <p:pic>
        <p:nvPicPr>
          <p:cNvPr id="27" name="Picture 26" descr="A graph of x and y axis&#10;&#10;Description automatically generated">
            <a:extLst>
              <a:ext uri="{FF2B5EF4-FFF2-40B4-BE49-F238E27FC236}">
                <a16:creationId xmlns:a16="http://schemas.microsoft.com/office/drawing/2014/main" id="{F5116B47-C704-AE63-8206-391F94CF048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238520" y="716707"/>
            <a:ext cx="5674745" cy="5674745"/>
          </a:xfrm>
          <a:prstGeom prst="rect">
            <a:avLst/>
          </a:prstGeom>
        </p:spPr>
      </p:pic>
      <p:pic>
        <p:nvPicPr>
          <p:cNvPr id="29" name="Picture 28" descr="A cross-section of a graph&#10;&#10;Description automatically generated">
            <a:extLst>
              <a:ext uri="{FF2B5EF4-FFF2-40B4-BE49-F238E27FC236}">
                <a16:creationId xmlns:a16="http://schemas.microsoft.com/office/drawing/2014/main" id="{8EB92440-B0AE-A0D7-1D84-5533E240918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240351" y="716707"/>
            <a:ext cx="5674745" cy="5674745"/>
          </a:xfrm>
          <a:prstGeom prst="rect">
            <a:avLst/>
          </a:prstGeom>
        </p:spPr>
      </p:pic>
      <p:pic>
        <p:nvPicPr>
          <p:cNvPr id="31" name="Picture 30" descr="A cross-section of a graph&#10;&#10;Description automatically generated">
            <a:extLst>
              <a:ext uri="{FF2B5EF4-FFF2-40B4-BE49-F238E27FC236}">
                <a16:creationId xmlns:a16="http://schemas.microsoft.com/office/drawing/2014/main" id="{092B517B-570B-E87B-5ADF-9D1E504B73A4}"/>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238501" y="713099"/>
            <a:ext cx="5678353" cy="5678353"/>
          </a:xfrm>
          <a:prstGeom prst="rect">
            <a:avLst/>
          </a:prstGeom>
        </p:spPr>
      </p:pic>
      <p:pic>
        <p:nvPicPr>
          <p:cNvPr id="33" name="Picture 32" descr="A graph of a function&#10;&#10;Description automatically generated">
            <a:extLst>
              <a:ext uri="{FF2B5EF4-FFF2-40B4-BE49-F238E27FC236}">
                <a16:creationId xmlns:a16="http://schemas.microsoft.com/office/drawing/2014/main" id="{9DDA827F-F3BC-0E0C-2DCB-92FF4C50DB1C}"/>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237707" y="714628"/>
            <a:ext cx="5674745" cy="5674745"/>
          </a:xfrm>
          <a:prstGeom prst="rect">
            <a:avLst/>
          </a:prstGeom>
        </p:spPr>
      </p:pic>
      <p:pic>
        <p:nvPicPr>
          <p:cNvPr id="35" name="Picture 34" descr="A graph of a function&#10;&#10;Description automatically generated">
            <a:extLst>
              <a:ext uri="{FF2B5EF4-FFF2-40B4-BE49-F238E27FC236}">
                <a16:creationId xmlns:a16="http://schemas.microsoft.com/office/drawing/2014/main" id="{45370249-F0A7-7885-2DE5-F052FF9F0A2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237737" y="715811"/>
            <a:ext cx="5678353" cy="5678353"/>
          </a:xfrm>
          <a:prstGeom prst="rect">
            <a:avLst/>
          </a:prstGeom>
        </p:spPr>
      </p:pic>
      <p:pic>
        <p:nvPicPr>
          <p:cNvPr id="37" name="Picture 36" descr="A graph of a square with a square in the middle&#10;&#10;Description automatically generated with medium confidence">
            <a:extLst>
              <a:ext uri="{FF2B5EF4-FFF2-40B4-BE49-F238E27FC236}">
                <a16:creationId xmlns:a16="http://schemas.microsoft.com/office/drawing/2014/main" id="{6DDA03F2-828F-BE9A-F0EE-945496D45307}"/>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236379" y="716210"/>
            <a:ext cx="5672445" cy="5672445"/>
          </a:xfrm>
          <a:prstGeom prst="rect">
            <a:avLst/>
          </a:prstGeom>
        </p:spPr>
      </p:pic>
      <p:pic>
        <p:nvPicPr>
          <p:cNvPr id="39" name="Picture 38" descr="A graph of a square with lines and dots&#10;&#10;Description automatically generated">
            <a:extLst>
              <a:ext uri="{FF2B5EF4-FFF2-40B4-BE49-F238E27FC236}">
                <a16:creationId xmlns:a16="http://schemas.microsoft.com/office/drawing/2014/main" id="{A9EE71C7-FE4B-CD34-B155-DD4A35700F17}"/>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238501" y="714223"/>
            <a:ext cx="5676886" cy="5676886"/>
          </a:xfrm>
          <a:prstGeom prst="rect">
            <a:avLst/>
          </a:prstGeom>
        </p:spPr>
      </p:pic>
      <p:graphicFrame>
        <p:nvGraphicFramePr>
          <p:cNvPr id="40" name="Object 6">
            <a:extLst>
              <a:ext uri="{FF2B5EF4-FFF2-40B4-BE49-F238E27FC236}">
                <a16:creationId xmlns:a16="http://schemas.microsoft.com/office/drawing/2014/main" id="{4A7E3696-2803-DD7A-9D71-22972EDE0C29}"/>
              </a:ext>
            </a:extLst>
          </p:cNvPr>
          <p:cNvGraphicFramePr>
            <a:graphicFrameLocks noChangeAspect="1"/>
          </p:cNvGraphicFramePr>
          <p:nvPr>
            <p:extLst>
              <p:ext uri="{D42A27DB-BD31-4B8C-83A1-F6EECF244321}">
                <p14:modId xmlns:p14="http://schemas.microsoft.com/office/powerpoint/2010/main" val="1705204254"/>
              </p:ext>
            </p:extLst>
          </p:nvPr>
        </p:nvGraphicFramePr>
        <p:xfrm>
          <a:off x="3551277" y="1578179"/>
          <a:ext cx="2493963" cy="706437"/>
        </p:xfrm>
        <a:graphic>
          <a:graphicData uri="http://schemas.openxmlformats.org/presentationml/2006/ole">
            <mc:AlternateContent xmlns:mc="http://schemas.openxmlformats.org/markup-compatibility/2006">
              <mc:Choice xmlns:v="urn:schemas-microsoft-com:vml" Requires="v">
                <p:oleObj name="Equation" r:id="rId37" imgW="1384200" imgH="393480" progId="Equation.DSMT4">
                  <p:embed/>
                </p:oleObj>
              </mc:Choice>
              <mc:Fallback>
                <p:oleObj name="Equation" r:id="rId37" imgW="1384200" imgH="393480" progId="Equation.DSMT4">
                  <p:embed/>
                  <p:pic>
                    <p:nvPicPr>
                      <p:cNvPr id="6" name="Object 6">
                        <a:extLst>
                          <a:ext uri="{FF2B5EF4-FFF2-40B4-BE49-F238E27FC236}">
                            <a16:creationId xmlns:a16="http://schemas.microsoft.com/office/drawing/2014/main" id="{76954F5F-BFA7-B782-E243-0459F2BC90AC}"/>
                          </a:ext>
                        </a:extLst>
                      </p:cNvPr>
                      <p:cNvPicPr>
                        <a:picLocks noChangeAspect="1" noChangeArrowheads="1"/>
                      </p:cNvPicPr>
                      <p:nvPr/>
                    </p:nvPicPr>
                    <p:blipFill>
                      <a:blip r:embed="rId38"/>
                      <a:srcRect/>
                      <a:stretch>
                        <a:fillRect/>
                      </a:stretch>
                    </p:blipFill>
                    <p:spPr bwMode="auto">
                      <a:xfrm>
                        <a:off x="3551277" y="1578179"/>
                        <a:ext cx="2493963" cy="706437"/>
                      </a:xfrm>
                      <a:prstGeom prst="rect">
                        <a:avLst/>
                      </a:prstGeom>
                      <a:noFill/>
                      <a:ln>
                        <a:noFill/>
                      </a:ln>
                    </p:spPr>
                  </p:pic>
                </p:oleObj>
              </mc:Fallback>
            </mc:AlternateContent>
          </a:graphicData>
        </a:graphic>
      </p:graphicFrame>
      <p:cxnSp>
        <p:nvCxnSpPr>
          <p:cNvPr id="41" name="Straight Connector 40">
            <a:extLst>
              <a:ext uri="{FF2B5EF4-FFF2-40B4-BE49-F238E27FC236}">
                <a16:creationId xmlns:a16="http://schemas.microsoft.com/office/drawing/2014/main" id="{B062FF92-BECE-050F-5B3F-8650038DDBF2}"/>
              </a:ext>
            </a:extLst>
          </p:cNvPr>
          <p:cNvCxnSpPr>
            <a:cxnSpLocks/>
          </p:cNvCxnSpPr>
          <p:nvPr/>
        </p:nvCxnSpPr>
        <p:spPr>
          <a:xfrm flipV="1">
            <a:off x="3451592" y="1524000"/>
            <a:ext cx="0" cy="31242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43" name="Object 6">
            <a:extLst>
              <a:ext uri="{FF2B5EF4-FFF2-40B4-BE49-F238E27FC236}">
                <a16:creationId xmlns:a16="http://schemas.microsoft.com/office/drawing/2014/main" id="{09D38C77-DAD5-6B1A-73B0-62B486DDFA7F}"/>
              </a:ext>
            </a:extLst>
          </p:cNvPr>
          <p:cNvGraphicFramePr>
            <a:graphicFrameLocks noChangeAspect="1"/>
          </p:cNvGraphicFramePr>
          <p:nvPr>
            <p:extLst>
              <p:ext uri="{D42A27DB-BD31-4B8C-83A1-F6EECF244321}">
                <p14:modId xmlns:p14="http://schemas.microsoft.com/office/powerpoint/2010/main" val="1303481061"/>
              </p:ext>
            </p:extLst>
          </p:nvPr>
        </p:nvGraphicFramePr>
        <p:xfrm>
          <a:off x="3703638" y="2246313"/>
          <a:ext cx="1050925" cy="706437"/>
        </p:xfrm>
        <a:graphic>
          <a:graphicData uri="http://schemas.openxmlformats.org/presentationml/2006/ole">
            <mc:AlternateContent xmlns:mc="http://schemas.openxmlformats.org/markup-compatibility/2006">
              <mc:Choice xmlns:v="urn:schemas-microsoft-com:vml" Requires="v">
                <p:oleObj name="Equation" r:id="rId39" imgW="583920" imgH="393480" progId="Equation.DSMT4">
                  <p:embed/>
                </p:oleObj>
              </mc:Choice>
              <mc:Fallback>
                <p:oleObj name="Equation" r:id="rId39" imgW="583920" imgH="393480" progId="Equation.DSMT4">
                  <p:embed/>
                  <p:pic>
                    <p:nvPicPr>
                      <p:cNvPr id="40" name="Object 6">
                        <a:extLst>
                          <a:ext uri="{FF2B5EF4-FFF2-40B4-BE49-F238E27FC236}">
                            <a16:creationId xmlns:a16="http://schemas.microsoft.com/office/drawing/2014/main" id="{4A7E3696-2803-DD7A-9D71-22972EDE0C29}"/>
                          </a:ext>
                        </a:extLst>
                      </p:cNvPr>
                      <p:cNvPicPr>
                        <a:picLocks noChangeAspect="1" noChangeArrowheads="1"/>
                      </p:cNvPicPr>
                      <p:nvPr/>
                    </p:nvPicPr>
                    <p:blipFill>
                      <a:blip r:embed="rId40"/>
                      <a:srcRect/>
                      <a:stretch>
                        <a:fillRect/>
                      </a:stretch>
                    </p:blipFill>
                    <p:spPr bwMode="auto">
                      <a:xfrm>
                        <a:off x="3703638" y="2246313"/>
                        <a:ext cx="1050925" cy="706437"/>
                      </a:xfrm>
                      <a:prstGeom prst="rect">
                        <a:avLst/>
                      </a:prstGeom>
                      <a:noFill/>
                      <a:ln>
                        <a:noFill/>
                      </a:ln>
                    </p:spPr>
                  </p:pic>
                </p:oleObj>
              </mc:Fallback>
            </mc:AlternateContent>
          </a:graphicData>
        </a:graphic>
      </p:graphicFrame>
      <p:pic>
        <p:nvPicPr>
          <p:cNvPr id="45" name="Picture 44" descr="A graph of a function&#10;&#10;Description automatically generated">
            <a:extLst>
              <a:ext uri="{FF2B5EF4-FFF2-40B4-BE49-F238E27FC236}">
                <a16:creationId xmlns:a16="http://schemas.microsoft.com/office/drawing/2014/main" id="{990368FB-049F-D3D1-B5DA-AF52900A569C}"/>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6242941" y="716977"/>
            <a:ext cx="5671678" cy="5671678"/>
          </a:xfrm>
          <a:prstGeom prst="rect">
            <a:avLst/>
          </a:prstGeom>
        </p:spPr>
      </p:pic>
      <p:graphicFrame>
        <p:nvGraphicFramePr>
          <p:cNvPr id="46" name="Object 45">
            <a:extLst>
              <a:ext uri="{FF2B5EF4-FFF2-40B4-BE49-F238E27FC236}">
                <a16:creationId xmlns:a16="http://schemas.microsoft.com/office/drawing/2014/main" id="{802CFEFE-11AE-AB7A-B0E9-B0670F87EB12}"/>
              </a:ext>
            </a:extLst>
          </p:cNvPr>
          <p:cNvGraphicFramePr>
            <a:graphicFrameLocks noChangeAspect="1"/>
          </p:cNvGraphicFramePr>
          <p:nvPr>
            <p:extLst>
              <p:ext uri="{D42A27DB-BD31-4B8C-83A1-F6EECF244321}">
                <p14:modId xmlns:p14="http://schemas.microsoft.com/office/powerpoint/2010/main" val="2904350515"/>
              </p:ext>
            </p:extLst>
          </p:nvPr>
        </p:nvGraphicFramePr>
        <p:xfrm>
          <a:off x="8858291" y="3417733"/>
          <a:ext cx="479420" cy="271751"/>
        </p:xfrm>
        <a:graphic>
          <a:graphicData uri="http://schemas.openxmlformats.org/presentationml/2006/ole">
            <mc:AlternateContent xmlns:mc="http://schemas.openxmlformats.org/markup-compatibility/2006">
              <mc:Choice xmlns:v="urn:schemas-microsoft-com:vml" Requires="v">
                <p:oleObj name="Equation" r:id="rId42" imgW="355320" imgH="203040" progId="Equation.DSMT4">
                  <p:embed/>
                </p:oleObj>
              </mc:Choice>
              <mc:Fallback>
                <p:oleObj name="Equation" r:id="rId42" imgW="355320" imgH="203040" progId="Equation.DSMT4">
                  <p:embed/>
                  <p:pic>
                    <p:nvPicPr>
                      <p:cNvPr id="11" name="Object 10">
                        <a:extLst>
                          <a:ext uri="{FF2B5EF4-FFF2-40B4-BE49-F238E27FC236}">
                            <a16:creationId xmlns:a16="http://schemas.microsoft.com/office/drawing/2014/main" id="{D66564F1-BA21-BCE7-37D6-E174536F73D4}"/>
                          </a:ext>
                        </a:extLst>
                      </p:cNvPr>
                      <p:cNvPicPr>
                        <a:picLocks noChangeAspect="1" noChangeArrowheads="1"/>
                      </p:cNvPicPr>
                      <p:nvPr/>
                    </p:nvPicPr>
                    <p:blipFill>
                      <a:blip r:embed="rId43"/>
                      <a:srcRect/>
                      <a:stretch>
                        <a:fillRect/>
                      </a:stretch>
                    </p:blipFill>
                    <p:spPr bwMode="auto">
                      <a:xfrm>
                        <a:off x="8858291" y="3417733"/>
                        <a:ext cx="479420" cy="271751"/>
                      </a:xfrm>
                      <a:prstGeom prst="rect">
                        <a:avLst/>
                      </a:prstGeom>
                      <a:noFill/>
                      <a:ln>
                        <a:noFill/>
                      </a:ln>
                    </p:spPr>
                  </p:pic>
                </p:oleObj>
              </mc:Fallback>
            </mc:AlternateContent>
          </a:graphicData>
        </a:graphic>
      </p:graphicFrame>
      <p:graphicFrame>
        <p:nvGraphicFramePr>
          <p:cNvPr id="47" name="Object 46">
            <a:extLst>
              <a:ext uri="{FF2B5EF4-FFF2-40B4-BE49-F238E27FC236}">
                <a16:creationId xmlns:a16="http://schemas.microsoft.com/office/drawing/2014/main" id="{5997CFEA-4ECA-432A-9484-41CB6D9B118F}"/>
              </a:ext>
            </a:extLst>
          </p:cNvPr>
          <p:cNvGraphicFramePr>
            <a:graphicFrameLocks noChangeAspect="1"/>
          </p:cNvGraphicFramePr>
          <p:nvPr>
            <p:extLst>
              <p:ext uri="{D42A27DB-BD31-4B8C-83A1-F6EECF244321}">
                <p14:modId xmlns:p14="http://schemas.microsoft.com/office/powerpoint/2010/main" val="1972024710"/>
              </p:ext>
            </p:extLst>
          </p:nvPr>
        </p:nvGraphicFramePr>
        <p:xfrm>
          <a:off x="8909295" y="2681774"/>
          <a:ext cx="479420" cy="271751"/>
        </p:xfrm>
        <a:graphic>
          <a:graphicData uri="http://schemas.openxmlformats.org/presentationml/2006/ole">
            <mc:AlternateContent xmlns:mc="http://schemas.openxmlformats.org/markup-compatibility/2006">
              <mc:Choice xmlns:v="urn:schemas-microsoft-com:vml" Requires="v">
                <p:oleObj name="Equation" r:id="rId44" imgW="355320" imgH="203040" progId="Equation.DSMT4">
                  <p:embed/>
                </p:oleObj>
              </mc:Choice>
              <mc:Fallback>
                <p:oleObj name="Equation" r:id="rId44" imgW="355320" imgH="203040" progId="Equation.DSMT4">
                  <p:embed/>
                  <p:pic>
                    <p:nvPicPr>
                      <p:cNvPr id="46" name="Object 45">
                        <a:extLst>
                          <a:ext uri="{FF2B5EF4-FFF2-40B4-BE49-F238E27FC236}">
                            <a16:creationId xmlns:a16="http://schemas.microsoft.com/office/drawing/2014/main" id="{802CFEFE-11AE-AB7A-B0E9-B0670F87EB12}"/>
                          </a:ext>
                        </a:extLst>
                      </p:cNvPr>
                      <p:cNvPicPr>
                        <a:picLocks noChangeAspect="1" noChangeArrowheads="1"/>
                      </p:cNvPicPr>
                      <p:nvPr/>
                    </p:nvPicPr>
                    <p:blipFill>
                      <a:blip r:embed="rId45"/>
                      <a:srcRect/>
                      <a:stretch>
                        <a:fillRect/>
                      </a:stretch>
                    </p:blipFill>
                    <p:spPr bwMode="auto">
                      <a:xfrm>
                        <a:off x="8909295" y="2681774"/>
                        <a:ext cx="479420" cy="271751"/>
                      </a:xfrm>
                      <a:prstGeom prst="rect">
                        <a:avLst/>
                      </a:prstGeom>
                      <a:noFill/>
                      <a:ln>
                        <a:noFill/>
                      </a:ln>
                    </p:spPr>
                  </p:pic>
                </p:oleObj>
              </mc:Fallback>
            </mc:AlternateContent>
          </a:graphicData>
        </a:graphic>
      </p:graphicFrame>
      <p:graphicFrame>
        <p:nvGraphicFramePr>
          <p:cNvPr id="48" name="Object 47">
            <a:extLst>
              <a:ext uri="{FF2B5EF4-FFF2-40B4-BE49-F238E27FC236}">
                <a16:creationId xmlns:a16="http://schemas.microsoft.com/office/drawing/2014/main" id="{7F488B85-651F-7AAD-BF4C-478993A475BC}"/>
              </a:ext>
            </a:extLst>
          </p:cNvPr>
          <p:cNvGraphicFramePr>
            <a:graphicFrameLocks noChangeAspect="1"/>
          </p:cNvGraphicFramePr>
          <p:nvPr>
            <p:extLst>
              <p:ext uri="{D42A27DB-BD31-4B8C-83A1-F6EECF244321}">
                <p14:modId xmlns:p14="http://schemas.microsoft.com/office/powerpoint/2010/main" val="3673196700"/>
              </p:ext>
            </p:extLst>
          </p:nvPr>
        </p:nvGraphicFramePr>
        <p:xfrm>
          <a:off x="8883650" y="4424363"/>
          <a:ext cx="581025" cy="271462"/>
        </p:xfrm>
        <a:graphic>
          <a:graphicData uri="http://schemas.openxmlformats.org/presentationml/2006/ole">
            <mc:AlternateContent xmlns:mc="http://schemas.openxmlformats.org/markup-compatibility/2006">
              <mc:Choice xmlns:v="urn:schemas-microsoft-com:vml" Requires="v">
                <p:oleObj name="Equation" r:id="rId46" imgW="431640" imgH="203040" progId="Equation.DSMT4">
                  <p:embed/>
                </p:oleObj>
              </mc:Choice>
              <mc:Fallback>
                <p:oleObj name="Equation" r:id="rId46" imgW="431640" imgH="203040" progId="Equation.DSMT4">
                  <p:embed/>
                  <p:pic>
                    <p:nvPicPr>
                      <p:cNvPr id="47" name="Object 46">
                        <a:extLst>
                          <a:ext uri="{FF2B5EF4-FFF2-40B4-BE49-F238E27FC236}">
                            <a16:creationId xmlns:a16="http://schemas.microsoft.com/office/drawing/2014/main" id="{5997CFEA-4ECA-432A-9484-41CB6D9B118F}"/>
                          </a:ext>
                        </a:extLst>
                      </p:cNvPr>
                      <p:cNvPicPr>
                        <a:picLocks noChangeAspect="1" noChangeArrowheads="1"/>
                      </p:cNvPicPr>
                      <p:nvPr/>
                    </p:nvPicPr>
                    <p:blipFill>
                      <a:blip r:embed="rId47"/>
                      <a:srcRect/>
                      <a:stretch>
                        <a:fillRect/>
                      </a:stretch>
                    </p:blipFill>
                    <p:spPr bwMode="auto">
                      <a:xfrm>
                        <a:off x="8883650" y="4424363"/>
                        <a:ext cx="581025" cy="271462"/>
                      </a:xfrm>
                      <a:prstGeom prst="rect">
                        <a:avLst/>
                      </a:prstGeom>
                      <a:noFill/>
                      <a:ln>
                        <a:noFill/>
                      </a:ln>
                    </p:spPr>
                  </p:pic>
                </p:oleObj>
              </mc:Fallback>
            </mc:AlternateContent>
          </a:graphicData>
        </a:graphic>
      </p:graphicFrame>
      <p:graphicFrame>
        <p:nvGraphicFramePr>
          <p:cNvPr id="49" name="Object 48">
            <a:extLst>
              <a:ext uri="{FF2B5EF4-FFF2-40B4-BE49-F238E27FC236}">
                <a16:creationId xmlns:a16="http://schemas.microsoft.com/office/drawing/2014/main" id="{1DD58C7A-D768-BB03-D980-99B3D11CF249}"/>
              </a:ext>
            </a:extLst>
          </p:cNvPr>
          <p:cNvGraphicFramePr>
            <a:graphicFrameLocks noChangeAspect="1"/>
          </p:cNvGraphicFramePr>
          <p:nvPr>
            <p:extLst>
              <p:ext uri="{D42A27DB-BD31-4B8C-83A1-F6EECF244321}">
                <p14:modId xmlns:p14="http://schemas.microsoft.com/office/powerpoint/2010/main" val="1447682175"/>
              </p:ext>
            </p:extLst>
          </p:nvPr>
        </p:nvGraphicFramePr>
        <p:xfrm>
          <a:off x="9863138" y="3416300"/>
          <a:ext cx="461962" cy="271463"/>
        </p:xfrm>
        <a:graphic>
          <a:graphicData uri="http://schemas.openxmlformats.org/presentationml/2006/ole">
            <mc:AlternateContent xmlns:mc="http://schemas.openxmlformats.org/markup-compatibility/2006">
              <mc:Choice xmlns:v="urn:schemas-microsoft-com:vml" Requires="v">
                <p:oleObj name="Equation" r:id="rId48" imgW="342720" imgH="203040" progId="Equation.DSMT4">
                  <p:embed/>
                </p:oleObj>
              </mc:Choice>
              <mc:Fallback>
                <p:oleObj name="Equation" r:id="rId48" imgW="342720" imgH="203040" progId="Equation.DSMT4">
                  <p:embed/>
                  <p:pic>
                    <p:nvPicPr>
                      <p:cNvPr id="48" name="Object 47">
                        <a:extLst>
                          <a:ext uri="{FF2B5EF4-FFF2-40B4-BE49-F238E27FC236}">
                            <a16:creationId xmlns:a16="http://schemas.microsoft.com/office/drawing/2014/main" id="{7F488B85-651F-7AAD-BF4C-478993A475BC}"/>
                          </a:ext>
                        </a:extLst>
                      </p:cNvPr>
                      <p:cNvPicPr>
                        <a:picLocks noChangeAspect="1" noChangeArrowheads="1"/>
                      </p:cNvPicPr>
                      <p:nvPr/>
                    </p:nvPicPr>
                    <p:blipFill>
                      <a:blip r:embed="rId49"/>
                      <a:srcRect/>
                      <a:stretch>
                        <a:fillRect/>
                      </a:stretch>
                    </p:blipFill>
                    <p:spPr bwMode="auto">
                      <a:xfrm>
                        <a:off x="9863138" y="3416300"/>
                        <a:ext cx="461962" cy="271463"/>
                      </a:xfrm>
                      <a:prstGeom prst="rect">
                        <a:avLst/>
                      </a:prstGeom>
                      <a:noFill/>
                      <a:ln>
                        <a:noFill/>
                      </a:ln>
                    </p:spPr>
                  </p:pic>
                </p:oleObj>
              </mc:Fallback>
            </mc:AlternateContent>
          </a:graphicData>
        </a:graphic>
      </p:graphicFrame>
      <p:graphicFrame>
        <p:nvGraphicFramePr>
          <p:cNvPr id="50" name="Object 49">
            <a:extLst>
              <a:ext uri="{FF2B5EF4-FFF2-40B4-BE49-F238E27FC236}">
                <a16:creationId xmlns:a16="http://schemas.microsoft.com/office/drawing/2014/main" id="{87676866-7BD3-C539-CDE5-445E4607176C}"/>
              </a:ext>
            </a:extLst>
          </p:cNvPr>
          <p:cNvGraphicFramePr>
            <a:graphicFrameLocks noChangeAspect="1"/>
          </p:cNvGraphicFramePr>
          <p:nvPr>
            <p:extLst>
              <p:ext uri="{D42A27DB-BD31-4B8C-83A1-F6EECF244321}">
                <p14:modId xmlns:p14="http://schemas.microsoft.com/office/powerpoint/2010/main" val="3462360898"/>
              </p:ext>
            </p:extLst>
          </p:nvPr>
        </p:nvGraphicFramePr>
        <p:xfrm>
          <a:off x="7308850" y="3408363"/>
          <a:ext cx="581025" cy="271462"/>
        </p:xfrm>
        <a:graphic>
          <a:graphicData uri="http://schemas.openxmlformats.org/presentationml/2006/ole">
            <mc:AlternateContent xmlns:mc="http://schemas.openxmlformats.org/markup-compatibility/2006">
              <mc:Choice xmlns:v="urn:schemas-microsoft-com:vml" Requires="v">
                <p:oleObj name="Equation" r:id="rId50" imgW="431640" imgH="203040" progId="Equation.DSMT4">
                  <p:embed/>
                </p:oleObj>
              </mc:Choice>
              <mc:Fallback>
                <p:oleObj name="Equation" r:id="rId50" imgW="431640" imgH="203040" progId="Equation.DSMT4">
                  <p:embed/>
                  <p:pic>
                    <p:nvPicPr>
                      <p:cNvPr id="49" name="Object 48">
                        <a:extLst>
                          <a:ext uri="{FF2B5EF4-FFF2-40B4-BE49-F238E27FC236}">
                            <a16:creationId xmlns:a16="http://schemas.microsoft.com/office/drawing/2014/main" id="{1DD58C7A-D768-BB03-D980-99B3D11CF249}"/>
                          </a:ext>
                        </a:extLst>
                      </p:cNvPr>
                      <p:cNvPicPr>
                        <a:picLocks noChangeAspect="1" noChangeArrowheads="1"/>
                      </p:cNvPicPr>
                      <p:nvPr/>
                    </p:nvPicPr>
                    <p:blipFill>
                      <a:blip r:embed="rId51"/>
                      <a:srcRect/>
                      <a:stretch>
                        <a:fillRect/>
                      </a:stretch>
                    </p:blipFill>
                    <p:spPr bwMode="auto">
                      <a:xfrm>
                        <a:off x="7308850" y="3408363"/>
                        <a:ext cx="581025" cy="271462"/>
                      </a:xfrm>
                      <a:prstGeom prst="rect">
                        <a:avLst/>
                      </a:prstGeom>
                      <a:noFill/>
                      <a:ln>
                        <a:noFill/>
                      </a:ln>
                    </p:spPr>
                  </p:pic>
                </p:oleObj>
              </mc:Fallback>
            </mc:AlternateContent>
          </a:graphicData>
        </a:graphic>
      </p:graphicFrame>
      <p:graphicFrame>
        <p:nvGraphicFramePr>
          <p:cNvPr id="51" name="Object 50">
            <a:extLst>
              <a:ext uri="{FF2B5EF4-FFF2-40B4-BE49-F238E27FC236}">
                <a16:creationId xmlns:a16="http://schemas.microsoft.com/office/drawing/2014/main" id="{13BBF350-D68A-2E5F-94C8-E952BF04226B}"/>
              </a:ext>
            </a:extLst>
          </p:cNvPr>
          <p:cNvGraphicFramePr>
            <a:graphicFrameLocks noChangeAspect="1"/>
          </p:cNvGraphicFramePr>
          <p:nvPr>
            <p:extLst>
              <p:ext uri="{D42A27DB-BD31-4B8C-83A1-F6EECF244321}">
                <p14:modId xmlns:p14="http://schemas.microsoft.com/office/powerpoint/2010/main" val="2135022013"/>
              </p:ext>
            </p:extLst>
          </p:nvPr>
        </p:nvGraphicFramePr>
        <p:xfrm>
          <a:off x="8909295" y="2117705"/>
          <a:ext cx="736600" cy="322263"/>
        </p:xfrm>
        <a:graphic>
          <a:graphicData uri="http://schemas.openxmlformats.org/presentationml/2006/ole">
            <mc:AlternateContent xmlns:mc="http://schemas.openxmlformats.org/markup-compatibility/2006">
              <mc:Choice xmlns:v="urn:schemas-microsoft-com:vml" Requires="v">
                <p:oleObj name="Equation" r:id="rId52" imgW="545760" imgH="241200" progId="Equation.DSMT4">
                  <p:embed/>
                </p:oleObj>
              </mc:Choice>
              <mc:Fallback>
                <p:oleObj name="Equation" r:id="rId52" imgW="545760" imgH="241200" progId="Equation.DSMT4">
                  <p:embed/>
                  <p:pic>
                    <p:nvPicPr>
                      <p:cNvPr id="49" name="Object 48">
                        <a:extLst>
                          <a:ext uri="{FF2B5EF4-FFF2-40B4-BE49-F238E27FC236}">
                            <a16:creationId xmlns:a16="http://schemas.microsoft.com/office/drawing/2014/main" id="{1DD58C7A-D768-BB03-D980-99B3D11CF249}"/>
                          </a:ext>
                        </a:extLst>
                      </p:cNvPr>
                      <p:cNvPicPr>
                        <a:picLocks noChangeAspect="1" noChangeArrowheads="1"/>
                      </p:cNvPicPr>
                      <p:nvPr/>
                    </p:nvPicPr>
                    <p:blipFill>
                      <a:blip r:embed="rId53"/>
                      <a:srcRect/>
                      <a:stretch>
                        <a:fillRect/>
                      </a:stretch>
                    </p:blipFill>
                    <p:spPr bwMode="auto">
                      <a:xfrm>
                        <a:off x="8909295" y="2117705"/>
                        <a:ext cx="736600" cy="322263"/>
                      </a:xfrm>
                      <a:prstGeom prst="rect">
                        <a:avLst/>
                      </a:prstGeom>
                      <a:noFill/>
                      <a:ln>
                        <a:noFill/>
                      </a:ln>
                    </p:spPr>
                  </p:pic>
                </p:oleObj>
              </mc:Fallback>
            </mc:AlternateContent>
          </a:graphicData>
        </a:graphic>
      </p:graphicFrame>
      <p:graphicFrame>
        <p:nvGraphicFramePr>
          <p:cNvPr id="52" name="Object 51">
            <a:extLst>
              <a:ext uri="{FF2B5EF4-FFF2-40B4-BE49-F238E27FC236}">
                <a16:creationId xmlns:a16="http://schemas.microsoft.com/office/drawing/2014/main" id="{D71ECC7E-2F74-C349-EFDE-4E64EB28D86C}"/>
              </a:ext>
            </a:extLst>
          </p:cNvPr>
          <p:cNvGraphicFramePr>
            <a:graphicFrameLocks noChangeAspect="1"/>
          </p:cNvGraphicFramePr>
          <p:nvPr>
            <p:extLst>
              <p:ext uri="{D42A27DB-BD31-4B8C-83A1-F6EECF244321}">
                <p14:modId xmlns:p14="http://schemas.microsoft.com/office/powerpoint/2010/main" val="2966908658"/>
              </p:ext>
            </p:extLst>
          </p:nvPr>
        </p:nvGraphicFramePr>
        <p:xfrm>
          <a:off x="8880475" y="4968875"/>
          <a:ext cx="857250" cy="322263"/>
        </p:xfrm>
        <a:graphic>
          <a:graphicData uri="http://schemas.openxmlformats.org/presentationml/2006/ole">
            <mc:AlternateContent xmlns:mc="http://schemas.openxmlformats.org/markup-compatibility/2006">
              <mc:Choice xmlns:v="urn:schemas-microsoft-com:vml" Requires="v">
                <p:oleObj name="Equation" r:id="rId54" imgW="634680" imgH="241200" progId="Equation.DSMT4">
                  <p:embed/>
                </p:oleObj>
              </mc:Choice>
              <mc:Fallback>
                <p:oleObj name="Equation" r:id="rId54" imgW="634680" imgH="241200" progId="Equation.DSMT4">
                  <p:embed/>
                  <p:pic>
                    <p:nvPicPr>
                      <p:cNvPr id="51" name="Object 50">
                        <a:extLst>
                          <a:ext uri="{FF2B5EF4-FFF2-40B4-BE49-F238E27FC236}">
                            <a16:creationId xmlns:a16="http://schemas.microsoft.com/office/drawing/2014/main" id="{13BBF350-D68A-2E5F-94C8-E952BF04226B}"/>
                          </a:ext>
                        </a:extLst>
                      </p:cNvPr>
                      <p:cNvPicPr>
                        <a:picLocks noChangeAspect="1" noChangeArrowheads="1"/>
                      </p:cNvPicPr>
                      <p:nvPr/>
                    </p:nvPicPr>
                    <p:blipFill>
                      <a:blip r:embed="rId55"/>
                      <a:srcRect/>
                      <a:stretch>
                        <a:fillRect/>
                      </a:stretch>
                    </p:blipFill>
                    <p:spPr bwMode="auto">
                      <a:xfrm>
                        <a:off x="8880475" y="4968875"/>
                        <a:ext cx="857250" cy="322263"/>
                      </a:xfrm>
                      <a:prstGeom prst="rect">
                        <a:avLst/>
                      </a:prstGeom>
                      <a:noFill/>
                      <a:ln>
                        <a:noFill/>
                      </a:ln>
                    </p:spPr>
                  </p:pic>
                </p:oleObj>
              </mc:Fallback>
            </mc:AlternateContent>
          </a:graphicData>
        </a:graphic>
      </p:graphicFrame>
      <p:graphicFrame>
        <p:nvGraphicFramePr>
          <p:cNvPr id="53" name="Object 6">
            <a:extLst>
              <a:ext uri="{FF2B5EF4-FFF2-40B4-BE49-F238E27FC236}">
                <a16:creationId xmlns:a16="http://schemas.microsoft.com/office/drawing/2014/main" id="{B1EF6160-DBE0-4717-602C-960000B415CB}"/>
              </a:ext>
            </a:extLst>
          </p:cNvPr>
          <p:cNvGraphicFramePr>
            <a:graphicFrameLocks noChangeAspect="1"/>
          </p:cNvGraphicFramePr>
          <p:nvPr>
            <p:extLst>
              <p:ext uri="{D42A27DB-BD31-4B8C-83A1-F6EECF244321}">
                <p14:modId xmlns:p14="http://schemas.microsoft.com/office/powerpoint/2010/main" val="1322327193"/>
              </p:ext>
            </p:extLst>
          </p:nvPr>
        </p:nvGraphicFramePr>
        <p:xfrm>
          <a:off x="11008868" y="1294016"/>
          <a:ext cx="698500" cy="568325"/>
        </p:xfrm>
        <a:graphic>
          <a:graphicData uri="http://schemas.openxmlformats.org/presentationml/2006/ole">
            <mc:AlternateContent xmlns:mc="http://schemas.openxmlformats.org/markup-compatibility/2006">
              <mc:Choice xmlns:v="urn:schemas-microsoft-com:vml" Requires="v">
                <p:oleObj name="Equation" r:id="rId56" imgW="482400" imgH="393480" progId="Equation.DSMT4">
                  <p:embed/>
                </p:oleObj>
              </mc:Choice>
              <mc:Fallback>
                <p:oleObj name="Equation" r:id="rId56" imgW="482400" imgH="393480" progId="Equation.DSMT4">
                  <p:embed/>
                  <p:pic>
                    <p:nvPicPr>
                      <p:cNvPr id="43" name="Object 6">
                        <a:extLst>
                          <a:ext uri="{FF2B5EF4-FFF2-40B4-BE49-F238E27FC236}">
                            <a16:creationId xmlns:a16="http://schemas.microsoft.com/office/drawing/2014/main" id="{09D38C77-DAD5-6B1A-73B0-62B486DDFA7F}"/>
                          </a:ext>
                        </a:extLst>
                      </p:cNvPr>
                      <p:cNvPicPr>
                        <a:picLocks noChangeAspect="1" noChangeArrowheads="1"/>
                      </p:cNvPicPr>
                      <p:nvPr/>
                    </p:nvPicPr>
                    <p:blipFill>
                      <a:blip r:embed="rId57"/>
                      <a:srcRect/>
                      <a:stretch>
                        <a:fillRect/>
                      </a:stretch>
                    </p:blipFill>
                    <p:spPr bwMode="auto">
                      <a:xfrm>
                        <a:off x="11008868" y="1294016"/>
                        <a:ext cx="698500" cy="568325"/>
                      </a:xfrm>
                      <a:prstGeom prst="rect">
                        <a:avLst/>
                      </a:prstGeom>
                      <a:noFill/>
                      <a:ln>
                        <a:noFill/>
                      </a:ln>
                    </p:spPr>
                  </p:pic>
                </p:oleObj>
              </mc:Fallback>
            </mc:AlternateContent>
          </a:graphicData>
        </a:graphic>
      </p:graphicFrame>
      <p:graphicFrame>
        <p:nvGraphicFramePr>
          <p:cNvPr id="54" name="Object 6">
            <a:extLst>
              <a:ext uri="{FF2B5EF4-FFF2-40B4-BE49-F238E27FC236}">
                <a16:creationId xmlns:a16="http://schemas.microsoft.com/office/drawing/2014/main" id="{27CBC84D-FE59-CBDE-DF44-AAD0639DAA36}"/>
              </a:ext>
            </a:extLst>
          </p:cNvPr>
          <p:cNvGraphicFramePr>
            <a:graphicFrameLocks noChangeAspect="1"/>
          </p:cNvGraphicFramePr>
          <p:nvPr>
            <p:extLst>
              <p:ext uri="{D42A27DB-BD31-4B8C-83A1-F6EECF244321}">
                <p14:modId xmlns:p14="http://schemas.microsoft.com/office/powerpoint/2010/main" val="35444180"/>
              </p:ext>
            </p:extLst>
          </p:nvPr>
        </p:nvGraphicFramePr>
        <p:xfrm>
          <a:off x="10815638" y="5248275"/>
          <a:ext cx="846137" cy="568325"/>
        </p:xfrm>
        <a:graphic>
          <a:graphicData uri="http://schemas.openxmlformats.org/presentationml/2006/ole">
            <mc:AlternateContent xmlns:mc="http://schemas.openxmlformats.org/markup-compatibility/2006">
              <mc:Choice xmlns:v="urn:schemas-microsoft-com:vml" Requires="v">
                <p:oleObj name="Equation" r:id="rId58" imgW="583920" imgH="393480" progId="Equation.DSMT4">
                  <p:embed/>
                </p:oleObj>
              </mc:Choice>
              <mc:Fallback>
                <p:oleObj name="Equation" r:id="rId58" imgW="583920" imgH="393480" progId="Equation.DSMT4">
                  <p:embed/>
                  <p:pic>
                    <p:nvPicPr>
                      <p:cNvPr id="53" name="Object 6">
                        <a:extLst>
                          <a:ext uri="{FF2B5EF4-FFF2-40B4-BE49-F238E27FC236}">
                            <a16:creationId xmlns:a16="http://schemas.microsoft.com/office/drawing/2014/main" id="{B1EF6160-DBE0-4717-602C-960000B415CB}"/>
                          </a:ext>
                        </a:extLst>
                      </p:cNvPr>
                      <p:cNvPicPr>
                        <a:picLocks noChangeAspect="1" noChangeArrowheads="1"/>
                      </p:cNvPicPr>
                      <p:nvPr/>
                    </p:nvPicPr>
                    <p:blipFill>
                      <a:blip r:embed="rId59"/>
                      <a:srcRect/>
                      <a:stretch>
                        <a:fillRect/>
                      </a:stretch>
                    </p:blipFill>
                    <p:spPr bwMode="auto">
                      <a:xfrm>
                        <a:off x="10815638" y="5248275"/>
                        <a:ext cx="846137" cy="56832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445641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anim calcmode="lin" valueType="num">
                                      <p:cBhvr>
                                        <p:cTn id="38" dur="2000" fill="hold"/>
                                        <p:tgtEl>
                                          <p:spTgt spid="8"/>
                                        </p:tgtEl>
                                        <p:attrNameLst>
                                          <p:attrName>ppt_w</p:attrName>
                                        </p:attrNameLst>
                                      </p:cBhvr>
                                      <p:tavLst>
                                        <p:tav tm="0" fmla="#ppt_w*sin(2.5*pi*$)">
                                          <p:val>
                                            <p:fltVal val="0"/>
                                          </p:val>
                                        </p:tav>
                                        <p:tav tm="100000">
                                          <p:val>
                                            <p:fltVal val="1"/>
                                          </p:val>
                                        </p:tav>
                                      </p:tavLst>
                                    </p:anim>
                                    <p:anim calcmode="lin" valueType="num">
                                      <p:cBhvr>
                                        <p:cTn id="3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dissolv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dissolve">
                                      <p:cBhvr>
                                        <p:cTn id="84" dur="5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dissolve">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dissolve">
                                      <p:cBhvr>
                                        <p:cTn id="94" dur="500"/>
                                        <p:tgtEl>
                                          <p:spTgt spid="22"/>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fade">
                                      <p:cBhvr>
                                        <p:cTn id="99" dur="500"/>
                                        <p:tgtEl>
                                          <p:spTgt spid="27"/>
                                        </p:tgtEl>
                                      </p:cBhvr>
                                    </p:animEffect>
                                  </p:childTnLst>
                                </p:cTn>
                              </p:par>
                            </p:childTnLst>
                          </p:cTn>
                        </p:par>
                      </p:childTnLst>
                    </p:cTn>
                  </p:par>
                  <p:par>
                    <p:cTn id="100" fill="hold">
                      <p:stCondLst>
                        <p:cond delay="indefinite"/>
                      </p:stCondLst>
                      <p:childTnLst>
                        <p:par>
                          <p:cTn id="101" fill="hold">
                            <p:stCondLst>
                              <p:cond delay="0"/>
                            </p:stCondLst>
                            <p:childTnLst>
                              <p:par>
                                <p:cTn id="102" presetID="26" presetClass="entr" presetSubtype="0" fill="hold" nodeType="click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wipe(down)">
                                      <p:cBhvr>
                                        <p:cTn id="104" dur="580">
                                          <p:stCondLst>
                                            <p:cond delay="0"/>
                                          </p:stCondLst>
                                        </p:cTn>
                                        <p:tgtEl>
                                          <p:spTgt spid="46"/>
                                        </p:tgtEl>
                                      </p:cBhvr>
                                    </p:animEffect>
                                    <p:anim calcmode="lin" valueType="num">
                                      <p:cBhvr>
                                        <p:cTn id="105"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10" dur="26">
                                          <p:stCondLst>
                                            <p:cond delay="650"/>
                                          </p:stCondLst>
                                        </p:cTn>
                                        <p:tgtEl>
                                          <p:spTgt spid="46"/>
                                        </p:tgtEl>
                                      </p:cBhvr>
                                      <p:to x="100000" y="60000"/>
                                    </p:animScale>
                                    <p:animScale>
                                      <p:cBhvr>
                                        <p:cTn id="111" dur="166" decel="50000">
                                          <p:stCondLst>
                                            <p:cond delay="676"/>
                                          </p:stCondLst>
                                        </p:cTn>
                                        <p:tgtEl>
                                          <p:spTgt spid="46"/>
                                        </p:tgtEl>
                                      </p:cBhvr>
                                      <p:to x="100000" y="100000"/>
                                    </p:animScale>
                                    <p:animScale>
                                      <p:cBhvr>
                                        <p:cTn id="112" dur="26">
                                          <p:stCondLst>
                                            <p:cond delay="1312"/>
                                          </p:stCondLst>
                                        </p:cTn>
                                        <p:tgtEl>
                                          <p:spTgt spid="46"/>
                                        </p:tgtEl>
                                      </p:cBhvr>
                                      <p:to x="100000" y="80000"/>
                                    </p:animScale>
                                    <p:animScale>
                                      <p:cBhvr>
                                        <p:cTn id="113" dur="166" decel="50000">
                                          <p:stCondLst>
                                            <p:cond delay="1338"/>
                                          </p:stCondLst>
                                        </p:cTn>
                                        <p:tgtEl>
                                          <p:spTgt spid="46"/>
                                        </p:tgtEl>
                                      </p:cBhvr>
                                      <p:to x="100000" y="100000"/>
                                    </p:animScale>
                                    <p:animScale>
                                      <p:cBhvr>
                                        <p:cTn id="114" dur="26">
                                          <p:stCondLst>
                                            <p:cond delay="1642"/>
                                          </p:stCondLst>
                                        </p:cTn>
                                        <p:tgtEl>
                                          <p:spTgt spid="46"/>
                                        </p:tgtEl>
                                      </p:cBhvr>
                                      <p:to x="100000" y="90000"/>
                                    </p:animScale>
                                    <p:animScale>
                                      <p:cBhvr>
                                        <p:cTn id="115" dur="166" decel="50000">
                                          <p:stCondLst>
                                            <p:cond delay="1668"/>
                                          </p:stCondLst>
                                        </p:cTn>
                                        <p:tgtEl>
                                          <p:spTgt spid="46"/>
                                        </p:tgtEl>
                                      </p:cBhvr>
                                      <p:to x="100000" y="100000"/>
                                    </p:animScale>
                                    <p:animScale>
                                      <p:cBhvr>
                                        <p:cTn id="116" dur="26">
                                          <p:stCondLst>
                                            <p:cond delay="1808"/>
                                          </p:stCondLst>
                                        </p:cTn>
                                        <p:tgtEl>
                                          <p:spTgt spid="46"/>
                                        </p:tgtEl>
                                      </p:cBhvr>
                                      <p:to x="100000" y="95000"/>
                                    </p:animScale>
                                    <p:animScale>
                                      <p:cBhvr>
                                        <p:cTn id="117" dur="166" decel="50000">
                                          <p:stCondLst>
                                            <p:cond delay="1834"/>
                                          </p:stCondLst>
                                        </p:cTn>
                                        <p:tgtEl>
                                          <p:spTgt spid="46"/>
                                        </p:tgtEl>
                                      </p:cBhvr>
                                      <p:to x="100000" y="100000"/>
                                    </p:animScale>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fade">
                                      <p:cBhvr>
                                        <p:cTn id="122" dur="500"/>
                                        <p:tgtEl>
                                          <p:spTgt spid="29"/>
                                        </p:tgtEl>
                                      </p:cBhvr>
                                    </p:animEffect>
                                  </p:childTnLst>
                                </p:cTn>
                              </p:par>
                            </p:childTnLst>
                          </p:cTn>
                        </p:par>
                      </p:childTnLst>
                    </p:cTn>
                  </p:par>
                  <p:par>
                    <p:cTn id="123" fill="hold">
                      <p:stCondLst>
                        <p:cond delay="indefinite"/>
                      </p:stCondLst>
                      <p:childTnLst>
                        <p:par>
                          <p:cTn id="124" fill="hold">
                            <p:stCondLst>
                              <p:cond delay="0"/>
                            </p:stCondLst>
                            <p:childTnLst>
                              <p:par>
                                <p:cTn id="125" presetID="26" presetClass="entr" presetSubtype="0" fill="hold" nodeType="click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wipe(down)">
                                      <p:cBhvr>
                                        <p:cTn id="127" dur="580">
                                          <p:stCondLst>
                                            <p:cond delay="0"/>
                                          </p:stCondLst>
                                        </p:cTn>
                                        <p:tgtEl>
                                          <p:spTgt spid="47"/>
                                        </p:tgtEl>
                                      </p:cBhvr>
                                    </p:animEffect>
                                    <p:anim calcmode="lin" valueType="num">
                                      <p:cBhvr>
                                        <p:cTn id="12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3" dur="26">
                                          <p:stCondLst>
                                            <p:cond delay="650"/>
                                          </p:stCondLst>
                                        </p:cTn>
                                        <p:tgtEl>
                                          <p:spTgt spid="47"/>
                                        </p:tgtEl>
                                      </p:cBhvr>
                                      <p:to x="100000" y="60000"/>
                                    </p:animScale>
                                    <p:animScale>
                                      <p:cBhvr>
                                        <p:cTn id="134" dur="166" decel="50000">
                                          <p:stCondLst>
                                            <p:cond delay="676"/>
                                          </p:stCondLst>
                                        </p:cTn>
                                        <p:tgtEl>
                                          <p:spTgt spid="47"/>
                                        </p:tgtEl>
                                      </p:cBhvr>
                                      <p:to x="100000" y="100000"/>
                                    </p:animScale>
                                    <p:animScale>
                                      <p:cBhvr>
                                        <p:cTn id="135" dur="26">
                                          <p:stCondLst>
                                            <p:cond delay="1312"/>
                                          </p:stCondLst>
                                        </p:cTn>
                                        <p:tgtEl>
                                          <p:spTgt spid="47"/>
                                        </p:tgtEl>
                                      </p:cBhvr>
                                      <p:to x="100000" y="80000"/>
                                    </p:animScale>
                                    <p:animScale>
                                      <p:cBhvr>
                                        <p:cTn id="136" dur="166" decel="50000">
                                          <p:stCondLst>
                                            <p:cond delay="1338"/>
                                          </p:stCondLst>
                                        </p:cTn>
                                        <p:tgtEl>
                                          <p:spTgt spid="47"/>
                                        </p:tgtEl>
                                      </p:cBhvr>
                                      <p:to x="100000" y="100000"/>
                                    </p:animScale>
                                    <p:animScale>
                                      <p:cBhvr>
                                        <p:cTn id="137" dur="26">
                                          <p:stCondLst>
                                            <p:cond delay="1642"/>
                                          </p:stCondLst>
                                        </p:cTn>
                                        <p:tgtEl>
                                          <p:spTgt spid="47"/>
                                        </p:tgtEl>
                                      </p:cBhvr>
                                      <p:to x="100000" y="90000"/>
                                    </p:animScale>
                                    <p:animScale>
                                      <p:cBhvr>
                                        <p:cTn id="138" dur="166" decel="50000">
                                          <p:stCondLst>
                                            <p:cond delay="1668"/>
                                          </p:stCondLst>
                                        </p:cTn>
                                        <p:tgtEl>
                                          <p:spTgt spid="47"/>
                                        </p:tgtEl>
                                      </p:cBhvr>
                                      <p:to x="100000" y="100000"/>
                                    </p:animScale>
                                    <p:animScale>
                                      <p:cBhvr>
                                        <p:cTn id="139" dur="26">
                                          <p:stCondLst>
                                            <p:cond delay="1808"/>
                                          </p:stCondLst>
                                        </p:cTn>
                                        <p:tgtEl>
                                          <p:spTgt spid="47"/>
                                        </p:tgtEl>
                                      </p:cBhvr>
                                      <p:to x="100000" y="95000"/>
                                    </p:animScale>
                                    <p:animScale>
                                      <p:cBhvr>
                                        <p:cTn id="140" dur="166" decel="50000">
                                          <p:stCondLst>
                                            <p:cond delay="1834"/>
                                          </p:stCondLst>
                                        </p:cTn>
                                        <p:tgtEl>
                                          <p:spTgt spid="47"/>
                                        </p:tgtEl>
                                      </p:cBhvr>
                                      <p:to x="100000" y="100000"/>
                                    </p:animScale>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nodeType="clickEffect">
                                  <p:stCondLst>
                                    <p:cond delay="0"/>
                                  </p:stCondLst>
                                  <p:childTnLst>
                                    <p:set>
                                      <p:cBhvr>
                                        <p:cTn id="144" dur="1" fill="hold">
                                          <p:stCondLst>
                                            <p:cond delay="0"/>
                                          </p:stCondLst>
                                        </p:cTn>
                                        <p:tgtEl>
                                          <p:spTgt spid="48"/>
                                        </p:tgtEl>
                                        <p:attrNameLst>
                                          <p:attrName>style.visibility</p:attrName>
                                        </p:attrNameLst>
                                      </p:cBhvr>
                                      <p:to>
                                        <p:strVal val="visible"/>
                                      </p:to>
                                    </p:set>
                                    <p:animEffect transition="in" filter="wipe(down)">
                                      <p:cBhvr>
                                        <p:cTn id="145" dur="580">
                                          <p:stCondLst>
                                            <p:cond delay="0"/>
                                          </p:stCondLst>
                                        </p:cTn>
                                        <p:tgtEl>
                                          <p:spTgt spid="48"/>
                                        </p:tgtEl>
                                      </p:cBhvr>
                                    </p:animEffect>
                                    <p:anim calcmode="lin" valueType="num">
                                      <p:cBhvr>
                                        <p:cTn id="146"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51" dur="26">
                                          <p:stCondLst>
                                            <p:cond delay="650"/>
                                          </p:stCondLst>
                                        </p:cTn>
                                        <p:tgtEl>
                                          <p:spTgt spid="48"/>
                                        </p:tgtEl>
                                      </p:cBhvr>
                                      <p:to x="100000" y="60000"/>
                                    </p:animScale>
                                    <p:animScale>
                                      <p:cBhvr>
                                        <p:cTn id="152" dur="166" decel="50000">
                                          <p:stCondLst>
                                            <p:cond delay="676"/>
                                          </p:stCondLst>
                                        </p:cTn>
                                        <p:tgtEl>
                                          <p:spTgt spid="48"/>
                                        </p:tgtEl>
                                      </p:cBhvr>
                                      <p:to x="100000" y="100000"/>
                                    </p:animScale>
                                    <p:animScale>
                                      <p:cBhvr>
                                        <p:cTn id="153" dur="26">
                                          <p:stCondLst>
                                            <p:cond delay="1312"/>
                                          </p:stCondLst>
                                        </p:cTn>
                                        <p:tgtEl>
                                          <p:spTgt spid="48"/>
                                        </p:tgtEl>
                                      </p:cBhvr>
                                      <p:to x="100000" y="80000"/>
                                    </p:animScale>
                                    <p:animScale>
                                      <p:cBhvr>
                                        <p:cTn id="154" dur="166" decel="50000">
                                          <p:stCondLst>
                                            <p:cond delay="1338"/>
                                          </p:stCondLst>
                                        </p:cTn>
                                        <p:tgtEl>
                                          <p:spTgt spid="48"/>
                                        </p:tgtEl>
                                      </p:cBhvr>
                                      <p:to x="100000" y="100000"/>
                                    </p:animScale>
                                    <p:animScale>
                                      <p:cBhvr>
                                        <p:cTn id="155" dur="26">
                                          <p:stCondLst>
                                            <p:cond delay="1642"/>
                                          </p:stCondLst>
                                        </p:cTn>
                                        <p:tgtEl>
                                          <p:spTgt spid="48"/>
                                        </p:tgtEl>
                                      </p:cBhvr>
                                      <p:to x="100000" y="90000"/>
                                    </p:animScale>
                                    <p:animScale>
                                      <p:cBhvr>
                                        <p:cTn id="156" dur="166" decel="50000">
                                          <p:stCondLst>
                                            <p:cond delay="1668"/>
                                          </p:stCondLst>
                                        </p:cTn>
                                        <p:tgtEl>
                                          <p:spTgt spid="48"/>
                                        </p:tgtEl>
                                      </p:cBhvr>
                                      <p:to x="100000" y="100000"/>
                                    </p:animScale>
                                    <p:animScale>
                                      <p:cBhvr>
                                        <p:cTn id="157" dur="26">
                                          <p:stCondLst>
                                            <p:cond delay="1808"/>
                                          </p:stCondLst>
                                        </p:cTn>
                                        <p:tgtEl>
                                          <p:spTgt spid="48"/>
                                        </p:tgtEl>
                                      </p:cBhvr>
                                      <p:to x="100000" y="95000"/>
                                    </p:animScale>
                                    <p:animScale>
                                      <p:cBhvr>
                                        <p:cTn id="158" dur="166" decel="50000">
                                          <p:stCondLst>
                                            <p:cond delay="1834"/>
                                          </p:stCondLst>
                                        </p:cTn>
                                        <p:tgtEl>
                                          <p:spTgt spid="48"/>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31"/>
                                        </p:tgtEl>
                                        <p:attrNameLst>
                                          <p:attrName>style.visibility</p:attrName>
                                        </p:attrNameLst>
                                      </p:cBhvr>
                                      <p:to>
                                        <p:strVal val="visible"/>
                                      </p:to>
                                    </p:set>
                                    <p:animEffect transition="in" filter="fade">
                                      <p:cBhvr>
                                        <p:cTn id="163" dur="500"/>
                                        <p:tgtEl>
                                          <p:spTgt spid="31"/>
                                        </p:tgtEl>
                                      </p:cBhvr>
                                    </p:animEffect>
                                  </p:childTnLst>
                                </p:cTn>
                              </p:par>
                            </p:childTnLst>
                          </p:cTn>
                        </p:par>
                      </p:childTnLst>
                    </p:cTn>
                  </p:par>
                  <p:par>
                    <p:cTn id="164" fill="hold">
                      <p:stCondLst>
                        <p:cond delay="indefinite"/>
                      </p:stCondLst>
                      <p:childTnLst>
                        <p:par>
                          <p:cTn id="165" fill="hold">
                            <p:stCondLst>
                              <p:cond delay="0"/>
                            </p:stCondLst>
                            <p:childTnLst>
                              <p:par>
                                <p:cTn id="166" presetID="26" presetClass="entr" presetSubtype="0" fill="hold" nodeType="clickEffect">
                                  <p:stCondLst>
                                    <p:cond delay="0"/>
                                  </p:stCondLst>
                                  <p:childTnLst>
                                    <p:set>
                                      <p:cBhvr>
                                        <p:cTn id="167" dur="1" fill="hold">
                                          <p:stCondLst>
                                            <p:cond delay="0"/>
                                          </p:stCondLst>
                                        </p:cTn>
                                        <p:tgtEl>
                                          <p:spTgt spid="49"/>
                                        </p:tgtEl>
                                        <p:attrNameLst>
                                          <p:attrName>style.visibility</p:attrName>
                                        </p:attrNameLst>
                                      </p:cBhvr>
                                      <p:to>
                                        <p:strVal val="visible"/>
                                      </p:to>
                                    </p:set>
                                    <p:animEffect transition="in" filter="wipe(down)">
                                      <p:cBhvr>
                                        <p:cTn id="168" dur="580">
                                          <p:stCondLst>
                                            <p:cond delay="0"/>
                                          </p:stCondLst>
                                        </p:cTn>
                                        <p:tgtEl>
                                          <p:spTgt spid="49"/>
                                        </p:tgtEl>
                                      </p:cBhvr>
                                    </p:animEffect>
                                    <p:anim calcmode="lin" valueType="num">
                                      <p:cBhvr>
                                        <p:cTn id="169"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70"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71"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72"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73"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74" dur="26">
                                          <p:stCondLst>
                                            <p:cond delay="650"/>
                                          </p:stCondLst>
                                        </p:cTn>
                                        <p:tgtEl>
                                          <p:spTgt spid="49"/>
                                        </p:tgtEl>
                                      </p:cBhvr>
                                      <p:to x="100000" y="60000"/>
                                    </p:animScale>
                                    <p:animScale>
                                      <p:cBhvr>
                                        <p:cTn id="175" dur="166" decel="50000">
                                          <p:stCondLst>
                                            <p:cond delay="676"/>
                                          </p:stCondLst>
                                        </p:cTn>
                                        <p:tgtEl>
                                          <p:spTgt spid="49"/>
                                        </p:tgtEl>
                                      </p:cBhvr>
                                      <p:to x="100000" y="100000"/>
                                    </p:animScale>
                                    <p:animScale>
                                      <p:cBhvr>
                                        <p:cTn id="176" dur="26">
                                          <p:stCondLst>
                                            <p:cond delay="1312"/>
                                          </p:stCondLst>
                                        </p:cTn>
                                        <p:tgtEl>
                                          <p:spTgt spid="49"/>
                                        </p:tgtEl>
                                      </p:cBhvr>
                                      <p:to x="100000" y="80000"/>
                                    </p:animScale>
                                    <p:animScale>
                                      <p:cBhvr>
                                        <p:cTn id="177" dur="166" decel="50000">
                                          <p:stCondLst>
                                            <p:cond delay="1338"/>
                                          </p:stCondLst>
                                        </p:cTn>
                                        <p:tgtEl>
                                          <p:spTgt spid="49"/>
                                        </p:tgtEl>
                                      </p:cBhvr>
                                      <p:to x="100000" y="100000"/>
                                    </p:animScale>
                                    <p:animScale>
                                      <p:cBhvr>
                                        <p:cTn id="178" dur="26">
                                          <p:stCondLst>
                                            <p:cond delay="1642"/>
                                          </p:stCondLst>
                                        </p:cTn>
                                        <p:tgtEl>
                                          <p:spTgt spid="49"/>
                                        </p:tgtEl>
                                      </p:cBhvr>
                                      <p:to x="100000" y="90000"/>
                                    </p:animScale>
                                    <p:animScale>
                                      <p:cBhvr>
                                        <p:cTn id="179" dur="166" decel="50000">
                                          <p:stCondLst>
                                            <p:cond delay="1668"/>
                                          </p:stCondLst>
                                        </p:cTn>
                                        <p:tgtEl>
                                          <p:spTgt spid="49"/>
                                        </p:tgtEl>
                                      </p:cBhvr>
                                      <p:to x="100000" y="100000"/>
                                    </p:animScale>
                                    <p:animScale>
                                      <p:cBhvr>
                                        <p:cTn id="180" dur="26">
                                          <p:stCondLst>
                                            <p:cond delay="1808"/>
                                          </p:stCondLst>
                                        </p:cTn>
                                        <p:tgtEl>
                                          <p:spTgt spid="49"/>
                                        </p:tgtEl>
                                      </p:cBhvr>
                                      <p:to x="100000" y="95000"/>
                                    </p:animScale>
                                    <p:animScale>
                                      <p:cBhvr>
                                        <p:cTn id="181" dur="166" decel="50000">
                                          <p:stCondLst>
                                            <p:cond delay="1834"/>
                                          </p:stCondLst>
                                        </p:cTn>
                                        <p:tgtEl>
                                          <p:spTgt spid="49"/>
                                        </p:tgtEl>
                                      </p:cBhvr>
                                      <p:to x="100000" y="100000"/>
                                    </p:animScale>
                                  </p:childTnLst>
                                </p:cTn>
                              </p:par>
                            </p:childTnLst>
                          </p:cTn>
                        </p:par>
                      </p:childTnLst>
                    </p:cTn>
                  </p:par>
                  <p:par>
                    <p:cTn id="182" fill="hold">
                      <p:stCondLst>
                        <p:cond delay="indefinite"/>
                      </p:stCondLst>
                      <p:childTnLst>
                        <p:par>
                          <p:cTn id="183" fill="hold">
                            <p:stCondLst>
                              <p:cond delay="0"/>
                            </p:stCondLst>
                            <p:childTnLst>
                              <p:par>
                                <p:cTn id="184" presetID="26" presetClass="entr" presetSubtype="0" fill="hold" nodeType="clickEffect">
                                  <p:stCondLst>
                                    <p:cond delay="0"/>
                                  </p:stCondLst>
                                  <p:childTnLst>
                                    <p:set>
                                      <p:cBhvr>
                                        <p:cTn id="185" dur="1" fill="hold">
                                          <p:stCondLst>
                                            <p:cond delay="0"/>
                                          </p:stCondLst>
                                        </p:cTn>
                                        <p:tgtEl>
                                          <p:spTgt spid="50"/>
                                        </p:tgtEl>
                                        <p:attrNameLst>
                                          <p:attrName>style.visibility</p:attrName>
                                        </p:attrNameLst>
                                      </p:cBhvr>
                                      <p:to>
                                        <p:strVal val="visible"/>
                                      </p:to>
                                    </p:set>
                                    <p:animEffect transition="in" filter="wipe(down)">
                                      <p:cBhvr>
                                        <p:cTn id="186" dur="580">
                                          <p:stCondLst>
                                            <p:cond delay="0"/>
                                          </p:stCondLst>
                                        </p:cTn>
                                        <p:tgtEl>
                                          <p:spTgt spid="50"/>
                                        </p:tgtEl>
                                      </p:cBhvr>
                                    </p:animEffect>
                                    <p:anim calcmode="lin" valueType="num">
                                      <p:cBhvr>
                                        <p:cTn id="187"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88"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89"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90"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91"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92" dur="26">
                                          <p:stCondLst>
                                            <p:cond delay="650"/>
                                          </p:stCondLst>
                                        </p:cTn>
                                        <p:tgtEl>
                                          <p:spTgt spid="50"/>
                                        </p:tgtEl>
                                      </p:cBhvr>
                                      <p:to x="100000" y="60000"/>
                                    </p:animScale>
                                    <p:animScale>
                                      <p:cBhvr>
                                        <p:cTn id="193" dur="166" decel="50000">
                                          <p:stCondLst>
                                            <p:cond delay="676"/>
                                          </p:stCondLst>
                                        </p:cTn>
                                        <p:tgtEl>
                                          <p:spTgt spid="50"/>
                                        </p:tgtEl>
                                      </p:cBhvr>
                                      <p:to x="100000" y="100000"/>
                                    </p:animScale>
                                    <p:animScale>
                                      <p:cBhvr>
                                        <p:cTn id="194" dur="26">
                                          <p:stCondLst>
                                            <p:cond delay="1312"/>
                                          </p:stCondLst>
                                        </p:cTn>
                                        <p:tgtEl>
                                          <p:spTgt spid="50"/>
                                        </p:tgtEl>
                                      </p:cBhvr>
                                      <p:to x="100000" y="80000"/>
                                    </p:animScale>
                                    <p:animScale>
                                      <p:cBhvr>
                                        <p:cTn id="195" dur="166" decel="50000">
                                          <p:stCondLst>
                                            <p:cond delay="1338"/>
                                          </p:stCondLst>
                                        </p:cTn>
                                        <p:tgtEl>
                                          <p:spTgt spid="50"/>
                                        </p:tgtEl>
                                      </p:cBhvr>
                                      <p:to x="100000" y="100000"/>
                                    </p:animScale>
                                    <p:animScale>
                                      <p:cBhvr>
                                        <p:cTn id="196" dur="26">
                                          <p:stCondLst>
                                            <p:cond delay="1642"/>
                                          </p:stCondLst>
                                        </p:cTn>
                                        <p:tgtEl>
                                          <p:spTgt spid="50"/>
                                        </p:tgtEl>
                                      </p:cBhvr>
                                      <p:to x="100000" y="90000"/>
                                    </p:animScale>
                                    <p:animScale>
                                      <p:cBhvr>
                                        <p:cTn id="197" dur="166" decel="50000">
                                          <p:stCondLst>
                                            <p:cond delay="1668"/>
                                          </p:stCondLst>
                                        </p:cTn>
                                        <p:tgtEl>
                                          <p:spTgt spid="50"/>
                                        </p:tgtEl>
                                      </p:cBhvr>
                                      <p:to x="100000" y="100000"/>
                                    </p:animScale>
                                    <p:animScale>
                                      <p:cBhvr>
                                        <p:cTn id="198" dur="26">
                                          <p:stCondLst>
                                            <p:cond delay="1808"/>
                                          </p:stCondLst>
                                        </p:cTn>
                                        <p:tgtEl>
                                          <p:spTgt spid="50"/>
                                        </p:tgtEl>
                                      </p:cBhvr>
                                      <p:to x="100000" y="95000"/>
                                    </p:animScale>
                                    <p:animScale>
                                      <p:cBhvr>
                                        <p:cTn id="199" dur="166" decel="50000">
                                          <p:stCondLst>
                                            <p:cond delay="1834"/>
                                          </p:stCondLst>
                                        </p:cTn>
                                        <p:tgtEl>
                                          <p:spTgt spid="50"/>
                                        </p:tgtEl>
                                      </p:cBhvr>
                                      <p:to x="100000" y="100000"/>
                                    </p:animScale>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33"/>
                                        </p:tgtEl>
                                        <p:attrNameLst>
                                          <p:attrName>style.visibility</p:attrName>
                                        </p:attrNameLst>
                                      </p:cBhvr>
                                      <p:to>
                                        <p:strVal val="visible"/>
                                      </p:to>
                                    </p:set>
                                    <p:animEffect transition="in" filter="fade">
                                      <p:cBhvr>
                                        <p:cTn id="204" dur="500"/>
                                        <p:tgtEl>
                                          <p:spTgt spid="33"/>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35"/>
                                        </p:tgtEl>
                                        <p:attrNameLst>
                                          <p:attrName>style.visibility</p:attrName>
                                        </p:attrNameLst>
                                      </p:cBhvr>
                                      <p:to>
                                        <p:strVal val="visible"/>
                                      </p:to>
                                    </p:set>
                                    <p:animEffect transition="in" filter="fade">
                                      <p:cBhvr>
                                        <p:cTn id="209" dur="500"/>
                                        <p:tgtEl>
                                          <p:spTgt spid="35"/>
                                        </p:tgtEl>
                                      </p:cBhvr>
                                    </p:animEffect>
                                  </p:childTnLst>
                                </p:cTn>
                              </p:par>
                            </p:childTnLst>
                          </p:cTn>
                        </p:par>
                      </p:childTnLst>
                    </p:cTn>
                  </p:par>
                  <p:par>
                    <p:cTn id="210" fill="hold">
                      <p:stCondLst>
                        <p:cond delay="indefinite"/>
                      </p:stCondLst>
                      <p:childTnLst>
                        <p:par>
                          <p:cTn id="211" fill="hold">
                            <p:stCondLst>
                              <p:cond delay="0"/>
                            </p:stCondLst>
                            <p:childTnLst>
                              <p:par>
                                <p:cTn id="212" presetID="26" presetClass="entr" presetSubtype="0" fill="hold" nodeType="clickEffect">
                                  <p:stCondLst>
                                    <p:cond delay="0"/>
                                  </p:stCondLst>
                                  <p:childTnLst>
                                    <p:set>
                                      <p:cBhvr>
                                        <p:cTn id="213" dur="1" fill="hold">
                                          <p:stCondLst>
                                            <p:cond delay="0"/>
                                          </p:stCondLst>
                                        </p:cTn>
                                        <p:tgtEl>
                                          <p:spTgt spid="51"/>
                                        </p:tgtEl>
                                        <p:attrNameLst>
                                          <p:attrName>style.visibility</p:attrName>
                                        </p:attrNameLst>
                                      </p:cBhvr>
                                      <p:to>
                                        <p:strVal val="visible"/>
                                      </p:to>
                                    </p:set>
                                    <p:animEffect transition="in" filter="wipe(down)">
                                      <p:cBhvr>
                                        <p:cTn id="214" dur="580">
                                          <p:stCondLst>
                                            <p:cond delay="0"/>
                                          </p:stCondLst>
                                        </p:cTn>
                                        <p:tgtEl>
                                          <p:spTgt spid="51"/>
                                        </p:tgtEl>
                                      </p:cBhvr>
                                    </p:animEffect>
                                    <p:anim calcmode="lin" valueType="num">
                                      <p:cBhvr>
                                        <p:cTn id="215"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16"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17"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18"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19"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20" dur="26">
                                          <p:stCondLst>
                                            <p:cond delay="650"/>
                                          </p:stCondLst>
                                        </p:cTn>
                                        <p:tgtEl>
                                          <p:spTgt spid="51"/>
                                        </p:tgtEl>
                                      </p:cBhvr>
                                      <p:to x="100000" y="60000"/>
                                    </p:animScale>
                                    <p:animScale>
                                      <p:cBhvr>
                                        <p:cTn id="221" dur="166" decel="50000">
                                          <p:stCondLst>
                                            <p:cond delay="676"/>
                                          </p:stCondLst>
                                        </p:cTn>
                                        <p:tgtEl>
                                          <p:spTgt spid="51"/>
                                        </p:tgtEl>
                                      </p:cBhvr>
                                      <p:to x="100000" y="100000"/>
                                    </p:animScale>
                                    <p:animScale>
                                      <p:cBhvr>
                                        <p:cTn id="222" dur="26">
                                          <p:stCondLst>
                                            <p:cond delay="1312"/>
                                          </p:stCondLst>
                                        </p:cTn>
                                        <p:tgtEl>
                                          <p:spTgt spid="51"/>
                                        </p:tgtEl>
                                      </p:cBhvr>
                                      <p:to x="100000" y="80000"/>
                                    </p:animScale>
                                    <p:animScale>
                                      <p:cBhvr>
                                        <p:cTn id="223" dur="166" decel="50000">
                                          <p:stCondLst>
                                            <p:cond delay="1338"/>
                                          </p:stCondLst>
                                        </p:cTn>
                                        <p:tgtEl>
                                          <p:spTgt spid="51"/>
                                        </p:tgtEl>
                                      </p:cBhvr>
                                      <p:to x="100000" y="100000"/>
                                    </p:animScale>
                                    <p:animScale>
                                      <p:cBhvr>
                                        <p:cTn id="224" dur="26">
                                          <p:stCondLst>
                                            <p:cond delay="1642"/>
                                          </p:stCondLst>
                                        </p:cTn>
                                        <p:tgtEl>
                                          <p:spTgt spid="51"/>
                                        </p:tgtEl>
                                      </p:cBhvr>
                                      <p:to x="100000" y="90000"/>
                                    </p:animScale>
                                    <p:animScale>
                                      <p:cBhvr>
                                        <p:cTn id="225" dur="166" decel="50000">
                                          <p:stCondLst>
                                            <p:cond delay="1668"/>
                                          </p:stCondLst>
                                        </p:cTn>
                                        <p:tgtEl>
                                          <p:spTgt spid="51"/>
                                        </p:tgtEl>
                                      </p:cBhvr>
                                      <p:to x="100000" y="100000"/>
                                    </p:animScale>
                                    <p:animScale>
                                      <p:cBhvr>
                                        <p:cTn id="226" dur="26">
                                          <p:stCondLst>
                                            <p:cond delay="1808"/>
                                          </p:stCondLst>
                                        </p:cTn>
                                        <p:tgtEl>
                                          <p:spTgt spid="51"/>
                                        </p:tgtEl>
                                      </p:cBhvr>
                                      <p:to x="100000" y="95000"/>
                                    </p:animScale>
                                    <p:animScale>
                                      <p:cBhvr>
                                        <p:cTn id="227" dur="166" decel="50000">
                                          <p:stCondLst>
                                            <p:cond delay="1834"/>
                                          </p:stCondLst>
                                        </p:cTn>
                                        <p:tgtEl>
                                          <p:spTgt spid="51"/>
                                        </p:tgtEl>
                                      </p:cBhvr>
                                      <p:to x="100000" y="100000"/>
                                    </p:animScale>
                                  </p:childTnLst>
                                </p:cTn>
                              </p:par>
                            </p:childTnLst>
                          </p:cTn>
                        </p:par>
                      </p:childTnLst>
                    </p:cTn>
                  </p:par>
                  <p:par>
                    <p:cTn id="228" fill="hold">
                      <p:stCondLst>
                        <p:cond delay="indefinite"/>
                      </p:stCondLst>
                      <p:childTnLst>
                        <p:par>
                          <p:cTn id="229" fill="hold">
                            <p:stCondLst>
                              <p:cond delay="0"/>
                            </p:stCondLst>
                            <p:childTnLst>
                              <p:par>
                                <p:cTn id="230" presetID="26" presetClass="entr" presetSubtype="0" fill="hold" nodeType="clickEffect">
                                  <p:stCondLst>
                                    <p:cond delay="0"/>
                                  </p:stCondLst>
                                  <p:childTnLst>
                                    <p:set>
                                      <p:cBhvr>
                                        <p:cTn id="231" dur="1" fill="hold">
                                          <p:stCondLst>
                                            <p:cond delay="0"/>
                                          </p:stCondLst>
                                        </p:cTn>
                                        <p:tgtEl>
                                          <p:spTgt spid="52"/>
                                        </p:tgtEl>
                                        <p:attrNameLst>
                                          <p:attrName>style.visibility</p:attrName>
                                        </p:attrNameLst>
                                      </p:cBhvr>
                                      <p:to>
                                        <p:strVal val="visible"/>
                                      </p:to>
                                    </p:set>
                                    <p:animEffect transition="in" filter="wipe(down)">
                                      <p:cBhvr>
                                        <p:cTn id="232" dur="580">
                                          <p:stCondLst>
                                            <p:cond delay="0"/>
                                          </p:stCondLst>
                                        </p:cTn>
                                        <p:tgtEl>
                                          <p:spTgt spid="52"/>
                                        </p:tgtEl>
                                      </p:cBhvr>
                                    </p:animEffect>
                                    <p:anim calcmode="lin" valueType="num">
                                      <p:cBhvr>
                                        <p:cTn id="233"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34"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35"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36"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37"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38" dur="26">
                                          <p:stCondLst>
                                            <p:cond delay="650"/>
                                          </p:stCondLst>
                                        </p:cTn>
                                        <p:tgtEl>
                                          <p:spTgt spid="52"/>
                                        </p:tgtEl>
                                      </p:cBhvr>
                                      <p:to x="100000" y="60000"/>
                                    </p:animScale>
                                    <p:animScale>
                                      <p:cBhvr>
                                        <p:cTn id="239" dur="166" decel="50000">
                                          <p:stCondLst>
                                            <p:cond delay="676"/>
                                          </p:stCondLst>
                                        </p:cTn>
                                        <p:tgtEl>
                                          <p:spTgt spid="52"/>
                                        </p:tgtEl>
                                      </p:cBhvr>
                                      <p:to x="100000" y="100000"/>
                                    </p:animScale>
                                    <p:animScale>
                                      <p:cBhvr>
                                        <p:cTn id="240" dur="26">
                                          <p:stCondLst>
                                            <p:cond delay="1312"/>
                                          </p:stCondLst>
                                        </p:cTn>
                                        <p:tgtEl>
                                          <p:spTgt spid="52"/>
                                        </p:tgtEl>
                                      </p:cBhvr>
                                      <p:to x="100000" y="80000"/>
                                    </p:animScale>
                                    <p:animScale>
                                      <p:cBhvr>
                                        <p:cTn id="241" dur="166" decel="50000">
                                          <p:stCondLst>
                                            <p:cond delay="1338"/>
                                          </p:stCondLst>
                                        </p:cTn>
                                        <p:tgtEl>
                                          <p:spTgt spid="52"/>
                                        </p:tgtEl>
                                      </p:cBhvr>
                                      <p:to x="100000" y="100000"/>
                                    </p:animScale>
                                    <p:animScale>
                                      <p:cBhvr>
                                        <p:cTn id="242" dur="26">
                                          <p:stCondLst>
                                            <p:cond delay="1642"/>
                                          </p:stCondLst>
                                        </p:cTn>
                                        <p:tgtEl>
                                          <p:spTgt spid="52"/>
                                        </p:tgtEl>
                                      </p:cBhvr>
                                      <p:to x="100000" y="90000"/>
                                    </p:animScale>
                                    <p:animScale>
                                      <p:cBhvr>
                                        <p:cTn id="243" dur="166" decel="50000">
                                          <p:stCondLst>
                                            <p:cond delay="1668"/>
                                          </p:stCondLst>
                                        </p:cTn>
                                        <p:tgtEl>
                                          <p:spTgt spid="52"/>
                                        </p:tgtEl>
                                      </p:cBhvr>
                                      <p:to x="100000" y="100000"/>
                                    </p:animScale>
                                    <p:animScale>
                                      <p:cBhvr>
                                        <p:cTn id="244" dur="26">
                                          <p:stCondLst>
                                            <p:cond delay="1808"/>
                                          </p:stCondLst>
                                        </p:cTn>
                                        <p:tgtEl>
                                          <p:spTgt spid="52"/>
                                        </p:tgtEl>
                                      </p:cBhvr>
                                      <p:to x="100000" y="95000"/>
                                    </p:animScale>
                                    <p:animScale>
                                      <p:cBhvr>
                                        <p:cTn id="245" dur="166" decel="50000">
                                          <p:stCondLst>
                                            <p:cond delay="1834"/>
                                          </p:stCondLst>
                                        </p:cTn>
                                        <p:tgtEl>
                                          <p:spTgt spid="52"/>
                                        </p:tgtEl>
                                      </p:cBhvr>
                                      <p:to x="100000" y="100000"/>
                                    </p:animScale>
                                  </p:childTnLst>
                                </p:cTn>
                              </p:par>
                            </p:childTnLst>
                          </p:cTn>
                        </p:par>
                      </p:childTnLst>
                    </p:cTn>
                  </p:par>
                  <p:par>
                    <p:cTn id="246" fill="hold">
                      <p:stCondLst>
                        <p:cond delay="indefinite"/>
                      </p:stCondLst>
                      <p:childTnLst>
                        <p:par>
                          <p:cTn id="247" fill="hold">
                            <p:stCondLst>
                              <p:cond delay="0"/>
                            </p:stCondLst>
                            <p:childTnLst>
                              <p:par>
                                <p:cTn id="248" presetID="10" presetClass="entr" presetSubtype="0" fill="hold" nodeType="clickEffect">
                                  <p:stCondLst>
                                    <p:cond delay="0"/>
                                  </p:stCondLst>
                                  <p:childTnLst>
                                    <p:set>
                                      <p:cBhvr>
                                        <p:cTn id="249" dur="1" fill="hold">
                                          <p:stCondLst>
                                            <p:cond delay="0"/>
                                          </p:stCondLst>
                                        </p:cTn>
                                        <p:tgtEl>
                                          <p:spTgt spid="37"/>
                                        </p:tgtEl>
                                        <p:attrNameLst>
                                          <p:attrName>style.visibility</p:attrName>
                                        </p:attrNameLst>
                                      </p:cBhvr>
                                      <p:to>
                                        <p:strVal val="visible"/>
                                      </p:to>
                                    </p:set>
                                    <p:animEffect transition="in" filter="fade">
                                      <p:cBhvr>
                                        <p:cTn id="250" dur="500"/>
                                        <p:tgtEl>
                                          <p:spTgt spid="37"/>
                                        </p:tgtEl>
                                      </p:cBhvr>
                                    </p:animEffect>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nodeType="clickEffect">
                                  <p:stCondLst>
                                    <p:cond delay="0"/>
                                  </p:stCondLst>
                                  <p:childTnLst>
                                    <p:set>
                                      <p:cBhvr>
                                        <p:cTn id="254" dur="1" fill="hold">
                                          <p:stCondLst>
                                            <p:cond delay="0"/>
                                          </p:stCondLst>
                                        </p:cTn>
                                        <p:tgtEl>
                                          <p:spTgt spid="39"/>
                                        </p:tgtEl>
                                        <p:attrNameLst>
                                          <p:attrName>style.visibility</p:attrName>
                                        </p:attrNameLst>
                                      </p:cBhvr>
                                      <p:to>
                                        <p:strVal val="visible"/>
                                      </p:to>
                                    </p:set>
                                    <p:animEffect transition="in" filter="fade">
                                      <p:cBhvr>
                                        <p:cTn id="255" dur="500"/>
                                        <p:tgtEl>
                                          <p:spTgt spid="39"/>
                                        </p:tgtEl>
                                      </p:cBhvr>
                                    </p:animEffect>
                                  </p:childTnLst>
                                </p:cTn>
                              </p:par>
                            </p:childTnLst>
                          </p:cTn>
                        </p:par>
                      </p:childTnLst>
                    </p:cTn>
                  </p:par>
                  <p:par>
                    <p:cTn id="256" fill="hold">
                      <p:stCondLst>
                        <p:cond delay="indefinite"/>
                      </p:stCondLst>
                      <p:childTnLst>
                        <p:par>
                          <p:cTn id="257" fill="hold">
                            <p:stCondLst>
                              <p:cond delay="0"/>
                            </p:stCondLst>
                            <p:childTnLst>
                              <p:par>
                                <p:cTn id="258" presetID="9" presetClass="entr" presetSubtype="0" fill="hold" nodeType="clickEffect">
                                  <p:stCondLst>
                                    <p:cond delay="0"/>
                                  </p:stCondLst>
                                  <p:childTnLst>
                                    <p:set>
                                      <p:cBhvr>
                                        <p:cTn id="259" dur="1" fill="hold">
                                          <p:stCondLst>
                                            <p:cond delay="0"/>
                                          </p:stCondLst>
                                        </p:cTn>
                                        <p:tgtEl>
                                          <p:spTgt spid="41"/>
                                        </p:tgtEl>
                                        <p:attrNameLst>
                                          <p:attrName>style.visibility</p:attrName>
                                        </p:attrNameLst>
                                      </p:cBhvr>
                                      <p:to>
                                        <p:strVal val="visible"/>
                                      </p:to>
                                    </p:set>
                                    <p:animEffect transition="in" filter="dissolve">
                                      <p:cBhvr>
                                        <p:cTn id="260" dur="500"/>
                                        <p:tgtEl>
                                          <p:spTgt spid="41"/>
                                        </p:tgtEl>
                                      </p:cBhvr>
                                    </p:animEffect>
                                  </p:childTnLst>
                                </p:cTn>
                              </p:par>
                            </p:childTnLst>
                          </p:cTn>
                        </p:par>
                      </p:childTnLst>
                    </p:cTn>
                  </p:par>
                  <p:par>
                    <p:cTn id="261" fill="hold">
                      <p:stCondLst>
                        <p:cond delay="indefinite"/>
                      </p:stCondLst>
                      <p:childTnLst>
                        <p:par>
                          <p:cTn id="262" fill="hold">
                            <p:stCondLst>
                              <p:cond delay="0"/>
                            </p:stCondLst>
                            <p:childTnLst>
                              <p:par>
                                <p:cTn id="263" presetID="10" presetClass="entr" presetSubtype="0" fill="hold" nodeType="clickEffect">
                                  <p:stCondLst>
                                    <p:cond delay="0"/>
                                  </p:stCondLst>
                                  <p:childTnLst>
                                    <p:set>
                                      <p:cBhvr>
                                        <p:cTn id="264" dur="1" fill="hold">
                                          <p:stCondLst>
                                            <p:cond delay="0"/>
                                          </p:stCondLst>
                                        </p:cTn>
                                        <p:tgtEl>
                                          <p:spTgt spid="40"/>
                                        </p:tgtEl>
                                        <p:attrNameLst>
                                          <p:attrName>style.visibility</p:attrName>
                                        </p:attrNameLst>
                                      </p:cBhvr>
                                      <p:to>
                                        <p:strVal val="visible"/>
                                      </p:to>
                                    </p:set>
                                    <p:animEffect transition="in" filter="fade">
                                      <p:cBhvr>
                                        <p:cTn id="265" dur="500"/>
                                        <p:tgtEl>
                                          <p:spTgt spid="40"/>
                                        </p:tgtEl>
                                      </p:cBhvr>
                                    </p:animEffect>
                                  </p:childTnLst>
                                </p:cTn>
                              </p:par>
                            </p:childTnLst>
                          </p:cTn>
                        </p:par>
                      </p:childTnLst>
                    </p:cTn>
                  </p:par>
                  <p:par>
                    <p:cTn id="266" fill="hold">
                      <p:stCondLst>
                        <p:cond delay="indefinite"/>
                      </p:stCondLst>
                      <p:childTnLst>
                        <p:par>
                          <p:cTn id="267" fill="hold">
                            <p:stCondLst>
                              <p:cond delay="0"/>
                            </p:stCondLst>
                            <p:childTnLst>
                              <p:par>
                                <p:cTn id="268" presetID="10" presetClass="entr" presetSubtype="0" fill="hold" nodeType="clickEffect">
                                  <p:stCondLst>
                                    <p:cond delay="0"/>
                                  </p:stCondLst>
                                  <p:childTnLst>
                                    <p:set>
                                      <p:cBhvr>
                                        <p:cTn id="269" dur="1" fill="hold">
                                          <p:stCondLst>
                                            <p:cond delay="0"/>
                                          </p:stCondLst>
                                        </p:cTn>
                                        <p:tgtEl>
                                          <p:spTgt spid="43"/>
                                        </p:tgtEl>
                                        <p:attrNameLst>
                                          <p:attrName>style.visibility</p:attrName>
                                        </p:attrNameLst>
                                      </p:cBhvr>
                                      <p:to>
                                        <p:strVal val="visible"/>
                                      </p:to>
                                    </p:set>
                                    <p:animEffect transition="in" filter="fade">
                                      <p:cBhvr>
                                        <p:cTn id="270" dur="500"/>
                                        <p:tgtEl>
                                          <p:spTgt spid="43"/>
                                        </p:tgtEl>
                                      </p:cBhvr>
                                    </p:animEffect>
                                  </p:childTnLst>
                                </p:cTn>
                              </p:par>
                            </p:childTnLst>
                          </p:cTn>
                        </p:par>
                      </p:childTnLst>
                    </p:cTn>
                  </p:par>
                  <p:par>
                    <p:cTn id="271" fill="hold">
                      <p:stCondLst>
                        <p:cond delay="indefinite"/>
                      </p:stCondLst>
                      <p:childTnLst>
                        <p:par>
                          <p:cTn id="272" fill="hold">
                            <p:stCondLst>
                              <p:cond delay="0"/>
                            </p:stCondLst>
                            <p:childTnLst>
                              <p:par>
                                <p:cTn id="273" presetID="45" presetClass="entr" presetSubtype="0" fill="hold" nodeType="clickEffect">
                                  <p:stCondLst>
                                    <p:cond delay="0"/>
                                  </p:stCondLst>
                                  <p:childTnLst>
                                    <p:set>
                                      <p:cBhvr>
                                        <p:cTn id="274" dur="1" fill="hold">
                                          <p:stCondLst>
                                            <p:cond delay="0"/>
                                          </p:stCondLst>
                                        </p:cTn>
                                        <p:tgtEl>
                                          <p:spTgt spid="53"/>
                                        </p:tgtEl>
                                        <p:attrNameLst>
                                          <p:attrName>style.visibility</p:attrName>
                                        </p:attrNameLst>
                                      </p:cBhvr>
                                      <p:to>
                                        <p:strVal val="visible"/>
                                      </p:to>
                                    </p:set>
                                    <p:animEffect transition="in" filter="fade">
                                      <p:cBhvr>
                                        <p:cTn id="275" dur="2000"/>
                                        <p:tgtEl>
                                          <p:spTgt spid="53"/>
                                        </p:tgtEl>
                                      </p:cBhvr>
                                    </p:animEffect>
                                    <p:anim calcmode="lin" valueType="num">
                                      <p:cBhvr>
                                        <p:cTn id="276" dur="2000" fill="hold"/>
                                        <p:tgtEl>
                                          <p:spTgt spid="53"/>
                                        </p:tgtEl>
                                        <p:attrNameLst>
                                          <p:attrName>ppt_w</p:attrName>
                                        </p:attrNameLst>
                                      </p:cBhvr>
                                      <p:tavLst>
                                        <p:tav tm="0" fmla="#ppt_w*sin(2.5*pi*$)">
                                          <p:val>
                                            <p:fltVal val="0"/>
                                          </p:val>
                                        </p:tav>
                                        <p:tav tm="100000">
                                          <p:val>
                                            <p:fltVal val="1"/>
                                          </p:val>
                                        </p:tav>
                                      </p:tavLst>
                                    </p:anim>
                                    <p:anim calcmode="lin" valueType="num">
                                      <p:cBhvr>
                                        <p:cTn id="277"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278" fill="hold">
                      <p:stCondLst>
                        <p:cond delay="indefinite"/>
                      </p:stCondLst>
                      <p:childTnLst>
                        <p:par>
                          <p:cTn id="279" fill="hold">
                            <p:stCondLst>
                              <p:cond delay="0"/>
                            </p:stCondLst>
                            <p:childTnLst>
                              <p:par>
                                <p:cTn id="280" presetID="45" presetClass="entr" presetSubtype="0" fill="hold" nodeType="clickEffect">
                                  <p:stCondLst>
                                    <p:cond delay="0"/>
                                  </p:stCondLst>
                                  <p:childTnLst>
                                    <p:set>
                                      <p:cBhvr>
                                        <p:cTn id="281" dur="1" fill="hold">
                                          <p:stCondLst>
                                            <p:cond delay="0"/>
                                          </p:stCondLst>
                                        </p:cTn>
                                        <p:tgtEl>
                                          <p:spTgt spid="54"/>
                                        </p:tgtEl>
                                        <p:attrNameLst>
                                          <p:attrName>style.visibility</p:attrName>
                                        </p:attrNameLst>
                                      </p:cBhvr>
                                      <p:to>
                                        <p:strVal val="visible"/>
                                      </p:to>
                                    </p:set>
                                    <p:animEffect transition="in" filter="fade">
                                      <p:cBhvr>
                                        <p:cTn id="282" dur="2000"/>
                                        <p:tgtEl>
                                          <p:spTgt spid="54"/>
                                        </p:tgtEl>
                                      </p:cBhvr>
                                    </p:animEffect>
                                    <p:anim calcmode="lin" valueType="num">
                                      <p:cBhvr>
                                        <p:cTn id="283" dur="2000" fill="hold"/>
                                        <p:tgtEl>
                                          <p:spTgt spid="54"/>
                                        </p:tgtEl>
                                        <p:attrNameLst>
                                          <p:attrName>ppt_w</p:attrName>
                                        </p:attrNameLst>
                                      </p:cBhvr>
                                      <p:tavLst>
                                        <p:tav tm="0" fmla="#ppt_w*sin(2.5*pi*$)">
                                          <p:val>
                                            <p:fltVal val="0"/>
                                          </p:val>
                                        </p:tav>
                                        <p:tav tm="100000">
                                          <p:val>
                                            <p:fltVal val="1"/>
                                          </p:val>
                                        </p:tav>
                                      </p:tavLst>
                                    </p:anim>
                                    <p:anim calcmode="lin" valueType="num">
                                      <p:cBhvr>
                                        <p:cTn id="284" dur="2000" fill="hold"/>
                                        <p:tgtEl>
                                          <p:spTgt spid="54"/>
                                        </p:tgtEl>
                                        <p:attrNameLst>
                                          <p:attrName>ppt_h</p:attrName>
                                        </p:attrNameLst>
                                      </p:cBhvr>
                                      <p:tavLst>
                                        <p:tav tm="0">
                                          <p:val>
                                            <p:strVal val="#ppt_h"/>
                                          </p:val>
                                        </p:tav>
                                        <p:tav tm="100000">
                                          <p:val>
                                            <p:strVal val="#ppt_h"/>
                                          </p:val>
                                        </p:tav>
                                      </p:tavLst>
                                    </p:anim>
                                  </p:childTnLst>
                                </p:cTn>
                              </p:par>
                            </p:childTnLst>
                          </p:cTn>
                        </p:par>
                      </p:childTnLst>
                    </p:cTn>
                  </p:par>
                  <p:par>
                    <p:cTn id="285" fill="hold">
                      <p:stCondLst>
                        <p:cond delay="indefinite"/>
                      </p:stCondLst>
                      <p:childTnLst>
                        <p:par>
                          <p:cTn id="286" fill="hold">
                            <p:stCondLst>
                              <p:cond delay="0"/>
                            </p:stCondLst>
                            <p:childTnLst>
                              <p:par>
                                <p:cTn id="287" presetID="10" presetClass="entr" presetSubtype="0" fill="hold" nodeType="clickEffect">
                                  <p:stCondLst>
                                    <p:cond delay="0"/>
                                  </p:stCondLst>
                                  <p:childTnLst>
                                    <p:set>
                                      <p:cBhvr>
                                        <p:cTn id="288" dur="1" fill="hold">
                                          <p:stCondLst>
                                            <p:cond delay="0"/>
                                          </p:stCondLst>
                                        </p:cTn>
                                        <p:tgtEl>
                                          <p:spTgt spid="45"/>
                                        </p:tgtEl>
                                        <p:attrNameLst>
                                          <p:attrName>style.visibility</p:attrName>
                                        </p:attrNameLst>
                                      </p:cBhvr>
                                      <p:to>
                                        <p:strVal val="visible"/>
                                      </p:to>
                                    </p:set>
                                    <p:animEffect transition="in" filter="fade">
                                      <p:cBhvr>
                                        <p:cTn id="28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6C9CB4E-6F88-C7B6-FDBA-4450F9E9FA18}"/>
              </a:ext>
            </a:extLst>
          </p:cNvPr>
          <p:cNvSpPr txBox="1"/>
          <p:nvPr/>
        </p:nvSpPr>
        <p:spPr>
          <a:xfrm>
            <a:off x="285750" y="158750"/>
            <a:ext cx="11531600" cy="430887"/>
          </a:xfrm>
          <a:prstGeom prst="rect">
            <a:avLst/>
          </a:prstGeom>
          <a:noFill/>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We shift the Hyperbola by taking the standard equations replacing </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 with </a:t>
            </a:r>
            <a:r>
              <a:rPr lang="en-US" sz="2200" i="1" dirty="0">
                <a:latin typeface="Times New Roman" panose="02020603050405020304" pitchFamily="18" charset="0"/>
                <a:cs typeface="Times New Roman" panose="02020603050405020304" pitchFamily="18" charset="0"/>
              </a:rPr>
              <a:t>x – h </a:t>
            </a:r>
            <a:r>
              <a:rPr lang="en-US" sz="2200" dirty="0">
                <a:latin typeface="Times New Roman" panose="02020603050405020304" pitchFamily="18" charset="0"/>
                <a:cs typeface="Times New Roman" panose="02020603050405020304" pitchFamily="18" charset="0"/>
              </a:rPr>
              <a:t>and </a:t>
            </a:r>
            <a:r>
              <a:rPr lang="en-US" sz="2200" i="1" dirty="0">
                <a:latin typeface="Times New Roman" panose="02020603050405020304" pitchFamily="18" charset="0"/>
                <a:cs typeface="Times New Roman" panose="02020603050405020304" pitchFamily="18" charset="0"/>
              </a:rPr>
              <a:t>y</a:t>
            </a:r>
            <a:r>
              <a:rPr lang="en-US" sz="2200" dirty="0">
                <a:latin typeface="Times New Roman" panose="02020603050405020304" pitchFamily="18" charset="0"/>
                <a:cs typeface="Times New Roman" panose="02020603050405020304" pitchFamily="18" charset="0"/>
              </a:rPr>
              <a:t> with </a:t>
            </a:r>
            <a:r>
              <a:rPr lang="en-US" sz="2200" i="1" dirty="0">
                <a:latin typeface="Times New Roman" panose="02020603050405020304" pitchFamily="18" charset="0"/>
                <a:cs typeface="Times New Roman" panose="02020603050405020304" pitchFamily="18" charset="0"/>
              </a:rPr>
              <a:t>y – k</a:t>
            </a:r>
            <a:r>
              <a:rPr lang="en-US" sz="22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A1122505-F2D4-AB7F-39D7-29DBD95EF2A5}"/>
              </a:ext>
            </a:extLst>
          </p:cNvPr>
          <p:cNvSpPr txBox="1"/>
          <p:nvPr/>
        </p:nvSpPr>
        <p:spPr>
          <a:xfrm>
            <a:off x="257175" y="685800"/>
            <a:ext cx="4900701" cy="430887"/>
          </a:xfrm>
          <a:prstGeom prst="rect">
            <a:avLst/>
          </a:prstGeom>
          <a:noFill/>
        </p:spPr>
        <p:txBody>
          <a:bodyPr wrap="none">
            <a:spAutoFit/>
          </a:bodyPr>
          <a:lstStyle/>
          <a:p>
            <a:pPr>
              <a:defRPr/>
            </a:pPr>
            <a:r>
              <a:rPr lang="en-US" sz="2200" dirty="0">
                <a:latin typeface="Times New Roman" panose="02020603050405020304" pitchFamily="18" charset="0"/>
                <a:cs typeface="Times New Roman" panose="02020603050405020304" pitchFamily="18" charset="0"/>
              </a:rPr>
              <a:t>Hyperbola with horizontal transverse axis</a:t>
            </a:r>
          </a:p>
        </p:txBody>
      </p:sp>
      <p:sp>
        <p:nvSpPr>
          <p:cNvPr id="5" name="Rectangle 2">
            <a:extLst>
              <a:ext uri="{FF2B5EF4-FFF2-40B4-BE49-F238E27FC236}">
                <a16:creationId xmlns:a16="http://schemas.microsoft.com/office/drawing/2014/main" id="{72169ACB-08DF-8303-D274-B5B12FE1FA08}"/>
              </a:ext>
            </a:extLst>
          </p:cNvPr>
          <p:cNvSpPr>
            <a:spLocks noChangeArrowheads="1"/>
          </p:cNvSpPr>
          <p:nvPr/>
        </p:nvSpPr>
        <p:spPr bwMode="auto">
          <a:xfrm>
            <a:off x="181971" y="2525545"/>
            <a:ext cx="6806844" cy="2800767"/>
          </a:xfrm>
          <a:prstGeom prst="rect">
            <a:avLst/>
          </a:prstGeom>
          <a:noFill/>
          <a:ln>
            <a:noFill/>
          </a:ln>
          <a:effectLst/>
        </p:spPr>
        <p:txBody>
          <a:bodyPr wrap="square" anchor="ctr">
            <a:spAutoFit/>
          </a:bodyPr>
          <a:lstStyle>
            <a:lvl1pPr>
              <a:defRPr sz="24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400">
                <a:solidFill>
                  <a:schemeClr val="tx1"/>
                </a:solidFill>
                <a:latin typeface="Arial" panose="020B0604020202020204" pitchFamily="34" charset="0"/>
              </a:defRPr>
            </a:lvl4pPr>
            <a:lvl5pPr>
              <a:defRPr sz="2400">
                <a:solidFill>
                  <a:schemeClr val="tx1"/>
                </a:solidFill>
                <a:latin typeface="Arial" panose="020B0604020202020204" pitchFamily="34" charset="0"/>
              </a:defRPr>
            </a:lvl5pPr>
            <a:lvl6pPr eaLnBrk="0" fontAlgn="base" hangingPunct="0">
              <a:spcBef>
                <a:spcPct val="0"/>
              </a:spcBef>
              <a:spcAft>
                <a:spcPct val="0"/>
              </a:spcAft>
              <a:defRPr sz="2400">
                <a:solidFill>
                  <a:schemeClr val="tx1"/>
                </a:solidFill>
                <a:latin typeface="Arial" panose="020B0604020202020204" pitchFamily="34" charset="0"/>
              </a:defRPr>
            </a:lvl6pPr>
            <a:lvl7pPr eaLnBrk="0" fontAlgn="base" hangingPunct="0">
              <a:spcBef>
                <a:spcPct val="0"/>
              </a:spcBef>
              <a:spcAft>
                <a:spcPct val="0"/>
              </a:spcAft>
              <a:defRPr sz="2400">
                <a:solidFill>
                  <a:schemeClr val="tx1"/>
                </a:solidFill>
                <a:latin typeface="Arial" panose="020B0604020202020204" pitchFamily="34" charset="0"/>
              </a:defRPr>
            </a:lvl7pPr>
            <a:lvl8pPr eaLnBrk="0" fontAlgn="base" hangingPunct="0">
              <a:spcBef>
                <a:spcPct val="0"/>
              </a:spcBef>
              <a:spcAft>
                <a:spcPct val="0"/>
              </a:spcAft>
              <a:defRPr sz="2400">
                <a:solidFill>
                  <a:schemeClr val="tx1"/>
                </a:solidFill>
                <a:latin typeface="Arial" panose="020B0604020202020204" pitchFamily="34" charset="0"/>
              </a:defRPr>
            </a:lvl8pPr>
            <a:lvl9pPr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en-US" altLang="en-US" sz="2200" dirty="0">
                <a:solidFill>
                  <a:srgbClr val="393939"/>
                </a:solidFill>
                <a:latin typeface="Times New Roman" panose="02020603050405020304" pitchFamily="18" charset="0"/>
                <a:cs typeface="Times New Roman" panose="02020603050405020304" pitchFamily="18" charset="0"/>
              </a:rPr>
              <a:t>Center is (</a:t>
            </a:r>
            <a:r>
              <a:rPr lang="en-US" altLang="en-US" sz="2200" i="1" dirty="0">
                <a:solidFill>
                  <a:srgbClr val="393939"/>
                </a:solidFill>
                <a:latin typeface="Times New Roman" panose="02020603050405020304" pitchFamily="18" charset="0"/>
                <a:cs typeface="Times New Roman" panose="02020603050405020304" pitchFamily="18" charset="0"/>
              </a:rPr>
              <a:t>h</a:t>
            </a:r>
            <a:r>
              <a:rPr lang="en-US" altLang="en-US" sz="2200" dirty="0">
                <a:solidFill>
                  <a:srgbClr val="393939"/>
                </a:solidFill>
                <a:latin typeface="Times New Roman" panose="02020603050405020304" pitchFamily="18" charset="0"/>
                <a:cs typeface="Times New Roman" panose="02020603050405020304" pitchFamily="18" charset="0"/>
              </a:rPr>
              <a:t>, </a:t>
            </a:r>
            <a:r>
              <a:rPr lang="en-US" altLang="en-US" sz="2200" i="1" dirty="0">
                <a:solidFill>
                  <a:srgbClr val="393939"/>
                </a:solidFill>
                <a:latin typeface="Times New Roman" panose="02020603050405020304" pitchFamily="18" charset="0"/>
                <a:cs typeface="Times New Roman" panose="02020603050405020304" pitchFamily="18" charset="0"/>
              </a:rPr>
              <a:t>k</a:t>
            </a:r>
            <a:r>
              <a:rPr lang="en-US" altLang="en-US" sz="2200" dirty="0">
                <a:solidFill>
                  <a:srgbClr val="393939"/>
                </a:solidFill>
                <a:latin typeface="Times New Roman" panose="02020603050405020304" pitchFamily="18" charset="0"/>
                <a:cs typeface="Times New Roman" panose="02020603050405020304" pitchFamily="18" charset="0"/>
              </a:rPr>
              <a:t>).</a:t>
            </a:r>
            <a:br>
              <a:rPr lang="en-US" altLang="en-US" sz="2200" dirty="0">
                <a:latin typeface="Times New Roman" panose="02020603050405020304" pitchFamily="18" charset="0"/>
                <a:cs typeface="Times New Roman" panose="02020603050405020304" pitchFamily="18" charset="0"/>
              </a:rPr>
            </a:br>
            <a:r>
              <a:rPr lang="en-US" altLang="en-US" sz="2200" dirty="0">
                <a:solidFill>
                  <a:srgbClr val="393939"/>
                </a:solidFill>
                <a:latin typeface="Times New Roman" panose="02020603050405020304" pitchFamily="18" charset="0"/>
                <a:cs typeface="Times New Roman" panose="02020603050405020304" pitchFamily="18" charset="0"/>
              </a:rPr>
              <a:t>Distance between vertices is 2</a:t>
            </a:r>
            <a:r>
              <a:rPr lang="en-US" altLang="en-US" sz="2200" i="1" dirty="0">
                <a:solidFill>
                  <a:srgbClr val="393939"/>
                </a:solidFill>
                <a:latin typeface="Times New Roman" panose="02020603050405020304" pitchFamily="18" charset="0"/>
                <a:cs typeface="Times New Roman" panose="02020603050405020304" pitchFamily="18" charset="0"/>
              </a:rPr>
              <a:t>a, </a:t>
            </a:r>
            <a:r>
              <a:rPr lang="en-US" altLang="en-US" sz="2200" dirty="0">
                <a:solidFill>
                  <a:srgbClr val="393939"/>
                </a:solidFill>
                <a:latin typeface="Times New Roman" panose="02020603050405020304" pitchFamily="18" charset="0"/>
                <a:cs typeface="Times New Roman" panose="02020603050405020304" pitchFamily="18" charset="0"/>
              </a:rPr>
              <a:t>transverse axis.</a:t>
            </a:r>
            <a:br>
              <a:rPr lang="en-US" altLang="en-US" sz="2200" dirty="0">
                <a:latin typeface="Times New Roman" panose="02020603050405020304" pitchFamily="18" charset="0"/>
                <a:cs typeface="Times New Roman" panose="02020603050405020304" pitchFamily="18" charset="0"/>
              </a:rPr>
            </a:br>
            <a:r>
              <a:rPr lang="en-US" altLang="en-US" sz="2200" dirty="0">
                <a:solidFill>
                  <a:srgbClr val="393939"/>
                </a:solidFill>
                <a:latin typeface="Times New Roman" panose="02020603050405020304" pitchFamily="18" charset="0"/>
                <a:cs typeface="Times New Roman" panose="02020603050405020304" pitchFamily="18" charset="0"/>
              </a:rPr>
              <a:t>Distance between the co-vertices is 2</a:t>
            </a:r>
            <a:r>
              <a:rPr lang="en-US" altLang="en-US" sz="2200" i="1" dirty="0">
                <a:solidFill>
                  <a:srgbClr val="393939"/>
                </a:solidFill>
                <a:latin typeface="Times New Roman" panose="02020603050405020304" pitchFamily="18" charset="0"/>
                <a:cs typeface="Times New Roman" panose="02020603050405020304" pitchFamily="18" charset="0"/>
              </a:rPr>
              <a:t>b,</a:t>
            </a:r>
            <a:r>
              <a:rPr lang="en-US" altLang="en-US" sz="2200" dirty="0">
                <a:solidFill>
                  <a:srgbClr val="393939"/>
                </a:solidFill>
                <a:latin typeface="Times New Roman" panose="02020603050405020304" pitchFamily="18" charset="0"/>
                <a:cs typeface="Times New Roman" panose="02020603050405020304" pitchFamily="18" charset="0"/>
              </a:rPr>
              <a:t>conjugate axis. Distance between center and either focus is </a:t>
            </a:r>
            <a:r>
              <a:rPr lang="en-US" altLang="en-US" sz="2200" i="1" dirty="0">
                <a:solidFill>
                  <a:srgbClr val="393939"/>
                </a:solidFill>
                <a:latin typeface="Times New Roman" panose="02020603050405020304" pitchFamily="18" charset="0"/>
                <a:cs typeface="Times New Roman" panose="02020603050405020304" pitchFamily="18" charset="0"/>
              </a:rPr>
              <a:t>c</a:t>
            </a:r>
            <a:r>
              <a:rPr lang="en-US" altLang="en-US" sz="2200" dirty="0">
                <a:solidFill>
                  <a:srgbClr val="393939"/>
                </a:solidFill>
                <a:latin typeface="Times New Roman" panose="02020603050405020304" pitchFamily="18" charset="0"/>
                <a:cs typeface="Times New Roman" panose="02020603050405020304" pitchFamily="18" charset="0"/>
              </a:rPr>
              <a:t> with</a:t>
            </a:r>
            <a:br>
              <a:rPr lang="en-US" altLang="en-US" sz="2200" dirty="0">
                <a:latin typeface="Times New Roman" panose="02020603050405020304" pitchFamily="18" charset="0"/>
                <a:cs typeface="Times New Roman" panose="02020603050405020304" pitchFamily="18" charset="0"/>
              </a:rPr>
            </a:br>
            <a:r>
              <a:rPr lang="en-US" altLang="en-US" sz="2200" i="1" dirty="0">
                <a:solidFill>
                  <a:srgbClr val="393939"/>
                </a:solidFill>
                <a:latin typeface="Times New Roman" panose="02020603050405020304" pitchFamily="18" charset="0"/>
                <a:cs typeface="Times New Roman" panose="02020603050405020304" pitchFamily="18" charset="0"/>
              </a:rPr>
              <a:t>c</a:t>
            </a:r>
            <a:r>
              <a:rPr lang="en-US" altLang="en-US" sz="2200" baseline="30000" dirty="0">
                <a:solidFill>
                  <a:srgbClr val="393939"/>
                </a:solidFill>
                <a:latin typeface="Times New Roman" panose="02020603050405020304" pitchFamily="18" charset="0"/>
                <a:cs typeface="Times New Roman" panose="02020603050405020304" pitchFamily="18" charset="0"/>
              </a:rPr>
              <a:t>2</a:t>
            </a:r>
            <a:r>
              <a:rPr lang="en-US" altLang="en-US" sz="2200" dirty="0">
                <a:solidFill>
                  <a:srgbClr val="393939"/>
                </a:solidFill>
                <a:latin typeface="Times New Roman" panose="02020603050405020304" pitchFamily="18" charset="0"/>
                <a:cs typeface="Times New Roman" panose="02020603050405020304" pitchFamily="18" charset="0"/>
              </a:rPr>
              <a:t> = </a:t>
            </a:r>
            <a:r>
              <a:rPr lang="en-US" altLang="en-US" sz="2200" i="1" dirty="0">
                <a:solidFill>
                  <a:srgbClr val="393939"/>
                </a:solidFill>
                <a:latin typeface="Times New Roman" panose="02020603050405020304" pitchFamily="18" charset="0"/>
                <a:cs typeface="Times New Roman" panose="02020603050405020304" pitchFamily="18" charset="0"/>
              </a:rPr>
              <a:t>a</a:t>
            </a:r>
            <a:r>
              <a:rPr lang="en-US" altLang="en-US" sz="2200" baseline="30000" dirty="0">
                <a:solidFill>
                  <a:srgbClr val="393939"/>
                </a:solidFill>
                <a:latin typeface="Times New Roman" panose="02020603050405020304" pitchFamily="18" charset="0"/>
                <a:cs typeface="Times New Roman" panose="02020603050405020304" pitchFamily="18" charset="0"/>
              </a:rPr>
              <a:t>2</a:t>
            </a:r>
            <a:r>
              <a:rPr lang="en-US" altLang="en-US" sz="2200" dirty="0">
                <a:solidFill>
                  <a:srgbClr val="393939"/>
                </a:solidFill>
                <a:latin typeface="Times New Roman" panose="02020603050405020304" pitchFamily="18" charset="0"/>
                <a:cs typeface="Times New Roman" panose="02020603050405020304" pitchFamily="18" charset="0"/>
              </a:rPr>
              <a:t> + </a:t>
            </a:r>
            <a:r>
              <a:rPr lang="en-US" altLang="en-US" sz="2200" i="1" dirty="0">
                <a:solidFill>
                  <a:srgbClr val="393939"/>
                </a:solidFill>
                <a:latin typeface="Times New Roman" panose="02020603050405020304" pitchFamily="18" charset="0"/>
                <a:cs typeface="Times New Roman" panose="02020603050405020304" pitchFamily="18" charset="0"/>
              </a:rPr>
              <a:t>b</a:t>
            </a:r>
            <a:r>
              <a:rPr lang="en-US" altLang="en-US" sz="2200" baseline="30000" dirty="0">
                <a:solidFill>
                  <a:srgbClr val="393939"/>
                </a:solidFill>
                <a:latin typeface="Times New Roman" panose="02020603050405020304" pitchFamily="18" charset="0"/>
                <a:cs typeface="Times New Roman" panose="02020603050405020304" pitchFamily="18" charset="0"/>
              </a:rPr>
              <a:t>2</a:t>
            </a:r>
          </a:p>
          <a:p>
            <a:pPr>
              <a:defRPr/>
            </a:pPr>
            <a:endParaRPr lang="en-US" altLang="en-US" sz="2200" dirty="0">
              <a:latin typeface="Times New Roman" panose="02020603050405020304" pitchFamily="18" charset="0"/>
              <a:cs typeface="Times New Roman" panose="02020603050405020304" pitchFamily="18" charset="0"/>
            </a:endParaRPr>
          </a:p>
          <a:p>
            <a:pPr>
              <a:defRPr/>
            </a:pPr>
            <a:r>
              <a:rPr lang="en-US" altLang="en-US" sz="2200" dirty="0">
                <a:latin typeface="Times New Roman" panose="02020603050405020304" pitchFamily="18" charset="0"/>
                <a:cs typeface="Times New Roman" panose="02020603050405020304" pitchFamily="18" charset="0"/>
              </a:rPr>
              <a:t>Asymptotes:</a:t>
            </a:r>
            <a:br>
              <a:rPr lang="en-US" altLang="en-US" sz="2200" dirty="0">
                <a:latin typeface="Times New Roman" panose="02020603050405020304" pitchFamily="18" charset="0"/>
                <a:cs typeface="Times New Roman" panose="02020603050405020304" pitchFamily="18" charset="0"/>
              </a:rPr>
            </a:br>
            <a:endParaRPr lang="en-US" altLang="en-US" sz="22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8AB2BD2-0BF0-5946-4C45-00261E01F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1355675"/>
            <a:ext cx="3200090" cy="100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7">
            <a:extLst>
              <a:ext uri="{FF2B5EF4-FFF2-40B4-BE49-F238E27FC236}">
                <a16:creationId xmlns:a16="http://schemas.microsoft.com/office/drawing/2014/main" id="{9B7E4FB3-8AF4-E5CA-5454-9DC363C57CD3}"/>
              </a:ext>
            </a:extLst>
          </p:cNvPr>
          <p:cNvGraphicFramePr>
            <a:graphicFrameLocks noChangeAspect="1"/>
          </p:cNvGraphicFramePr>
          <p:nvPr>
            <p:extLst>
              <p:ext uri="{D42A27DB-BD31-4B8C-83A1-F6EECF244321}">
                <p14:modId xmlns:p14="http://schemas.microsoft.com/office/powerpoint/2010/main" val="318718797"/>
              </p:ext>
            </p:extLst>
          </p:nvPr>
        </p:nvGraphicFramePr>
        <p:xfrm>
          <a:off x="1737721" y="4432731"/>
          <a:ext cx="1943100" cy="674687"/>
        </p:xfrm>
        <a:graphic>
          <a:graphicData uri="http://schemas.openxmlformats.org/presentationml/2006/ole">
            <mc:AlternateContent xmlns:mc="http://schemas.openxmlformats.org/markup-compatibility/2006">
              <mc:Choice xmlns:v="urn:schemas-microsoft-com:vml" Requires="v">
                <p:oleObj name="Equation" r:id="rId3" imgW="1129810" imgH="393529" progId="Equation.DSMT4">
                  <p:embed/>
                </p:oleObj>
              </mc:Choice>
              <mc:Fallback>
                <p:oleObj name="Equation" r:id="rId3" imgW="1129810" imgH="393529" progId="Equation.DSMT4">
                  <p:embed/>
                  <p:pic>
                    <p:nvPicPr>
                      <p:cNvPr id="14" name="Object 13">
                        <a:extLst>
                          <a:ext uri="{FF2B5EF4-FFF2-40B4-BE49-F238E27FC236}">
                            <a16:creationId xmlns:a16="http://schemas.microsoft.com/office/drawing/2014/main" id="{7D6A9897-6DA4-5228-0DF5-6FCD20371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7721" y="4432731"/>
                        <a:ext cx="1943100" cy="674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8">
            <a:extLst>
              <a:ext uri="{FF2B5EF4-FFF2-40B4-BE49-F238E27FC236}">
                <a16:creationId xmlns:a16="http://schemas.microsoft.com/office/drawing/2014/main" id="{E0DD05E9-DAC7-C4A8-BBEA-BC3FE0B66374}"/>
              </a:ext>
            </a:extLst>
          </p:cNvPr>
          <p:cNvGraphicFramePr>
            <a:graphicFrameLocks noChangeAspect="1"/>
          </p:cNvGraphicFramePr>
          <p:nvPr>
            <p:extLst>
              <p:ext uri="{D42A27DB-BD31-4B8C-83A1-F6EECF244321}">
                <p14:modId xmlns:p14="http://schemas.microsoft.com/office/powerpoint/2010/main" val="1217558613"/>
              </p:ext>
            </p:extLst>
          </p:nvPr>
        </p:nvGraphicFramePr>
        <p:xfrm>
          <a:off x="253409" y="4185484"/>
          <a:ext cx="1528762" cy="434975"/>
        </p:xfrm>
        <a:graphic>
          <a:graphicData uri="http://schemas.openxmlformats.org/presentationml/2006/ole">
            <mc:AlternateContent xmlns:mc="http://schemas.openxmlformats.org/markup-compatibility/2006">
              <mc:Choice xmlns:v="urn:schemas-microsoft-com:vml" Requires="v">
                <p:oleObj name="Equation" r:id="rId5" imgW="888614" imgH="253890" progId="Equation.DSMT4">
                  <p:embed/>
                </p:oleObj>
              </mc:Choice>
              <mc:Fallback>
                <p:oleObj name="Equation" r:id="rId5" imgW="888614" imgH="253890" progId="Equation.DSMT4">
                  <p:embed/>
                  <p:pic>
                    <p:nvPicPr>
                      <p:cNvPr id="16" name="Object 15">
                        <a:extLst>
                          <a:ext uri="{FF2B5EF4-FFF2-40B4-BE49-F238E27FC236}">
                            <a16:creationId xmlns:a16="http://schemas.microsoft.com/office/drawing/2014/main" id="{1583F697-A4D9-8FFE-A698-F35E178AC4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409" y="4185484"/>
                        <a:ext cx="1528762"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9">
            <a:extLst>
              <a:ext uri="{FF2B5EF4-FFF2-40B4-BE49-F238E27FC236}">
                <a16:creationId xmlns:a16="http://schemas.microsoft.com/office/drawing/2014/main" id="{B9516945-360D-BB86-B1F0-A6F17F9697A9}"/>
              </a:ext>
            </a:extLst>
          </p:cNvPr>
          <p:cNvSpPr/>
          <p:nvPr/>
        </p:nvSpPr>
        <p:spPr>
          <a:xfrm>
            <a:off x="181970" y="2962231"/>
            <a:ext cx="6279423" cy="36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a:extLst>
              <a:ext uri="{FF2B5EF4-FFF2-40B4-BE49-F238E27FC236}">
                <a16:creationId xmlns:a16="http://schemas.microsoft.com/office/drawing/2014/main" id="{3D16182D-1422-AEE9-43FB-90C98E594A76}"/>
              </a:ext>
            </a:extLst>
          </p:cNvPr>
          <p:cNvSpPr/>
          <p:nvPr/>
        </p:nvSpPr>
        <p:spPr>
          <a:xfrm>
            <a:off x="181971" y="3225489"/>
            <a:ext cx="6279423" cy="36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ectangle 11">
            <a:extLst>
              <a:ext uri="{FF2B5EF4-FFF2-40B4-BE49-F238E27FC236}">
                <a16:creationId xmlns:a16="http://schemas.microsoft.com/office/drawing/2014/main" id="{4730B3F6-B871-6B5A-FF12-5336A368E794}"/>
              </a:ext>
            </a:extLst>
          </p:cNvPr>
          <p:cNvSpPr/>
          <p:nvPr/>
        </p:nvSpPr>
        <p:spPr>
          <a:xfrm>
            <a:off x="181971" y="3587037"/>
            <a:ext cx="6279423" cy="36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a:extLst>
              <a:ext uri="{FF2B5EF4-FFF2-40B4-BE49-F238E27FC236}">
                <a16:creationId xmlns:a16="http://schemas.microsoft.com/office/drawing/2014/main" id="{CBA638FB-7B13-A7DF-5A6D-9465A28D71B1}"/>
              </a:ext>
            </a:extLst>
          </p:cNvPr>
          <p:cNvSpPr/>
          <p:nvPr/>
        </p:nvSpPr>
        <p:spPr>
          <a:xfrm>
            <a:off x="181970" y="3886261"/>
            <a:ext cx="6279423" cy="36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 name="Picture 13">
            <a:extLst>
              <a:ext uri="{FF2B5EF4-FFF2-40B4-BE49-F238E27FC236}">
                <a16:creationId xmlns:a16="http://schemas.microsoft.com/office/drawing/2014/main" id="{CC375995-3864-05F4-A997-69DC2A481A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4468" y="1357067"/>
            <a:ext cx="4942882" cy="499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204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style.rotation</p:attrName>
                                        </p:attrNameLst>
                                      </p:cBhvr>
                                      <p:tavLst>
                                        <p:tav tm="0">
                                          <p:val>
                                            <p:fltVal val="90"/>
                                          </p:val>
                                        </p:tav>
                                        <p:tav tm="100000">
                                          <p:val>
                                            <p:fltVal val="0"/>
                                          </p:val>
                                        </p:tav>
                                      </p:tavLst>
                                    </p:anim>
                                    <p:animEffect transition="in" filter="fade">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nodeType="clickEffect">
                                  <p:stCondLst>
                                    <p:cond delay="0"/>
                                  </p:stCondLst>
                                  <p:childTnLst>
                                    <p:animEffect transition="out" filter="dissolv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nodeType="clickEffect">
                                  <p:stCondLst>
                                    <p:cond delay="0"/>
                                  </p:stCondLst>
                                  <p:childTnLst>
                                    <p:animEffect transition="out" filter="dissolv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nodeType="clickEffect">
                                  <p:stCondLst>
                                    <p:cond delay="0"/>
                                  </p:stCondLst>
                                  <p:childTnLst>
                                    <p:animEffect transition="out" filter="dissolv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dissolv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
                                            <p:txEl>
                                              <p:pRg st="2" end="2"/>
                                            </p:txEl>
                                          </p:spTgt>
                                        </p:tgtEl>
                                        <p:attrNameLst>
                                          <p:attrName>style.visibility</p:attrName>
                                        </p:attrNameLst>
                                      </p:cBhvr>
                                      <p:to>
                                        <p:strVal val="visible"/>
                                      </p:to>
                                    </p:set>
                                    <p:animEffect transition="in" filter="fade">
                                      <p:cBhvr>
                                        <p:cTn id="60" dur="500"/>
                                        <p:tgtEl>
                                          <p:spTgt spid="5">
                                            <p:txEl>
                                              <p:pRg st="2" end="2"/>
                                            </p:txEl>
                                          </p:spTgt>
                                        </p:tgtEl>
                                      </p:cBhvr>
                                    </p:animEffect>
                                  </p:childTnLst>
                                </p:cTn>
                              </p:par>
                              <p:par>
                                <p:cTn id="61" presetID="9"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dissolve">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animBg="1"/>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BB4E214-6112-D5EE-00E8-563EE88944D3}"/>
              </a:ext>
            </a:extLst>
          </p:cNvPr>
          <p:cNvSpPr txBox="1"/>
          <p:nvPr/>
        </p:nvSpPr>
        <p:spPr>
          <a:xfrm>
            <a:off x="282575" y="261908"/>
            <a:ext cx="11017250" cy="430887"/>
          </a:xfrm>
          <a:prstGeom prst="rect">
            <a:avLst/>
          </a:prstGeom>
          <a:noFill/>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We shift the Hyperbola by taking the standard equations replacing </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 with </a:t>
            </a:r>
            <a:r>
              <a:rPr lang="en-US" sz="2200" i="1" dirty="0">
                <a:latin typeface="Times New Roman" panose="02020603050405020304" pitchFamily="18" charset="0"/>
                <a:cs typeface="Times New Roman" panose="02020603050405020304" pitchFamily="18" charset="0"/>
              </a:rPr>
              <a:t>x – h </a:t>
            </a:r>
            <a:r>
              <a:rPr lang="en-US" sz="2200" dirty="0">
                <a:latin typeface="Times New Roman" panose="02020603050405020304" pitchFamily="18" charset="0"/>
                <a:cs typeface="Times New Roman" panose="02020603050405020304" pitchFamily="18" charset="0"/>
              </a:rPr>
              <a:t>and </a:t>
            </a:r>
            <a:r>
              <a:rPr lang="en-US" sz="2200" i="1" dirty="0">
                <a:latin typeface="Times New Roman" panose="02020603050405020304" pitchFamily="18" charset="0"/>
                <a:cs typeface="Times New Roman" panose="02020603050405020304" pitchFamily="18" charset="0"/>
              </a:rPr>
              <a:t>y</a:t>
            </a:r>
            <a:r>
              <a:rPr lang="en-US" sz="2200" dirty="0">
                <a:latin typeface="Times New Roman" panose="02020603050405020304" pitchFamily="18" charset="0"/>
                <a:cs typeface="Times New Roman" panose="02020603050405020304" pitchFamily="18" charset="0"/>
              </a:rPr>
              <a:t> with </a:t>
            </a:r>
            <a:r>
              <a:rPr lang="en-US" sz="2200" i="1" dirty="0">
                <a:latin typeface="Times New Roman" panose="02020603050405020304" pitchFamily="18" charset="0"/>
                <a:cs typeface="Times New Roman" panose="02020603050405020304" pitchFamily="18" charset="0"/>
              </a:rPr>
              <a:t>y – k</a:t>
            </a:r>
            <a:r>
              <a:rPr lang="en-US" sz="22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908AA3A3-C21B-A1C0-9B61-D776E02AFD90}"/>
              </a:ext>
            </a:extLst>
          </p:cNvPr>
          <p:cNvSpPr txBox="1"/>
          <p:nvPr/>
        </p:nvSpPr>
        <p:spPr>
          <a:xfrm>
            <a:off x="257175" y="685800"/>
            <a:ext cx="4860626" cy="430887"/>
          </a:xfrm>
          <a:prstGeom prst="rect">
            <a:avLst/>
          </a:prstGeom>
          <a:noFill/>
        </p:spPr>
        <p:txBody>
          <a:bodyPr wrap="none">
            <a:spAutoFit/>
          </a:bodyPr>
          <a:lstStyle/>
          <a:p>
            <a:pPr>
              <a:defRPr/>
            </a:pPr>
            <a:r>
              <a:rPr lang="en-US" sz="2200" dirty="0">
                <a:latin typeface="Times New Roman" panose="02020603050405020304" pitchFamily="18" charset="0"/>
                <a:cs typeface="Times New Roman" panose="02020603050405020304" pitchFamily="18" charset="0"/>
              </a:rPr>
              <a:t>Hyperbola with vertical transverse axis is</a:t>
            </a:r>
          </a:p>
        </p:txBody>
      </p:sp>
      <p:pic>
        <p:nvPicPr>
          <p:cNvPr id="7" name="Picture 6">
            <a:extLst>
              <a:ext uri="{FF2B5EF4-FFF2-40B4-BE49-F238E27FC236}">
                <a16:creationId xmlns:a16="http://schemas.microsoft.com/office/drawing/2014/main" id="{840ACA31-4EB6-C817-0D03-238E9C19C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62" y="1450121"/>
            <a:ext cx="3284538" cy="93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a:extLst>
              <a:ext uri="{FF2B5EF4-FFF2-40B4-BE49-F238E27FC236}">
                <a16:creationId xmlns:a16="http://schemas.microsoft.com/office/drawing/2014/main" id="{2A54B535-EE6C-77C1-B5EB-6C3452F57DB7}"/>
              </a:ext>
            </a:extLst>
          </p:cNvPr>
          <p:cNvSpPr>
            <a:spLocks noChangeArrowheads="1"/>
          </p:cNvSpPr>
          <p:nvPr/>
        </p:nvSpPr>
        <p:spPr bwMode="auto">
          <a:xfrm>
            <a:off x="498723" y="2691497"/>
            <a:ext cx="6335073" cy="2800767"/>
          </a:xfrm>
          <a:prstGeom prst="rect">
            <a:avLst/>
          </a:prstGeom>
          <a:noFill/>
          <a:ln>
            <a:noFill/>
          </a:ln>
          <a:effectLst/>
        </p:spPr>
        <p:txBody>
          <a:bodyPr wrap="square" anchor="ctr">
            <a:spAutoFit/>
          </a:bodyPr>
          <a:lstStyle>
            <a:lvl1pPr>
              <a:defRPr sz="24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400">
                <a:solidFill>
                  <a:schemeClr val="tx1"/>
                </a:solidFill>
                <a:latin typeface="Arial" panose="020B0604020202020204" pitchFamily="34" charset="0"/>
              </a:defRPr>
            </a:lvl4pPr>
            <a:lvl5pPr>
              <a:defRPr sz="2400">
                <a:solidFill>
                  <a:schemeClr val="tx1"/>
                </a:solidFill>
                <a:latin typeface="Arial" panose="020B0604020202020204" pitchFamily="34" charset="0"/>
              </a:defRPr>
            </a:lvl5pPr>
            <a:lvl6pPr eaLnBrk="0" fontAlgn="base" hangingPunct="0">
              <a:spcBef>
                <a:spcPct val="0"/>
              </a:spcBef>
              <a:spcAft>
                <a:spcPct val="0"/>
              </a:spcAft>
              <a:defRPr sz="2400">
                <a:solidFill>
                  <a:schemeClr val="tx1"/>
                </a:solidFill>
                <a:latin typeface="Arial" panose="020B0604020202020204" pitchFamily="34" charset="0"/>
              </a:defRPr>
            </a:lvl6pPr>
            <a:lvl7pPr eaLnBrk="0" fontAlgn="base" hangingPunct="0">
              <a:spcBef>
                <a:spcPct val="0"/>
              </a:spcBef>
              <a:spcAft>
                <a:spcPct val="0"/>
              </a:spcAft>
              <a:defRPr sz="2400">
                <a:solidFill>
                  <a:schemeClr val="tx1"/>
                </a:solidFill>
                <a:latin typeface="Arial" panose="020B0604020202020204" pitchFamily="34" charset="0"/>
              </a:defRPr>
            </a:lvl7pPr>
            <a:lvl8pPr eaLnBrk="0" fontAlgn="base" hangingPunct="0">
              <a:spcBef>
                <a:spcPct val="0"/>
              </a:spcBef>
              <a:spcAft>
                <a:spcPct val="0"/>
              </a:spcAft>
              <a:defRPr sz="2400">
                <a:solidFill>
                  <a:schemeClr val="tx1"/>
                </a:solidFill>
                <a:latin typeface="Arial" panose="020B0604020202020204" pitchFamily="34" charset="0"/>
              </a:defRPr>
            </a:lvl8pPr>
            <a:lvl9pPr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en-US" altLang="en-US" sz="2200" dirty="0">
                <a:solidFill>
                  <a:srgbClr val="393939"/>
                </a:solidFill>
                <a:latin typeface="Times New Roman" panose="02020603050405020304" pitchFamily="18" charset="0"/>
                <a:cs typeface="Times New Roman" panose="02020603050405020304" pitchFamily="18" charset="0"/>
              </a:rPr>
              <a:t>Center is (</a:t>
            </a:r>
            <a:r>
              <a:rPr lang="en-US" altLang="en-US" sz="2200" i="1" dirty="0">
                <a:solidFill>
                  <a:srgbClr val="393939"/>
                </a:solidFill>
                <a:latin typeface="Times New Roman" panose="02020603050405020304" pitchFamily="18" charset="0"/>
                <a:cs typeface="Times New Roman" panose="02020603050405020304" pitchFamily="18" charset="0"/>
              </a:rPr>
              <a:t>h</a:t>
            </a:r>
            <a:r>
              <a:rPr lang="en-US" altLang="en-US" sz="2200" dirty="0">
                <a:solidFill>
                  <a:srgbClr val="393939"/>
                </a:solidFill>
                <a:latin typeface="Times New Roman" panose="02020603050405020304" pitchFamily="18" charset="0"/>
                <a:cs typeface="Times New Roman" panose="02020603050405020304" pitchFamily="18" charset="0"/>
              </a:rPr>
              <a:t>, </a:t>
            </a:r>
            <a:r>
              <a:rPr lang="en-US" altLang="en-US" sz="2200" i="1" dirty="0">
                <a:solidFill>
                  <a:srgbClr val="393939"/>
                </a:solidFill>
                <a:latin typeface="Times New Roman" panose="02020603050405020304" pitchFamily="18" charset="0"/>
                <a:cs typeface="Times New Roman" panose="02020603050405020304" pitchFamily="18" charset="0"/>
              </a:rPr>
              <a:t>k</a:t>
            </a:r>
            <a:r>
              <a:rPr lang="en-US" altLang="en-US" sz="2200" dirty="0">
                <a:solidFill>
                  <a:srgbClr val="393939"/>
                </a:solidFill>
                <a:latin typeface="Times New Roman" panose="02020603050405020304" pitchFamily="18" charset="0"/>
                <a:cs typeface="Times New Roman" panose="02020603050405020304" pitchFamily="18" charset="0"/>
              </a:rPr>
              <a:t>).</a:t>
            </a:r>
            <a:br>
              <a:rPr lang="en-US" altLang="en-US" sz="2200" dirty="0">
                <a:latin typeface="Times New Roman" panose="02020603050405020304" pitchFamily="18" charset="0"/>
                <a:cs typeface="Times New Roman" panose="02020603050405020304" pitchFamily="18" charset="0"/>
              </a:rPr>
            </a:br>
            <a:r>
              <a:rPr lang="en-US" altLang="en-US" sz="2200" dirty="0">
                <a:solidFill>
                  <a:srgbClr val="393939"/>
                </a:solidFill>
                <a:latin typeface="Times New Roman" panose="02020603050405020304" pitchFamily="18" charset="0"/>
                <a:cs typeface="Times New Roman" panose="02020603050405020304" pitchFamily="18" charset="0"/>
              </a:rPr>
              <a:t>Distance between vertices is 2</a:t>
            </a:r>
            <a:r>
              <a:rPr lang="en-US" altLang="en-US" sz="2200" i="1" dirty="0">
                <a:solidFill>
                  <a:srgbClr val="393939"/>
                </a:solidFill>
                <a:latin typeface="Times New Roman" panose="02020603050405020304" pitchFamily="18" charset="0"/>
                <a:cs typeface="Times New Roman" panose="02020603050405020304" pitchFamily="18" charset="0"/>
              </a:rPr>
              <a:t>a, </a:t>
            </a:r>
            <a:r>
              <a:rPr lang="en-US" altLang="en-US" sz="2200" dirty="0">
                <a:solidFill>
                  <a:srgbClr val="393939"/>
                </a:solidFill>
                <a:latin typeface="Times New Roman" panose="02020603050405020304" pitchFamily="18" charset="0"/>
                <a:cs typeface="Times New Roman" panose="02020603050405020304" pitchFamily="18" charset="0"/>
              </a:rPr>
              <a:t>transverse axis.</a:t>
            </a:r>
            <a:br>
              <a:rPr lang="en-US" altLang="en-US" sz="2200" dirty="0">
                <a:latin typeface="Times New Roman" panose="02020603050405020304" pitchFamily="18" charset="0"/>
                <a:cs typeface="Times New Roman" panose="02020603050405020304" pitchFamily="18" charset="0"/>
              </a:rPr>
            </a:br>
            <a:r>
              <a:rPr lang="en-US" altLang="en-US" sz="2200" dirty="0">
                <a:solidFill>
                  <a:srgbClr val="393939"/>
                </a:solidFill>
                <a:latin typeface="Times New Roman" panose="02020603050405020304" pitchFamily="18" charset="0"/>
                <a:cs typeface="Times New Roman" panose="02020603050405020304" pitchFamily="18" charset="0"/>
              </a:rPr>
              <a:t>Distance between the co-vertices is 2</a:t>
            </a:r>
            <a:r>
              <a:rPr lang="en-US" altLang="en-US" sz="2200" i="1" dirty="0">
                <a:solidFill>
                  <a:srgbClr val="393939"/>
                </a:solidFill>
                <a:latin typeface="Times New Roman" panose="02020603050405020304" pitchFamily="18" charset="0"/>
                <a:cs typeface="Times New Roman" panose="02020603050405020304" pitchFamily="18" charset="0"/>
              </a:rPr>
              <a:t>b,</a:t>
            </a:r>
            <a:r>
              <a:rPr lang="en-US" altLang="en-US" sz="2200" dirty="0">
                <a:solidFill>
                  <a:srgbClr val="393939"/>
                </a:solidFill>
                <a:latin typeface="Times New Roman" panose="02020603050405020304" pitchFamily="18" charset="0"/>
                <a:cs typeface="Times New Roman" panose="02020603050405020304" pitchFamily="18" charset="0"/>
              </a:rPr>
              <a:t>conjugate axis. </a:t>
            </a:r>
            <a:br>
              <a:rPr lang="en-US" altLang="en-US" sz="2200" dirty="0">
                <a:latin typeface="Times New Roman" panose="02020603050405020304" pitchFamily="18" charset="0"/>
                <a:cs typeface="Times New Roman" panose="02020603050405020304" pitchFamily="18" charset="0"/>
              </a:rPr>
            </a:br>
            <a:r>
              <a:rPr lang="en-US" altLang="en-US" sz="2200" dirty="0">
                <a:solidFill>
                  <a:srgbClr val="393939"/>
                </a:solidFill>
                <a:latin typeface="Times New Roman" panose="02020603050405020304" pitchFamily="18" charset="0"/>
                <a:cs typeface="Times New Roman" panose="02020603050405020304" pitchFamily="18" charset="0"/>
              </a:rPr>
              <a:t>Distance between center and either focus is </a:t>
            </a:r>
            <a:r>
              <a:rPr lang="en-US" altLang="en-US" sz="2200" i="1" dirty="0">
                <a:solidFill>
                  <a:srgbClr val="393939"/>
                </a:solidFill>
                <a:latin typeface="Times New Roman" panose="02020603050405020304" pitchFamily="18" charset="0"/>
                <a:cs typeface="Times New Roman" panose="02020603050405020304" pitchFamily="18" charset="0"/>
              </a:rPr>
              <a:t>c</a:t>
            </a:r>
            <a:r>
              <a:rPr lang="en-US" altLang="en-US" sz="2200" dirty="0">
                <a:solidFill>
                  <a:srgbClr val="393939"/>
                </a:solidFill>
                <a:latin typeface="Times New Roman" panose="02020603050405020304" pitchFamily="18" charset="0"/>
                <a:cs typeface="Times New Roman" panose="02020603050405020304" pitchFamily="18" charset="0"/>
              </a:rPr>
              <a:t> with</a:t>
            </a:r>
            <a:br>
              <a:rPr lang="en-US" altLang="en-US" sz="2200" dirty="0">
                <a:latin typeface="Times New Roman" panose="02020603050405020304" pitchFamily="18" charset="0"/>
                <a:cs typeface="Times New Roman" panose="02020603050405020304" pitchFamily="18" charset="0"/>
              </a:rPr>
            </a:br>
            <a:r>
              <a:rPr lang="en-US" altLang="en-US" sz="2200" i="1" dirty="0">
                <a:solidFill>
                  <a:srgbClr val="393939"/>
                </a:solidFill>
                <a:latin typeface="Times New Roman" panose="02020603050405020304" pitchFamily="18" charset="0"/>
                <a:cs typeface="Times New Roman" panose="02020603050405020304" pitchFamily="18" charset="0"/>
              </a:rPr>
              <a:t>c</a:t>
            </a:r>
            <a:r>
              <a:rPr lang="en-US" altLang="en-US" sz="2200" baseline="30000" dirty="0">
                <a:solidFill>
                  <a:srgbClr val="393939"/>
                </a:solidFill>
                <a:latin typeface="Times New Roman" panose="02020603050405020304" pitchFamily="18" charset="0"/>
                <a:cs typeface="Times New Roman" panose="02020603050405020304" pitchFamily="18" charset="0"/>
              </a:rPr>
              <a:t>2</a:t>
            </a:r>
            <a:r>
              <a:rPr lang="en-US" altLang="en-US" sz="2200" dirty="0">
                <a:solidFill>
                  <a:srgbClr val="393939"/>
                </a:solidFill>
                <a:latin typeface="Times New Roman" panose="02020603050405020304" pitchFamily="18" charset="0"/>
                <a:cs typeface="Times New Roman" panose="02020603050405020304" pitchFamily="18" charset="0"/>
              </a:rPr>
              <a:t> = </a:t>
            </a:r>
            <a:r>
              <a:rPr lang="en-US" altLang="en-US" sz="2200" i="1" dirty="0">
                <a:solidFill>
                  <a:srgbClr val="393939"/>
                </a:solidFill>
                <a:latin typeface="Times New Roman" panose="02020603050405020304" pitchFamily="18" charset="0"/>
                <a:cs typeface="Times New Roman" panose="02020603050405020304" pitchFamily="18" charset="0"/>
              </a:rPr>
              <a:t>a</a:t>
            </a:r>
            <a:r>
              <a:rPr lang="en-US" altLang="en-US" sz="2200" baseline="30000" dirty="0">
                <a:solidFill>
                  <a:srgbClr val="393939"/>
                </a:solidFill>
                <a:latin typeface="Times New Roman" panose="02020603050405020304" pitchFamily="18" charset="0"/>
                <a:cs typeface="Times New Roman" panose="02020603050405020304" pitchFamily="18" charset="0"/>
              </a:rPr>
              <a:t>2</a:t>
            </a:r>
            <a:r>
              <a:rPr lang="en-US" altLang="en-US" sz="2200" dirty="0">
                <a:solidFill>
                  <a:srgbClr val="393939"/>
                </a:solidFill>
                <a:latin typeface="Times New Roman" panose="02020603050405020304" pitchFamily="18" charset="0"/>
                <a:cs typeface="Times New Roman" panose="02020603050405020304" pitchFamily="18" charset="0"/>
              </a:rPr>
              <a:t> + </a:t>
            </a:r>
            <a:r>
              <a:rPr lang="en-US" altLang="en-US" sz="2200" i="1" dirty="0">
                <a:solidFill>
                  <a:srgbClr val="393939"/>
                </a:solidFill>
                <a:latin typeface="Times New Roman" panose="02020603050405020304" pitchFamily="18" charset="0"/>
                <a:cs typeface="Times New Roman" panose="02020603050405020304" pitchFamily="18" charset="0"/>
              </a:rPr>
              <a:t>b</a:t>
            </a:r>
            <a:r>
              <a:rPr lang="en-US" altLang="en-US" sz="2200" baseline="30000" dirty="0">
                <a:solidFill>
                  <a:srgbClr val="393939"/>
                </a:solidFill>
                <a:latin typeface="Times New Roman" panose="02020603050405020304" pitchFamily="18" charset="0"/>
                <a:cs typeface="Times New Roman" panose="02020603050405020304" pitchFamily="18" charset="0"/>
              </a:rPr>
              <a:t>2</a:t>
            </a:r>
          </a:p>
          <a:p>
            <a:pPr>
              <a:defRPr/>
            </a:pPr>
            <a:endParaRPr lang="en-US" altLang="en-US" sz="2200" dirty="0">
              <a:latin typeface="Times New Roman" panose="02020603050405020304" pitchFamily="18" charset="0"/>
              <a:cs typeface="Times New Roman" panose="02020603050405020304" pitchFamily="18" charset="0"/>
            </a:endParaRPr>
          </a:p>
          <a:p>
            <a:pPr>
              <a:defRPr/>
            </a:pPr>
            <a:r>
              <a:rPr lang="en-US" altLang="en-US" sz="2200" dirty="0">
                <a:latin typeface="Times New Roman" panose="02020603050405020304" pitchFamily="18" charset="0"/>
                <a:cs typeface="Times New Roman" panose="02020603050405020304" pitchFamily="18" charset="0"/>
              </a:rPr>
              <a:t>Asymptotes:</a:t>
            </a:r>
            <a:br>
              <a:rPr lang="en-US" altLang="en-US" sz="2200" dirty="0">
                <a:latin typeface="Times New Roman" panose="02020603050405020304" pitchFamily="18" charset="0"/>
                <a:cs typeface="Times New Roman" panose="02020603050405020304" pitchFamily="18" charset="0"/>
              </a:rPr>
            </a:br>
            <a:endParaRPr lang="en-US" altLang="en-US" sz="2200" dirty="0">
              <a:latin typeface="Times New Roman" panose="02020603050405020304" pitchFamily="18"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36F25A1B-8ED9-AA99-7B05-ADB790E0DC77}"/>
              </a:ext>
            </a:extLst>
          </p:cNvPr>
          <p:cNvGraphicFramePr>
            <a:graphicFrameLocks noChangeAspect="1"/>
          </p:cNvGraphicFramePr>
          <p:nvPr>
            <p:extLst>
              <p:ext uri="{D42A27DB-BD31-4B8C-83A1-F6EECF244321}">
                <p14:modId xmlns:p14="http://schemas.microsoft.com/office/powerpoint/2010/main" val="129986664"/>
              </p:ext>
            </p:extLst>
          </p:nvPr>
        </p:nvGraphicFramePr>
        <p:xfrm>
          <a:off x="574924" y="4373661"/>
          <a:ext cx="1528763" cy="434975"/>
        </p:xfrm>
        <a:graphic>
          <a:graphicData uri="http://schemas.openxmlformats.org/presentationml/2006/ole">
            <mc:AlternateContent xmlns:mc="http://schemas.openxmlformats.org/markup-compatibility/2006">
              <mc:Choice xmlns:v="urn:schemas-microsoft-com:vml" Requires="v">
                <p:oleObj name="Equation" r:id="rId3" imgW="888614" imgH="253890" progId="Equation.DSMT4">
                  <p:embed/>
                </p:oleObj>
              </mc:Choice>
              <mc:Fallback>
                <p:oleObj name="Equation" r:id="rId3" imgW="888614" imgH="253890" progId="Equation.DSMT4">
                  <p:embed/>
                  <p:pic>
                    <p:nvPicPr>
                      <p:cNvPr id="9" name="Object 8">
                        <a:extLst>
                          <a:ext uri="{FF2B5EF4-FFF2-40B4-BE49-F238E27FC236}">
                            <a16:creationId xmlns:a16="http://schemas.microsoft.com/office/drawing/2014/main" id="{3D079C06-8321-AE26-B386-6AED75288F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24" y="4373661"/>
                        <a:ext cx="1528763"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6">
            <a:extLst>
              <a:ext uri="{FF2B5EF4-FFF2-40B4-BE49-F238E27FC236}">
                <a16:creationId xmlns:a16="http://schemas.microsoft.com/office/drawing/2014/main" id="{8A803C6A-59B3-207D-654F-BD973540F082}"/>
              </a:ext>
            </a:extLst>
          </p:cNvPr>
          <p:cNvGraphicFramePr>
            <a:graphicFrameLocks noChangeAspect="1"/>
          </p:cNvGraphicFramePr>
          <p:nvPr>
            <p:extLst>
              <p:ext uri="{D42A27DB-BD31-4B8C-83A1-F6EECF244321}">
                <p14:modId xmlns:p14="http://schemas.microsoft.com/office/powerpoint/2010/main" val="3876141329"/>
              </p:ext>
            </p:extLst>
          </p:nvPr>
        </p:nvGraphicFramePr>
        <p:xfrm>
          <a:off x="2048124" y="4592736"/>
          <a:ext cx="1943100" cy="674688"/>
        </p:xfrm>
        <a:graphic>
          <a:graphicData uri="http://schemas.openxmlformats.org/presentationml/2006/ole">
            <mc:AlternateContent xmlns:mc="http://schemas.openxmlformats.org/markup-compatibility/2006">
              <mc:Choice xmlns:v="urn:schemas-microsoft-com:vml" Requires="v">
                <p:oleObj name="Equation" r:id="rId5" imgW="1129810" imgH="393529" progId="Equation.DSMT4">
                  <p:embed/>
                </p:oleObj>
              </mc:Choice>
              <mc:Fallback>
                <p:oleObj name="Equation" r:id="rId5" imgW="1129810" imgH="393529" progId="Equation.DSMT4">
                  <p:embed/>
                  <p:pic>
                    <p:nvPicPr>
                      <p:cNvPr id="10" name="Object 9">
                        <a:extLst>
                          <a:ext uri="{FF2B5EF4-FFF2-40B4-BE49-F238E27FC236}">
                            <a16:creationId xmlns:a16="http://schemas.microsoft.com/office/drawing/2014/main" id="{3E00226D-BEB5-1DF4-548F-7ADA4C29B9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8124" y="4592736"/>
                        <a:ext cx="1943100" cy="67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Rectangle 17">
            <a:extLst>
              <a:ext uri="{FF2B5EF4-FFF2-40B4-BE49-F238E27FC236}">
                <a16:creationId xmlns:a16="http://schemas.microsoft.com/office/drawing/2014/main" id="{455191D9-9DBB-9027-C302-4655B67ADE23}"/>
              </a:ext>
            </a:extLst>
          </p:cNvPr>
          <p:cNvSpPr/>
          <p:nvPr/>
        </p:nvSpPr>
        <p:spPr>
          <a:xfrm>
            <a:off x="452340" y="3097914"/>
            <a:ext cx="6279423" cy="36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Rectangle 18">
            <a:extLst>
              <a:ext uri="{FF2B5EF4-FFF2-40B4-BE49-F238E27FC236}">
                <a16:creationId xmlns:a16="http://schemas.microsoft.com/office/drawing/2014/main" id="{ED1C5695-4196-B3B1-9FFC-4B12C12EEB23}"/>
              </a:ext>
            </a:extLst>
          </p:cNvPr>
          <p:cNvSpPr/>
          <p:nvPr/>
        </p:nvSpPr>
        <p:spPr>
          <a:xfrm>
            <a:off x="565914" y="3415412"/>
            <a:ext cx="6279423" cy="36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Rectangle 21">
            <a:extLst>
              <a:ext uri="{FF2B5EF4-FFF2-40B4-BE49-F238E27FC236}">
                <a16:creationId xmlns:a16="http://schemas.microsoft.com/office/drawing/2014/main" id="{EB206602-02A7-2CEB-C4C2-B4A21409966D}"/>
              </a:ext>
            </a:extLst>
          </p:cNvPr>
          <p:cNvSpPr/>
          <p:nvPr/>
        </p:nvSpPr>
        <p:spPr>
          <a:xfrm>
            <a:off x="443073" y="3795961"/>
            <a:ext cx="5748177" cy="36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Rectangle 22">
            <a:extLst>
              <a:ext uri="{FF2B5EF4-FFF2-40B4-BE49-F238E27FC236}">
                <a16:creationId xmlns:a16="http://schemas.microsoft.com/office/drawing/2014/main" id="{73859E64-1495-C69B-3081-E08DD0336B93}"/>
              </a:ext>
            </a:extLst>
          </p:cNvPr>
          <p:cNvSpPr/>
          <p:nvPr/>
        </p:nvSpPr>
        <p:spPr>
          <a:xfrm>
            <a:off x="365125" y="4078208"/>
            <a:ext cx="1857375" cy="36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4" name="Picture 23">
            <a:extLst>
              <a:ext uri="{FF2B5EF4-FFF2-40B4-BE49-F238E27FC236}">
                <a16:creationId xmlns:a16="http://schemas.microsoft.com/office/drawing/2014/main" id="{13DDFCDC-3F37-16D6-BDEA-CEAAA67A6F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8244" y="1631105"/>
            <a:ext cx="4940892" cy="429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457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anim calcmode="lin" valueType="num">
                                      <p:cBhvr>
                                        <p:cTn id="28" dur="2000" fill="hold"/>
                                        <p:tgtEl>
                                          <p:spTgt spid="24"/>
                                        </p:tgtEl>
                                        <p:attrNameLst>
                                          <p:attrName>ppt_w</p:attrName>
                                        </p:attrNameLst>
                                      </p:cBhvr>
                                      <p:tavLst>
                                        <p:tav tm="0" fmla="#ppt_w*sin(2.5*pi*$)">
                                          <p:val>
                                            <p:fltVal val="0"/>
                                          </p:val>
                                        </p:tav>
                                        <p:tav tm="100000">
                                          <p:val>
                                            <p:fltVal val="1"/>
                                          </p:val>
                                        </p:tav>
                                      </p:tavLst>
                                    </p:anim>
                                    <p:anim calcmode="lin" valueType="num">
                                      <p:cBhvr>
                                        <p:cTn id="29"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5">
                                            <p:txEl>
                                              <p:pRg st="2" end="2"/>
                                            </p:txEl>
                                          </p:spTgt>
                                        </p:tgtEl>
                                        <p:attrNameLst>
                                          <p:attrName>style.visibility</p:attrName>
                                        </p:attrNameLst>
                                      </p:cBhvr>
                                      <p:to>
                                        <p:strVal val="visible"/>
                                      </p:to>
                                    </p:set>
                                    <p:animEffect transition="in" filter="fade">
                                      <p:cBhvr>
                                        <p:cTn id="59" dur="500"/>
                                        <p:tgtEl>
                                          <p:spTgt spid="15">
                                            <p:txEl>
                                              <p:pRg st="2" end="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8" grpId="0" animBg="1"/>
      <p:bldP spid="19" grpId="0" animBg="1"/>
      <p:bldP spid="19" grpId="1" animBg="1"/>
      <p:bldP spid="22" grpId="0" animBg="1"/>
      <p:bldP spid="22" grpId="1" animBg="1"/>
      <p:bldP spid="23" grpId="0" animBg="1"/>
      <p:bldP spid="2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8F0C0CC-CD53-3441-867E-E017CFC42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040" y="404812"/>
            <a:ext cx="3711575" cy="589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D017A94F-993A-89EB-0B57-030DA4E84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7473" y="1854709"/>
            <a:ext cx="2313305" cy="28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F530589-BFF4-8D6F-26CA-1166F4B5ED1F}"/>
              </a:ext>
            </a:extLst>
          </p:cNvPr>
          <p:cNvSpPr txBox="1"/>
          <p:nvPr/>
        </p:nvSpPr>
        <p:spPr>
          <a:xfrm>
            <a:off x="5620219" y="4747809"/>
            <a:ext cx="6095184" cy="1938992"/>
          </a:xfrm>
          <a:prstGeom prst="rect">
            <a:avLst/>
          </a:prstGeom>
          <a:noFill/>
        </p:spPr>
        <p:txBody>
          <a:bodyPr wrap="square">
            <a:spAutoFit/>
          </a:bodyPr>
          <a:lstStyle/>
          <a:p>
            <a:r>
              <a:rPr lang="en-US" sz="2000" b="0" i="0" dirty="0">
                <a:solidFill>
                  <a:srgbClr val="000000"/>
                </a:solidFill>
                <a:effectLst/>
                <a:latin typeface="Times New Roman" panose="02020603050405020304" pitchFamily="18" charset="0"/>
                <a:cs typeface="Times New Roman" panose="02020603050405020304" pitchFamily="18" charset="0"/>
              </a:rPr>
              <a:t>René Descartes introduced the concept of the Cartesian coordinate system, which allows geometric figures, including conics, to be represented algebraically. By assigning coordinates to points on a plane, Descartes was able to describe conics using equations, which revolutionized the study of conic sections.</a:t>
            </a:r>
            <a:endParaRPr lang="en-US" sz="2000" dirty="0">
              <a:latin typeface="Times New Roman" panose="02020603050405020304" pitchFamily="18" charset="0"/>
              <a:cs typeface="Times New Roman" panose="02020603050405020304" pitchFamily="18" charset="0"/>
            </a:endParaRPr>
          </a:p>
        </p:txBody>
      </p:sp>
      <p:sp>
        <p:nvSpPr>
          <p:cNvPr id="12" name="TextBox 9">
            <a:extLst>
              <a:ext uri="{FF2B5EF4-FFF2-40B4-BE49-F238E27FC236}">
                <a16:creationId xmlns:a16="http://schemas.microsoft.com/office/drawing/2014/main" id="{00086B1D-9BD5-E37F-E074-0BB9465E10AE}"/>
              </a:ext>
            </a:extLst>
          </p:cNvPr>
          <p:cNvSpPr txBox="1">
            <a:spLocks noChangeArrowheads="1"/>
          </p:cNvSpPr>
          <p:nvPr/>
        </p:nvSpPr>
        <p:spPr bwMode="auto">
          <a:xfrm>
            <a:off x="7484775" y="463502"/>
            <a:ext cx="21313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cs typeface="Times New Roman" panose="02020603050405020304" pitchFamily="18" charset="0"/>
              </a:rPr>
              <a:t>A Little History</a:t>
            </a:r>
          </a:p>
        </p:txBody>
      </p:sp>
      <p:sp>
        <p:nvSpPr>
          <p:cNvPr id="13" name="TextBox 12">
            <a:extLst>
              <a:ext uri="{FF2B5EF4-FFF2-40B4-BE49-F238E27FC236}">
                <a16:creationId xmlns:a16="http://schemas.microsoft.com/office/drawing/2014/main" id="{CB1EC358-DB6A-DD02-3940-7F91FABEE859}"/>
              </a:ext>
            </a:extLst>
          </p:cNvPr>
          <p:cNvSpPr txBox="1"/>
          <p:nvPr/>
        </p:nvSpPr>
        <p:spPr>
          <a:xfrm>
            <a:off x="7622372" y="915918"/>
            <a:ext cx="2240430" cy="430887"/>
          </a:xfrm>
          <a:prstGeom prst="rect">
            <a:avLst/>
          </a:prstGeom>
          <a:noFill/>
        </p:spPr>
        <p:txBody>
          <a:bodyPr wrap="square">
            <a:spAutoFit/>
          </a:bodyPr>
          <a:lstStyle/>
          <a:p>
            <a:r>
              <a:rPr lang="en-US" sz="2200" dirty="0">
                <a:solidFill>
                  <a:srgbClr val="000000"/>
                </a:solidFill>
                <a:latin typeface="Times New Roman" panose="02020603050405020304" pitchFamily="18" charset="0"/>
                <a:cs typeface="Times New Roman" panose="02020603050405020304" pitchFamily="18" charset="0"/>
              </a:rPr>
              <a:t>René Descartes</a:t>
            </a:r>
          </a:p>
        </p:txBody>
      </p:sp>
      <p:sp>
        <p:nvSpPr>
          <p:cNvPr id="14" name="TextBox 13">
            <a:extLst>
              <a:ext uri="{FF2B5EF4-FFF2-40B4-BE49-F238E27FC236}">
                <a16:creationId xmlns:a16="http://schemas.microsoft.com/office/drawing/2014/main" id="{F311550A-0E86-49D1-E9B7-7A26634D828F}"/>
              </a:ext>
            </a:extLst>
          </p:cNvPr>
          <p:cNvSpPr txBox="1"/>
          <p:nvPr/>
        </p:nvSpPr>
        <p:spPr>
          <a:xfrm>
            <a:off x="6267758" y="1340871"/>
            <a:ext cx="4964194" cy="430887"/>
          </a:xfrm>
          <a:prstGeom prst="rect">
            <a:avLst/>
          </a:prstGeom>
          <a:noFill/>
        </p:spPr>
        <p:txBody>
          <a:bodyPr wrap="square">
            <a:spAutoFit/>
          </a:bodyPr>
          <a:lstStyle/>
          <a:p>
            <a:r>
              <a:rPr lang="en-US" sz="2200" b="0" i="0" dirty="0">
                <a:solidFill>
                  <a:srgbClr val="202122"/>
                </a:solidFill>
                <a:effectLst/>
                <a:latin typeface="Times New Roman" panose="02020603050405020304" pitchFamily="18" charset="0"/>
                <a:cs typeface="Times New Roman" panose="02020603050405020304" pitchFamily="18" charset="0"/>
              </a:rPr>
              <a:t> March 31, 1596 – February 11, 1650</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465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6">
            <a:extLst>
              <a:ext uri="{FF2B5EF4-FFF2-40B4-BE49-F238E27FC236}">
                <a16:creationId xmlns:a16="http://schemas.microsoft.com/office/drawing/2014/main" id="{717C1094-260E-E6D0-6187-797E9D9F0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21" y="1520235"/>
            <a:ext cx="1014443" cy="26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96FEF472-C2D1-72BD-1E22-40D51CE947B7}"/>
              </a:ext>
            </a:extLst>
          </p:cNvPr>
          <p:cNvGrpSpPr/>
          <p:nvPr/>
        </p:nvGrpSpPr>
        <p:grpSpPr>
          <a:xfrm>
            <a:off x="109182" y="170714"/>
            <a:ext cx="9682518" cy="1292662"/>
            <a:chOff x="109182" y="170714"/>
            <a:chExt cx="9682518" cy="1292662"/>
          </a:xfrm>
        </p:grpSpPr>
        <p:sp>
          <p:nvSpPr>
            <p:cNvPr id="2" name="Rectangle 1">
              <a:extLst>
                <a:ext uri="{FF2B5EF4-FFF2-40B4-BE49-F238E27FC236}">
                  <a16:creationId xmlns:a16="http://schemas.microsoft.com/office/drawing/2014/main" id="{CABB8573-CE25-BA4C-1596-7CB36E0326ED}"/>
                </a:ext>
              </a:extLst>
            </p:cNvPr>
            <p:cNvSpPr/>
            <p:nvPr/>
          </p:nvSpPr>
          <p:spPr>
            <a:xfrm>
              <a:off x="109182" y="170714"/>
              <a:ext cx="9682518" cy="1292662"/>
            </a:xfrm>
            <a:prstGeom prst="rect">
              <a:avLst/>
            </a:prstGeom>
          </p:spPr>
          <p:txBody>
            <a:bodyPr wrap="square">
              <a:spAutoFit/>
            </a:bodyPr>
            <a:lstStyle/>
            <a:p>
              <a:pPr>
                <a:defRPr/>
              </a:pPr>
              <a:r>
                <a:rPr lang="en-US" sz="2200" dirty="0">
                  <a:solidFill>
                    <a:schemeClr val="accent1"/>
                  </a:solidFill>
                  <a:latin typeface="Times New Roman" panose="02020603050405020304" pitchFamily="18" charset="0"/>
                  <a:cs typeface="Times New Roman" panose="02020603050405020304" pitchFamily="18" charset="0"/>
                </a:rPr>
                <a:t>Example:</a:t>
              </a:r>
              <a:r>
                <a:rPr lang="en-US" sz="2200" dirty="0">
                  <a:latin typeface="Times New Roman" panose="02020603050405020304" pitchFamily="18" charset="0"/>
                  <a:cs typeface="Times New Roman" panose="02020603050405020304" pitchFamily="18" charset="0"/>
                </a:rPr>
                <a:t>  Find the center, vertices, foci and asymptotes for the hyperbola</a:t>
              </a:r>
            </a:p>
            <a:p>
              <a:pPr eaLnBrk="1" hangingPunct="1">
                <a:defRPr/>
              </a:pPr>
              <a:r>
                <a:rPr lang="en-US" sz="1200" dirty="0">
                  <a:latin typeface="Times New Roman" panose="02020603050405020304" pitchFamily="18" charset="0"/>
                  <a:cs typeface="Times New Roman" panose="02020603050405020304" pitchFamily="18" charset="0"/>
                </a:rPr>
                <a:t> </a:t>
              </a:r>
            </a:p>
            <a:p>
              <a:pPr eaLnBrk="1" hangingPunct="1">
                <a:defRPr/>
              </a:pPr>
              <a:r>
                <a:rPr lang="en-US" sz="2200" dirty="0">
                  <a:latin typeface="Times New Roman" panose="02020603050405020304" pitchFamily="18" charset="0"/>
                  <a:cs typeface="Times New Roman" panose="02020603050405020304" pitchFamily="18" charset="0"/>
                </a:rPr>
                <a:t> </a:t>
              </a:r>
            </a:p>
            <a:p>
              <a:pPr eaLnBrk="1" hangingPunct="1">
                <a:defRPr/>
              </a:pPr>
              <a:r>
                <a:rPr lang="en-US" sz="2200" dirty="0">
                  <a:latin typeface="Times New Roman" panose="02020603050405020304" pitchFamily="18" charset="0"/>
                  <a:cs typeface="Times New Roman" panose="02020603050405020304" pitchFamily="18" charset="0"/>
                </a:rPr>
                <a:t>and sketch its graph.</a:t>
              </a:r>
            </a:p>
          </p:txBody>
        </p:sp>
        <p:graphicFrame>
          <p:nvGraphicFramePr>
            <p:cNvPr id="5" name="Object 4">
              <a:extLst>
                <a:ext uri="{FF2B5EF4-FFF2-40B4-BE49-F238E27FC236}">
                  <a16:creationId xmlns:a16="http://schemas.microsoft.com/office/drawing/2014/main" id="{C3F29476-8D2D-51FB-916B-B31640479311}"/>
                </a:ext>
              </a:extLst>
            </p:cNvPr>
            <p:cNvGraphicFramePr>
              <a:graphicFrameLocks noChangeAspect="1"/>
            </p:cNvGraphicFramePr>
            <p:nvPr>
              <p:extLst>
                <p:ext uri="{D42A27DB-BD31-4B8C-83A1-F6EECF244321}">
                  <p14:modId xmlns:p14="http://schemas.microsoft.com/office/powerpoint/2010/main" val="603182316"/>
                </p:ext>
              </p:extLst>
            </p:nvPr>
          </p:nvGraphicFramePr>
          <p:xfrm>
            <a:off x="2330450" y="620988"/>
            <a:ext cx="3276600" cy="392113"/>
          </p:xfrm>
          <a:graphic>
            <a:graphicData uri="http://schemas.openxmlformats.org/presentationml/2006/ole">
              <mc:AlternateContent xmlns:mc="http://schemas.openxmlformats.org/markup-compatibility/2006">
                <mc:Choice xmlns:v="urn:schemas-microsoft-com:vml" Requires="v">
                  <p:oleObj name="Equation" r:id="rId3" imgW="1905000" imgH="228600" progId="Equation.DSMT4">
                    <p:embed/>
                  </p:oleObj>
                </mc:Choice>
                <mc:Fallback>
                  <p:oleObj name="Equation" r:id="rId3" imgW="1905000" imgH="228600" progId="Equation.DSMT4">
                    <p:embed/>
                    <p:pic>
                      <p:nvPicPr>
                        <p:cNvPr id="5" name="Object 4">
                          <a:extLst>
                            <a:ext uri="{FF2B5EF4-FFF2-40B4-BE49-F238E27FC236}">
                              <a16:creationId xmlns:a16="http://schemas.microsoft.com/office/drawing/2014/main" id="{1D885191-2D21-BD40-DD7B-D4DB3DA4C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450" y="620988"/>
                          <a:ext cx="32766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7" name="Object 6">
            <a:extLst>
              <a:ext uri="{FF2B5EF4-FFF2-40B4-BE49-F238E27FC236}">
                <a16:creationId xmlns:a16="http://schemas.microsoft.com/office/drawing/2014/main" id="{76BCE1A8-29A4-2401-E667-FC482C27BFF7}"/>
              </a:ext>
            </a:extLst>
          </p:cNvPr>
          <p:cNvGraphicFramePr>
            <a:graphicFrameLocks noChangeAspect="1"/>
          </p:cNvGraphicFramePr>
          <p:nvPr>
            <p:extLst>
              <p:ext uri="{D42A27DB-BD31-4B8C-83A1-F6EECF244321}">
                <p14:modId xmlns:p14="http://schemas.microsoft.com/office/powerpoint/2010/main" val="4054479952"/>
              </p:ext>
            </p:extLst>
          </p:nvPr>
        </p:nvGraphicFramePr>
        <p:xfrm>
          <a:off x="290513" y="1873250"/>
          <a:ext cx="3340100" cy="409575"/>
        </p:xfrm>
        <a:graphic>
          <a:graphicData uri="http://schemas.openxmlformats.org/presentationml/2006/ole">
            <mc:AlternateContent xmlns:mc="http://schemas.openxmlformats.org/markup-compatibility/2006">
              <mc:Choice xmlns:v="urn:schemas-microsoft-com:vml" Requires="v">
                <p:oleObj name="Equation" r:id="rId5" imgW="1854000" imgH="228600" progId="Equation.DSMT4">
                  <p:embed/>
                </p:oleObj>
              </mc:Choice>
              <mc:Fallback>
                <p:oleObj name="Equation" r:id="rId5" imgW="1854000" imgH="228600" progId="Equation.DSMT4">
                  <p:embed/>
                  <p:pic>
                    <p:nvPicPr>
                      <p:cNvPr id="6" name="Object 6">
                        <a:extLst>
                          <a:ext uri="{FF2B5EF4-FFF2-40B4-BE49-F238E27FC236}">
                            <a16:creationId xmlns:a16="http://schemas.microsoft.com/office/drawing/2014/main" id="{57A0E51D-D2D7-17FE-C2B4-6B11627F06F7}"/>
                          </a:ext>
                        </a:extLst>
                      </p:cNvPr>
                      <p:cNvPicPr>
                        <a:picLocks noChangeAspect="1" noChangeArrowheads="1"/>
                      </p:cNvPicPr>
                      <p:nvPr/>
                    </p:nvPicPr>
                    <p:blipFill>
                      <a:blip r:embed="rId6"/>
                      <a:srcRect/>
                      <a:stretch>
                        <a:fillRect/>
                      </a:stretch>
                    </p:blipFill>
                    <p:spPr bwMode="auto">
                      <a:xfrm>
                        <a:off x="290513" y="1873250"/>
                        <a:ext cx="3340100" cy="409575"/>
                      </a:xfrm>
                      <a:prstGeom prst="rect">
                        <a:avLst/>
                      </a:prstGeom>
                      <a:noFill/>
                      <a:ln>
                        <a:noFill/>
                      </a:ln>
                    </p:spPr>
                  </p:pic>
                </p:oleObj>
              </mc:Fallback>
            </mc:AlternateContent>
          </a:graphicData>
        </a:graphic>
      </p:graphicFrame>
      <p:graphicFrame>
        <p:nvGraphicFramePr>
          <p:cNvPr id="8" name="Object 7">
            <a:extLst>
              <a:ext uri="{FF2B5EF4-FFF2-40B4-BE49-F238E27FC236}">
                <a16:creationId xmlns:a16="http://schemas.microsoft.com/office/drawing/2014/main" id="{6CF71E14-F359-FF36-F253-B68B59DA370E}"/>
              </a:ext>
            </a:extLst>
          </p:cNvPr>
          <p:cNvGraphicFramePr>
            <a:graphicFrameLocks noChangeAspect="1"/>
          </p:cNvGraphicFramePr>
          <p:nvPr>
            <p:extLst>
              <p:ext uri="{D42A27DB-BD31-4B8C-83A1-F6EECF244321}">
                <p14:modId xmlns:p14="http://schemas.microsoft.com/office/powerpoint/2010/main" val="3273967074"/>
              </p:ext>
            </p:extLst>
          </p:nvPr>
        </p:nvGraphicFramePr>
        <p:xfrm>
          <a:off x="284163" y="2381250"/>
          <a:ext cx="3567112" cy="500063"/>
        </p:xfrm>
        <a:graphic>
          <a:graphicData uri="http://schemas.openxmlformats.org/presentationml/2006/ole">
            <mc:AlternateContent xmlns:mc="http://schemas.openxmlformats.org/markup-compatibility/2006">
              <mc:Choice xmlns:v="urn:schemas-microsoft-com:vml" Requires="v">
                <p:oleObj name="Equation" r:id="rId7" imgW="1981080" imgH="279360" progId="Equation.DSMT4">
                  <p:embed/>
                </p:oleObj>
              </mc:Choice>
              <mc:Fallback>
                <p:oleObj name="Equation" r:id="rId7" imgW="1981080" imgH="279360" progId="Equation.DSMT4">
                  <p:embed/>
                  <p:pic>
                    <p:nvPicPr>
                      <p:cNvPr id="7" name="Object 6">
                        <a:extLst>
                          <a:ext uri="{FF2B5EF4-FFF2-40B4-BE49-F238E27FC236}">
                            <a16:creationId xmlns:a16="http://schemas.microsoft.com/office/drawing/2014/main" id="{4E3F50CE-AF8F-C497-D0B2-7B0A6E53681C}"/>
                          </a:ext>
                        </a:extLst>
                      </p:cNvPr>
                      <p:cNvPicPr>
                        <a:picLocks noChangeAspect="1" noChangeArrowheads="1"/>
                      </p:cNvPicPr>
                      <p:nvPr/>
                    </p:nvPicPr>
                    <p:blipFill>
                      <a:blip r:embed="rId8"/>
                      <a:srcRect/>
                      <a:stretch>
                        <a:fillRect/>
                      </a:stretch>
                    </p:blipFill>
                    <p:spPr bwMode="auto">
                      <a:xfrm>
                        <a:off x="284163" y="2381250"/>
                        <a:ext cx="3567112" cy="500063"/>
                      </a:xfrm>
                      <a:prstGeom prst="rect">
                        <a:avLst/>
                      </a:prstGeom>
                      <a:noFill/>
                      <a:ln>
                        <a:noFill/>
                      </a:ln>
                    </p:spPr>
                  </p:pic>
                </p:oleObj>
              </mc:Fallback>
            </mc:AlternateContent>
          </a:graphicData>
        </a:graphic>
      </p:graphicFrame>
      <p:graphicFrame>
        <p:nvGraphicFramePr>
          <p:cNvPr id="9" name="Object 8">
            <a:extLst>
              <a:ext uri="{FF2B5EF4-FFF2-40B4-BE49-F238E27FC236}">
                <a16:creationId xmlns:a16="http://schemas.microsoft.com/office/drawing/2014/main" id="{88A60513-F0B8-5FEE-D7E6-C1DEB273BAD3}"/>
              </a:ext>
            </a:extLst>
          </p:cNvPr>
          <p:cNvGraphicFramePr>
            <a:graphicFrameLocks noChangeAspect="1"/>
          </p:cNvGraphicFramePr>
          <p:nvPr>
            <p:extLst>
              <p:ext uri="{D42A27DB-BD31-4B8C-83A1-F6EECF244321}">
                <p14:modId xmlns:p14="http://schemas.microsoft.com/office/powerpoint/2010/main" val="730624413"/>
              </p:ext>
            </p:extLst>
          </p:nvPr>
        </p:nvGraphicFramePr>
        <p:xfrm>
          <a:off x="314325" y="2940050"/>
          <a:ext cx="3503613" cy="500063"/>
        </p:xfrm>
        <a:graphic>
          <a:graphicData uri="http://schemas.openxmlformats.org/presentationml/2006/ole">
            <mc:AlternateContent xmlns:mc="http://schemas.openxmlformats.org/markup-compatibility/2006">
              <mc:Choice xmlns:v="urn:schemas-microsoft-com:vml" Requires="v">
                <p:oleObj name="Equation" r:id="rId9" imgW="1942920" imgH="279360" progId="Equation.DSMT4">
                  <p:embed/>
                </p:oleObj>
              </mc:Choice>
              <mc:Fallback>
                <p:oleObj name="Equation" r:id="rId9" imgW="1942920" imgH="279360" progId="Equation.DSMT4">
                  <p:embed/>
                  <p:pic>
                    <p:nvPicPr>
                      <p:cNvPr id="8" name="Object 7">
                        <a:extLst>
                          <a:ext uri="{FF2B5EF4-FFF2-40B4-BE49-F238E27FC236}">
                            <a16:creationId xmlns:a16="http://schemas.microsoft.com/office/drawing/2014/main" id="{0E09AC8F-521A-DC4A-A6B2-A8C51C4B583A}"/>
                          </a:ext>
                        </a:extLst>
                      </p:cNvPr>
                      <p:cNvPicPr>
                        <a:picLocks noChangeAspect="1" noChangeArrowheads="1"/>
                      </p:cNvPicPr>
                      <p:nvPr/>
                    </p:nvPicPr>
                    <p:blipFill>
                      <a:blip r:embed="rId10"/>
                      <a:srcRect/>
                      <a:stretch>
                        <a:fillRect/>
                      </a:stretch>
                    </p:blipFill>
                    <p:spPr bwMode="auto">
                      <a:xfrm>
                        <a:off x="314325" y="2940050"/>
                        <a:ext cx="3503613" cy="500063"/>
                      </a:xfrm>
                      <a:prstGeom prst="rect">
                        <a:avLst/>
                      </a:prstGeom>
                      <a:noFill/>
                      <a:ln>
                        <a:noFill/>
                      </a:ln>
                    </p:spPr>
                  </p:pic>
                </p:oleObj>
              </mc:Fallback>
            </mc:AlternateContent>
          </a:graphicData>
        </a:graphic>
      </p:graphicFrame>
      <p:graphicFrame>
        <p:nvGraphicFramePr>
          <p:cNvPr id="10" name="Object 9">
            <a:extLst>
              <a:ext uri="{FF2B5EF4-FFF2-40B4-BE49-F238E27FC236}">
                <a16:creationId xmlns:a16="http://schemas.microsoft.com/office/drawing/2014/main" id="{E23E0B69-5A6A-116B-3E8B-A5393B9FA68A}"/>
              </a:ext>
            </a:extLst>
          </p:cNvPr>
          <p:cNvGraphicFramePr>
            <a:graphicFrameLocks noChangeAspect="1"/>
          </p:cNvGraphicFramePr>
          <p:nvPr>
            <p:extLst>
              <p:ext uri="{D42A27DB-BD31-4B8C-83A1-F6EECF244321}">
                <p14:modId xmlns:p14="http://schemas.microsoft.com/office/powerpoint/2010/main" val="2023481698"/>
              </p:ext>
            </p:extLst>
          </p:nvPr>
        </p:nvGraphicFramePr>
        <p:xfrm>
          <a:off x="320675" y="3532188"/>
          <a:ext cx="5308600" cy="500062"/>
        </p:xfrm>
        <a:graphic>
          <a:graphicData uri="http://schemas.openxmlformats.org/presentationml/2006/ole">
            <mc:AlternateContent xmlns:mc="http://schemas.openxmlformats.org/markup-compatibility/2006">
              <mc:Choice xmlns:v="urn:schemas-microsoft-com:vml" Requires="v">
                <p:oleObj name="Equation" r:id="rId11" imgW="2946240" imgH="279360" progId="Equation.DSMT4">
                  <p:embed/>
                </p:oleObj>
              </mc:Choice>
              <mc:Fallback>
                <p:oleObj name="Equation" r:id="rId11" imgW="2946240" imgH="279360" progId="Equation.DSMT4">
                  <p:embed/>
                  <p:pic>
                    <p:nvPicPr>
                      <p:cNvPr id="9" name="Object 8">
                        <a:extLst>
                          <a:ext uri="{FF2B5EF4-FFF2-40B4-BE49-F238E27FC236}">
                            <a16:creationId xmlns:a16="http://schemas.microsoft.com/office/drawing/2014/main" id="{CB55D746-36E4-BFCA-4DA8-4B2675A50726}"/>
                          </a:ext>
                        </a:extLst>
                      </p:cNvPr>
                      <p:cNvPicPr>
                        <a:picLocks noChangeAspect="1" noChangeArrowheads="1"/>
                      </p:cNvPicPr>
                      <p:nvPr/>
                    </p:nvPicPr>
                    <p:blipFill>
                      <a:blip r:embed="rId12"/>
                      <a:srcRect/>
                      <a:stretch>
                        <a:fillRect/>
                      </a:stretch>
                    </p:blipFill>
                    <p:spPr bwMode="auto">
                      <a:xfrm>
                        <a:off x="320675" y="3532188"/>
                        <a:ext cx="5308600" cy="500062"/>
                      </a:xfrm>
                      <a:prstGeom prst="rect">
                        <a:avLst/>
                      </a:prstGeom>
                      <a:noFill/>
                      <a:ln>
                        <a:noFill/>
                      </a:ln>
                    </p:spPr>
                  </p:pic>
                </p:oleObj>
              </mc:Fallback>
            </mc:AlternateContent>
          </a:graphicData>
        </a:graphic>
      </p:graphicFrame>
      <p:sp>
        <p:nvSpPr>
          <p:cNvPr id="11" name="Rectangle 10">
            <a:extLst>
              <a:ext uri="{FF2B5EF4-FFF2-40B4-BE49-F238E27FC236}">
                <a16:creationId xmlns:a16="http://schemas.microsoft.com/office/drawing/2014/main" id="{51C044CE-339C-6251-C737-E83D22EBD266}"/>
              </a:ext>
            </a:extLst>
          </p:cNvPr>
          <p:cNvSpPr/>
          <p:nvPr/>
        </p:nvSpPr>
        <p:spPr>
          <a:xfrm>
            <a:off x="301625" y="3562563"/>
            <a:ext cx="235239" cy="417397"/>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15EA08-9C22-387F-01E7-DD078D2D804F}"/>
              </a:ext>
            </a:extLst>
          </p:cNvPr>
          <p:cNvSpPr/>
          <p:nvPr/>
        </p:nvSpPr>
        <p:spPr>
          <a:xfrm>
            <a:off x="1640436" y="3567729"/>
            <a:ext cx="246324" cy="417397"/>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65379B-14D4-A2A9-B51A-2CBEC70F86DD}"/>
              </a:ext>
            </a:extLst>
          </p:cNvPr>
          <p:cNvSpPr/>
          <p:nvPr/>
        </p:nvSpPr>
        <p:spPr>
          <a:xfrm>
            <a:off x="4775200" y="3562563"/>
            <a:ext cx="463550" cy="417397"/>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82AF77-3029-A4C2-9D68-FDDB1877D5FC}"/>
              </a:ext>
            </a:extLst>
          </p:cNvPr>
          <p:cNvSpPr/>
          <p:nvPr/>
        </p:nvSpPr>
        <p:spPr>
          <a:xfrm>
            <a:off x="2173547" y="3573195"/>
            <a:ext cx="235239" cy="417397"/>
          </a:xfrm>
          <a:prstGeom prst="rect">
            <a:avLst/>
          </a:prstGeom>
          <a:solidFill>
            <a:srgbClr val="FF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224C3A-B45B-E2BE-97DC-B7C0D071F875}"/>
              </a:ext>
            </a:extLst>
          </p:cNvPr>
          <p:cNvSpPr/>
          <p:nvPr/>
        </p:nvSpPr>
        <p:spPr>
          <a:xfrm>
            <a:off x="3523443" y="3567878"/>
            <a:ext cx="156523" cy="417397"/>
          </a:xfrm>
          <a:prstGeom prst="rect">
            <a:avLst/>
          </a:prstGeom>
          <a:solidFill>
            <a:srgbClr val="FF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F953C8F-110E-1D14-8CC7-F220BD05B806}"/>
              </a:ext>
            </a:extLst>
          </p:cNvPr>
          <p:cNvSpPr/>
          <p:nvPr/>
        </p:nvSpPr>
        <p:spPr>
          <a:xfrm>
            <a:off x="5446562" y="3573195"/>
            <a:ext cx="182714" cy="417397"/>
          </a:xfrm>
          <a:prstGeom prst="rect">
            <a:avLst/>
          </a:prstGeom>
          <a:solidFill>
            <a:srgbClr val="FF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Object 16">
            <a:extLst>
              <a:ext uri="{FF2B5EF4-FFF2-40B4-BE49-F238E27FC236}">
                <a16:creationId xmlns:a16="http://schemas.microsoft.com/office/drawing/2014/main" id="{2FF8B74A-622F-F72C-6490-4851A8D9C0C3}"/>
              </a:ext>
            </a:extLst>
          </p:cNvPr>
          <p:cNvGraphicFramePr>
            <a:graphicFrameLocks noChangeAspect="1"/>
          </p:cNvGraphicFramePr>
          <p:nvPr>
            <p:extLst>
              <p:ext uri="{D42A27DB-BD31-4B8C-83A1-F6EECF244321}">
                <p14:modId xmlns:p14="http://schemas.microsoft.com/office/powerpoint/2010/main" val="3875258256"/>
              </p:ext>
            </p:extLst>
          </p:nvPr>
        </p:nvGraphicFramePr>
        <p:xfrm>
          <a:off x="344488" y="4138613"/>
          <a:ext cx="3021012" cy="500062"/>
        </p:xfrm>
        <a:graphic>
          <a:graphicData uri="http://schemas.openxmlformats.org/presentationml/2006/ole">
            <mc:AlternateContent xmlns:mc="http://schemas.openxmlformats.org/markup-compatibility/2006">
              <mc:Choice xmlns:v="urn:schemas-microsoft-com:vml" Requires="v">
                <p:oleObj name="Equation" r:id="rId13" imgW="1676160" imgH="279360" progId="Equation.DSMT4">
                  <p:embed/>
                </p:oleObj>
              </mc:Choice>
              <mc:Fallback>
                <p:oleObj name="Equation" r:id="rId13" imgW="1676160" imgH="279360" progId="Equation.DSMT4">
                  <p:embed/>
                  <p:pic>
                    <p:nvPicPr>
                      <p:cNvPr id="16" name="Object 15">
                        <a:extLst>
                          <a:ext uri="{FF2B5EF4-FFF2-40B4-BE49-F238E27FC236}">
                            <a16:creationId xmlns:a16="http://schemas.microsoft.com/office/drawing/2014/main" id="{D938869F-8A1F-A495-49B0-AE9224FCCE8D}"/>
                          </a:ext>
                        </a:extLst>
                      </p:cNvPr>
                      <p:cNvPicPr>
                        <a:picLocks noChangeAspect="1" noChangeArrowheads="1"/>
                      </p:cNvPicPr>
                      <p:nvPr/>
                    </p:nvPicPr>
                    <p:blipFill>
                      <a:blip r:embed="rId14"/>
                      <a:srcRect/>
                      <a:stretch>
                        <a:fillRect/>
                      </a:stretch>
                    </p:blipFill>
                    <p:spPr bwMode="auto">
                      <a:xfrm>
                        <a:off x="344488" y="4138613"/>
                        <a:ext cx="3021012" cy="500062"/>
                      </a:xfrm>
                      <a:prstGeom prst="rect">
                        <a:avLst/>
                      </a:prstGeom>
                      <a:noFill/>
                      <a:ln>
                        <a:noFill/>
                      </a:ln>
                    </p:spPr>
                  </p:pic>
                </p:oleObj>
              </mc:Fallback>
            </mc:AlternateContent>
          </a:graphicData>
        </a:graphic>
      </p:graphicFrame>
      <p:graphicFrame>
        <p:nvGraphicFramePr>
          <p:cNvPr id="18" name="Object 17">
            <a:extLst>
              <a:ext uri="{FF2B5EF4-FFF2-40B4-BE49-F238E27FC236}">
                <a16:creationId xmlns:a16="http://schemas.microsoft.com/office/drawing/2014/main" id="{D776C781-4738-46C8-B9C7-0BF56437CDB1}"/>
              </a:ext>
            </a:extLst>
          </p:cNvPr>
          <p:cNvGraphicFramePr>
            <a:graphicFrameLocks noChangeAspect="1"/>
          </p:cNvGraphicFramePr>
          <p:nvPr>
            <p:extLst>
              <p:ext uri="{D42A27DB-BD31-4B8C-83A1-F6EECF244321}">
                <p14:modId xmlns:p14="http://schemas.microsoft.com/office/powerpoint/2010/main" val="1792135923"/>
              </p:ext>
            </p:extLst>
          </p:nvPr>
        </p:nvGraphicFramePr>
        <p:xfrm>
          <a:off x="219075" y="4684416"/>
          <a:ext cx="2630487" cy="817562"/>
        </p:xfrm>
        <a:graphic>
          <a:graphicData uri="http://schemas.openxmlformats.org/presentationml/2006/ole">
            <mc:AlternateContent xmlns:mc="http://schemas.openxmlformats.org/markup-compatibility/2006">
              <mc:Choice xmlns:v="urn:schemas-microsoft-com:vml" Requires="v">
                <p:oleObj name="Equation" r:id="rId15" imgW="1460160" imgH="457200" progId="Equation.DSMT4">
                  <p:embed/>
                </p:oleObj>
              </mc:Choice>
              <mc:Fallback>
                <p:oleObj name="Equation" r:id="rId15" imgW="1460160" imgH="457200" progId="Equation.DSMT4">
                  <p:embed/>
                  <p:pic>
                    <p:nvPicPr>
                      <p:cNvPr id="17" name="Object 16">
                        <a:extLst>
                          <a:ext uri="{FF2B5EF4-FFF2-40B4-BE49-F238E27FC236}">
                            <a16:creationId xmlns:a16="http://schemas.microsoft.com/office/drawing/2014/main" id="{3DE56024-67EA-2B88-1867-33FFEF7962A7}"/>
                          </a:ext>
                        </a:extLst>
                      </p:cNvPr>
                      <p:cNvPicPr>
                        <a:picLocks noChangeAspect="1" noChangeArrowheads="1"/>
                      </p:cNvPicPr>
                      <p:nvPr/>
                    </p:nvPicPr>
                    <p:blipFill>
                      <a:blip r:embed="rId16"/>
                      <a:srcRect/>
                      <a:stretch>
                        <a:fillRect/>
                      </a:stretch>
                    </p:blipFill>
                    <p:spPr bwMode="auto">
                      <a:xfrm>
                        <a:off x="219075" y="4684416"/>
                        <a:ext cx="2630487" cy="817562"/>
                      </a:xfrm>
                      <a:prstGeom prst="rect">
                        <a:avLst/>
                      </a:prstGeom>
                      <a:noFill/>
                      <a:ln>
                        <a:noFill/>
                      </a:ln>
                    </p:spPr>
                  </p:pic>
                </p:oleObj>
              </mc:Fallback>
            </mc:AlternateContent>
          </a:graphicData>
        </a:graphic>
      </p:graphicFrame>
      <p:graphicFrame>
        <p:nvGraphicFramePr>
          <p:cNvPr id="19" name="Object 18">
            <a:extLst>
              <a:ext uri="{FF2B5EF4-FFF2-40B4-BE49-F238E27FC236}">
                <a16:creationId xmlns:a16="http://schemas.microsoft.com/office/drawing/2014/main" id="{9417651A-C254-5697-69FF-BC2DECEA8D7B}"/>
              </a:ext>
            </a:extLst>
          </p:cNvPr>
          <p:cNvGraphicFramePr>
            <a:graphicFrameLocks noChangeAspect="1"/>
          </p:cNvGraphicFramePr>
          <p:nvPr>
            <p:extLst>
              <p:ext uri="{D42A27DB-BD31-4B8C-83A1-F6EECF244321}">
                <p14:modId xmlns:p14="http://schemas.microsoft.com/office/powerpoint/2010/main" val="337356722"/>
              </p:ext>
            </p:extLst>
          </p:nvPr>
        </p:nvGraphicFramePr>
        <p:xfrm>
          <a:off x="448612" y="5474196"/>
          <a:ext cx="2424112" cy="817563"/>
        </p:xfrm>
        <a:graphic>
          <a:graphicData uri="http://schemas.openxmlformats.org/presentationml/2006/ole">
            <mc:AlternateContent xmlns:mc="http://schemas.openxmlformats.org/markup-compatibility/2006">
              <mc:Choice xmlns:v="urn:schemas-microsoft-com:vml" Requires="v">
                <p:oleObj name="Equation" r:id="rId17" imgW="1346040" imgH="457200" progId="Equation.DSMT4">
                  <p:embed/>
                </p:oleObj>
              </mc:Choice>
              <mc:Fallback>
                <p:oleObj name="Equation" r:id="rId17" imgW="1346040" imgH="457200" progId="Equation.DSMT4">
                  <p:embed/>
                  <p:pic>
                    <p:nvPicPr>
                      <p:cNvPr id="18" name="Object 17">
                        <a:extLst>
                          <a:ext uri="{FF2B5EF4-FFF2-40B4-BE49-F238E27FC236}">
                            <a16:creationId xmlns:a16="http://schemas.microsoft.com/office/drawing/2014/main" id="{D776C781-4738-46C8-B9C7-0BF56437CDB1}"/>
                          </a:ext>
                        </a:extLst>
                      </p:cNvPr>
                      <p:cNvPicPr>
                        <a:picLocks noChangeAspect="1" noChangeArrowheads="1"/>
                      </p:cNvPicPr>
                      <p:nvPr/>
                    </p:nvPicPr>
                    <p:blipFill>
                      <a:blip r:embed="rId18"/>
                      <a:srcRect/>
                      <a:stretch>
                        <a:fillRect/>
                      </a:stretch>
                    </p:blipFill>
                    <p:spPr bwMode="auto">
                      <a:xfrm>
                        <a:off x="448612" y="5474196"/>
                        <a:ext cx="2424112" cy="817563"/>
                      </a:xfrm>
                      <a:prstGeom prst="rect">
                        <a:avLst/>
                      </a:prstGeom>
                      <a:noFill/>
                      <a:ln>
                        <a:noFill/>
                      </a:ln>
                    </p:spPr>
                  </p:pic>
                </p:oleObj>
              </mc:Fallback>
            </mc:AlternateContent>
          </a:graphicData>
        </a:graphic>
      </p:graphicFrame>
      <p:graphicFrame>
        <p:nvGraphicFramePr>
          <p:cNvPr id="20" name="Object 19">
            <a:extLst>
              <a:ext uri="{FF2B5EF4-FFF2-40B4-BE49-F238E27FC236}">
                <a16:creationId xmlns:a16="http://schemas.microsoft.com/office/drawing/2014/main" id="{DDD53D4D-AEEE-D1D6-C5DA-C29CB18B2E2C}"/>
              </a:ext>
            </a:extLst>
          </p:cNvPr>
          <p:cNvGraphicFramePr>
            <a:graphicFrameLocks noChangeAspect="1"/>
          </p:cNvGraphicFramePr>
          <p:nvPr>
            <p:extLst>
              <p:ext uri="{D42A27DB-BD31-4B8C-83A1-F6EECF244321}">
                <p14:modId xmlns:p14="http://schemas.microsoft.com/office/powerpoint/2010/main" val="1425279190"/>
              </p:ext>
            </p:extLst>
          </p:nvPr>
        </p:nvGraphicFramePr>
        <p:xfrm>
          <a:off x="3170238" y="5489575"/>
          <a:ext cx="2492375" cy="817563"/>
        </p:xfrm>
        <a:graphic>
          <a:graphicData uri="http://schemas.openxmlformats.org/presentationml/2006/ole">
            <mc:AlternateContent xmlns:mc="http://schemas.openxmlformats.org/markup-compatibility/2006">
              <mc:Choice xmlns:v="urn:schemas-microsoft-com:vml" Requires="v">
                <p:oleObj name="Equation" r:id="rId19" imgW="1384200" imgH="457200" progId="Equation.DSMT4">
                  <p:embed/>
                </p:oleObj>
              </mc:Choice>
              <mc:Fallback>
                <p:oleObj name="Equation" r:id="rId19" imgW="1384200" imgH="457200" progId="Equation.DSMT4">
                  <p:embed/>
                  <p:pic>
                    <p:nvPicPr>
                      <p:cNvPr id="19" name="Object 18">
                        <a:extLst>
                          <a:ext uri="{FF2B5EF4-FFF2-40B4-BE49-F238E27FC236}">
                            <a16:creationId xmlns:a16="http://schemas.microsoft.com/office/drawing/2014/main" id="{9417651A-C254-5697-69FF-BC2DECEA8D7B}"/>
                          </a:ext>
                        </a:extLst>
                      </p:cNvPr>
                      <p:cNvPicPr>
                        <a:picLocks noChangeAspect="1" noChangeArrowheads="1"/>
                      </p:cNvPicPr>
                      <p:nvPr/>
                    </p:nvPicPr>
                    <p:blipFill>
                      <a:blip r:embed="rId20"/>
                      <a:srcRect/>
                      <a:stretch>
                        <a:fillRect/>
                      </a:stretch>
                    </p:blipFill>
                    <p:spPr bwMode="auto">
                      <a:xfrm>
                        <a:off x="3170238" y="5489575"/>
                        <a:ext cx="2492375" cy="817563"/>
                      </a:xfrm>
                      <a:prstGeom prst="rect">
                        <a:avLst/>
                      </a:prstGeom>
                      <a:noFill/>
                      <a:ln>
                        <a:noFill/>
                      </a:ln>
                    </p:spPr>
                  </p:pic>
                </p:oleObj>
              </mc:Fallback>
            </mc:AlternateContent>
          </a:graphicData>
        </a:graphic>
      </p:graphicFrame>
      <p:cxnSp>
        <p:nvCxnSpPr>
          <p:cNvPr id="21" name="Straight Connector 20">
            <a:extLst>
              <a:ext uri="{FF2B5EF4-FFF2-40B4-BE49-F238E27FC236}">
                <a16:creationId xmlns:a16="http://schemas.microsoft.com/office/drawing/2014/main" id="{7F5B4DC2-ACE5-0A26-0787-70A2D8EE3531}"/>
              </a:ext>
            </a:extLst>
          </p:cNvPr>
          <p:cNvCxnSpPr>
            <a:cxnSpLocks/>
          </p:cNvCxnSpPr>
          <p:nvPr/>
        </p:nvCxnSpPr>
        <p:spPr>
          <a:xfrm flipH="1">
            <a:off x="5975715" y="1824061"/>
            <a:ext cx="21658" cy="4747871"/>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22" name="Object 13">
            <a:extLst>
              <a:ext uri="{FF2B5EF4-FFF2-40B4-BE49-F238E27FC236}">
                <a16:creationId xmlns:a16="http://schemas.microsoft.com/office/drawing/2014/main" id="{17BA80C2-A41F-986A-4535-3116F6022529}"/>
              </a:ext>
            </a:extLst>
          </p:cNvPr>
          <p:cNvGraphicFramePr>
            <a:graphicFrameLocks noChangeAspect="1"/>
          </p:cNvGraphicFramePr>
          <p:nvPr>
            <p:extLst>
              <p:ext uri="{D42A27DB-BD31-4B8C-83A1-F6EECF244321}">
                <p14:modId xmlns:p14="http://schemas.microsoft.com/office/powerpoint/2010/main" val="2815297474"/>
              </p:ext>
            </p:extLst>
          </p:nvPr>
        </p:nvGraphicFramePr>
        <p:xfrm>
          <a:off x="6272066" y="1873250"/>
          <a:ext cx="1487487" cy="442912"/>
        </p:xfrm>
        <a:graphic>
          <a:graphicData uri="http://schemas.openxmlformats.org/presentationml/2006/ole">
            <mc:AlternateContent xmlns:mc="http://schemas.openxmlformats.org/markup-compatibility/2006">
              <mc:Choice xmlns:v="urn:schemas-microsoft-com:vml" Requires="v">
                <p:oleObj name="Equation" r:id="rId21" imgW="850680" imgH="253800" progId="Equation.DSMT4">
                  <p:embed/>
                </p:oleObj>
              </mc:Choice>
              <mc:Fallback>
                <p:oleObj name="Equation" r:id="rId21" imgW="850680" imgH="253800" progId="Equation.DSMT4">
                  <p:embed/>
                  <p:pic>
                    <p:nvPicPr>
                      <p:cNvPr id="21" name="Object 13">
                        <a:extLst>
                          <a:ext uri="{FF2B5EF4-FFF2-40B4-BE49-F238E27FC236}">
                            <a16:creationId xmlns:a16="http://schemas.microsoft.com/office/drawing/2014/main" id="{78D1AE14-74A7-C03E-830B-8788A7B3500C}"/>
                          </a:ext>
                        </a:extLst>
                      </p:cNvPr>
                      <p:cNvPicPr>
                        <a:picLocks noChangeAspect="1" noChangeArrowheads="1"/>
                      </p:cNvPicPr>
                      <p:nvPr/>
                    </p:nvPicPr>
                    <p:blipFill>
                      <a:blip r:embed="rId22"/>
                      <a:srcRect/>
                      <a:stretch>
                        <a:fillRect/>
                      </a:stretch>
                    </p:blipFill>
                    <p:spPr bwMode="auto">
                      <a:xfrm>
                        <a:off x="6272066" y="1873250"/>
                        <a:ext cx="1487487" cy="442912"/>
                      </a:xfrm>
                      <a:prstGeom prst="rect">
                        <a:avLst/>
                      </a:prstGeom>
                      <a:noFill/>
                      <a:ln>
                        <a:noFill/>
                      </a:ln>
                      <a:effectLst/>
                    </p:spPr>
                  </p:pic>
                </p:oleObj>
              </mc:Fallback>
            </mc:AlternateContent>
          </a:graphicData>
        </a:graphic>
      </p:graphicFrame>
      <p:graphicFrame>
        <p:nvGraphicFramePr>
          <p:cNvPr id="23" name="Object 13">
            <a:extLst>
              <a:ext uri="{FF2B5EF4-FFF2-40B4-BE49-F238E27FC236}">
                <a16:creationId xmlns:a16="http://schemas.microsoft.com/office/drawing/2014/main" id="{5B62C90A-9D5F-F6C6-D439-626FAB291253}"/>
              </a:ext>
            </a:extLst>
          </p:cNvPr>
          <p:cNvGraphicFramePr>
            <a:graphicFrameLocks noChangeAspect="1"/>
          </p:cNvGraphicFramePr>
          <p:nvPr>
            <p:extLst>
              <p:ext uri="{D42A27DB-BD31-4B8C-83A1-F6EECF244321}">
                <p14:modId xmlns:p14="http://schemas.microsoft.com/office/powerpoint/2010/main" val="2192275360"/>
              </p:ext>
            </p:extLst>
          </p:nvPr>
        </p:nvGraphicFramePr>
        <p:xfrm>
          <a:off x="6273101" y="3656664"/>
          <a:ext cx="2393950" cy="442913"/>
        </p:xfrm>
        <a:graphic>
          <a:graphicData uri="http://schemas.openxmlformats.org/presentationml/2006/ole">
            <mc:AlternateContent xmlns:mc="http://schemas.openxmlformats.org/markup-compatibility/2006">
              <mc:Choice xmlns:v="urn:schemas-microsoft-com:vml" Requires="v">
                <p:oleObj name="Equation" r:id="rId23" imgW="1371600" imgH="253800" progId="Equation.DSMT4">
                  <p:embed/>
                </p:oleObj>
              </mc:Choice>
              <mc:Fallback>
                <p:oleObj name="Equation" r:id="rId23" imgW="1371600" imgH="253800" progId="Equation.DSMT4">
                  <p:embed/>
                  <p:pic>
                    <p:nvPicPr>
                      <p:cNvPr id="22" name="Object 13">
                        <a:extLst>
                          <a:ext uri="{FF2B5EF4-FFF2-40B4-BE49-F238E27FC236}">
                            <a16:creationId xmlns:a16="http://schemas.microsoft.com/office/drawing/2014/main" id="{0771B015-E2C9-52EA-8118-BCF3465E0004}"/>
                          </a:ext>
                        </a:extLst>
                      </p:cNvPr>
                      <p:cNvPicPr>
                        <a:picLocks noChangeAspect="1" noChangeArrowheads="1"/>
                      </p:cNvPicPr>
                      <p:nvPr/>
                    </p:nvPicPr>
                    <p:blipFill>
                      <a:blip r:embed="rId24"/>
                      <a:srcRect/>
                      <a:stretch>
                        <a:fillRect/>
                      </a:stretch>
                    </p:blipFill>
                    <p:spPr bwMode="auto">
                      <a:xfrm>
                        <a:off x="6273101" y="3656664"/>
                        <a:ext cx="2393950" cy="442913"/>
                      </a:xfrm>
                      <a:prstGeom prst="rect">
                        <a:avLst/>
                      </a:prstGeom>
                      <a:noFill/>
                      <a:ln>
                        <a:noFill/>
                      </a:ln>
                      <a:effectLst/>
                    </p:spPr>
                  </p:pic>
                </p:oleObj>
              </mc:Fallback>
            </mc:AlternateContent>
          </a:graphicData>
        </a:graphic>
      </p:graphicFrame>
      <p:graphicFrame>
        <p:nvGraphicFramePr>
          <p:cNvPr id="24" name="Object 13">
            <a:extLst>
              <a:ext uri="{FF2B5EF4-FFF2-40B4-BE49-F238E27FC236}">
                <a16:creationId xmlns:a16="http://schemas.microsoft.com/office/drawing/2014/main" id="{7BBFA03B-BC54-D4C8-D21C-2E7EC60AFCA0}"/>
              </a:ext>
            </a:extLst>
          </p:cNvPr>
          <p:cNvGraphicFramePr>
            <a:graphicFrameLocks noChangeAspect="1"/>
          </p:cNvGraphicFramePr>
          <p:nvPr>
            <p:extLst>
              <p:ext uri="{D42A27DB-BD31-4B8C-83A1-F6EECF244321}">
                <p14:modId xmlns:p14="http://schemas.microsoft.com/office/powerpoint/2010/main" val="1880861543"/>
              </p:ext>
            </p:extLst>
          </p:nvPr>
        </p:nvGraphicFramePr>
        <p:xfrm>
          <a:off x="6208713" y="2667000"/>
          <a:ext cx="4873625" cy="885825"/>
        </p:xfrm>
        <a:graphic>
          <a:graphicData uri="http://schemas.openxmlformats.org/presentationml/2006/ole">
            <mc:AlternateContent xmlns:mc="http://schemas.openxmlformats.org/markup-compatibility/2006">
              <mc:Choice xmlns:v="urn:schemas-microsoft-com:vml" Requires="v">
                <p:oleObj name="Equation" r:id="rId25" imgW="2793960" imgH="507960" progId="Equation.DSMT4">
                  <p:embed/>
                </p:oleObj>
              </mc:Choice>
              <mc:Fallback>
                <p:oleObj name="Equation" r:id="rId25" imgW="2793960" imgH="507960" progId="Equation.DSMT4">
                  <p:embed/>
                  <p:pic>
                    <p:nvPicPr>
                      <p:cNvPr id="23" name="Object 13">
                        <a:extLst>
                          <a:ext uri="{FF2B5EF4-FFF2-40B4-BE49-F238E27FC236}">
                            <a16:creationId xmlns:a16="http://schemas.microsoft.com/office/drawing/2014/main" id="{D51CB5CB-B948-CCAC-4285-59E5E6917AC3}"/>
                          </a:ext>
                        </a:extLst>
                      </p:cNvPr>
                      <p:cNvPicPr>
                        <a:picLocks noChangeAspect="1" noChangeArrowheads="1"/>
                      </p:cNvPicPr>
                      <p:nvPr/>
                    </p:nvPicPr>
                    <p:blipFill>
                      <a:blip r:embed="rId26"/>
                      <a:srcRect/>
                      <a:stretch>
                        <a:fillRect/>
                      </a:stretch>
                    </p:blipFill>
                    <p:spPr bwMode="auto">
                      <a:xfrm>
                        <a:off x="6208713" y="2667000"/>
                        <a:ext cx="4873625" cy="885825"/>
                      </a:xfrm>
                      <a:prstGeom prst="rect">
                        <a:avLst/>
                      </a:prstGeom>
                      <a:noFill/>
                      <a:ln>
                        <a:noFill/>
                      </a:ln>
                      <a:effectLst/>
                    </p:spPr>
                  </p:pic>
                </p:oleObj>
              </mc:Fallback>
            </mc:AlternateContent>
          </a:graphicData>
        </a:graphic>
      </p:graphicFrame>
      <p:graphicFrame>
        <p:nvGraphicFramePr>
          <p:cNvPr id="25" name="Object 13">
            <a:extLst>
              <a:ext uri="{FF2B5EF4-FFF2-40B4-BE49-F238E27FC236}">
                <a16:creationId xmlns:a16="http://schemas.microsoft.com/office/drawing/2014/main" id="{6412E95A-CFBB-5D5B-6A5D-B01164907445}"/>
              </a:ext>
            </a:extLst>
          </p:cNvPr>
          <p:cNvGraphicFramePr>
            <a:graphicFrameLocks noChangeAspect="1"/>
          </p:cNvGraphicFramePr>
          <p:nvPr>
            <p:extLst>
              <p:ext uri="{D42A27DB-BD31-4B8C-83A1-F6EECF244321}">
                <p14:modId xmlns:p14="http://schemas.microsoft.com/office/powerpoint/2010/main" val="2579561004"/>
              </p:ext>
            </p:extLst>
          </p:nvPr>
        </p:nvGraphicFramePr>
        <p:xfrm>
          <a:off x="6276828" y="2297112"/>
          <a:ext cx="4140200" cy="354013"/>
        </p:xfrm>
        <a:graphic>
          <a:graphicData uri="http://schemas.openxmlformats.org/presentationml/2006/ole">
            <mc:AlternateContent xmlns:mc="http://schemas.openxmlformats.org/markup-compatibility/2006">
              <mc:Choice xmlns:v="urn:schemas-microsoft-com:vml" Requires="v">
                <p:oleObj name="Equation" r:id="rId27" imgW="2374560" imgH="203040" progId="Equation.DSMT4">
                  <p:embed/>
                </p:oleObj>
              </mc:Choice>
              <mc:Fallback>
                <p:oleObj name="Equation" r:id="rId27" imgW="2374560" imgH="203040" progId="Equation.DSMT4">
                  <p:embed/>
                  <p:pic>
                    <p:nvPicPr>
                      <p:cNvPr id="24" name="Object 13">
                        <a:extLst>
                          <a:ext uri="{FF2B5EF4-FFF2-40B4-BE49-F238E27FC236}">
                            <a16:creationId xmlns:a16="http://schemas.microsoft.com/office/drawing/2014/main" id="{8C8A750E-265E-1203-9297-66A7343D3B5D}"/>
                          </a:ext>
                        </a:extLst>
                      </p:cNvPr>
                      <p:cNvPicPr>
                        <a:picLocks noChangeAspect="1" noChangeArrowheads="1"/>
                      </p:cNvPicPr>
                      <p:nvPr/>
                    </p:nvPicPr>
                    <p:blipFill>
                      <a:blip r:embed="rId28"/>
                      <a:srcRect/>
                      <a:stretch>
                        <a:fillRect/>
                      </a:stretch>
                    </p:blipFill>
                    <p:spPr bwMode="auto">
                      <a:xfrm>
                        <a:off x="6276828" y="2297112"/>
                        <a:ext cx="4140200" cy="354013"/>
                      </a:xfrm>
                      <a:prstGeom prst="rect">
                        <a:avLst/>
                      </a:prstGeom>
                      <a:noFill/>
                      <a:ln>
                        <a:noFill/>
                      </a:ln>
                      <a:effectLst/>
                    </p:spPr>
                  </p:pic>
                </p:oleObj>
              </mc:Fallback>
            </mc:AlternateContent>
          </a:graphicData>
        </a:graphic>
      </p:graphicFrame>
      <p:sp>
        <p:nvSpPr>
          <p:cNvPr id="26" name="Rectangle 25">
            <a:extLst>
              <a:ext uri="{FF2B5EF4-FFF2-40B4-BE49-F238E27FC236}">
                <a16:creationId xmlns:a16="http://schemas.microsoft.com/office/drawing/2014/main" id="{A5EBB2D8-ECBB-F39F-A34F-E571D5A45590}"/>
              </a:ext>
            </a:extLst>
          </p:cNvPr>
          <p:cNvSpPr/>
          <p:nvPr/>
        </p:nvSpPr>
        <p:spPr>
          <a:xfrm>
            <a:off x="6293408" y="2263673"/>
            <a:ext cx="602228" cy="417397"/>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D5FE497-C7A1-1918-6C48-5E21C51A0747}"/>
              </a:ext>
            </a:extLst>
          </p:cNvPr>
          <p:cNvSpPr/>
          <p:nvPr/>
        </p:nvSpPr>
        <p:spPr>
          <a:xfrm>
            <a:off x="6993518" y="2257100"/>
            <a:ext cx="602228" cy="417397"/>
          </a:xfrm>
          <a:prstGeom prst="rect">
            <a:avLst/>
          </a:prstGeom>
          <a:solidFill>
            <a:srgbClr val="FF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Object 13">
            <a:extLst>
              <a:ext uri="{FF2B5EF4-FFF2-40B4-BE49-F238E27FC236}">
                <a16:creationId xmlns:a16="http://schemas.microsoft.com/office/drawing/2014/main" id="{409E92D3-ABD4-C0EC-2B36-C0B82916CAAB}"/>
              </a:ext>
            </a:extLst>
          </p:cNvPr>
          <p:cNvGraphicFramePr>
            <a:graphicFrameLocks noChangeAspect="1"/>
          </p:cNvGraphicFramePr>
          <p:nvPr>
            <p:extLst>
              <p:ext uri="{D42A27DB-BD31-4B8C-83A1-F6EECF244321}">
                <p14:modId xmlns:p14="http://schemas.microsoft.com/office/powerpoint/2010/main" val="2824186366"/>
              </p:ext>
            </p:extLst>
          </p:nvPr>
        </p:nvGraphicFramePr>
        <p:xfrm>
          <a:off x="7104951" y="4085319"/>
          <a:ext cx="1530350" cy="442913"/>
        </p:xfrm>
        <a:graphic>
          <a:graphicData uri="http://schemas.openxmlformats.org/presentationml/2006/ole">
            <mc:AlternateContent xmlns:mc="http://schemas.openxmlformats.org/markup-compatibility/2006">
              <mc:Choice xmlns:v="urn:schemas-microsoft-com:vml" Requires="v">
                <p:oleObj name="Equation" r:id="rId29" imgW="876240" imgH="253800" progId="Equation.DSMT4">
                  <p:embed/>
                </p:oleObj>
              </mc:Choice>
              <mc:Fallback>
                <p:oleObj name="Equation" r:id="rId29" imgW="876240" imgH="253800" progId="Equation.DSMT4">
                  <p:embed/>
                  <p:pic>
                    <p:nvPicPr>
                      <p:cNvPr id="30" name="Object 13">
                        <a:extLst>
                          <a:ext uri="{FF2B5EF4-FFF2-40B4-BE49-F238E27FC236}">
                            <a16:creationId xmlns:a16="http://schemas.microsoft.com/office/drawing/2014/main" id="{FC137243-6712-D516-8E94-6F96EB840C34}"/>
                          </a:ext>
                        </a:extLst>
                      </p:cNvPr>
                      <p:cNvPicPr>
                        <a:picLocks noChangeAspect="1" noChangeArrowheads="1"/>
                      </p:cNvPicPr>
                      <p:nvPr/>
                    </p:nvPicPr>
                    <p:blipFill>
                      <a:blip r:embed="rId30"/>
                      <a:srcRect/>
                      <a:stretch>
                        <a:fillRect/>
                      </a:stretch>
                    </p:blipFill>
                    <p:spPr bwMode="auto">
                      <a:xfrm>
                        <a:off x="7104951" y="4085319"/>
                        <a:ext cx="1530350" cy="442913"/>
                      </a:xfrm>
                      <a:prstGeom prst="rect">
                        <a:avLst/>
                      </a:prstGeom>
                      <a:noFill/>
                      <a:ln>
                        <a:noFill/>
                      </a:ln>
                      <a:effectLst/>
                    </p:spPr>
                  </p:pic>
                </p:oleObj>
              </mc:Fallback>
            </mc:AlternateContent>
          </a:graphicData>
        </a:graphic>
      </p:graphicFrame>
      <p:graphicFrame>
        <p:nvGraphicFramePr>
          <p:cNvPr id="29" name="Object 13">
            <a:extLst>
              <a:ext uri="{FF2B5EF4-FFF2-40B4-BE49-F238E27FC236}">
                <a16:creationId xmlns:a16="http://schemas.microsoft.com/office/drawing/2014/main" id="{2AE8F58B-97A6-1182-5CD9-8B8FBAB4BE25}"/>
              </a:ext>
            </a:extLst>
          </p:cNvPr>
          <p:cNvGraphicFramePr>
            <a:graphicFrameLocks noChangeAspect="1"/>
          </p:cNvGraphicFramePr>
          <p:nvPr>
            <p:extLst>
              <p:ext uri="{D42A27DB-BD31-4B8C-83A1-F6EECF244321}">
                <p14:modId xmlns:p14="http://schemas.microsoft.com/office/powerpoint/2010/main" val="2305726132"/>
              </p:ext>
            </p:extLst>
          </p:nvPr>
        </p:nvGraphicFramePr>
        <p:xfrm>
          <a:off x="7113426" y="4581239"/>
          <a:ext cx="1330325" cy="398463"/>
        </p:xfrm>
        <a:graphic>
          <a:graphicData uri="http://schemas.openxmlformats.org/presentationml/2006/ole">
            <mc:AlternateContent xmlns:mc="http://schemas.openxmlformats.org/markup-compatibility/2006">
              <mc:Choice xmlns:v="urn:schemas-microsoft-com:vml" Requires="v">
                <p:oleObj name="Equation" r:id="rId31" imgW="761760" imgH="228600" progId="Equation.DSMT4">
                  <p:embed/>
                </p:oleObj>
              </mc:Choice>
              <mc:Fallback>
                <p:oleObj name="Equation" r:id="rId31" imgW="761760" imgH="228600" progId="Equation.DSMT4">
                  <p:embed/>
                  <p:pic>
                    <p:nvPicPr>
                      <p:cNvPr id="31" name="Object 13">
                        <a:extLst>
                          <a:ext uri="{FF2B5EF4-FFF2-40B4-BE49-F238E27FC236}">
                            <a16:creationId xmlns:a16="http://schemas.microsoft.com/office/drawing/2014/main" id="{5B11E496-753F-571D-7C0E-27B370766DF9}"/>
                          </a:ext>
                        </a:extLst>
                      </p:cNvPr>
                      <p:cNvPicPr>
                        <a:picLocks noChangeAspect="1" noChangeArrowheads="1"/>
                      </p:cNvPicPr>
                      <p:nvPr/>
                    </p:nvPicPr>
                    <p:blipFill>
                      <a:blip r:embed="rId32"/>
                      <a:srcRect/>
                      <a:stretch>
                        <a:fillRect/>
                      </a:stretch>
                    </p:blipFill>
                    <p:spPr bwMode="auto">
                      <a:xfrm>
                        <a:off x="7113426" y="4581239"/>
                        <a:ext cx="1330325" cy="398463"/>
                      </a:xfrm>
                      <a:prstGeom prst="rect">
                        <a:avLst/>
                      </a:prstGeom>
                      <a:noFill/>
                      <a:ln>
                        <a:noFill/>
                      </a:ln>
                      <a:effectLst/>
                    </p:spPr>
                  </p:pic>
                </p:oleObj>
              </mc:Fallback>
            </mc:AlternateContent>
          </a:graphicData>
        </a:graphic>
      </p:graphicFrame>
      <p:graphicFrame>
        <p:nvGraphicFramePr>
          <p:cNvPr id="30" name="Object 13">
            <a:extLst>
              <a:ext uri="{FF2B5EF4-FFF2-40B4-BE49-F238E27FC236}">
                <a16:creationId xmlns:a16="http://schemas.microsoft.com/office/drawing/2014/main" id="{F7C94A8A-6408-0A67-6440-D75C5F6CD301}"/>
              </a:ext>
            </a:extLst>
          </p:cNvPr>
          <p:cNvGraphicFramePr>
            <a:graphicFrameLocks noChangeAspect="1"/>
          </p:cNvGraphicFramePr>
          <p:nvPr>
            <p:extLst>
              <p:ext uri="{D42A27DB-BD31-4B8C-83A1-F6EECF244321}">
                <p14:modId xmlns:p14="http://schemas.microsoft.com/office/powerpoint/2010/main" val="3623791689"/>
              </p:ext>
            </p:extLst>
          </p:nvPr>
        </p:nvGraphicFramePr>
        <p:xfrm>
          <a:off x="7138826" y="4997164"/>
          <a:ext cx="1065212" cy="398463"/>
        </p:xfrm>
        <a:graphic>
          <a:graphicData uri="http://schemas.openxmlformats.org/presentationml/2006/ole">
            <mc:AlternateContent xmlns:mc="http://schemas.openxmlformats.org/markup-compatibility/2006">
              <mc:Choice xmlns:v="urn:schemas-microsoft-com:vml" Requires="v">
                <p:oleObj name="Equation" r:id="rId33" imgW="609480" imgH="228600" progId="Equation.DSMT4">
                  <p:embed/>
                </p:oleObj>
              </mc:Choice>
              <mc:Fallback>
                <p:oleObj name="Equation" r:id="rId33" imgW="609480" imgH="228600" progId="Equation.DSMT4">
                  <p:embed/>
                  <p:pic>
                    <p:nvPicPr>
                      <p:cNvPr id="32" name="Object 13">
                        <a:extLst>
                          <a:ext uri="{FF2B5EF4-FFF2-40B4-BE49-F238E27FC236}">
                            <a16:creationId xmlns:a16="http://schemas.microsoft.com/office/drawing/2014/main" id="{F750AB9E-52F9-D377-945F-212BB790A22F}"/>
                          </a:ext>
                        </a:extLst>
                      </p:cNvPr>
                      <p:cNvPicPr>
                        <a:picLocks noChangeAspect="1" noChangeArrowheads="1"/>
                      </p:cNvPicPr>
                      <p:nvPr/>
                    </p:nvPicPr>
                    <p:blipFill>
                      <a:blip r:embed="rId34"/>
                      <a:srcRect/>
                      <a:stretch>
                        <a:fillRect/>
                      </a:stretch>
                    </p:blipFill>
                    <p:spPr bwMode="auto">
                      <a:xfrm>
                        <a:off x="7138826" y="4997164"/>
                        <a:ext cx="1065212" cy="398463"/>
                      </a:xfrm>
                      <a:prstGeom prst="rect">
                        <a:avLst/>
                      </a:prstGeom>
                      <a:noFill/>
                      <a:ln>
                        <a:noFill/>
                      </a:ln>
                      <a:effectLst/>
                    </p:spPr>
                  </p:pic>
                </p:oleObj>
              </mc:Fallback>
            </mc:AlternateContent>
          </a:graphicData>
        </a:graphic>
      </p:graphicFrame>
      <p:graphicFrame>
        <p:nvGraphicFramePr>
          <p:cNvPr id="31" name="Object 13">
            <a:extLst>
              <a:ext uri="{FF2B5EF4-FFF2-40B4-BE49-F238E27FC236}">
                <a16:creationId xmlns:a16="http://schemas.microsoft.com/office/drawing/2014/main" id="{97B3D3A4-D65C-9166-318A-C6D6F688E82F}"/>
              </a:ext>
            </a:extLst>
          </p:cNvPr>
          <p:cNvGraphicFramePr>
            <a:graphicFrameLocks noChangeAspect="1"/>
          </p:cNvGraphicFramePr>
          <p:nvPr>
            <p:extLst>
              <p:ext uri="{D42A27DB-BD31-4B8C-83A1-F6EECF244321}">
                <p14:modId xmlns:p14="http://schemas.microsoft.com/office/powerpoint/2010/main" val="1447868938"/>
              </p:ext>
            </p:extLst>
          </p:nvPr>
        </p:nvGraphicFramePr>
        <p:xfrm>
          <a:off x="7009297" y="5413089"/>
          <a:ext cx="1263650" cy="531813"/>
        </p:xfrm>
        <a:graphic>
          <a:graphicData uri="http://schemas.openxmlformats.org/presentationml/2006/ole">
            <mc:AlternateContent xmlns:mc="http://schemas.openxmlformats.org/markup-compatibility/2006">
              <mc:Choice xmlns:v="urn:schemas-microsoft-com:vml" Requires="v">
                <p:oleObj name="Equation" r:id="rId35" imgW="723600" imgH="304560" progId="Equation.DSMT4">
                  <p:embed/>
                </p:oleObj>
              </mc:Choice>
              <mc:Fallback>
                <p:oleObj name="Equation" r:id="rId35" imgW="723600" imgH="304560" progId="Equation.DSMT4">
                  <p:embed/>
                  <p:pic>
                    <p:nvPicPr>
                      <p:cNvPr id="33" name="Object 13">
                        <a:extLst>
                          <a:ext uri="{FF2B5EF4-FFF2-40B4-BE49-F238E27FC236}">
                            <a16:creationId xmlns:a16="http://schemas.microsoft.com/office/drawing/2014/main" id="{011502E9-69D5-5412-A572-03E8491944A5}"/>
                          </a:ext>
                        </a:extLst>
                      </p:cNvPr>
                      <p:cNvPicPr>
                        <a:picLocks noChangeAspect="1" noChangeArrowheads="1"/>
                      </p:cNvPicPr>
                      <p:nvPr/>
                    </p:nvPicPr>
                    <p:blipFill>
                      <a:blip r:embed="rId36"/>
                      <a:srcRect/>
                      <a:stretch>
                        <a:fillRect/>
                      </a:stretch>
                    </p:blipFill>
                    <p:spPr bwMode="auto">
                      <a:xfrm>
                        <a:off x="7009297" y="5413089"/>
                        <a:ext cx="1263650" cy="531813"/>
                      </a:xfrm>
                      <a:prstGeom prst="rect">
                        <a:avLst/>
                      </a:prstGeom>
                      <a:noFill/>
                      <a:ln>
                        <a:noFill/>
                      </a:ln>
                      <a:effectLst/>
                    </p:spPr>
                  </p:pic>
                </p:oleObj>
              </mc:Fallback>
            </mc:AlternateContent>
          </a:graphicData>
        </a:graphic>
      </p:graphicFrame>
      <p:pic>
        <p:nvPicPr>
          <p:cNvPr id="32" name="Picture 31">
            <a:extLst>
              <a:ext uri="{FF2B5EF4-FFF2-40B4-BE49-F238E27FC236}">
                <a16:creationId xmlns:a16="http://schemas.microsoft.com/office/drawing/2014/main" id="{1CF69468-80B8-10D2-E47B-8E643B8DAF3A}"/>
              </a:ext>
            </a:extLst>
          </p:cNvPr>
          <p:cNvPicPr>
            <a:picLocks noChangeAspect="1"/>
          </p:cNvPicPr>
          <p:nvPr/>
        </p:nvPicPr>
        <p:blipFill>
          <a:blip r:embed="rId37"/>
          <a:stretch>
            <a:fillRect/>
          </a:stretch>
        </p:blipFill>
        <p:spPr>
          <a:xfrm>
            <a:off x="6194629" y="3085638"/>
            <a:ext cx="4912508" cy="483715"/>
          </a:xfrm>
          <a:prstGeom prst="rect">
            <a:avLst/>
          </a:prstGeom>
        </p:spPr>
      </p:pic>
      <p:sp>
        <p:nvSpPr>
          <p:cNvPr id="33" name="Rectangle 32">
            <a:extLst>
              <a:ext uri="{FF2B5EF4-FFF2-40B4-BE49-F238E27FC236}">
                <a16:creationId xmlns:a16="http://schemas.microsoft.com/office/drawing/2014/main" id="{B39955C3-0EAF-D0F2-0BB1-9A3685792DEE}"/>
              </a:ext>
            </a:extLst>
          </p:cNvPr>
          <p:cNvSpPr/>
          <p:nvPr/>
        </p:nvSpPr>
        <p:spPr>
          <a:xfrm>
            <a:off x="774700" y="5958145"/>
            <a:ext cx="267366" cy="417397"/>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59D7FEF6-DB18-EF06-52C6-F4A6F71C86B2}"/>
              </a:ext>
            </a:extLst>
          </p:cNvPr>
          <p:cNvSpPr/>
          <p:nvPr/>
        </p:nvSpPr>
        <p:spPr>
          <a:xfrm>
            <a:off x="1886760" y="5958145"/>
            <a:ext cx="286787" cy="417397"/>
          </a:xfrm>
          <a:prstGeom prst="rect">
            <a:avLst/>
          </a:prstGeom>
          <a:solidFill>
            <a:srgbClr val="FF0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493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80">
                                          <p:stCondLst>
                                            <p:cond delay="0"/>
                                          </p:stCondLst>
                                        </p:cTn>
                                        <p:tgtEl>
                                          <p:spTgt spid="11"/>
                                        </p:tgtEl>
                                      </p:cBhvr>
                                    </p:animEffect>
                                    <p:anim calcmode="lin" valueType="num">
                                      <p:cBhvr>
                                        <p:cTn id="3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3" dur="26">
                                          <p:stCondLst>
                                            <p:cond delay="650"/>
                                          </p:stCondLst>
                                        </p:cTn>
                                        <p:tgtEl>
                                          <p:spTgt spid="11"/>
                                        </p:tgtEl>
                                      </p:cBhvr>
                                      <p:to x="100000" y="60000"/>
                                    </p:animScale>
                                    <p:animScale>
                                      <p:cBhvr>
                                        <p:cTn id="44" dur="166" decel="50000">
                                          <p:stCondLst>
                                            <p:cond delay="676"/>
                                          </p:stCondLst>
                                        </p:cTn>
                                        <p:tgtEl>
                                          <p:spTgt spid="11"/>
                                        </p:tgtEl>
                                      </p:cBhvr>
                                      <p:to x="100000" y="100000"/>
                                    </p:animScale>
                                    <p:animScale>
                                      <p:cBhvr>
                                        <p:cTn id="45" dur="26">
                                          <p:stCondLst>
                                            <p:cond delay="1312"/>
                                          </p:stCondLst>
                                        </p:cTn>
                                        <p:tgtEl>
                                          <p:spTgt spid="11"/>
                                        </p:tgtEl>
                                      </p:cBhvr>
                                      <p:to x="100000" y="80000"/>
                                    </p:animScale>
                                    <p:animScale>
                                      <p:cBhvr>
                                        <p:cTn id="46" dur="166" decel="50000">
                                          <p:stCondLst>
                                            <p:cond delay="1338"/>
                                          </p:stCondLst>
                                        </p:cTn>
                                        <p:tgtEl>
                                          <p:spTgt spid="11"/>
                                        </p:tgtEl>
                                      </p:cBhvr>
                                      <p:to x="100000" y="100000"/>
                                    </p:animScale>
                                    <p:animScale>
                                      <p:cBhvr>
                                        <p:cTn id="47" dur="26">
                                          <p:stCondLst>
                                            <p:cond delay="1642"/>
                                          </p:stCondLst>
                                        </p:cTn>
                                        <p:tgtEl>
                                          <p:spTgt spid="11"/>
                                        </p:tgtEl>
                                      </p:cBhvr>
                                      <p:to x="100000" y="90000"/>
                                    </p:animScale>
                                    <p:animScale>
                                      <p:cBhvr>
                                        <p:cTn id="48" dur="166" decel="50000">
                                          <p:stCondLst>
                                            <p:cond delay="1668"/>
                                          </p:stCondLst>
                                        </p:cTn>
                                        <p:tgtEl>
                                          <p:spTgt spid="11"/>
                                        </p:tgtEl>
                                      </p:cBhvr>
                                      <p:to x="100000" y="100000"/>
                                    </p:animScale>
                                    <p:animScale>
                                      <p:cBhvr>
                                        <p:cTn id="49" dur="26">
                                          <p:stCondLst>
                                            <p:cond delay="1808"/>
                                          </p:stCondLst>
                                        </p:cTn>
                                        <p:tgtEl>
                                          <p:spTgt spid="11"/>
                                        </p:tgtEl>
                                      </p:cBhvr>
                                      <p:to x="100000" y="95000"/>
                                    </p:animScale>
                                    <p:animScale>
                                      <p:cBhvr>
                                        <p:cTn id="50" dur="166" decel="50000">
                                          <p:stCondLst>
                                            <p:cond delay="1834"/>
                                          </p:stCondLst>
                                        </p:cTn>
                                        <p:tgtEl>
                                          <p:spTgt spid="11"/>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80">
                                          <p:stCondLst>
                                            <p:cond delay="0"/>
                                          </p:stCondLst>
                                        </p:cTn>
                                        <p:tgtEl>
                                          <p:spTgt spid="12"/>
                                        </p:tgtEl>
                                      </p:cBhvr>
                                    </p:animEffect>
                                    <p:anim calcmode="lin" valueType="num">
                                      <p:cBhvr>
                                        <p:cTn id="5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1" dur="26">
                                          <p:stCondLst>
                                            <p:cond delay="650"/>
                                          </p:stCondLst>
                                        </p:cTn>
                                        <p:tgtEl>
                                          <p:spTgt spid="12"/>
                                        </p:tgtEl>
                                      </p:cBhvr>
                                      <p:to x="100000" y="60000"/>
                                    </p:animScale>
                                    <p:animScale>
                                      <p:cBhvr>
                                        <p:cTn id="62" dur="166" decel="50000">
                                          <p:stCondLst>
                                            <p:cond delay="676"/>
                                          </p:stCondLst>
                                        </p:cTn>
                                        <p:tgtEl>
                                          <p:spTgt spid="12"/>
                                        </p:tgtEl>
                                      </p:cBhvr>
                                      <p:to x="100000" y="100000"/>
                                    </p:animScale>
                                    <p:animScale>
                                      <p:cBhvr>
                                        <p:cTn id="63" dur="26">
                                          <p:stCondLst>
                                            <p:cond delay="1312"/>
                                          </p:stCondLst>
                                        </p:cTn>
                                        <p:tgtEl>
                                          <p:spTgt spid="12"/>
                                        </p:tgtEl>
                                      </p:cBhvr>
                                      <p:to x="100000" y="80000"/>
                                    </p:animScale>
                                    <p:animScale>
                                      <p:cBhvr>
                                        <p:cTn id="64" dur="166" decel="50000">
                                          <p:stCondLst>
                                            <p:cond delay="1338"/>
                                          </p:stCondLst>
                                        </p:cTn>
                                        <p:tgtEl>
                                          <p:spTgt spid="12"/>
                                        </p:tgtEl>
                                      </p:cBhvr>
                                      <p:to x="100000" y="100000"/>
                                    </p:animScale>
                                    <p:animScale>
                                      <p:cBhvr>
                                        <p:cTn id="65" dur="26">
                                          <p:stCondLst>
                                            <p:cond delay="1642"/>
                                          </p:stCondLst>
                                        </p:cTn>
                                        <p:tgtEl>
                                          <p:spTgt spid="12"/>
                                        </p:tgtEl>
                                      </p:cBhvr>
                                      <p:to x="100000" y="90000"/>
                                    </p:animScale>
                                    <p:animScale>
                                      <p:cBhvr>
                                        <p:cTn id="66" dur="166" decel="50000">
                                          <p:stCondLst>
                                            <p:cond delay="1668"/>
                                          </p:stCondLst>
                                        </p:cTn>
                                        <p:tgtEl>
                                          <p:spTgt spid="12"/>
                                        </p:tgtEl>
                                      </p:cBhvr>
                                      <p:to x="100000" y="100000"/>
                                    </p:animScale>
                                    <p:animScale>
                                      <p:cBhvr>
                                        <p:cTn id="67" dur="26">
                                          <p:stCondLst>
                                            <p:cond delay="1808"/>
                                          </p:stCondLst>
                                        </p:cTn>
                                        <p:tgtEl>
                                          <p:spTgt spid="12"/>
                                        </p:tgtEl>
                                      </p:cBhvr>
                                      <p:to x="100000" y="95000"/>
                                    </p:animScale>
                                    <p:animScale>
                                      <p:cBhvr>
                                        <p:cTn id="68" dur="166" decel="50000">
                                          <p:stCondLst>
                                            <p:cond delay="1834"/>
                                          </p:stCondLst>
                                        </p:cTn>
                                        <p:tgtEl>
                                          <p:spTgt spid="12"/>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down)">
                                      <p:cBhvr>
                                        <p:cTn id="73" dur="580">
                                          <p:stCondLst>
                                            <p:cond delay="0"/>
                                          </p:stCondLst>
                                        </p:cTn>
                                        <p:tgtEl>
                                          <p:spTgt spid="13"/>
                                        </p:tgtEl>
                                      </p:cBhvr>
                                    </p:animEffect>
                                    <p:anim calcmode="lin" valueType="num">
                                      <p:cBhvr>
                                        <p:cTn id="7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9" dur="26">
                                          <p:stCondLst>
                                            <p:cond delay="650"/>
                                          </p:stCondLst>
                                        </p:cTn>
                                        <p:tgtEl>
                                          <p:spTgt spid="13"/>
                                        </p:tgtEl>
                                      </p:cBhvr>
                                      <p:to x="100000" y="60000"/>
                                    </p:animScale>
                                    <p:animScale>
                                      <p:cBhvr>
                                        <p:cTn id="80" dur="166" decel="50000">
                                          <p:stCondLst>
                                            <p:cond delay="676"/>
                                          </p:stCondLst>
                                        </p:cTn>
                                        <p:tgtEl>
                                          <p:spTgt spid="13"/>
                                        </p:tgtEl>
                                      </p:cBhvr>
                                      <p:to x="100000" y="100000"/>
                                    </p:animScale>
                                    <p:animScale>
                                      <p:cBhvr>
                                        <p:cTn id="81" dur="26">
                                          <p:stCondLst>
                                            <p:cond delay="1312"/>
                                          </p:stCondLst>
                                        </p:cTn>
                                        <p:tgtEl>
                                          <p:spTgt spid="13"/>
                                        </p:tgtEl>
                                      </p:cBhvr>
                                      <p:to x="100000" y="80000"/>
                                    </p:animScale>
                                    <p:animScale>
                                      <p:cBhvr>
                                        <p:cTn id="82" dur="166" decel="50000">
                                          <p:stCondLst>
                                            <p:cond delay="1338"/>
                                          </p:stCondLst>
                                        </p:cTn>
                                        <p:tgtEl>
                                          <p:spTgt spid="13"/>
                                        </p:tgtEl>
                                      </p:cBhvr>
                                      <p:to x="100000" y="100000"/>
                                    </p:animScale>
                                    <p:animScale>
                                      <p:cBhvr>
                                        <p:cTn id="83" dur="26">
                                          <p:stCondLst>
                                            <p:cond delay="1642"/>
                                          </p:stCondLst>
                                        </p:cTn>
                                        <p:tgtEl>
                                          <p:spTgt spid="13"/>
                                        </p:tgtEl>
                                      </p:cBhvr>
                                      <p:to x="100000" y="90000"/>
                                    </p:animScale>
                                    <p:animScale>
                                      <p:cBhvr>
                                        <p:cTn id="84" dur="166" decel="50000">
                                          <p:stCondLst>
                                            <p:cond delay="1668"/>
                                          </p:stCondLst>
                                        </p:cTn>
                                        <p:tgtEl>
                                          <p:spTgt spid="13"/>
                                        </p:tgtEl>
                                      </p:cBhvr>
                                      <p:to x="100000" y="100000"/>
                                    </p:animScale>
                                    <p:animScale>
                                      <p:cBhvr>
                                        <p:cTn id="85" dur="26">
                                          <p:stCondLst>
                                            <p:cond delay="1808"/>
                                          </p:stCondLst>
                                        </p:cTn>
                                        <p:tgtEl>
                                          <p:spTgt spid="13"/>
                                        </p:tgtEl>
                                      </p:cBhvr>
                                      <p:to x="100000" y="95000"/>
                                    </p:animScale>
                                    <p:animScale>
                                      <p:cBhvr>
                                        <p:cTn id="86" dur="166" decel="50000">
                                          <p:stCondLst>
                                            <p:cond delay="1834"/>
                                          </p:stCondLst>
                                        </p:cTn>
                                        <p:tgtEl>
                                          <p:spTgt spid="13"/>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580">
                                          <p:stCondLst>
                                            <p:cond delay="0"/>
                                          </p:stCondLst>
                                        </p:cTn>
                                        <p:tgtEl>
                                          <p:spTgt spid="14"/>
                                        </p:tgtEl>
                                      </p:cBhvr>
                                    </p:animEffect>
                                    <p:anim calcmode="lin" valueType="num">
                                      <p:cBhvr>
                                        <p:cTn id="9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97" dur="26">
                                          <p:stCondLst>
                                            <p:cond delay="650"/>
                                          </p:stCondLst>
                                        </p:cTn>
                                        <p:tgtEl>
                                          <p:spTgt spid="14"/>
                                        </p:tgtEl>
                                      </p:cBhvr>
                                      <p:to x="100000" y="60000"/>
                                    </p:animScale>
                                    <p:animScale>
                                      <p:cBhvr>
                                        <p:cTn id="98" dur="166" decel="50000">
                                          <p:stCondLst>
                                            <p:cond delay="676"/>
                                          </p:stCondLst>
                                        </p:cTn>
                                        <p:tgtEl>
                                          <p:spTgt spid="14"/>
                                        </p:tgtEl>
                                      </p:cBhvr>
                                      <p:to x="100000" y="100000"/>
                                    </p:animScale>
                                    <p:animScale>
                                      <p:cBhvr>
                                        <p:cTn id="99" dur="26">
                                          <p:stCondLst>
                                            <p:cond delay="1312"/>
                                          </p:stCondLst>
                                        </p:cTn>
                                        <p:tgtEl>
                                          <p:spTgt spid="14"/>
                                        </p:tgtEl>
                                      </p:cBhvr>
                                      <p:to x="100000" y="80000"/>
                                    </p:animScale>
                                    <p:animScale>
                                      <p:cBhvr>
                                        <p:cTn id="100" dur="166" decel="50000">
                                          <p:stCondLst>
                                            <p:cond delay="1338"/>
                                          </p:stCondLst>
                                        </p:cTn>
                                        <p:tgtEl>
                                          <p:spTgt spid="14"/>
                                        </p:tgtEl>
                                      </p:cBhvr>
                                      <p:to x="100000" y="100000"/>
                                    </p:animScale>
                                    <p:animScale>
                                      <p:cBhvr>
                                        <p:cTn id="101" dur="26">
                                          <p:stCondLst>
                                            <p:cond delay="1642"/>
                                          </p:stCondLst>
                                        </p:cTn>
                                        <p:tgtEl>
                                          <p:spTgt spid="14"/>
                                        </p:tgtEl>
                                      </p:cBhvr>
                                      <p:to x="100000" y="90000"/>
                                    </p:animScale>
                                    <p:animScale>
                                      <p:cBhvr>
                                        <p:cTn id="102" dur="166" decel="50000">
                                          <p:stCondLst>
                                            <p:cond delay="1668"/>
                                          </p:stCondLst>
                                        </p:cTn>
                                        <p:tgtEl>
                                          <p:spTgt spid="14"/>
                                        </p:tgtEl>
                                      </p:cBhvr>
                                      <p:to x="100000" y="100000"/>
                                    </p:animScale>
                                    <p:animScale>
                                      <p:cBhvr>
                                        <p:cTn id="103" dur="26">
                                          <p:stCondLst>
                                            <p:cond delay="1808"/>
                                          </p:stCondLst>
                                        </p:cTn>
                                        <p:tgtEl>
                                          <p:spTgt spid="14"/>
                                        </p:tgtEl>
                                      </p:cBhvr>
                                      <p:to x="100000" y="95000"/>
                                    </p:animScale>
                                    <p:animScale>
                                      <p:cBhvr>
                                        <p:cTn id="104" dur="166" decel="50000">
                                          <p:stCondLst>
                                            <p:cond delay="1834"/>
                                          </p:stCondLst>
                                        </p:cTn>
                                        <p:tgtEl>
                                          <p:spTgt spid="14"/>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26" presetClass="entr" presetSubtype="0" fill="hold" grpId="0" nodeType="click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wipe(down)">
                                      <p:cBhvr>
                                        <p:cTn id="109" dur="580">
                                          <p:stCondLst>
                                            <p:cond delay="0"/>
                                          </p:stCondLst>
                                        </p:cTn>
                                        <p:tgtEl>
                                          <p:spTgt spid="15"/>
                                        </p:tgtEl>
                                      </p:cBhvr>
                                    </p:animEffect>
                                    <p:anim calcmode="lin" valueType="num">
                                      <p:cBhvr>
                                        <p:cTn id="11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5" dur="26">
                                          <p:stCondLst>
                                            <p:cond delay="650"/>
                                          </p:stCondLst>
                                        </p:cTn>
                                        <p:tgtEl>
                                          <p:spTgt spid="15"/>
                                        </p:tgtEl>
                                      </p:cBhvr>
                                      <p:to x="100000" y="60000"/>
                                    </p:animScale>
                                    <p:animScale>
                                      <p:cBhvr>
                                        <p:cTn id="116" dur="166" decel="50000">
                                          <p:stCondLst>
                                            <p:cond delay="676"/>
                                          </p:stCondLst>
                                        </p:cTn>
                                        <p:tgtEl>
                                          <p:spTgt spid="15"/>
                                        </p:tgtEl>
                                      </p:cBhvr>
                                      <p:to x="100000" y="100000"/>
                                    </p:animScale>
                                    <p:animScale>
                                      <p:cBhvr>
                                        <p:cTn id="117" dur="26">
                                          <p:stCondLst>
                                            <p:cond delay="1312"/>
                                          </p:stCondLst>
                                        </p:cTn>
                                        <p:tgtEl>
                                          <p:spTgt spid="15"/>
                                        </p:tgtEl>
                                      </p:cBhvr>
                                      <p:to x="100000" y="80000"/>
                                    </p:animScale>
                                    <p:animScale>
                                      <p:cBhvr>
                                        <p:cTn id="118" dur="166" decel="50000">
                                          <p:stCondLst>
                                            <p:cond delay="1338"/>
                                          </p:stCondLst>
                                        </p:cTn>
                                        <p:tgtEl>
                                          <p:spTgt spid="15"/>
                                        </p:tgtEl>
                                      </p:cBhvr>
                                      <p:to x="100000" y="100000"/>
                                    </p:animScale>
                                    <p:animScale>
                                      <p:cBhvr>
                                        <p:cTn id="119" dur="26">
                                          <p:stCondLst>
                                            <p:cond delay="1642"/>
                                          </p:stCondLst>
                                        </p:cTn>
                                        <p:tgtEl>
                                          <p:spTgt spid="15"/>
                                        </p:tgtEl>
                                      </p:cBhvr>
                                      <p:to x="100000" y="90000"/>
                                    </p:animScale>
                                    <p:animScale>
                                      <p:cBhvr>
                                        <p:cTn id="120" dur="166" decel="50000">
                                          <p:stCondLst>
                                            <p:cond delay="1668"/>
                                          </p:stCondLst>
                                        </p:cTn>
                                        <p:tgtEl>
                                          <p:spTgt spid="15"/>
                                        </p:tgtEl>
                                      </p:cBhvr>
                                      <p:to x="100000" y="100000"/>
                                    </p:animScale>
                                    <p:animScale>
                                      <p:cBhvr>
                                        <p:cTn id="121" dur="26">
                                          <p:stCondLst>
                                            <p:cond delay="1808"/>
                                          </p:stCondLst>
                                        </p:cTn>
                                        <p:tgtEl>
                                          <p:spTgt spid="15"/>
                                        </p:tgtEl>
                                      </p:cBhvr>
                                      <p:to x="100000" y="95000"/>
                                    </p:animScale>
                                    <p:animScale>
                                      <p:cBhvr>
                                        <p:cTn id="122" dur="166" decel="50000">
                                          <p:stCondLst>
                                            <p:cond delay="1834"/>
                                          </p:stCondLst>
                                        </p:cTn>
                                        <p:tgtEl>
                                          <p:spTgt spid="15"/>
                                        </p:tgtEl>
                                      </p:cBhvr>
                                      <p:to x="100000" y="100000"/>
                                    </p:animScale>
                                  </p:childTnLst>
                                </p:cTn>
                              </p:par>
                            </p:childTnLst>
                          </p:cTn>
                        </p:par>
                      </p:childTnLst>
                    </p:cTn>
                  </p:par>
                  <p:par>
                    <p:cTn id="123" fill="hold">
                      <p:stCondLst>
                        <p:cond delay="indefinite"/>
                      </p:stCondLst>
                      <p:childTnLst>
                        <p:par>
                          <p:cTn id="124" fill="hold">
                            <p:stCondLst>
                              <p:cond delay="0"/>
                            </p:stCondLst>
                            <p:childTnLst>
                              <p:par>
                                <p:cTn id="125" presetID="26" presetClass="entr" presetSubtype="0" fill="hold" grpId="0" nodeType="clickEffect">
                                  <p:stCondLst>
                                    <p:cond delay="0"/>
                                  </p:stCondLst>
                                  <p:childTnLst>
                                    <p:set>
                                      <p:cBhvr>
                                        <p:cTn id="126" dur="1" fill="hold">
                                          <p:stCondLst>
                                            <p:cond delay="0"/>
                                          </p:stCondLst>
                                        </p:cTn>
                                        <p:tgtEl>
                                          <p:spTgt spid="16"/>
                                        </p:tgtEl>
                                        <p:attrNameLst>
                                          <p:attrName>style.visibility</p:attrName>
                                        </p:attrNameLst>
                                      </p:cBhvr>
                                      <p:to>
                                        <p:strVal val="visible"/>
                                      </p:to>
                                    </p:set>
                                    <p:animEffect transition="in" filter="wipe(down)">
                                      <p:cBhvr>
                                        <p:cTn id="127" dur="580">
                                          <p:stCondLst>
                                            <p:cond delay="0"/>
                                          </p:stCondLst>
                                        </p:cTn>
                                        <p:tgtEl>
                                          <p:spTgt spid="16"/>
                                        </p:tgtEl>
                                      </p:cBhvr>
                                    </p:animEffect>
                                    <p:anim calcmode="lin" valueType="num">
                                      <p:cBhvr>
                                        <p:cTn id="12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3" dur="26">
                                          <p:stCondLst>
                                            <p:cond delay="650"/>
                                          </p:stCondLst>
                                        </p:cTn>
                                        <p:tgtEl>
                                          <p:spTgt spid="16"/>
                                        </p:tgtEl>
                                      </p:cBhvr>
                                      <p:to x="100000" y="60000"/>
                                    </p:animScale>
                                    <p:animScale>
                                      <p:cBhvr>
                                        <p:cTn id="134" dur="166" decel="50000">
                                          <p:stCondLst>
                                            <p:cond delay="676"/>
                                          </p:stCondLst>
                                        </p:cTn>
                                        <p:tgtEl>
                                          <p:spTgt spid="16"/>
                                        </p:tgtEl>
                                      </p:cBhvr>
                                      <p:to x="100000" y="100000"/>
                                    </p:animScale>
                                    <p:animScale>
                                      <p:cBhvr>
                                        <p:cTn id="135" dur="26">
                                          <p:stCondLst>
                                            <p:cond delay="1312"/>
                                          </p:stCondLst>
                                        </p:cTn>
                                        <p:tgtEl>
                                          <p:spTgt spid="16"/>
                                        </p:tgtEl>
                                      </p:cBhvr>
                                      <p:to x="100000" y="80000"/>
                                    </p:animScale>
                                    <p:animScale>
                                      <p:cBhvr>
                                        <p:cTn id="136" dur="166" decel="50000">
                                          <p:stCondLst>
                                            <p:cond delay="1338"/>
                                          </p:stCondLst>
                                        </p:cTn>
                                        <p:tgtEl>
                                          <p:spTgt spid="16"/>
                                        </p:tgtEl>
                                      </p:cBhvr>
                                      <p:to x="100000" y="100000"/>
                                    </p:animScale>
                                    <p:animScale>
                                      <p:cBhvr>
                                        <p:cTn id="137" dur="26">
                                          <p:stCondLst>
                                            <p:cond delay="1642"/>
                                          </p:stCondLst>
                                        </p:cTn>
                                        <p:tgtEl>
                                          <p:spTgt spid="16"/>
                                        </p:tgtEl>
                                      </p:cBhvr>
                                      <p:to x="100000" y="90000"/>
                                    </p:animScale>
                                    <p:animScale>
                                      <p:cBhvr>
                                        <p:cTn id="138" dur="166" decel="50000">
                                          <p:stCondLst>
                                            <p:cond delay="1668"/>
                                          </p:stCondLst>
                                        </p:cTn>
                                        <p:tgtEl>
                                          <p:spTgt spid="16"/>
                                        </p:tgtEl>
                                      </p:cBhvr>
                                      <p:to x="100000" y="100000"/>
                                    </p:animScale>
                                    <p:animScale>
                                      <p:cBhvr>
                                        <p:cTn id="139" dur="26">
                                          <p:stCondLst>
                                            <p:cond delay="1808"/>
                                          </p:stCondLst>
                                        </p:cTn>
                                        <p:tgtEl>
                                          <p:spTgt spid="16"/>
                                        </p:tgtEl>
                                      </p:cBhvr>
                                      <p:to x="100000" y="95000"/>
                                    </p:animScale>
                                    <p:animScale>
                                      <p:cBhvr>
                                        <p:cTn id="140" dur="166" decel="50000">
                                          <p:stCondLst>
                                            <p:cond delay="1834"/>
                                          </p:stCondLst>
                                        </p:cTn>
                                        <p:tgtEl>
                                          <p:spTgt spid="16"/>
                                        </p:tgtEl>
                                      </p:cBhvr>
                                      <p:to x="100000" y="100000"/>
                                    </p:animScale>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17"/>
                                        </p:tgtEl>
                                        <p:attrNameLst>
                                          <p:attrName>style.visibility</p:attrName>
                                        </p:attrNameLst>
                                      </p:cBhvr>
                                      <p:to>
                                        <p:strVal val="visible"/>
                                      </p:to>
                                    </p:set>
                                    <p:animEffect transition="in" filter="fade">
                                      <p:cBhvr>
                                        <p:cTn id="145" dur="500"/>
                                        <p:tgtEl>
                                          <p:spTgt spid="17"/>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18"/>
                                        </p:tgtEl>
                                        <p:attrNameLst>
                                          <p:attrName>style.visibility</p:attrName>
                                        </p:attrNameLst>
                                      </p:cBhvr>
                                      <p:to>
                                        <p:strVal val="visible"/>
                                      </p:to>
                                    </p:set>
                                    <p:animEffect transition="in" filter="fade">
                                      <p:cBhvr>
                                        <p:cTn id="150" dur="500"/>
                                        <p:tgtEl>
                                          <p:spTgt spid="18"/>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19"/>
                                        </p:tgtEl>
                                        <p:attrNameLst>
                                          <p:attrName>style.visibility</p:attrName>
                                        </p:attrNameLst>
                                      </p:cBhvr>
                                      <p:to>
                                        <p:strVal val="visible"/>
                                      </p:to>
                                    </p:set>
                                    <p:animEffect transition="in" filter="fade">
                                      <p:cBhvr>
                                        <p:cTn id="155" dur="500"/>
                                        <p:tgtEl>
                                          <p:spTgt spid="19"/>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20"/>
                                        </p:tgtEl>
                                        <p:attrNameLst>
                                          <p:attrName>style.visibility</p:attrName>
                                        </p:attrNameLst>
                                      </p:cBhvr>
                                      <p:to>
                                        <p:strVal val="visible"/>
                                      </p:to>
                                    </p:set>
                                    <p:animEffect transition="in" filter="fade">
                                      <p:cBhvr>
                                        <p:cTn id="160" dur="500"/>
                                        <p:tgtEl>
                                          <p:spTgt spid="20"/>
                                        </p:tgtEl>
                                      </p:cBhvr>
                                    </p:animEffect>
                                  </p:childTnLst>
                                </p:cTn>
                              </p:par>
                            </p:childTnLst>
                          </p:cTn>
                        </p:par>
                      </p:childTnLst>
                    </p:cTn>
                  </p:par>
                  <p:par>
                    <p:cTn id="161" fill="hold">
                      <p:stCondLst>
                        <p:cond delay="indefinite"/>
                      </p:stCondLst>
                      <p:childTnLst>
                        <p:par>
                          <p:cTn id="162" fill="hold">
                            <p:stCondLst>
                              <p:cond delay="0"/>
                            </p:stCondLst>
                            <p:childTnLst>
                              <p:par>
                                <p:cTn id="163" presetID="42" presetClass="entr" presetSubtype="0" fill="hold"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fade">
                                      <p:cBhvr>
                                        <p:cTn id="165" dur="1000"/>
                                        <p:tgtEl>
                                          <p:spTgt spid="21"/>
                                        </p:tgtEl>
                                      </p:cBhvr>
                                    </p:animEffect>
                                    <p:anim calcmode="lin" valueType="num">
                                      <p:cBhvr>
                                        <p:cTn id="166" dur="1000" fill="hold"/>
                                        <p:tgtEl>
                                          <p:spTgt spid="21"/>
                                        </p:tgtEl>
                                        <p:attrNameLst>
                                          <p:attrName>ppt_x</p:attrName>
                                        </p:attrNameLst>
                                      </p:cBhvr>
                                      <p:tavLst>
                                        <p:tav tm="0">
                                          <p:val>
                                            <p:strVal val="#ppt_x"/>
                                          </p:val>
                                        </p:tav>
                                        <p:tav tm="100000">
                                          <p:val>
                                            <p:strVal val="#ppt_x"/>
                                          </p:val>
                                        </p:tav>
                                      </p:tavLst>
                                    </p:anim>
                                    <p:anim calcmode="lin" valueType="num">
                                      <p:cBhvr>
                                        <p:cTn id="16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9" presetClass="entr" presetSubtype="0" fill="hold" nodeType="clickEffect">
                                  <p:stCondLst>
                                    <p:cond delay="0"/>
                                  </p:stCondLst>
                                  <p:childTnLst>
                                    <p:set>
                                      <p:cBhvr>
                                        <p:cTn id="171" dur="1" fill="hold">
                                          <p:stCondLst>
                                            <p:cond delay="0"/>
                                          </p:stCondLst>
                                        </p:cTn>
                                        <p:tgtEl>
                                          <p:spTgt spid="22"/>
                                        </p:tgtEl>
                                        <p:attrNameLst>
                                          <p:attrName>style.visibility</p:attrName>
                                        </p:attrNameLst>
                                      </p:cBhvr>
                                      <p:to>
                                        <p:strVal val="visible"/>
                                      </p:to>
                                    </p:set>
                                    <p:animEffect transition="in" filter="dissolve">
                                      <p:cBhvr>
                                        <p:cTn id="172" dur="500"/>
                                        <p:tgtEl>
                                          <p:spTgt spid="22"/>
                                        </p:tgtEl>
                                      </p:cBhvr>
                                    </p:animEffect>
                                  </p:childTnLst>
                                </p:cTn>
                              </p:par>
                            </p:childTnLst>
                          </p:cTn>
                        </p:par>
                      </p:childTnLst>
                    </p:cTn>
                  </p:par>
                  <p:par>
                    <p:cTn id="173" fill="hold">
                      <p:stCondLst>
                        <p:cond delay="indefinite"/>
                      </p:stCondLst>
                      <p:childTnLst>
                        <p:par>
                          <p:cTn id="174" fill="hold">
                            <p:stCondLst>
                              <p:cond delay="0"/>
                            </p:stCondLst>
                            <p:childTnLst>
                              <p:par>
                                <p:cTn id="175" presetID="9" presetClass="entr" presetSubtype="0" fill="hold" nodeType="clickEffect">
                                  <p:stCondLst>
                                    <p:cond delay="0"/>
                                  </p:stCondLst>
                                  <p:childTnLst>
                                    <p:set>
                                      <p:cBhvr>
                                        <p:cTn id="176" dur="1" fill="hold">
                                          <p:stCondLst>
                                            <p:cond delay="0"/>
                                          </p:stCondLst>
                                        </p:cTn>
                                        <p:tgtEl>
                                          <p:spTgt spid="25"/>
                                        </p:tgtEl>
                                        <p:attrNameLst>
                                          <p:attrName>style.visibility</p:attrName>
                                        </p:attrNameLst>
                                      </p:cBhvr>
                                      <p:to>
                                        <p:strVal val="visible"/>
                                      </p:to>
                                    </p:set>
                                    <p:animEffect transition="in" filter="dissolve">
                                      <p:cBhvr>
                                        <p:cTn id="177" dur="500"/>
                                        <p:tgtEl>
                                          <p:spTgt spid="25"/>
                                        </p:tgtEl>
                                      </p:cBhvr>
                                    </p:animEffect>
                                  </p:childTnLst>
                                </p:cTn>
                              </p:par>
                            </p:childTnLst>
                          </p:cTn>
                        </p:par>
                      </p:childTnLst>
                    </p:cTn>
                  </p:par>
                  <p:par>
                    <p:cTn id="178" fill="hold">
                      <p:stCondLst>
                        <p:cond delay="indefinite"/>
                      </p:stCondLst>
                      <p:childTnLst>
                        <p:par>
                          <p:cTn id="179" fill="hold">
                            <p:stCondLst>
                              <p:cond delay="0"/>
                            </p:stCondLst>
                            <p:childTnLst>
                              <p:par>
                                <p:cTn id="180" presetID="26" presetClass="entr" presetSubtype="0" fill="hold" grpId="0" nodeType="clickEffect">
                                  <p:stCondLst>
                                    <p:cond delay="0"/>
                                  </p:stCondLst>
                                  <p:childTnLst>
                                    <p:set>
                                      <p:cBhvr>
                                        <p:cTn id="181" dur="1" fill="hold">
                                          <p:stCondLst>
                                            <p:cond delay="0"/>
                                          </p:stCondLst>
                                        </p:cTn>
                                        <p:tgtEl>
                                          <p:spTgt spid="26"/>
                                        </p:tgtEl>
                                        <p:attrNameLst>
                                          <p:attrName>style.visibility</p:attrName>
                                        </p:attrNameLst>
                                      </p:cBhvr>
                                      <p:to>
                                        <p:strVal val="visible"/>
                                      </p:to>
                                    </p:set>
                                    <p:animEffect transition="in" filter="wipe(down)">
                                      <p:cBhvr>
                                        <p:cTn id="182" dur="580">
                                          <p:stCondLst>
                                            <p:cond delay="0"/>
                                          </p:stCondLst>
                                        </p:cTn>
                                        <p:tgtEl>
                                          <p:spTgt spid="26"/>
                                        </p:tgtEl>
                                      </p:cBhvr>
                                    </p:animEffect>
                                    <p:anim calcmode="lin" valueType="num">
                                      <p:cBhvr>
                                        <p:cTn id="18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8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8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8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8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88" dur="26">
                                          <p:stCondLst>
                                            <p:cond delay="650"/>
                                          </p:stCondLst>
                                        </p:cTn>
                                        <p:tgtEl>
                                          <p:spTgt spid="26"/>
                                        </p:tgtEl>
                                      </p:cBhvr>
                                      <p:to x="100000" y="60000"/>
                                    </p:animScale>
                                    <p:animScale>
                                      <p:cBhvr>
                                        <p:cTn id="189" dur="166" decel="50000">
                                          <p:stCondLst>
                                            <p:cond delay="676"/>
                                          </p:stCondLst>
                                        </p:cTn>
                                        <p:tgtEl>
                                          <p:spTgt spid="26"/>
                                        </p:tgtEl>
                                      </p:cBhvr>
                                      <p:to x="100000" y="100000"/>
                                    </p:animScale>
                                    <p:animScale>
                                      <p:cBhvr>
                                        <p:cTn id="190" dur="26">
                                          <p:stCondLst>
                                            <p:cond delay="1312"/>
                                          </p:stCondLst>
                                        </p:cTn>
                                        <p:tgtEl>
                                          <p:spTgt spid="26"/>
                                        </p:tgtEl>
                                      </p:cBhvr>
                                      <p:to x="100000" y="80000"/>
                                    </p:animScale>
                                    <p:animScale>
                                      <p:cBhvr>
                                        <p:cTn id="191" dur="166" decel="50000">
                                          <p:stCondLst>
                                            <p:cond delay="1338"/>
                                          </p:stCondLst>
                                        </p:cTn>
                                        <p:tgtEl>
                                          <p:spTgt spid="26"/>
                                        </p:tgtEl>
                                      </p:cBhvr>
                                      <p:to x="100000" y="100000"/>
                                    </p:animScale>
                                    <p:animScale>
                                      <p:cBhvr>
                                        <p:cTn id="192" dur="26">
                                          <p:stCondLst>
                                            <p:cond delay="1642"/>
                                          </p:stCondLst>
                                        </p:cTn>
                                        <p:tgtEl>
                                          <p:spTgt spid="26"/>
                                        </p:tgtEl>
                                      </p:cBhvr>
                                      <p:to x="100000" y="90000"/>
                                    </p:animScale>
                                    <p:animScale>
                                      <p:cBhvr>
                                        <p:cTn id="193" dur="166" decel="50000">
                                          <p:stCondLst>
                                            <p:cond delay="1668"/>
                                          </p:stCondLst>
                                        </p:cTn>
                                        <p:tgtEl>
                                          <p:spTgt spid="26"/>
                                        </p:tgtEl>
                                      </p:cBhvr>
                                      <p:to x="100000" y="100000"/>
                                    </p:animScale>
                                    <p:animScale>
                                      <p:cBhvr>
                                        <p:cTn id="194" dur="26">
                                          <p:stCondLst>
                                            <p:cond delay="1808"/>
                                          </p:stCondLst>
                                        </p:cTn>
                                        <p:tgtEl>
                                          <p:spTgt spid="26"/>
                                        </p:tgtEl>
                                      </p:cBhvr>
                                      <p:to x="100000" y="95000"/>
                                    </p:animScale>
                                    <p:animScale>
                                      <p:cBhvr>
                                        <p:cTn id="195" dur="166" decel="50000">
                                          <p:stCondLst>
                                            <p:cond delay="1834"/>
                                          </p:stCondLst>
                                        </p:cTn>
                                        <p:tgtEl>
                                          <p:spTgt spid="26"/>
                                        </p:tgtEl>
                                      </p:cBhvr>
                                      <p:to x="100000" y="100000"/>
                                    </p:animScale>
                                  </p:childTnLst>
                                </p:cTn>
                              </p:par>
                            </p:childTnLst>
                          </p:cTn>
                        </p:par>
                      </p:childTnLst>
                    </p:cTn>
                  </p:par>
                  <p:par>
                    <p:cTn id="196" fill="hold">
                      <p:stCondLst>
                        <p:cond delay="indefinite"/>
                      </p:stCondLst>
                      <p:childTnLst>
                        <p:par>
                          <p:cTn id="197" fill="hold">
                            <p:stCondLst>
                              <p:cond delay="0"/>
                            </p:stCondLst>
                            <p:childTnLst>
                              <p:par>
                                <p:cTn id="198" presetID="26" presetClass="entr" presetSubtype="0" fill="hold" grpId="0" nodeType="clickEffect">
                                  <p:stCondLst>
                                    <p:cond delay="0"/>
                                  </p:stCondLst>
                                  <p:childTnLst>
                                    <p:set>
                                      <p:cBhvr>
                                        <p:cTn id="199" dur="1" fill="hold">
                                          <p:stCondLst>
                                            <p:cond delay="0"/>
                                          </p:stCondLst>
                                        </p:cTn>
                                        <p:tgtEl>
                                          <p:spTgt spid="33"/>
                                        </p:tgtEl>
                                        <p:attrNameLst>
                                          <p:attrName>style.visibility</p:attrName>
                                        </p:attrNameLst>
                                      </p:cBhvr>
                                      <p:to>
                                        <p:strVal val="visible"/>
                                      </p:to>
                                    </p:set>
                                    <p:animEffect transition="in" filter="wipe(down)">
                                      <p:cBhvr>
                                        <p:cTn id="200" dur="580">
                                          <p:stCondLst>
                                            <p:cond delay="0"/>
                                          </p:stCondLst>
                                        </p:cTn>
                                        <p:tgtEl>
                                          <p:spTgt spid="33"/>
                                        </p:tgtEl>
                                      </p:cBhvr>
                                    </p:animEffect>
                                    <p:anim calcmode="lin" valueType="num">
                                      <p:cBhvr>
                                        <p:cTn id="20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0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0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0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0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06" dur="26">
                                          <p:stCondLst>
                                            <p:cond delay="650"/>
                                          </p:stCondLst>
                                        </p:cTn>
                                        <p:tgtEl>
                                          <p:spTgt spid="33"/>
                                        </p:tgtEl>
                                      </p:cBhvr>
                                      <p:to x="100000" y="60000"/>
                                    </p:animScale>
                                    <p:animScale>
                                      <p:cBhvr>
                                        <p:cTn id="207" dur="166" decel="50000">
                                          <p:stCondLst>
                                            <p:cond delay="676"/>
                                          </p:stCondLst>
                                        </p:cTn>
                                        <p:tgtEl>
                                          <p:spTgt spid="33"/>
                                        </p:tgtEl>
                                      </p:cBhvr>
                                      <p:to x="100000" y="100000"/>
                                    </p:animScale>
                                    <p:animScale>
                                      <p:cBhvr>
                                        <p:cTn id="208" dur="26">
                                          <p:stCondLst>
                                            <p:cond delay="1312"/>
                                          </p:stCondLst>
                                        </p:cTn>
                                        <p:tgtEl>
                                          <p:spTgt spid="33"/>
                                        </p:tgtEl>
                                      </p:cBhvr>
                                      <p:to x="100000" y="80000"/>
                                    </p:animScale>
                                    <p:animScale>
                                      <p:cBhvr>
                                        <p:cTn id="209" dur="166" decel="50000">
                                          <p:stCondLst>
                                            <p:cond delay="1338"/>
                                          </p:stCondLst>
                                        </p:cTn>
                                        <p:tgtEl>
                                          <p:spTgt spid="33"/>
                                        </p:tgtEl>
                                      </p:cBhvr>
                                      <p:to x="100000" y="100000"/>
                                    </p:animScale>
                                    <p:animScale>
                                      <p:cBhvr>
                                        <p:cTn id="210" dur="26">
                                          <p:stCondLst>
                                            <p:cond delay="1642"/>
                                          </p:stCondLst>
                                        </p:cTn>
                                        <p:tgtEl>
                                          <p:spTgt spid="33"/>
                                        </p:tgtEl>
                                      </p:cBhvr>
                                      <p:to x="100000" y="90000"/>
                                    </p:animScale>
                                    <p:animScale>
                                      <p:cBhvr>
                                        <p:cTn id="211" dur="166" decel="50000">
                                          <p:stCondLst>
                                            <p:cond delay="1668"/>
                                          </p:stCondLst>
                                        </p:cTn>
                                        <p:tgtEl>
                                          <p:spTgt spid="33"/>
                                        </p:tgtEl>
                                      </p:cBhvr>
                                      <p:to x="100000" y="100000"/>
                                    </p:animScale>
                                    <p:animScale>
                                      <p:cBhvr>
                                        <p:cTn id="212" dur="26">
                                          <p:stCondLst>
                                            <p:cond delay="1808"/>
                                          </p:stCondLst>
                                        </p:cTn>
                                        <p:tgtEl>
                                          <p:spTgt spid="33"/>
                                        </p:tgtEl>
                                      </p:cBhvr>
                                      <p:to x="100000" y="95000"/>
                                    </p:animScale>
                                    <p:animScale>
                                      <p:cBhvr>
                                        <p:cTn id="213" dur="166" decel="50000">
                                          <p:stCondLst>
                                            <p:cond delay="1834"/>
                                          </p:stCondLst>
                                        </p:cTn>
                                        <p:tgtEl>
                                          <p:spTgt spid="33"/>
                                        </p:tgtEl>
                                      </p:cBhvr>
                                      <p:to x="100000" y="100000"/>
                                    </p:animScale>
                                  </p:childTnLst>
                                </p:cTn>
                              </p:par>
                            </p:childTnLst>
                          </p:cTn>
                        </p:par>
                      </p:childTnLst>
                    </p:cTn>
                  </p:par>
                  <p:par>
                    <p:cTn id="214" fill="hold">
                      <p:stCondLst>
                        <p:cond delay="indefinite"/>
                      </p:stCondLst>
                      <p:childTnLst>
                        <p:par>
                          <p:cTn id="215" fill="hold">
                            <p:stCondLst>
                              <p:cond delay="0"/>
                            </p:stCondLst>
                            <p:childTnLst>
                              <p:par>
                                <p:cTn id="216" presetID="26" presetClass="entr" presetSubtype="0" fill="hold" grpId="0" nodeType="clickEffect">
                                  <p:stCondLst>
                                    <p:cond delay="0"/>
                                  </p:stCondLst>
                                  <p:childTnLst>
                                    <p:set>
                                      <p:cBhvr>
                                        <p:cTn id="217" dur="1" fill="hold">
                                          <p:stCondLst>
                                            <p:cond delay="0"/>
                                          </p:stCondLst>
                                        </p:cTn>
                                        <p:tgtEl>
                                          <p:spTgt spid="27"/>
                                        </p:tgtEl>
                                        <p:attrNameLst>
                                          <p:attrName>style.visibility</p:attrName>
                                        </p:attrNameLst>
                                      </p:cBhvr>
                                      <p:to>
                                        <p:strVal val="visible"/>
                                      </p:to>
                                    </p:set>
                                    <p:animEffect transition="in" filter="wipe(down)">
                                      <p:cBhvr>
                                        <p:cTn id="218" dur="580">
                                          <p:stCondLst>
                                            <p:cond delay="0"/>
                                          </p:stCondLst>
                                        </p:cTn>
                                        <p:tgtEl>
                                          <p:spTgt spid="27"/>
                                        </p:tgtEl>
                                      </p:cBhvr>
                                    </p:animEffect>
                                    <p:anim calcmode="lin" valueType="num">
                                      <p:cBhvr>
                                        <p:cTn id="21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2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2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2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2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24" dur="26">
                                          <p:stCondLst>
                                            <p:cond delay="650"/>
                                          </p:stCondLst>
                                        </p:cTn>
                                        <p:tgtEl>
                                          <p:spTgt spid="27"/>
                                        </p:tgtEl>
                                      </p:cBhvr>
                                      <p:to x="100000" y="60000"/>
                                    </p:animScale>
                                    <p:animScale>
                                      <p:cBhvr>
                                        <p:cTn id="225" dur="166" decel="50000">
                                          <p:stCondLst>
                                            <p:cond delay="676"/>
                                          </p:stCondLst>
                                        </p:cTn>
                                        <p:tgtEl>
                                          <p:spTgt spid="27"/>
                                        </p:tgtEl>
                                      </p:cBhvr>
                                      <p:to x="100000" y="100000"/>
                                    </p:animScale>
                                    <p:animScale>
                                      <p:cBhvr>
                                        <p:cTn id="226" dur="26">
                                          <p:stCondLst>
                                            <p:cond delay="1312"/>
                                          </p:stCondLst>
                                        </p:cTn>
                                        <p:tgtEl>
                                          <p:spTgt spid="27"/>
                                        </p:tgtEl>
                                      </p:cBhvr>
                                      <p:to x="100000" y="80000"/>
                                    </p:animScale>
                                    <p:animScale>
                                      <p:cBhvr>
                                        <p:cTn id="227" dur="166" decel="50000">
                                          <p:stCondLst>
                                            <p:cond delay="1338"/>
                                          </p:stCondLst>
                                        </p:cTn>
                                        <p:tgtEl>
                                          <p:spTgt spid="27"/>
                                        </p:tgtEl>
                                      </p:cBhvr>
                                      <p:to x="100000" y="100000"/>
                                    </p:animScale>
                                    <p:animScale>
                                      <p:cBhvr>
                                        <p:cTn id="228" dur="26">
                                          <p:stCondLst>
                                            <p:cond delay="1642"/>
                                          </p:stCondLst>
                                        </p:cTn>
                                        <p:tgtEl>
                                          <p:spTgt spid="27"/>
                                        </p:tgtEl>
                                      </p:cBhvr>
                                      <p:to x="100000" y="90000"/>
                                    </p:animScale>
                                    <p:animScale>
                                      <p:cBhvr>
                                        <p:cTn id="229" dur="166" decel="50000">
                                          <p:stCondLst>
                                            <p:cond delay="1668"/>
                                          </p:stCondLst>
                                        </p:cTn>
                                        <p:tgtEl>
                                          <p:spTgt spid="27"/>
                                        </p:tgtEl>
                                      </p:cBhvr>
                                      <p:to x="100000" y="100000"/>
                                    </p:animScale>
                                    <p:animScale>
                                      <p:cBhvr>
                                        <p:cTn id="230" dur="26">
                                          <p:stCondLst>
                                            <p:cond delay="1808"/>
                                          </p:stCondLst>
                                        </p:cTn>
                                        <p:tgtEl>
                                          <p:spTgt spid="27"/>
                                        </p:tgtEl>
                                      </p:cBhvr>
                                      <p:to x="100000" y="95000"/>
                                    </p:animScale>
                                    <p:animScale>
                                      <p:cBhvr>
                                        <p:cTn id="231" dur="166" decel="50000">
                                          <p:stCondLst>
                                            <p:cond delay="1834"/>
                                          </p:stCondLst>
                                        </p:cTn>
                                        <p:tgtEl>
                                          <p:spTgt spid="27"/>
                                        </p:tgtEl>
                                      </p:cBhvr>
                                      <p:to x="100000" y="100000"/>
                                    </p:animScale>
                                  </p:childTnLst>
                                </p:cTn>
                              </p:par>
                            </p:childTnLst>
                          </p:cTn>
                        </p:par>
                      </p:childTnLst>
                    </p:cTn>
                  </p:par>
                  <p:par>
                    <p:cTn id="232" fill="hold">
                      <p:stCondLst>
                        <p:cond delay="indefinite"/>
                      </p:stCondLst>
                      <p:childTnLst>
                        <p:par>
                          <p:cTn id="233" fill="hold">
                            <p:stCondLst>
                              <p:cond delay="0"/>
                            </p:stCondLst>
                            <p:childTnLst>
                              <p:par>
                                <p:cTn id="234" presetID="26" presetClass="entr" presetSubtype="0" fill="hold" grpId="0" nodeType="clickEffect">
                                  <p:stCondLst>
                                    <p:cond delay="0"/>
                                  </p:stCondLst>
                                  <p:childTnLst>
                                    <p:set>
                                      <p:cBhvr>
                                        <p:cTn id="235" dur="1" fill="hold">
                                          <p:stCondLst>
                                            <p:cond delay="0"/>
                                          </p:stCondLst>
                                        </p:cTn>
                                        <p:tgtEl>
                                          <p:spTgt spid="34"/>
                                        </p:tgtEl>
                                        <p:attrNameLst>
                                          <p:attrName>style.visibility</p:attrName>
                                        </p:attrNameLst>
                                      </p:cBhvr>
                                      <p:to>
                                        <p:strVal val="visible"/>
                                      </p:to>
                                    </p:set>
                                    <p:animEffect transition="in" filter="wipe(down)">
                                      <p:cBhvr>
                                        <p:cTn id="236" dur="580">
                                          <p:stCondLst>
                                            <p:cond delay="0"/>
                                          </p:stCondLst>
                                        </p:cTn>
                                        <p:tgtEl>
                                          <p:spTgt spid="34"/>
                                        </p:tgtEl>
                                      </p:cBhvr>
                                    </p:animEffect>
                                    <p:anim calcmode="lin" valueType="num">
                                      <p:cBhvr>
                                        <p:cTn id="237"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38"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39"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40"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41"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42" dur="26">
                                          <p:stCondLst>
                                            <p:cond delay="650"/>
                                          </p:stCondLst>
                                        </p:cTn>
                                        <p:tgtEl>
                                          <p:spTgt spid="34"/>
                                        </p:tgtEl>
                                      </p:cBhvr>
                                      <p:to x="100000" y="60000"/>
                                    </p:animScale>
                                    <p:animScale>
                                      <p:cBhvr>
                                        <p:cTn id="243" dur="166" decel="50000">
                                          <p:stCondLst>
                                            <p:cond delay="676"/>
                                          </p:stCondLst>
                                        </p:cTn>
                                        <p:tgtEl>
                                          <p:spTgt spid="34"/>
                                        </p:tgtEl>
                                      </p:cBhvr>
                                      <p:to x="100000" y="100000"/>
                                    </p:animScale>
                                    <p:animScale>
                                      <p:cBhvr>
                                        <p:cTn id="244" dur="26">
                                          <p:stCondLst>
                                            <p:cond delay="1312"/>
                                          </p:stCondLst>
                                        </p:cTn>
                                        <p:tgtEl>
                                          <p:spTgt spid="34"/>
                                        </p:tgtEl>
                                      </p:cBhvr>
                                      <p:to x="100000" y="80000"/>
                                    </p:animScale>
                                    <p:animScale>
                                      <p:cBhvr>
                                        <p:cTn id="245" dur="166" decel="50000">
                                          <p:stCondLst>
                                            <p:cond delay="1338"/>
                                          </p:stCondLst>
                                        </p:cTn>
                                        <p:tgtEl>
                                          <p:spTgt spid="34"/>
                                        </p:tgtEl>
                                      </p:cBhvr>
                                      <p:to x="100000" y="100000"/>
                                    </p:animScale>
                                    <p:animScale>
                                      <p:cBhvr>
                                        <p:cTn id="246" dur="26">
                                          <p:stCondLst>
                                            <p:cond delay="1642"/>
                                          </p:stCondLst>
                                        </p:cTn>
                                        <p:tgtEl>
                                          <p:spTgt spid="34"/>
                                        </p:tgtEl>
                                      </p:cBhvr>
                                      <p:to x="100000" y="90000"/>
                                    </p:animScale>
                                    <p:animScale>
                                      <p:cBhvr>
                                        <p:cTn id="247" dur="166" decel="50000">
                                          <p:stCondLst>
                                            <p:cond delay="1668"/>
                                          </p:stCondLst>
                                        </p:cTn>
                                        <p:tgtEl>
                                          <p:spTgt spid="34"/>
                                        </p:tgtEl>
                                      </p:cBhvr>
                                      <p:to x="100000" y="100000"/>
                                    </p:animScale>
                                    <p:animScale>
                                      <p:cBhvr>
                                        <p:cTn id="248" dur="26">
                                          <p:stCondLst>
                                            <p:cond delay="1808"/>
                                          </p:stCondLst>
                                        </p:cTn>
                                        <p:tgtEl>
                                          <p:spTgt spid="34"/>
                                        </p:tgtEl>
                                      </p:cBhvr>
                                      <p:to x="100000" y="95000"/>
                                    </p:animScale>
                                    <p:animScale>
                                      <p:cBhvr>
                                        <p:cTn id="249" dur="166" decel="50000">
                                          <p:stCondLst>
                                            <p:cond delay="1834"/>
                                          </p:stCondLst>
                                        </p:cTn>
                                        <p:tgtEl>
                                          <p:spTgt spid="34"/>
                                        </p:tgtEl>
                                      </p:cBhvr>
                                      <p:to x="100000" y="100000"/>
                                    </p:animScale>
                                  </p:childTnLst>
                                </p:cTn>
                              </p:par>
                            </p:childTnLst>
                          </p:cTn>
                        </p:par>
                      </p:childTnLst>
                    </p:cTn>
                  </p:par>
                  <p:par>
                    <p:cTn id="250" fill="hold">
                      <p:stCondLst>
                        <p:cond delay="indefinite"/>
                      </p:stCondLst>
                      <p:childTnLst>
                        <p:par>
                          <p:cTn id="251" fill="hold">
                            <p:stCondLst>
                              <p:cond delay="0"/>
                            </p:stCondLst>
                            <p:childTnLst>
                              <p:par>
                                <p:cTn id="252" presetID="9" presetClass="entr" presetSubtype="0" fill="hold" nodeType="clickEffect">
                                  <p:stCondLst>
                                    <p:cond delay="0"/>
                                  </p:stCondLst>
                                  <p:childTnLst>
                                    <p:set>
                                      <p:cBhvr>
                                        <p:cTn id="253" dur="1" fill="hold">
                                          <p:stCondLst>
                                            <p:cond delay="0"/>
                                          </p:stCondLst>
                                        </p:cTn>
                                        <p:tgtEl>
                                          <p:spTgt spid="24"/>
                                        </p:tgtEl>
                                        <p:attrNameLst>
                                          <p:attrName>style.visibility</p:attrName>
                                        </p:attrNameLst>
                                      </p:cBhvr>
                                      <p:to>
                                        <p:strVal val="visible"/>
                                      </p:to>
                                    </p:set>
                                    <p:animEffect transition="in" filter="dissolve">
                                      <p:cBhvr>
                                        <p:cTn id="254" dur="500"/>
                                        <p:tgtEl>
                                          <p:spTgt spid="24"/>
                                        </p:tgtEl>
                                      </p:cBhvr>
                                    </p:animEffect>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nodeType="clickEffect">
                                  <p:stCondLst>
                                    <p:cond delay="0"/>
                                  </p:stCondLst>
                                  <p:childTnLst>
                                    <p:animEffect transition="out" filter="fade">
                                      <p:cBhvr>
                                        <p:cTn id="258" dur="500"/>
                                        <p:tgtEl>
                                          <p:spTgt spid="32"/>
                                        </p:tgtEl>
                                      </p:cBhvr>
                                    </p:animEffect>
                                    <p:set>
                                      <p:cBhvr>
                                        <p:cTn id="259" dur="1" fill="hold">
                                          <p:stCondLst>
                                            <p:cond delay="499"/>
                                          </p:stCondLst>
                                        </p:cTn>
                                        <p:tgtEl>
                                          <p:spTgt spid="32"/>
                                        </p:tgtEl>
                                        <p:attrNameLst>
                                          <p:attrName>style.visibility</p:attrName>
                                        </p:attrNameLst>
                                      </p:cBhvr>
                                      <p:to>
                                        <p:strVal val="hidden"/>
                                      </p:to>
                                    </p:set>
                                  </p:childTnLst>
                                </p:cTn>
                              </p:par>
                            </p:childTnLst>
                          </p:cTn>
                        </p:par>
                      </p:childTnLst>
                    </p:cTn>
                  </p:par>
                  <p:par>
                    <p:cTn id="260" fill="hold">
                      <p:stCondLst>
                        <p:cond delay="indefinite"/>
                      </p:stCondLst>
                      <p:childTnLst>
                        <p:par>
                          <p:cTn id="261" fill="hold">
                            <p:stCondLst>
                              <p:cond delay="0"/>
                            </p:stCondLst>
                            <p:childTnLst>
                              <p:par>
                                <p:cTn id="262" presetID="9" presetClass="entr" presetSubtype="0" fill="hold" nodeType="clickEffect">
                                  <p:stCondLst>
                                    <p:cond delay="0"/>
                                  </p:stCondLst>
                                  <p:childTnLst>
                                    <p:set>
                                      <p:cBhvr>
                                        <p:cTn id="263" dur="1" fill="hold">
                                          <p:stCondLst>
                                            <p:cond delay="0"/>
                                          </p:stCondLst>
                                        </p:cTn>
                                        <p:tgtEl>
                                          <p:spTgt spid="23"/>
                                        </p:tgtEl>
                                        <p:attrNameLst>
                                          <p:attrName>style.visibility</p:attrName>
                                        </p:attrNameLst>
                                      </p:cBhvr>
                                      <p:to>
                                        <p:strVal val="visible"/>
                                      </p:to>
                                    </p:set>
                                    <p:animEffect transition="in" filter="dissolve">
                                      <p:cBhvr>
                                        <p:cTn id="264" dur="500"/>
                                        <p:tgtEl>
                                          <p:spTgt spid="23"/>
                                        </p:tgtEl>
                                      </p:cBhvr>
                                    </p:animEffect>
                                  </p:childTnLst>
                                </p:cTn>
                              </p:par>
                            </p:childTnLst>
                          </p:cTn>
                        </p:par>
                      </p:childTnLst>
                    </p:cTn>
                  </p:par>
                  <p:par>
                    <p:cTn id="265" fill="hold">
                      <p:stCondLst>
                        <p:cond delay="indefinite"/>
                      </p:stCondLst>
                      <p:childTnLst>
                        <p:par>
                          <p:cTn id="266" fill="hold">
                            <p:stCondLst>
                              <p:cond delay="0"/>
                            </p:stCondLst>
                            <p:childTnLst>
                              <p:par>
                                <p:cTn id="267" presetID="9" presetClass="entr" presetSubtype="0" fill="hold" nodeType="clickEffect">
                                  <p:stCondLst>
                                    <p:cond delay="0"/>
                                  </p:stCondLst>
                                  <p:childTnLst>
                                    <p:set>
                                      <p:cBhvr>
                                        <p:cTn id="268" dur="1" fill="hold">
                                          <p:stCondLst>
                                            <p:cond delay="0"/>
                                          </p:stCondLst>
                                        </p:cTn>
                                        <p:tgtEl>
                                          <p:spTgt spid="28"/>
                                        </p:tgtEl>
                                        <p:attrNameLst>
                                          <p:attrName>style.visibility</p:attrName>
                                        </p:attrNameLst>
                                      </p:cBhvr>
                                      <p:to>
                                        <p:strVal val="visible"/>
                                      </p:to>
                                    </p:set>
                                    <p:animEffect transition="in" filter="dissolve">
                                      <p:cBhvr>
                                        <p:cTn id="269" dur="500"/>
                                        <p:tgtEl>
                                          <p:spTgt spid="28"/>
                                        </p:tgtEl>
                                      </p:cBhvr>
                                    </p:animEffect>
                                  </p:childTnLst>
                                </p:cTn>
                              </p:par>
                            </p:childTnLst>
                          </p:cTn>
                        </p:par>
                      </p:childTnLst>
                    </p:cTn>
                  </p:par>
                  <p:par>
                    <p:cTn id="270" fill="hold">
                      <p:stCondLst>
                        <p:cond delay="indefinite"/>
                      </p:stCondLst>
                      <p:childTnLst>
                        <p:par>
                          <p:cTn id="271" fill="hold">
                            <p:stCondLst>
                              <p:cond delay="0"/>
                            </p:stCondLst>
                            <p:childTnLst>
                              <p:par>
                                <p:cTn id="272" presetID="9" presetClass="entr" presetSubtype="0" fill="hold" nodeType="clickEffect">
                                  <p:stCondLst>
                                    <p:cond delay="0"/>
                                  </p:stCondLst>
                                  <p:childTnLst>
                                    <p:set>
                                      <p:cBhvr>
                                        <p:cTn id="273" dur="1" fill="hold">
                                          <p:stCondLst>
                                            <p:cond delay="0"/>
                                          </p:stCondLst>
                                        </p:cTn>
                                        <p:tgtEl>
                                          <p:spTgt spid="29"/>
                                        </p:tgtEl>
                                        <p:attrNameLst>
                                          <p:attrName>style.visibility</p:attrName>
                                        </p:attrNameLst>
                                      </p:cBhvr>
                                      <p:to>
                                        <p:strVal val="visible"/>
                                      </p:to>
                                    </p:set>
                                    <p:animEffect transition="in" filter="dissolve">
                                      <p:cBhvr>
                                        <p:cTn id="274" dur="500"/>
                                        <p:tgtEl>
                                          <p:spTgt spid="29"/>
                                        </p:tgtEl>
                                      </p:cBhvr>
                                    </p:animEffect>
                                  </p:childTnLst>
                                </p:cTn>
                              </p:par>
                            </p:childTnLst>
                          </p:cTn>
                        </p:par>
                      </p:childTnLst>
                    </p:cTn>
                  </p:par>
                  <p:par>
                    <p:cTn id="275" fill="hold">
                      <p:stCondLst>
                        <p:cond delay="indefinite"/>
                      </p:stCondLst>
                      <p:childTnLst>
                        <p:par>
                          <p:cTn id="276" fill="hold">
                            <p:stCondLst>
                              <p:cond delay="0"/>
                            </p:stCondLst>
                            <p:childTnLst>
                              <p:par>
                                <p:cTn id="277" presetID="9" presetClass="entr" presetSubtype="0" fill="hold" nodeType="clickEffect">
                                  <p:stCondLst>
                                    <p:cond delay="0"/>
                                  </p:stCondLst>
                                  <p:childTnLst>
                                    <p:set>
                                      <p:cBhvr>
                                        <p:cTn id="278" dur="1" fill="hold">
                                          <p:stCondLst>
                                            <p:cond delay="0"/>
                                          </p:stCondLst>
                                        </p:cTn>
                                        <p:tgtEl>
                                          <p:spTgt spid="30"/>
                                        </p:tgtEl>
                                        <p:attrNameLst>
                                          <p:attrName>style.visibility</p:attrName>
                                        </p:attrNameLst>
                                      </p:cBhvr>
                                      <p:to>
                                        <p:strVal val="visible"/>
                                      </p:to>
                                    </p:set>
                                    <p:animEffect transition="in" filter="dissolve">
                                      <p:cBhvr>
                                        <p:cTn id="279" dur="500"/>
                                        <p:tgtEl>
                                          <p:spTgt spid="30"/>
                                        </p:tgtEl>
                                      </p:cBhvr>
                                    </p:animEffect>
                                  </p:childTnLst>
                                </p:cTn>
                              </p:par>
                            </p:childTnLst>
                          </p:cTn>
                        </p:par>
                      </p:childTnLst>
                    </p:cTn>
                  </p:par>
                  <p:par>
                    <p:cTn id="280" fill="hold">
                      <p:stCondLst>
                        <p:cond delay="indefinite"/>
                      </p:stCondLst>
                      <p:childTnLst>
                        <p:par>
                          <p:cTn id="281" fill="hold">
                            <p:stCondLst>
                              <p:cond delay="0"/>
                            </p:stCondLst>
                            <p:childTnLst>
                              <p:par>
                                <p:cTn id="282" presetID="9" presetClass="entr" presetSubtype="0" fill="hold" nodeType="clickEffect">
                                  <p:stCondLst>
                                    <p:cond delay="0"/>
                                  </p:stCondLst>
                                  <p:childTnLst>
                                    <p:set>
                                      <p:cBhvr>
                                        <p:cTn id="283" dur="1" fill="hold">
                                          <p:stCondLst>
                                            <p:cond delay="0"/>
                                          </p:stCondLst>
                                        </p:cTn>
                                        <p:tgtEl>
                                          <p:spTgt spid="31"/>
                                        </p:tgtEl>
                                        <p:attrNameLst>
                                          <p:attrName>style.visibility</p:attrName>
                                        </p:attrNameLst>
                                      </p:cBhvr>
                                      <p:to>
                                        <p:strVal val="visible"/>
                                      </p:to>
                                    </p:set>
                                    <p:animEffect transition="in" filter="dissolve">
                                      <p:cBhvr>
                                        <p:cTn id="28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P spid="15" grpId="0" animBg="1"/>
      <p:bldP spid="16" grpId="0" animBg="1"/>
      <p:bldP spid="26" grpId="0" animBg="1"/>
      <p:bldP spid="27" grpId="0" animBg="1"/>
      <p:bldP spid="33" grpId="0" animBg="1"/>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6">
            <a:extLst>
              <a:ext uri="{FF2B5EF4-FFF2-40B4-BE49-F238E27FC236}">
                <a16:creationId xmlns:a16="http://schemas.microsoft.com/office/drawing/2014/main" id="{5E54894F-62CA-1385-6119-0F1D81FB4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47" y="1520235"/>
            <a:ext cx="1014443" cy="26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1B77125C-A0B0-30C5-5DDE-6D7B4985EF2A}"/>
              </a:ext>
            </a:extLst>
          </p:cNvPr>
          <p:cNvGrpSpPr/>
          <p:nvPr/>
        </p:nvGrpSpPr>
        <p:grpSpPr>
          <a:xfrm>
            <a:off x="121708" y="170714"/>
            <a:ext cx="9682518" cy="1292662"/>
            <a:chOff x="109182" y="170714"/>
            <a:chExt cx="9682518" cy="1292662"/>
          </a:xfrm>
        </p:grpSpPr>
        <p:sp>
          <p:nvSpPr>
            <p:cNvPr id="5" name="Rectangle 4">
              <a:extLst>
                <a:ext uri="{FF2B5EF4-FFF2-40B4-BE49-F238E27FC236}">
                  <a16:creationId xmlns:a16="http://schemas.microsoft.com/office/drawing/2014/main" id="{AA1D9F46-21A8-CB53-5D5E-A56E09702A0E}"/>
                </a:ext>
              </a:extLst>
            </p:cNvPr>
            <p:cNvSpPr/>
            <p:nvPr/>
          </p:nvSpPr>
          <p:spPr>
            <a:xfrm>
              <a:off x="109182" y="170714"/>
              <a:ext cx="9682518" cy="1292662"/>
            </a:xfrm>
            <a:prstGeom prst="rect">
              <a:avLst/>
            </a:prstGeom>
          </p:spPr>
          <p:txBody>
            <a:bodyPr wrap="square">
              <a:spAutoFit/>
            </a:bodyPr>
            <a:lstStyle/>
            <a:p>
              <a:pPr>
                <a:defRPr/>
              </a:pPr>
              <a:r>
                <a:rPr lang="en-US" sz="2200" dirty="0">
                  <a:solidFill>
                    <a:schemeClr val="accent1"/>
                  </a:solidFill>
                  <a:latin typeface="Times New Roman" panose="02020603050405020304" pitchFamily="18" charset="0"/>
                  <a:cs typeface="Times New Roman" panose="02020603050405020304" pitchFamily="18" charset="0"/>
                </a:rPr>
                <a:t>Example:</a:t>
              </a:r>
              <a:r>
                <a:rPr lang="en-US" sz="2200" dirty="0">
                  <a:latin typeface="Times New Roman" panose="02020603050405020304" pitchFamily="18" charset="0"/>
                  <a:cs typeface="Times New Roman" panose="02020603050405020304" pitchFamily="18" charset="0"/>
                </a:rPr>
                <a:t>  Find the center, vertices, foci and asymptotes for the hyperbola</a:t>
              </a:r>
            </a:p>
            <a:p>
              <a:pPr eaLnBrk="1" hangingPunct="1">
                <a:defRPr/>
              </a:pPr>
              <a:r>
                <a:rPr lang="en-US" sz="1200" dirty="0">
                  <a:latin typeface="Times New Roman" panose="02020603050405020304" pitchFamily="18" charset="0"/>
                  <a:cs typeface="Times New Roman" panose="02020603050405020304" pitchFamily="18" charset="0"/>
                </a:rPr>
                <a:t> </a:t>
              </a:r>
            </a:p>
            <a:p>
              <a:pPr eaLnBrk="1" hangingPunct="1">
                <a:defRPr/>
              </a:pPr>
              <a:r>
                <a:rPr lang="en-US" sz="2200" dirty="0">
                  <a:latin typeface="Times New Roman" panose="02020603050405020304" pitchFamily="18" charset="0"/>
                  <a:cs typeface="Times New Roman" panose="02020603050405020304" pitchFamily="18" charset="0"/>
                </a:rPr>
                <a:t> </a:t>
              </a:r>
            </a:p>
            <a:p>
              <a:pPr eaLnBrk="1" hangingPunct="1">
                <a:defRPr/>
              </a:pPr>
              <a:r>
                <a:rPr lang="en-US" sz="2200" dirty="0">
                  <a:latin typeface="Times New Roman" panose="02020603050405020304" pitchFamily="18" charset="0"/>
                  <a:cs typeface="Times New Roman" panose="02020603050405020304" pitchFamily="18" charset="0"/>
                </a:rPr>
                <a:t>and sketch its graph.</a:t>
              </a:r>
            </a:p>
          </p:txBody>
        </p:sp>
        <p:graphicFrame>
          <p:nvGraphicFramePr>
            <p:cNvPr id="6" name="Object 5">
              <a:extLst>
                <a:ext uri="{FF2B5EF4-FFF2-40B4-BE49-F238E27FC236}">
                  <a16:creationId xmlns:a16="http://schemas.microsoft.com/office/drawing/2014/main" id="{53311352-5057-61D9-2947-C33C87F46E2D}"/>
                </a:ext>
              </a:extLst>
            </p:cNvPr>
            <p:cNvGraphicFramePr>
              <a:graphicFrameLocks noChangeAspect="1"/>
            </p:cNvGraphicFramePr>
            <p:nvPr>
              <p:extLst>
                <p:ext uri="{D42A27DB-BD31-4B8C-83A1-F6EECF244321}">
                  <p14:modId xmlns:p14="http://schemas.microsoft.com/office/powerpoint/2010/main" val="3564446041"/>
                </p:ext>
              </p:extLst>
            </p:nvPr>
          </p:nvGraphicFramePr>
          <p:xfrm>
            <a:off x="1897017" y="651526"/>
            <a:ext cx="3276600" cy="392113"/>
          </p:xfrm>
          <a:graphic>
            <a:graphicData uri="http://schemas.openxmlformats.org/presentationml/2006/ole">
              <mc:AlternateContent xmlns:mc="http://schemas.openxmlformats.org/markup-compatibility/2006">
                <mc:Choice xmlns:v="urn:schemas-microsoft-com:vml" Requires="v">
                  <p:oleObj name="Equation" r:id="rId3" imgW="1905000" imgH="228600" progId="Equation.DSMT4">
                    <p:embed/>
                  </p:oleObj>
                </mc:Choice>
                <mc:Fallback>
                  <p:oleObj name="Equation" r:id="rId3" imgW="1905000" imgH="228600" progId="Equation.DSMT4">
                    <p:embed/>
                    <p:pic>
                      <p:nvPicPr>
                        <p:cNvPr id="5" name="Object 4">
                          <a:extLst>
                            <a:ext uri="{FF2B5EF4-FFF2-40B4-BE49-F238E27FC236}">
                              <a16:creationId xmlns:a16="http://schemas.microsoft.com/office/drawing/2014/main" id="{C3F29476-8D2D-51FB-916B-B316404793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17" y="651526"/>
                          <a:ext cx="32766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7" name="Object 6">
            <a:extLst>
              <a:ext uri="{FF2B5EF4-FFF2-40B4-BE49-F238E27FC236}">
                <a16:creationId xmlns:a16="http://schemas.microsoft.com/office/drawing/2014/main" id="{194FF0D2-CE4B-655B-7FF2-9125E9924634}"/>
              </a:ext>
            </a:extLst>
          </p:cNvPr>
          <p:cNvGraphicFramePr>
            <a:graphicFrameLocks noChangeAspect="1"/>
          </p:cNvGraphicFramePr>
          <p:nvPr>
            <p:extLst>
              <p:ext uri="{D42A27DB-BD31-4B8C-83A1-F6EECF244321}">
                <p14:modId xmlns:p14="http://schemas.microsoft.com/office/powerpoint/2010/main" val="1711210748"/>
              </p:ext>
            </p:extLst>
          </p:nvPr>
        </p:nvGraphicFramePr>
        <p:xfrm>
          <a:off x="232712" y="1846075"/>
          <a:ext cx="2424112" cy="817563"/>
        </p:xfrm>
        <a:graphic>
          <a:graphicData uri="http://schemas.openxmlformats.org/presentationml/2006/ole">
            <mc:AlternateContent xmlns:mc="http://schemas.openxmlformats.org/markup-compatibility/2006">
              <mc:Choice xmlns:v="urn:schemas-microsoft-com:vml" Requires="v">
                <p:oleObj name="Equation" r:id="rId5" imgW="1346040" imgH="457200" progId="Equation.DSMT4">
                  <p:embed/>
                </p:oleObj>
              </mc:Choice>
              <mc:Fallback>
                <p:oleObj name="Equation" r:id="rId5" imgW="1346040" imgH="457200" progId="Equation.DSMT4">
                  <p:embed/>
                  <p:pic>
                    <p:nvPicPr>
                      <p:cNvPr id="19" name="Object 18">
                        <a:extLst>
                          <a:ext uri="{FF2B5EF4-FFF2-40B4-BE49-F238E27FC236}">
                            <a16:creationId xmlns:a16="http://schemas.microsoft.com/office/drawing/2014/main" id="{9417651A-C254-5697-69FF-BC2DECEA8D7B}"/>
                          </a:ext>
                        </a:extLst>
                      </p:cNvPr>
                      <p:cNvPicPr>
                        <a:picLocks noChangeAspect="1" noChangeArrowheads="1"/>
                      </p:cNvPicPr>
                      <p:nvPr/>
                    </p:nvPicPr>
                    <p:blipFill>
                      <a:blip r:embed="rId6"/>
                      <a:srcRect/>
                      <a:stretch>
                        <a:fillRect/>
                      </a:stretch>
                    </p:blipFill>
                    <p:spPr bwMode="auto">
                      <a:xfrm>
                        <a:off x="232712" y="1846075"/>
                        <a:ext cx="2424112" cy="817563"/>
                      </a:xfrm>
                      <a:prstGeom prst="rect">
                        <a:avLst/>
                      </a:prstGeom>
                      <a:noFill/>
                      <a:ln>
                        <a:noFill/>
                      </a:ln>
                    </p:spPr>
                  </p:pic>
                </p:oleObj>
              </mc:Fallback>
            </mc:AlternateContent>
          </a:graphicData>
        </a:graphic>
      </p:graphicFrame>
      <p:graphicFrame>
        <p:nvGraphicFramePr>
          <p:cNvPr id="8" name="Object 13">
            <a:extLst>
              <a:ext uri="{FF2B5EF4-FFF2-40B4-BE49-F238E27FC236}">
                <a16:creationId xmlns:a16="http://schemas.microsoft.com/office/drawing/2014/main" id="{2F8BBF9F-1F04-7F57-B3E9-E85E5B96312B}"/>
              </a:ext>
            </a:extLst>
          </p:cNvPr>
          <p:cNvGraphicFramePr>
            <a:graphicFrameLocks noChangeAspect="1"/>
          </p:cNvGraphicFramePr>
          <p:nvPr>
            <p:extLst>
              <p:ext uri="{D42A27DB-BD31-4B8C-83A1-F6EECF244321}">
                <p14:modId xmlns:p14="http://schemas.microsoft.com/office/powerpoint/2010/main" val="3088077362"/>
              </p:ext>
            </p:extLst>
          </p:nvPr>
        </p:nvGraphicFramePr>
        <p:xfrm>
          <a:off x="310149" y="2663458"/>
          <a:ext cx="1487487" cy="442912"/>
        </p:xfrm>
        <a:graphic>
          <a:graphicData uri="http://schemas.openxmlformats.org/presentationml/2006/ole">
            <mc:AlternateContent xmlns:mc="http://schemas.openxmlformats.org/markup-compatibility/2006">
              <mc:Choice xmlns:v="urn:schemas-microsoft-com:vml" Requires="v">
                <p:oleObj name="Equation" r:id="rId7" imgW="850680" imgH="253800" progId="Equation.DSMT4">
                  <p:embed/>
                </p:oleObj>
              </mc:Choice>
              <mc:Fallback>
                <p:oleObj name="Equation" r:id="rId7" imgW="850680" imgH="253800" progId="Equation.DSMT4">
                  <p:embed/>
                  <p:pic>
                    <p:nvPicPr>
                      <p:cNvPr id="22" name="Object 13">
                        <a:extLst>
                          <a:ext uri="{FF2B5EF4-FFF2-40B4-BE49-F238E27FC236}">
                            <a16:creationId xmlns:a16="http://schemas.microsoft.com/office/drawing/2014/main" id="{17BA80C2-A41F-986A-4535-3116F6022529}"/>
                          </a:ext>
                        </a:extLst>
                      </p:cNvPr>
                      <p:cNvPicPr>
                        <a:picLocks noChangeAspect="1" noChangeArrowheads="1"/>
                      </p:cNvPicPr>
                      <p:nvPr/>
                    </p:nvPicPr>
                    <p:blipFill>
                      <a:blip r:embed="rId8"/>
                      <a:srcRect/>
                      <a:stretch>
                        <a:fillRect/>
                      </a:stretch>
                    </p:blipFill>
                    <p:spPr bwMode="auto">
                      <a:xfrm>
                        <a:off x="310149" y="2663458"/>
                        <a:ext cx="1487487" cy="442912"/>
                      </a:xfrm>
                      <a:prstGeom prst="rect">
                        <a:avLst/>
                      </a:prstGeom>
                      <a:noFill/>
                      <a:ln>
                        <a:noFill/>
                      </a:ln>
                      <a:effectLst/>
                    </p:spPr>
                  </p:pic>
                </p:oleObj>
              </mc:Fallback>
            </mc:AlternateContent>
          </a:graphicData>
        </a:graphic>
      </p:graphicFrame>
      <p:graphicFrame>
        <p:nvGraphicFramePr>
          <p:cNvPr id="9" name="Object 13">
            <a:extLst>
              <a:ext uri="{FF2B5EF4-FFF2-40B4-BE49-F238E27FC236}">
                <a16:creationId xmlns:a16="http://schemas.microsoft.com/office/drawing/2014/main" id="{3B71EF99-6A6B-A63D-5E09-0E8010E54F4B}"/>
              </a:ext>
            </a:extLst>
          </p:cNvPr>
          <p:cNvGraphicFramePr>
            <a:graphicFrameLocks noChangeAspect="1"/>
          </p:cNvGraphicFramePr>
          <p:nvPr>
            <p:extLst>
              <p:ext uri="{D42A27DB-BD31-4B8C-83A1-F6EECF244321}">
                <p14:modId xmlns:p14="http://schemas.microsoft.com/office/powerpoint/2010/main" val="153762115"/>
              </p:ext>
            </p:extLst>
          </p:nvPr>
        </p:nvGraphicFramePr>
        <p:xfrm>
          <a:off x="302211" y="4498495"/>
          <a:ext cx="2082800" cy="531812"/>
        </p:xfrm>
        <a:graphic>
          <a:graphicData uri="http://schemas.openxmlformats.org/presentationml/2006/ole">
            <mc:AlternateContent xmlns:mc="http://schemas.openxmlformats.org/markup-compatibility/2006">
              <mc:Choice xmlns:v="urn:schemas-microsoft-com:vml" Requires="v">
                <p:oleObj name="Equation" r:id="rId9" imgW="1193760" imgH="304560" progId="Equation.DSMT4">
                  <p:embed/>
                </p:oleObj>
              </mc:Choice>
              <mc:Fallback>
                <p:oleObj name="Equation" r:id="rId9" imgW="1193760" imgH="304560" progId="Equation.DSMT4">
                  <p:embed/>
                  <p:pic>
                    <p:nvPicPr>
                      <p:cNvPr id="23" name="Object 13">
                        <a:extLst>
                          <a:ext uri="{FF2B5EF4-FFF2-40B4-BE49-F238E27FC236}">
                            <a16:creationId xmlns:a16="http://schemas.microsoft.com/office/drawing/2014/main" id="{5B62C90A-9D5F-F6C6-D439-626FAB291253}"/>
                          </a:ext>
                        </a:extLst>
                      </p:cNvPr>
                      <p:cNvPicPr>
                        <a:picLocks noChangeAspect="1" noChangeArrowheads="1"/>
                      </p:cNvPicPr>
                      <p:nvPr/>
                    </p:nvPicPr>
                    <p:blipFill>
                      <a:blip r:embed="rId10"/>
                      <a:srcRect/>
                      <a:stretch>
                        <a:fillRect/>
                      </a:stretch>
                    </p:blipFill>
                    <p:spPr bwMode="auto">
                      <a:xfrm>
                        <a:off x="302211" y="4498495"/>
                        <a:ext cx="2082800" cy="531812"/>
                      </a:xfrm>
                      <a:prstGeom prst="rect">
                        <a:avLst/>
                      </a:prstGeom>
                      <a:noFill/>
                      <a:ln>
                        <a:noFill/>
                      </a:ln>
                      <a:effectLst/>
                    </p:spPr>
                  </p:pic>
                </p:oleObj>
              </mc:Fallback>
            </mc:AlternateContent>
          </a:graphicData>
        </a:graphic>
      </p:graphicFrame>
      <p:graphicFrame>
        <p:nvGraphicFramePr>
          <p:cNvPr id="10" name="Object 13">
            <a:extLst>
              <a:ext uri="{FF2B5EF4-FFF2-40B4-BE49-F238E27FC236}">
                <a16:creationId xmlns:a16="http://schemas.microsoft.com/office/drawing/2014/main" id="{C3AF9262-6DDB-80E9-E1FE-F227830ECDD4}"/>
              </a:ext>
            </a:extLst>
          </p:cNvPr>
          <p:cNvGraphicFramePr>
            <a:graphicFrameLocks noChangeAspect="1"/>
          </p:cNvGraphicFramePr>
          <p:nvPr>
            <p:extLst>
              <p:ext uri="{D42A27DB-BD31-4B8C-83A1-F6EECF244321}">
                <p14:modId xmlns:p14="http://schemas.microsoft.com/office/powerpoint/2010/main" val="4251408231"/>
              </p:ext>
            </p:extLst>
          </p:nvPr>
        </p:nvGraphicFramePr>
        <p:xfrm>
          <a:off x="265846" y="3577858"/>
          <a:ext cx="4873625" cy="885825"/>
        </p:xfrm>
        <a:graphic>
          <a:graphicData uri="http://schemas.openxmlformats.org/presentationml/2006/ole">
            <mc:AlternateContent xmlns:mc="http://schemas.openxmlformats.org/markup-compatibility/2006">
              <mc:Choice xmlns:v="urn:schemas-microsoft-com:vml" Requires="v">
                <p:oleObj name="Equation" r:id="rId11" imgW="2793960" imgH="507960" progId="Equation.DSMT4">
                  <p:embed/>
                </p:oleObj>
              </mc:Choice>
              <mc:Fallback>
                <p:oleObj name="Equation" r:id="rId11" imgW="2793960" imgH="507960" progId="Equation.DSMT4">
                  <p:embed/>
                  <p:pic>
                    <p:nvPicPr>
                      <p:cNvPr id="24" name="Object 13">
                        <a:extLst>
                          <a:ext uri="{FF2B5EF4-FFF2-40B4-BE49-F238E27FC236}">
                            <a16:creationId xmlns:a16="http://schemas.microsoft.com/office/drawing/2014/main" id="{7BBFA03B-BC54-D4C8-D21C-2E7EC60AFCA0}"/>
                          </a:ext>
                        </a:extLst>
                      </p:cNvPr>
                      <p:cNvPicPr>
                        <a:picLocks noChangeAspect="1" noChangeArrowheads="1"/>
                      </p:cNvPicPr>
                      <p:nvPr/>
                    </p:nvPicPr>
                    <p:blipFill>
                      <a:blip r:embed="rId12"/>
                      <a:srcRect/>
                      <a:stretch>
                        <a:fillRect/>
                      </a:stretch>
                    </p:blipFill>
                    <p:spPr bwMode="auto">
                      <a:xfrm>
                        <a:off x="265846" y="3577858"/>
                        <a:ext cx="4873625" cy="885825"/>
                      </a:xfrm>
                      <a:prstGeom prst="rect">
                        <a:avLst/>
                      </a:prstGeom>
                      <a:noFill/>
                      <a:ln>
                        <a:noFill/>
                      </a:ln>
                      <a:effectLst/>
                    </p:spPr>
                  </p:pic>
                </p:oleObj>
              </mc:Fallback>
            </mc:AlternateContent>
          </a:graphicData>
        </a:graphic>
      </p:graphicFrame>
      <p:graphicFrame>
        <p:nvGraphicFramePr>
          <p:cNvPr id="11" name="Object 13">
            <a:extLst>
              <a:ext uri="{FF2B5EF4-FFF2-40B4-BE49-F238E27FC236}">
                <a16:creationId xmlns:a16="http://schemas.microsoft.com/office/drawing/2014/main" id="{D255C548-7911-6024-BA88-3C44E5DA9F74}"/>
              </a:ext>
            </a:extLst>
          </p:cNvPr>
          <p:cNvGraphicFramePr>
            <a:graphicFrameLocks noChangeAspect="1"/>
          </p:cNvGraphicFramePr>
          <p:nvPr>
            <p:extLst>
              <p:ext uri="{D42A27DB-BD31-4B8C-83A1-F6EECF244321}">
                <p14:modId xmlns:p14="http://schemas.microsoft.com/office/powerpoint/2010/main" val="1891026827"/>
              </p:ext>
            </p:extLst>
          </p:nvPr>
        </p:nvGraphicFramePr>
        <p:xfrm>
          <a:off x="314911" y="3138120"/>
          <a:ext cx="4140200" cy="354013"/>
        </p:xfrm>
        <a:graphic>
          <a:graphicData uri="http://schemas.openxmlformats.org/presentationml/2006/ole">
            <mc:AlternateContent xmlns:mc="http://schemas.openxmlformats.org/markup-compatibility/2006">
              <mc:Choice xmlns:v="urn:schemas-microsoft-com:vml" Requires="v">
                <p:oleObj name="Equation" r:id="rId13" imgW="2374560" imgH="203040" progId="Equation.DSMT4">
                  <p:embed/>
                </p:oleObj>
              </mc:Choice>
              <mc:Fallback>
                <p:oleObj name="Equation" r:id="rId13" imgW="2374560" imgH="203040" progId="Equation.DSMT4">
                  <p:embed/>
                  <p:pic>
                    <p:nvPicPr>
                      <p:cNvPr id="25" name="Object 13">
                        <a:extLst>
                          <a:ext uri="{FF2B5EF4-FFF2-40B4-BE49-F238E27FC236}">
                            <a16:creationId xmlns:a16="http://schemas.microsoft.com/office/drawing/2014/main" id="{6412E95A-CFBB-5D5B-6A5D-B01164907445}"/>
                          </a:ext>
                        </a:extLst>
                      </p:cNvPr>
                      <p:cNvPicPr>
                        <a:picLocks noChangeAspect="1" noChangeArrowheads="1"/>
                      </p:cNvPicPr>
                      <p:nvPr/>
                    </p:nvPicPr>
                    <p:blipFill>
                      <a:blip r:embed="rId14"/>
                      <a:srcRect/>
                      <a:stretch>
                        <a:fillRect/>
                      </a:stretch>
                    </p:blipFill>
                    <p:spPr bwMode="auto">
                      <a:xfrm>
                        <a:off x="314911" y="3138120"/>
                        <a:ext cx="4140200" cy="354013"/>
                      </a:xfrm>
                      <a:prstGeom prst="rect">
                        <a:avLst/>
                      </a:prstGeom>
                      <a:noFill/>
                      <a:ln>
                        <a:noFill/>
                      </a:ln>
                      <a:effectLst/>
                    </p:spPr>
                  </p:pic>
                </p:oleObj>
              </mc:Fallback>
            </mc:AlternateContent>
          </a:graphicData>
        </a:graphic>
      </p:graphicFrame>
      <p:pic>
        <p:nvPicPr>
          <p:cNvPr id="20" name="Picture 19" descr="A graph of a function&#10;&#10;Description automatically generated with medium confidence">
            <a:extLst>
              <a:ext uri="{FF2B5EF4-FFF2-40B4-BE49-F238E27FC236}">
                <a16:creationId xmlns:a16="http://schemas.microsoft.com/office/drawing/2014/main" id="{884ED139-470E-C671-330A-B135C66E94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17496" y="617280"/>
            <a:ext cx="5308600" cy="5308600"/>
          </a:xfrm>
          <a:prstGeom prst="rect">
            <a:avLst/>
          </a:prstGeom>
        </p:spPr>
      </p:pic>
      <p:pic>
        <p:nvPicPr>
          <p:cNvPr id="22" name="Picture 21" descr="A graph of a function&#10;&#10;Description automatically generated">
            <a:extLst>
              <a:ext uri="{FF2B5EF4-FFF2-40B4-BE49-F238E27FC236}">
                <a16:creationId xmlns:a16="http://schemas.microsoft.com/office/drawing/2014/main" id="{019DA46C-D622-5197-37AF-ED0D6263907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20611" y="617281"/>
            <a:ext cx="5308600" cy="5308600"/>
          </a:xfrm>
          <a:prstGeom prst="rect">
            <a:avLst/>
          </a:prstGeom>
        </p:spPr>
      </p:pic>
      <p:pic>
        <p:nvPicPr>
          <p:cNvPr id="24" name="Picture 23" descr="A graph of a function&#10;&#10;Description automatically generated">
            <a:extLst>
              <a:ext uri="{FF2B5EF4-FFF2-40B4-BE49-F238E27FC236}">
                <a16:creationId xmlns:a16="http://schemas.microsoft.com/office/drawing/2014/main" id="{BAE08725-5402-0D39-3EBD-51048C26A9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17496" y="617279"/>
            <a:ext cx="5308600" cy="5308600"/>
          </a:xfrm>
          <a:prstGeom prst="rect">
            <a:avLst/>
          </a:prstGeom>
        </p:spPr>
      </p:pic>
      <p:pic>
        <p:nvPicPr>
          <p:cNvPr id="26" name="Picture 25" descr="A screen shot of a graph&#10;&#10;Description automatically generated">
            <a:extLst>
              <a:ext uri="{FF2B5EF4-FFF2-40B4-BE49-F238E27FC236}">
                <a16:creationId xmlns:a16="http://schemas.microsoft.com/office/drawing/2014/main" id="{4FA729D4-DD13-01F2-82C9-CAC3D1DF4B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18491" y="620915"/>
            <a:ext cx="5307605" cy="5307605"/>
          </a:xfrm>
          <a:prstGeom prst="rect">
            <a:avLst/>
          </a:prstGeom>
        </p:spPr>
      </p:pic>
      <p:pic>
        <p:nvPicPr>
          <p:cNvPr id="28" name="Picture 27" descr="A graph of a square with colored dots and lines&#10;&#10;Description automatically generated">
            <a:extLst>
              <a:ext uri="{FF2B5EF4-FFF2-40B4-BE49-F238E27FC236}">
                <a16:creationId xmlns:a16="http://schemas.microsoft.com/office/drawing/2014/main" id="{2884072A-3DEB-8BC2-2D21-D8C76815F84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919849" y="620990"/>
            <a:ext cx="5306247" cy="5306247"/>
          </a:xfrm>
          <a:prstGeom prst="rect">
            <a:avLst/>
          </a:prstGeom>
        </p:spPr>
      </p:pic>
      <p:pic>
        <p:nvPicPr>
          <p:cNvPr id="30" name="Picture 29" descr="A line with dots and a square in it&#10;&#10;Description automatically generated">
            <a:extLst>
              <a:ext uri="{FF2B5EF4-FFF2-40B4-BE49-F238E27FC236}">
                <a16:creationId xmlns:a16="http://schemas.microsoft.com/office/drawing/2014/main" id="{7CB1D9CB-9483-B9AD-F009-3F408143FDC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918491" y="617279"/>
            <a:ext cx="5307605" cy="5307605"/>
          </a:xfrm>
          <a:prstGeom prst="rect">
            <a:avLst/>
          </a:prstGeom>
        </p:spPr>
      </p:pic>
      <p:graphicFrame>
        <p:nvGraphicFramePr>
          <p:cNvPr id="31" name="Object 13">
            <a:extLst>
              <a:ext uri="{FF2B5EF4-FFF2-40B4-BE49-F238E27FC236}">
                <a16:creationId xmlns:a16="http://schemas.microsoft.com/office/drawing/2014/main" id="{05F3F71E-0D62-E06B-869F-0A7621AD566D}"/>
              </a:ext>
            </a:extLst>
          </p:cNvPr>
          <p:cNvGraphicFramePr>
            <a:graphicFrameLocks noChangeAspect="1"/>
          </p:cNvGraphicFramePr>
          <p:nvPr>
            <p:extLst>
              <p:ext uri="{D42A27DB-BD31-4B8C-83A1-F6EECF244321}">
                <p14:modId xmlns:p14="http://schemas.microsoft.com/office/powerpoint/2010/main" val="371306069"/>
              </p:ext>
            </p:extLst>
          </p:nvPr>
        </p:nvGraphicFramePr>
        <p:xfrm>
          <a:off x="310149" y="5043846"/>
          <a:ext cx="3389313" cy="442912"/>
        </p:xfrm>
        <a:graphic>
          <a:graphicData uri="http://schemas.openxmlformats.org/presentationml/2006/ole">
            <mc:AlternateContent xmlns:mc="http://schemas.openxmlformats.org/markup-compatibility/2006">
              <mc:Choice xmlns:v="urn:schemas-microsoft-com:vml" Requires="v">
                <p:oleObj name="Equation" r:id="rId21" imgW="1942920" imgH="253800" progId="Equation.DSMT4">
                  <p:embed/>
                </p:oleObj>
              </mc:Choice>
              <mc:Fallback>
                <p:oleObj name="Equation" r:id="rId21" imgW="1942920" imgH="253800" progId="Equation.DSMT4">
                  <p:embed/>
                  <p:pic>
                    <p:nvPicPr>
                      <p:cNvPr id="9" name="Object 13">
                        <a:extLst>
                          <a:ext uri="{FF2B5EF4-FFF2-40B4-BE49-F238E27FC236}">
                            <a16:creationId xmlns:a16="http://schemas.microsoft.com/office/drawing/2014/main" id="{3B71EF99-6A6B-A63D-5E09-0E8010E54F4B}"/>
                          </a:ext>
                        </a:extLst>
                      </p:cNvPr>
                      <p:cNvPicPr>
                        <a:picLocks noChangeAspect="1" noChangeArrowheads="1"/>
                      </p:cNvPicPr>
                      <p:nvPr/>
                    </p:nvPicPr>
                    <p:blipFill>
                      <a:blip r:embed="rId22"/>
                      <a:srcRect/>
                      <a:stretch>
                        <a:fillRect/>
                      </a:stretch>
                    </p:blipFill>
                    <p:spPr bwMode="auto">
                      <a:xfrm>
                        <a:off x="310149" y="5043846"/>
                        <a:ext cx="3389313" cy="442912"/>
                      </a:xfrm>
                      <a:prstGeom prst="rect">
                        <a:avLst/>
                      </a:prstGeom>
                      <a:noFill/>
                      <a:ln>
                        <a:noFill/>
                      </a:ln>
                      <a:effectLst/>
                    </p:spPr>
                  </p:pic>
                </p:oleObj>
              </mc:Fallback>
            </mc:AlternateContent>
          </a:graphicData>
        </a:graphic>
      </p:graphicFrame>
      <p:graphicFrame>
        <p:nvGraphicFramePr>
          <p:cNvPr id="32" name="Object 13">
            <a:extLst>
              <a:ext uri="{FF2B5EF4-FFF2-40B4-BE49-F238E27FC236}">
                <a16:creationId xmlns:a16="http://schemas.microsoft.com/office/drawing/2014/main" id="{BE0897E0-2263-750E-EB76-BBE5EAD45608}"/>
              </a:ext>
            </a:extLst>
          </p:cNvPr>
          <p:cNvGraphicFramePr>
            <a:graphicFrameLocks noChangeAspect="1"/>
          </p:cNvGraphicFramePr>
          <p:nvPr>
            <p:extLst>
              <p:ext uri="{D42A27DB-BD31-4B8C-83A1-F6EECF244321}">
                <p14:modId xmlns:p14="http://schemas.microsoft.com/office/powerpoint/2010/main" val="1231052208"/>
              </p:ext>
            </p:extLst>
          </p:nvPr>
        </p:nvGraphicFramePr>
        <p:xfrm>
          <a:off x="302211" y="5558921"/>
          <a:ext cx="1728788" cy="685800"/>
        </p:xfrm>
        <a:graphic>
          <a:graphicData uri="http://schemas.openxmlformats.org/presentationml/2006/ole">
            <mc:AlternateContent xmlns:mc="http://schemas.openxmlformats.org/markup-compatibility/2006">
              <mc:Choice xmlns:v="urn:schemas-microsoft-com:vml" Requires="v">
                <p:oleObj name="Equation" r:id="rId23" imgW="990360" imgH="393480" progId="Equation.DSMT4">
                  <p:embed/>
                </p:oleObj>
              </mc:Choice>
              <mc:Fallback>
                <p:oleObj name="Equation" r:id="rId23" imgW="990360" imgH="393480" progId="Equation.DSMT4">
                  <p:embed/>
                  <p:pic>
                    <p:nvPicPr>
                      <p:cNvPr id="31" name="Object 13">
                        <a:extLst>
                          <a:ext uri="{FF2B5EF4-FFF2-40B4-BE49-F238E27FC236}">
                            <a16:creationId xmlns:a16="http://schemas.microsoft.com/office/drawing/2014/main" id="{05F3F71E-0D62-E06B-869F-0A7621AD566D}"/>
                          </a:ext>
                        </a:extLst>
                      </p:cNvPr>
                      <p:cNvPicPr>
                        <a:picLocks noChangeAspect="1" noChangeArrowheads="1"/>
                      </p:cNvPicPr>
                      <p:nvPr/>
                    </p:nvPicPr>
                    <p:blipFill>
                      <a:blip r:embed="rId24"/>
                      <a:srcRect/>
                      <a:stretch>
                        <a:fillRect/>
                      </a:stretch>
                    </p:blipFill>
                    <p:spPr bwMode="auto">
                      <a:xfrm>
                        <a:off x="302211" y="5558921"/>
                        <a:ext cx="1728788" cy="685800"/>
                      </a:xfrm>
                      <a:prstGeom prst="rect">
                        <a:avLst/>
                      </a:prstGeom>
                      <a:noFill/>
                      <a:ln>
                        <a:noFill/>
                      </a:ln>
                      <a:effectLst/>
                    </p:spPr>
                  </p:pic>
                </p:oleObj>
              </mc:Fallback>
            </mc:AlternateContent>
          </a:graphicData>
        </a:graphic>
      </p:graphicFrame>
      <p:graphicFrame>
        <p:nvGraphicFramePr>
          <p:cNvPr id="33" name="Object 13">
            <a:extLst>
              <a:ext uri="{FF2B5EF4-FFF2-40B4-BE49-F238E27FC236}">
                <a16:creationId xmlns:a16="http://schemas.microsoft.com/office/drawing/2014/main" id="{3135815D-FDEE-F911-EC46-8767B5FF36CA}"/>
              </a:ext>
            </a:extLst>
          </p:cNvPr>
          <p:cNvGraphicFramePr>
            <a:graphicFrameLocks noChangeAspect="1"/>
          </p:cNvGraphicFramePr>
          <p:nvPr>
            <p:extLst>
              <p:ext uri="{D42A27DB-BD31-4B8C-83A1-F6EECF244321}">
                <p14:modId xmlns:p14="http://schemas.microsoft.com/office/powerpoint/2010/main" val="1479594581"/>
              </p:ext>
            </p:extLst>
          </p:nvPr>
        </p:nvGraphicFramePr>
        <p:xfrm>
          <a:off x="2636838" y="5562600"/>
          <a:ext cx="1906587" cy="685800"/>
        </p:xfrm>
        <a:graphic>
          <a:graphicData uri="http://schemas.openxmlformats.org/presentationml/2006/ole">
            <mc:AlternateContent xmlns:mc="http://schemas.openxmlformats.org/markup-compatibility/2006">
              <mc:Choice xmlns:v="urn:schemas-microsoft-com:vml" Requires="v">
                <p:oleObj name="Equation" r:id="rId25" imgW="1091880" imgH="393480" progId="Equation.DSMT4">
                  <p:embed/>
                </p:oleObj>
              </mc:Choice>
              <mc:Fallback>
                <p:oleObj name="Equation" r:id="rId25" imgW="1091880" imgH="393480" progId="Equation.DSMT4">
                  <p:embed/>
                  <p:pic>
                    <p:nvPicPr>
                      <p:cNvPr id="32" name="Object 13">
                        <a:extLst>
                          <a:ext uri="{FF2B5EF4-FFF2-40B4-BE49-F238E27FC236}">
                            <a16:creationId xmlns:a16="http://schemas.microsoft.com/office/drawing/2014/main" id="{BE0897E0-2263-750E-EB76-BBE5EAD45608}"/>
                          </a:ext>
                        </a:extLst>
                      </p:cNvPr>
                      <p:cNvPicPr>
                        <a:picLocks noChangeAspect="1" noChangeArrowheads="1"/>
                      </p:cNvPicPr>
                      <p:nvPr/>
                    </p:nvPicPr>
                    <p:blipFill>
                      <a:blip r:embed="rId26"/>
                      <a:srcRect/>
                      <a:stretch>
                        <a:fillRect/>
                      </a:stretch>
                    </p:blipFill>
                    <p:spPr bwMode="auto">
                      <a:xfrm>
                        <a:off x="2636838" y="5562600"/>
                        <a:ext cx="1906587" cy="685800"/>
                      </a:xfrm>
                      <a:prstGeom prst="rect">
                        <a:avLst/>
                      </a:prstGeom>
                      <a:noFill/>
                      <a:ln>
                        <a:noFill/>
                      </a:ln>
                      <a:effectLst/>
                    </p:spPr>
                  </p:pic>
                </p:oleObj>
              </mc:Fallback>
            </mc:AlternateContent>
          </a:graphicData>
        </a:graphic>
      </p:graphicFrame>
      <p:pic>
        <p:nvPicPr>
          <p:cNvPr id="35" name="Picture 34" descr="A diagram of a cube with lines and dots&#10;&#10;Description automatically generated">
            <a:extLst>
              <a:ext uri="{FF2B5EF4-FFF2-40B4-BE49-F238E27FC236}">
                <a16:creationId xmlns:a16="http://schemas.microsoft.com/office/drawing/2014/main" id="{2ECBC0DA-DBB8-CD16-4B81-BCAF6DF0078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20731" y="617720"/>
            <a:ext cx="5307164" cy="5307164"/>
          </a:xfrm>
          <a:prstGeom prst="rect">
            <a:avLst/>
          </a:prstGeom>
        </p:spPr>
      </p:pic>
      <p:pic>
        <p:nvPicPr>
          <p:cNvPr id="37" name="Picture 36" descr="A diagram of a square with lines and dots&#10;&#10;Description automatically generated">
            <a:extLst>
              <a:ext uri="{FF2B5EF4-FFF2-40B4-BE49-F238E27FC236}">
                <a16:creationId xmlns:a16="http://schemas.microsoft.com/office/drawing/2014/main" id="{458A46DA-9AB3-29EC-EF2A-66CCCD6866C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920730" y="620988"/>
            <a:ext cx="5305365" cy="5305365"/>
          </a:xfrm>
          <a:prstGeom prst="rect">
            <a:avLst/>
          </a:prstGeom>
        </p:spPr>
      </p:pic>
      <p:graphicFrame>
        <p:nvGraphicFramePr>
          <p:cNvPr id="38" name="Object 13">
            <a:extLst>
              <a:ext uri="{FF2B5EF4-FFF2-40B4-BE49-F238E27FC236}">
                <a16:creationId xmlns:a16="http://schemas.microsoft.com/office/drawing/2014/main" id="{A4B5C7D4-AAF6-78B2-136E-296CC824C0B2}"/>
              </a:ext>
            </a:extLst>
          </p:cNvPr>
          <p:cNvGraphicFramePr>
            <a:graphicFrameLocks noChangeAspect="1"/>
          </p:cNvGraphicFramePr>
          <p:nvPr>
            <p:extLst>
              <p:ext uri="{D42A27DB-BD31-4B8C-83A1-F6EECF244321}">
                <p14:modId xmlns:p14="http://schemas.microsoft.com/office/powerpoint/2010/main" val="4023655122"/>
              </p:ext>
            </p:extLst>
          </p:nvPr>
        </p:nvGraphicFramePr>
        <p:xfrm>
          <a:off x="8663279" y="3353854"/>
          <a:ext cx="477837" cy="354013"/>
        </p:xfrm>
        <a:graphic>
          <a:graphicData uri="http://schemas.openxmlformats.org/presentationml/2006/ole">
            <mc:AlternateContent xmlns:mc="http://schemas.openxmlformats.org/markup-compatibility/2006">
              <mc:Choice xmlns:v="urn:schemas-microsoft-com:vml" Requires="v">
                <p:oleObj name="Equation" r:id="rId29" imgW="342720" imgH="253800" progId="Equation.DSMT4">
                  <p:embed/>
                </p:oleObj>
              </mc:Choice>
              <mc:Fallback>
                <p:oleObj name="Equation" r:id="rId29" imgW="342720" imgH="253800" progId="Equation.DSMT4">
                  <p:embed/>
                  <p:pic>
                    <p:nvPicPr>
                      <p:cNvPr id="10" name="Object 13">
                        <a:extLst>
                          <a:ext uri="{FF2B5EF4-FFF2-40B4-BE49-F238E27FC236}">
                            <a16:creationId xmlns:a16="http://schemas.microsoft.com/office/drawing/2014/main" id="{C3AF9262-6DDB-80E9-E1FE-F227830ECDD4}"/>
                          </a:ext>
                        </a:extLst>
                      </p:cNvPr>
                      <p:cNvPicPr>
                        <a:picLocks noChangeAspect="1" noChangeArrowheads="1"/>
                      </p:cNvPicPr>
                      <p:nvPr/>
                    </p:nvPicPr>
                    <p:blipFill>
                      <a:blip r:embed="rId30"/>
                      <a:srcRect/>
                      <a:stretch>
                        <a:fillRect/>
                      </a:stretch>
                    </p:blipFill>
                    <p:spPr bwMode="auto">
                      <a:xfrm>
                        <a:off x="8663279" y="3353854"/>
                        <a:ext cx="477837" cy="354013"/>
                      </a:xfrm>
                      <a:prstGeom prst="rect">
                        <a:avLst/>
                      </a:prstGeom>
                      <a:noFill/>
                      <a:ln>
                        <a:noFill/>
                      </a:ln>
                      <a:effectLst/>
                    </p:spPr>
                  </p:pic>
                </p:oleObj>
              </mc:Fallback>
            </mc:AlternateContent>
          </a:graphicData>
        </a:graphic>
      </p:graphicFrame>
      <p:graphicFrame>
        <p:nvGraphicFramePr>
          <p:cNvPr id="39" name="Object 13">
            <a:extLst>
              <a:ext uri="{FF2B5EF4-FFF2-40B4-BE49-F238E27FC236}">
                <a16:creationId xmlns:a16="http://schemas.microsoft.com/office/drawing/2014/main" id="{829865DD-708F-9A1A-A2F9-36EFC40AEFD6}"/>
              </a:ext>
            </a:extLst>
          </p:cNvPr>
          <p:cNvGraphicFramePr>
            <a:graphicFrameLocks noChangeAspect="1"/>
          </p:cNvGraphicFramePr>
          <p:nvPr>
            <p:extLst>
              <p:ext uri="{D42A27DB-BD31-4B8C-83A1-F6EECF244321}">
                <p14:modId xmlns:p14="http://schemas.microsoft.com/office/powerpoint/2010/main" val="3679804731"/>
              </p:ext>
            </p:extLst>
          </p:nvPr>
        </p:nvGraphicFramePr>
        <p:xfrm>
          <a:off x="8264816" y="2620429"/>
          <a:ext cx="512763" cy="354013"/>
        </p:xfrm>
        <a:graphic>
          <a:graphicData uri="http://schemas.openxmlformats.org/presentationml/2006/ole">
            <mc:AlternateContent xmlns:mc="http://schemas.openxmlformats.org/markup-compatibility/2006">
              <mc:Choice xmlns:v="urn:schemas-microsoft-com:vml" Requires="v">
                <p:oleObj name="Equation" r:id="rId31" imgW="368280" imgH="253800" progId="Equation.DSMT4">
                  <p:embed/>
                </p:oleObj>
              </mc:Choice>
              <mc:Fallback>
                <p:oleObj name="Equation" r:id="rId31" imgW="368280" imgH="253800" progId="Equation.DSMT4">
                  <p:embed/>
                  <p:pic>
                    <p:nvPicPr>
                      <p:cNvPr id="38" name="Object 13">
                        <a:extLst>
                          <a:ext uri="{FF2B5EF4-FFF2-40B4-BE49-F238E27FC236}">
                            <a16:creationId xmlns:a16="http://schemas.microsoft.com/office/drawing/2014/main" id="{A4B5C7D4-AAF6-78B2-136E-296CC824C0B2}"/>
                          </a:ext>
                        </a:extLst>
                      </p:cNvPr>
                      <p:cNvPicPr>
                        <a:picLocks noChangeAspect="1" noChangeArrowheads="1"/>
                      </p:cNvPicPr>
                      <p:nvPr/>
                    </p:nvPicPr>
                    <p:blipFill>
                      <a:blip r:embed="rId32"/>
                      <a:srcRect/>
                      <a:stretch>
                        <a:fillRect/>
                      </a:stretch>
                    </p:blipFill>
                    <p:spPr bwMode="auto">
                      <a:xfrm>
                        <a:off x="8264816" y="2620429"/>
                        <a:ext cx="512763" cy="354013"/>
                      </a:xfrm>
                      <a:prstGeom prst="rect">
                        <a:avLst/>
                      </a:prstGeom>
                      <a:noFill/>
                      <a:ln>
                        <a:noFill/>
                      </a:ln>
                      <a:effectLst/>
                    </p:spPr>
                  </p:pic>
                </p:oleObj>
              </mc:Fallback>
            </mc:AlternateContent>
          </a:graphicData>
        </a:graphic>
      </p:graphicFrame>
      <p:graphicFrame>
        <p:nvGraphicFramePr>
          <p:cNvPr id="40" name="Object 13">
            <a:extLst>
              <a:ext uri="{FF2B5EF4-FFF2-40B4-BE49-F238E27FC236}">
                <a16:creationId xmlns:a16="http://schemas.microsoft.com/office/drawing/2014/main" id="{AE226FE9-CDD0-EB09-6D4F-E25EEB141AFA}"/>
              </a:ext>
            </a:extLst>
          </p:cNvPr>
          <p:cNvGraphicFramePr>
            <a:graphicFrameLocks noChangeAspect="1"/>
          </p:cNvGraphicFramePr>
          <p:nvPr>
            <p:extLst>
              <p:ext uri="{D42A27DB-BD31-4B8C-83A1-F6EECF244321}">
                <p14:modId xmlns:p14="http://schemas.microsoft.com/office/powerpoint/2010/main" val="1843255491"/>
              </p:ext>
            </p:extLst>
          </p:nvPr>
        </p:nvGraphicFramePr>
        <p:xfrm>
          <a:off x="8202904" y="4080929"/>
          <a:ext cx="636587" cy="354013"/>
        </p:xfrm>
        <a:graphic>
          <a:graphicData uri="http://schemas.openxmlformats.org/presentationml/2006/ole">
            <mc:AlternateContent xmlns:mc="http://schemas.openxmlformats.org/markup-compatibility/2006">
              <mc:Choice xmlns:v="urn:schemas-microsoft-com:vml" Requires="v">
                <p:oleObj name="Equation" r:id="rId33" imgW="457200" imgH="253800" progId="Equation.DSMT4">
                  <p:embed/>
                </p:oleObj>
              </mc:Choice>
              <mc:Fallback>
                <p:oleObj name="Equation" r:id="rId33" imgW="457200" imgH="253800" progId="Equation.DSMT4">
                  <p:embed/>
                  <p:pic>
                    <p:nvPicPr>
                      <p:cNvPr id="39" name="Object 13">
                        <a:extLst>
                          <a:ext uri="{FF2B5EF4-FFF2-40B4-BE49-F238E27FC236}">
                            <a16:creationId xmlns:a16="http://schemas.microsoft.com/office/drawing/2014/main" id="{829865DD-708F-9A1A-A2F9-36EFC40AEFD6}"/>
                          </a:ext>
                        </a:extLst>
                      </p:cNvPr>
                      <p:cNvPicPr>
                        <a:picLocks noChangeAspect="1" noChangeArrowheads="1"/>
                      </p:cNvPicPr>
                      <p:nvPr/>
                    </p:nvPicPr>
                    <p:blipFill>
                      <a:blip r:embed="rId34"/>
                      <a:srcRect/>
                      <a:stretch>
                        <a:fillRect/>
                      </a:stretch>
                    </p:blipFill>
                    <p:spPr bwMode="auto">
                      <a:xfrm>
                        <a:off x="8202904" y="4080929"/>
                        <a:ext cx="636587" cy="354013"/>
                      </a:xfrm>
                      <a:prstGeom prst="rect">
                        <a:avLst/>
                      </a:prstGeom>
                      <a:noFill/>
                      <a:ln>
                        <a:noFill/>
                      </a:ln>
                      <a:effectLst/>
                    </p:spPr>
                  </p:pic>
                </p:oleObj>
              </mc:Fallback>
            </mc:AlternateContent>
          </a:graphicData>
        </a:graphic>
      </p:graphicFrame>
      <p:graphicFrame>
        <p:nvGraphicFramePr>
          <p:cNvPr id="41" name="Object 13">
            <a:extLst>
              <a:ext uri="{FF2B5EF4-FFF2-40B4-BE49-F238E27FC236}">
                <a16:creationId xmlns:a16="http://schemas.microsoft.com/office/drawing/2014/main" id="{950CFC34-1621-A327-8C33-3160F9A33960}"/>
              </a:ext>
            </a:extLst>
          </p:cNvPr>
          <p:cNvGraphicFramePr>
            <a:graphicFrameLocks noChangeAspect="1"/>
          </p:cNvGraphicFramePr>
          <p:nvPr>
            <p:extLst>
              <p:ext uri="{D42A27DB-BD31-4B8C-83A1-F6EECF244321}">
                <p14:modId xmlns:p14="http://schemas.microsoft.com/office/powerpoint/2010/main" val="356521110"/>
              </p:ext>
            </p:extLst>
          </p:nvPr>
        </p:nvGraphicFramePr>
        <p:xfrm>
          <a:off x="9544341" y="3336392"/>
          <a:ext cx="477838" cy="354012"/>
        </p:xfrm>
        <a:graphic>
          <a:graphicData uri="http://schemas.openxmlformats.org/presentationml/2006/ole">
            <mc:AlternateContent xmlns:mc="http://schemas.openxmlformats.org/markup-compatibility/2006">
              <mc:Choice xmlns:v="urn:schemas-microsoft-com:vml" Requires="v">
                <p:oleObj name="Equation" r:id="rId35" imgW="342720" imgH="253800" progId="Equation.DSMT4">
                  <p:embed/>
                </p:oleObj>
              </mc:Choice>
              <mc:Fallback>
                <p:oleObj name="Equation" r:id="rId35" imgW="342720" imgH="253800" progId="Equation.DSMT4">
                  <p:embed/>
                  <p:pic>
                    <p:nvPicPr>
                      <p:cNvPr id="39" name="Object 13">
                        <a:extLst>
                          <a:ext uri="{FF2B5EF4-FFF2-40B4-BE49-F238E27FC236}">
                            <a16:creationId xmlns:a16="http://schemas.microsoft.com/office/drawing/2014/main" id="{829865DD-708F-9A1A-A2F9-36EFC40AEFD6}"/>
                          </a:ext>
                        </a:extLst>
                      </p:cNvPr>
                      <p:cNvPicPr>
                        <a:picLocks noChangeAspect="1" noChangeArrowheads="1"/>
                      </p:cNvPicPr>
                      <p:nvPr/>
                    </p:nvPicPr>
                    <p:blipFill>
                      <a:blip r:embed="rId36"/>
                      <a:srcRect/>
                      <a:stretch>
                        <a:fillRect/>
                      </a:stretch>
                    </p:blipFill>
                    <p:spPr bwMode="auto">
                      <a:xfrm>
                        <a:off x="9544341" y="3336392"/>
                        <a:ext cx="477838" cy="354012"/>
                      </a:xfrm>
                      <a:prstGeom prst="rect">
                        <a:avLst/>
                      </a:prstGeom>
                      <a:noFill/>
                      <a:ln>
                        <a:noFill/>
                      </a:ln>
                      <a:effectLst/>
                    </p:spPr>
                  </p:pic>
                </p:oleObj>
              </mc:Fallback>
            </mc:AlternateContent>
          </a:graphicData>
        </a:graphic>
      </p:graphicFrame>
      <p:graphicFrame>
        <p:nvGraphicFramePr>
          <p:cNvPr id="42" name="Object 13">
            <a:extLst>
              <a:ext uri="{FF2B5EF4-FFF2-40B4-BE49-F238E27FC236}">
                <a16:creationId xmlns:a16="http://schemas.microsoft.com/office/drawing/2014/main" id="{1A9D4941-87F6-D816-9FCE-DC96320A57EA}"/>
              </a:ext>
            </a:extLst>
          </p:cNvPr>
          <p:cNvGraphicFramePr>
            <a:graphicFrameLocks noChangeAspect="1"/>
          </p:cNvGraphicFramePr>
          <p:nvPr>
            <p:extLst>
              <p:ext uri="{D42A27DB-BD31-4B8C-83A1-F6EECF244321}">
                <p14:modId xmlns:p14="http://schemas.microsoft.com/office/powerpoint/2010/main" val="499981502"/>
              </p:ext>
            </p:extLst>
          </p:nvPr>
        </p:nvGraphicFramePr>
        <p:xfrm>
          <a:off x="7047824" y="3336392"/>
          <a:ext cx="477838" cy="354012"/>
        </p:xfrm>
        <a:graphic>
          <a:graphicData uri="http://schemas.openxmlformats.org/presentationml/2006/ole">
            <mc:AlternateContent xmlns:mc="http://schemas.openxmlformats.org/markup-compatibility/2006">
              <mc:Choice xmlns:v="urn:schemas-microsoft-com:vml" Requires="v">
                <p:oleObj name="Equation" r:id="rId37" imgW="342720" imgH="253800" progId="Equation.DSMT4">
                  <p:embed/>
                </p:oleObj>
              </mc:Choice>
              <mc:Fallback>
                <p:oleObj name="Equation" r:id="rId37" imgW="342720" imgH="253800" progId="Equation.DSMT4">
                  <p:embed/>
                  <p:pic>
                    <p:nvPicPr>
                      <p:cNvPr id="41" name="Object 13">
                        <a:extLst>
                          <a:ext uri="{FF2B5EF4-FFF2-40B4-BE49-F238E27FC236}">
                            <a16:creationId xmlns:a16="http://schemas.microsoft.com/office/drawing/2014/main" id="{950CFC34-1621-A327-8C33-3160F9A33960}"/>
                          </a:ext>
                        </a:extLst>
                      </p:cNvPr>
                      <p:cNvPicPr>
                        <a:picLocks noChangeAspect="1" noChangeArrowheads="1"/>
                      </p:cNvPicPr>
                      <p:nvPr/>
                    </p:nvPicPr>
                    <p:blipFill>
                      <a:blip r:embed="rId38"/>
                      <a:srcRect/>
                      <a:stretch>
                        <a:fillRect/>
                      </a:stretch>
                    </p:blipFill>
                    <p:spPr bwMode="auto">
                      <a:xfrm>
                        <a:off x="7047824" y="3336392"/>
                        <a:ext cx="477838" cy="354012"/>
                      </a:xfrm>
                      <a:prstGeom prst="rect">
                        <a:avLst/>
                      </a:prstGeom>
                      <a:noFill/>
                      <a:ln>
                        <a:noFill/>
                      </a:ln>
                      <a:effectLst/>
                    </p:spPr>
                  </p:pic>
                </p:oleObj>
              </mc:Fallback>
            </mc:AlternateContent>
          </a:graphicData>
        </a:graphic>
      </p:graphicFrame>
      <p:graphicFrame>
        <p:nvGraphicFramePr>
          <p:cNvPr id="43" name="Object 13">
            <a:extLst>
              <a:ext uri="{FF2B5EF4-FFF2-40B4-BE49-F238E27FC236}">
                <a16:creationId xmlns:a16="http://schemas.microsoft.com/office/drawing/2014/main" id="{24AFD754-B02A-0C66-1E5C-FE31F20C1B0E}"/>
              </a:ext>
            </a:extLst>
          </p:cNvPr>
          <p:cNvGraphicFramePr>
            <a:graphicFrameLocks noChangeAspect="1"/>
          </p:cNvGraphicFramePr>
          <p:nvPr>
            <p:extLst>
              <p:ext uri="{D42A27DB-BD31-4B8C-83A1-F6EECF244321}">
                <p14:modId xmlns:p14="http://schemas.microsoft.com/office/powerpoint/2010/main" val="249880662"/>
              </p:ext>
            </p:extLst>
          </p:nvPr>
        </p:nvGraphicFramePr>
        <p:xfrm>
          <a:off x="7953375" y="1849438"/>
          <a:ext cx="1125538" cy="392112"/>
        </p:xfrm>
        <a:graphic>
          <a:graphicData uri="http://schemas.openxmlformats.org/presentationml/2006/ole">
            <mc:AlternateContent xmlns:mc="http://schemas.openxmlformats.org/markup-compatibility/2006">
              <mc:Choice xmlns:v="urn:schemas-microsoft-com:vml" Requires="v">
                <p:oleObj name="Equation" r:id="rId39" imgW="876240" imgH="304560" progId="Equation.DSMT4">
                  <p:embed/>
                </p:oleObj>
              </mc:Choice>
              <mc:Fallback>
                <p:oleObj name="Equation" r:id="rId39" imgW="876240" imgH="304560" progId="Equation.DSMT4">
                  <p:embed/>
                  <p:pic>
                    <p:nvPicPr>
                      <p:cNvPr id="9" name="Object 13">
                        <a:extLst>
                          <a:ext uri="{FF2B5EF4-FFF2-40B4-BE49-F238E27FC236}">
                            <a16:creationId xmlns:a16="http://schemas.microsoft.com/office/drawing/2014/main" id="{3B71EF99-6A6B-A63D-5E09-0E8010E54F4B}"/>
                          </a:ext>
                        </a:extLst>
                      </p:cNvPr>
                      <p:cNvPicPr>
                        <a:picLocks noChangeAspect="1" noChangeArrowheads="1"/>
                      </p:cNvPicPr>
                      <p:nvPr/>
                    </p:nvPicPr>
                    <p:blipFill>
                      <a:blip r:embed="rId40"/>
                      <a:srcRect/>
                      <a:stretch>
                        <a:fillRect/>
                      </a:stretch>
                    </p:blipFill>
                    <p:spPr bwMode="auto">
                      <a:xfrm>
                        <a:off x="7953375" y="1849438"/>
                        <a:ext cx="1125538" cy="392112"/>
                      </a:xfrm>
                      <a:prstGeom prst="rect">
                        <a:avLst/>
                      </a:prstGeom>
                      <a:noFill/>
                      <a:ln>
                        <a:noFill/>
                      </a:ln>
                      <a:effectLst/>
                    </p:spPr>
                  </p:pic>
                </p:oleObj>
              </mc:Fallback>
            </mc:AlternateContent>
          </a:graphicData>
        </a:graphic>
      </p:graphicFrame>
      <p:graphicFrame>
        <p:nvGraphicFramePr>
          <p:cNvPr id="44" name="Object 13">
            <a:extLst>
              <a:ext uri="{FF2B5EF4-FFF2-40B4-BE49-F238E27FC236}">
                <a16:creationId xmlns:a16="http://schemas.microsoft.com/office/drawing/2014/main" id="{1CA0B15F-D2CB-2826-469D-3753B6E7958B}"/>
              </a:ext>
            </a:extLst>
          </p:cNvPr>
          <p:cNvGraphicFramePr>
            <a:graphicFrameLocks noChangeAspect="1"/>
          </p:cNvGraphicFramePr>
          <p:nvPr>
            <p:extLst>
              <p:ext uri="{D42A27DB-BD31-4B8C-83A1-F6EECF244321}">
                <p14:modId xmlns:p14="http://schemas.microsoft.com/office/powerpoint/2010/main" val="136295750"/>
              </p:ext>
            </p:extLst>
          </p:nvPr>
        </p:nvGraphicFramePr>
        <p:xfrm>
          <a:off x="7931150" y="4681538"/>
          <a:ext cx="1143000" cy="392112"/>
        </p:xfrm>
        <a:graphic>
          <a:graphicData uri="http://schemas.openxmlformats.org/presentationml/2006/ole">
            <mc:AlternateContent xmlns:mc="http://schemas.openxmlformats.org/markup-compatibility/2006">
              <mc:Choice xmlns:v="urn:schemas-microsoft-com:vml" Requires="v">
                <p:oleObj name="Equation" r:id="rId41" imgW="888840" imgH="304560" progId="Equation.DSMT4">
                  <p:embed/>
                </p:oleObj>
              </mc:Choice>
              <mc:Fallback>
                <p:oleObj name="Equation" r:id="rId41" imgW="888840" imgH="304560" progId="Equation.DSMT4">
                  <p:embed/>
                  <p:pic>
                    <p:nvPicPr>
                      <p:cNvPr id="43" name="Object 13">
                        <a:extLst>
                          <a:ext uri="{FF2B5EF4-FFF2-40B4-BE49-F238E27FC236}">
                            <a16:creationId xmlns:a16="http://schemas.microsoft.com/office/drawing/2014/main" id="{24AFD754-B02A-0C66-1E5C-FE31F20C1B0E}"/>
                          </a:ext>
                        </a:extLst>
                      </p:cNvPr>
                      <p:cNvPicPr>
                        <a:picLocks noChangeAspect="1" noChangeArrowheads="1"/>
                      </p:cNvPicPr>
                      <p:nvPr/>
                    </p:nvPicPr>
                    <p:blipFill>
                      <a:blip r:embed="rId42"/>
                      <a:srcRect/>
                      <a:stretch>
                        <a:fillRect/>
                      </a:stretch>
                    </p:blipFill>
                    <p:spPr bwMode="auto">
                      <a:xfrm>
                        <a:off x="7931150" y="4681538"/>
                        <a:ext cx="1143000" cy="392112"/>
                      </a:xfrm>
                      <a:prstGeom prst="rect">
                        <a:avLst/>
                      </a:prstGeom>
                      <a:noFill/>
                      <a:ln>
                        <a:noFill/>
                      </a:ln>
                      <a:effectLst/>
                    </p:spPr>
                  </p:pic>
                </p:oleObj>
              </mc:Fallback>
            </mc:AlternateContent>
          </a:graphicData>
        </a:graphic>
      </p:graphicFrame>
      <p:graphicFrame>
        <p:nvGraphicFramePr>
          <p:cNvPr id="45" name="Object 13">
            <a:extLst>
              <a:ext uri="{FF2B5EF4-FFF2-40B4-BE49-F238E27FC236}">
                <a16:creationId xmlns:a16="http://schemas.microsoft.com/office/drawing/2014/main" id="{B16ADEEA-A8A4-9DB1-B9D3-205454BE2838}"/>
              </a:ext>
            </a:extLst>
          </p:cNvPr>
          <p:cNvGraphicFramePr>
            <a:graphicFrameLocks noChangeAspect="1"/>
          </p:cNvGraphicFramePr>
          <p:nvPr>
            <p:extLst>
              <p:ext uri="{D42A27DB-BD31-4B8C-83A1-F6EECF244321}">
                <p14:modId xmlns:p14="http://schemas.microsoft.com/office/powerpoint/2010/main" val="1143597195"/>
              </p:ext>
            </p:extLst>
          </p:nvPr>
        </p:nvGraphicFramePr>
        <p:xfrm>
          <a:off x="10450012" y="1603699"/>
          <a:ext cx="1287317" cy="510671"/>
        </p:xfrm>
        <a:graphic>
          <a:graphicData uri="http://schemas.openxmlformats.org/presentationml/2006/ole">
            <mc:AlternateContent xmlns:mc="http://schemas.openxmlformats.org/markup-compatibility/2006">
              <mc:Choice xmlns:v="urn:schemas-microsoft-com:vml" Requires="v">
                <p:oleObj name="Equation" r:id="rId43" imgW="990360" imgH="393480" progId="Equation.DSMT4">
                  <p:embed/>
                </p:oleObj>
              </mc:Choice>
              <mc:Fallback>
                <p:oleObj name="Equation" r:id="rId43" imgW="990360" imgH="393480" progId="Equation.DSMT4">
                  <p:embed/>
                  <p:pic>
                    <p:nvPicPr>
                      <p:cNvPr id="32" name="Object 13">
                        <a:extLst>
                          <a:ext uri="{FF2B5EF4-FFF2-40B4-BE49-F238E27FC236}">
                            <a16:creationId xmlns:a16="http://schemas.microsoft.com/office/drawing/2014/main" id="{BE0897E0-2263-750E-EB76-BBE5EAD45608}"/>
                          </a:ext>
                        </a:extLst>
                      </p:cNvPr>
                      <p:cNvPicPr>
                        <a:picLocks noChangeAspect="1" noChangeArrowheads="1"/>
                      </p:cNvPicPr>
                      <p:nvPr/>
                    </p:nvPicPr>
                    <p:blipFill>
                      <a:blip r:embed="rId24"/>
                      <a:srcRect/>
                      <a:stretch>
                        <a:fillRect/>
                      </a:stretch>
                    </p:blipFill>
                    <p:spPr bwMode="auto">
                      <a:xfrm>
                        <a:off x="10450012" y="1603699"/>
                        <a:ext cx="1287317" cy="510671"/>
                      </a:xfrm>
                      <a:prstGeom prst="rect">
                        <a:avLst/>
                      </a:prstGeom>
                      <a:noFill/>
                      <a:ln>
                        <a:noFill/>
                      </a:ln>
                      <a:effectLst/>
                    </p:spPr>
                  </p:pic>
                </p:oleObj>
              </mc:Fallback>
            </mc:AlternateContent>
          </a:graphicData>
        </a:graphic>
      </p:graphicFrame>
      <p:graphicFrame>
        <p:nvGraphicFramePr>
          <p:cNvPr id="46" name="Object 13">
            <a:extLst>
              <a:ext uri="{FF2B5EF4-FFF2-40B4-BE49-F238E27FC236}">
                <a16:creationId xmlns:a16="http://schemas.microsoft.com/office/drawing/2014/main" id="{9BD3492A-ECBA-5EAB-4BAB-293BC54ED5A0}"/>
              </a:ext>
            </a:extLst>
          </p:cNvPr>
          <p:cNvGraphicFramePr>
            <a:graphicFrameLocks noChangeAspect="1"/>
          </p:cNvGraphicFramePr>
          <p:nvPr>
            <p:extLst>
              <p:ext uri="{D42A27DB-BD31-4B8C-83A1-F6EECF244321}">
                <p14:modId xmlns:p14="http://schemas.microsoft.com/office/powerpoint/2010/main" val="3230917770"/>
              </p:ext>
            </p:extLst>
          </p:nvPr>
        </p:nvGraphicFramePr>
        <p:xfrm>
          <a:off x="10363548" y="4777842"/>
          <a:ext cx="1419225" cy="511175"/>
        </p:xfrm>
        <a:graphic>
          <a:graphicData uri="http://schemas.openxmlformats.org/presentationml/2006/ole">
            <mc:AlternateContent xmlns:mc="http://schemas.openxmlformats.org/markup-compatibility/2006">
              <mc:Choice xmlns:v="urn:schemas-microsoft-com:vml" Requires="v">
                <p:oleObj name="Equation" r:id="rId44" imgW="1091880" imgH="393480" progId="Equation.DSMT4">
                  <p:embed/>
                </p:oleObj>
              </mc:Choice>
              <mc:Fallback>
                <p:oleObj name="Equation" r:id="rId44" imgW="1091880" imgH="393480" progId="Equation.DSMT4">
                  <p:embed/>
                  <p:pic>
                    <p:nvPicPr>
                      <p:cNvPr id="45" name="Object 13">
                        <a:extLst>
                          <a:ext uri="{FF2B5EF4-FFF2-40B4-BE49-F238E27FC236}">
                            <a16:creationId xmlns:a16="http://schemas.microsoft.com/office/drawing/2014/main" id="{B16ADEEA-A8A4-9DB1-B9D3-205454BE2838}"/>
                          </a:ext>
                        </a:extLst>
                      </p:cNvPr>
                      <p:cNvPicPr>
                        <a:picLocks noChangeAspect="1" noChangeArrowheads="1"/>
                      </p:cNvPicPr>
                      <p:nvPr/>
                    </p:nvPicPr>
                    <p:blipFill>
                      <a:blip r:embed="rId45"/>
                      <a:srcRect/>
                      <a:stretch>
                        <a:fillRect/>
                      </a:stretch>
                    </p:blipFill>
                    <p:spPr bwMode="auto">
                      <a:xfrm>
                        <a:off x="10363548" y="4777842"/>
                        <a:ext cx="1419225" cy="511175"/>
                      </a:xfrm>
                      <a:prstGeom prst="rect">
                        <a:avLst/>
                      </a:prstGeom>
                      <a:noFill/>
                      <a:ln>
                        <a:noFill/>
                      </a:ln>
                      <a:effectLst/>
                    </p:spPr>
                  </p:pic>
                </p:oleObj>
              </mc:Fallback>
            </mc:AlternateContent>
          </a:graphicData>
        </a:graphic>
      </p:graphicFrame>
      <p:sp>
        <p:nvSpPr>
          <p:cNvPr id="47" name="Oval 46">
            <a:extLst>
              <a:ext uri="{FF2B5EF4-FFF2-40B4-BE49-F238E27FC236}">
                <a16:creationId xmlns:a16="http://schemas.microsoft.com/office/drawing/2014/main" id="{D67DC4BB-720E-A331-5078-9892D91E416B}"/>
              </a:ext>
            </a:extLst>
          </p:cNvPr>
          <p:cNvSpPr/>
          <p:nvPr/>
        </p:nvSpPr>
        <p:spPr>
          <a:xfrm>
            <a:off x="9758569" y="1906140"/>
            <a:ext cx="112801" cy="11280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Object 13">
            <a:extLst>
              <a:ext uri="{FF2B5EF4-FFF2-40B4-BE49-F238E27FC236}">
                <a16:creationId xmlns:a16="http://schemas.microsoft.com/office/drawing/2014/main" id="{919BD633-0243-96DA-5752-6AE3DF7A3563}"/>
              </a:ext>
            </a:extLst>
          </p:cNvPr>
          <p:cNvGraphicFramePr>
            <a:graphicFrameLocks noChangeAspect="1"/>
          </p:cNvGraphicFramePr>
          <p:nvPr>
            <p:extLst>
              <p:ext uri="{D42A27DB-BD31-4B8C-83A1-F6EECF244321}">
                <p14:modId xmlns:p14="http://schemas.microsoft.com/office/powerpoint/2010/main" val="2074852344"/>
              </p:ext>
            </p:extLst>
          </p:nvPr>
        </p:nvGraphicFramePr>
        <p:xfrm>
          <a:off x="9050511" y="1503427"/>
          <a:ext cx="784225" cy="393700"/>
        </p:xfrm>
        <a:graphic>
          <a:graphicData uri="http://schemas.openxmlformats.org/presentationml/2006/ole">
            <mc:AlternateContent xmlns:mc="http://schemas.openxmlformats.org/markup-compatibility/2006">
              <mc:Choice xmlns:v="urn:schemas-microsoft-com:vml" Requires="v">
                <p:oleObj name="Equation" r:id="rId46" imgW="507960" imgH="253800" progId="Equation.DSMT4">
                  <p:embed/>
                </p:oleObj>
              </mc:Choice>
              <mc:Fallback>
                <p:oleObj name="Equation" r:id="rId46" imgW="507960" imgH="253800" progId="Equation.DSMT4">
                  <p:embed/>
                  <p:pic>
                    <p:nvPicPr>
                      <p:cNvPr id="46" name="Object 13">
                        <a:extLst>
                          <a:ext uri="{FF2B5EF4-FFF2-40B4-BE49-F238E27FC236}">
                            <a16:creationId xmlns:a16="http://schemas.microsoft.com/office/drawing/2014/main" id="{05775BF4-224D-5E4B-9F43-AF8D23333C21}"/>
                          </a:ext>
                        </a:extLst>
                      </p:cNvPr>
                      <p:cNvPicPr>
                        <a:picLocks noChangeAspect="1" noChangeArrowheads="1"/>
                      </p:cNvPicPr>
                      <p:nvPr/>
                    </p:nvPicPr>
                    <p:blipFill>
                      <a:blip r:embed="rId47"/>
                      <a:srcRect/>
                      <a:stretch>
                        <a:fillRect/>
                      </a:stretch>
                    </p:blipFill>
                    <p:spPr bwMode="auto">
                      <a:xfrm>
                        <a:off x="9050511" y="1503427"/>
                        <a:ext cx="784225" cy="393700"/>
                      </a:xfrm>
                      <a:prstGeom prst="rect">
                        <a:avLst/>
                      </a:prstGeom>
                      <a:noFill/>
                      <a:ln>
                        <a:noFill/>
                      </a:ln>
                      <a:effectLst/>
                    </p:spPr>
                  </p:pic>
                </p:oleObj>
              </mc:Fallback>
            </mc:AlternateContent>
          </a:graphicData>
        </a:graphic>
      </p:graphicFrame>
      <p:grpSp>
        <p:nvGrpSpPr>
          <p:cNvPr id="49" name="Group 48">
            <a:extLst>
              <a:ext uri="{FF2B5EF4-FFF2-40B4-BE49-F238E27FC236}">
                <a16:creationId xmlns:a16="http://schemas.microsoft.com/office/drawing/2014/main" id="{DD424DC8-75B1-3DD7-6FA3-D29BD1BB673A}"/>
              </a:ext>
            </a:extLst>
          </p:cNvPr>
          <p:cNvGrpSpPr/>
          <p:nvPr/>
        </p:nvGrpSpPr>
        <p:grpSpPr>
          <a:xfrm>
            <a:off x="8519375" y="1948092"/>
            <a:ext cx="1307207" cy="2652395"/>
            <a:chOff x="8270155" y="2704508"/>
            <a:chExt cx="1307207" cy="2652395"/>
          </a:xfrm>
        </p:grpSpPr>
        <p:cxnSp>
          <p:nvCxnSpPr>
            <p:cNvPr id="50" name="Straight Connector 49">
              <a:extLst>
                <a:ext uri="{FF2B5EF4-FFF2-40B4-BE49-F238E27FC236}">
                  <a16:creationId xmlns:a16="http://schemas.microsoft.com/office/drawing/2014/main" id="{61422F63-5C1C-F9F6-AF92-BF46F726D8F4}"/>
                </a:ext>
              </a:extLst>
            </p:cNvPr>
            <p:cNvCxnSpPr>
              <a:cxnSpLocks/>
            </p:cNvCxnSpPr>
            <p:nvPr/>
          </p:nvCxnSpPr>
          <p:spPr>
            <a:xfrm flipH="1">
              <a:off x="8270155" y="2704508"/>
              <a:ext cx="1307207" cy="4412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220ECBB-3B33-4C6E-A60C-C47D2C4A042F}"/>
                </a:ext>
              </a:extLst>
            </p:cNvPr>
            <p:cNvCxnSpPr>
              <a:cxnSpLocks/>
            </p:cNvCxnSpPr>
            <p:nvPr/>
          </p:nvCxnSpPr>
          <p:spPr>
            <a:xfrm flipH="1">
              <a:off x="8285489" y="2751608"/>
              <a:ext cx="1272671" cy="26052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63" name="Object 13">
            <a:extLst>
              <a:ext uri="{FF2B5EF4-FFF2-40B4-BE49-F238E27FC236}">
                <a16:creationId xmlns:a16="http://schemas.microsoft.com/office/drawing/2014/main" id="{03DE440B-9972-96BB-1FF8-6160388DCE4E}"/>
              </a:ext>
            </a:extLst>
          </p:cNvPr>
          <p:cNvGraphicFramePr>
            <a:graphicFrameLocks noChangeAspect="1"/>
          </p:cNvGraphicFramePr>
          <p:nvPr>
            <p:extLst>
              <p:ext uri="{D42A27DB-BD31-4B8C-83A1-F6EECF244321}">
                <p14:modId xmlns:p14="http://schemas.microsoft.com/office/powerpoint/2010/main" val="46921995"/>
              </p:ext>
            </p:extLst>
          </p:nvPr>
        </p:nvGraphicFramePr>
        <p:xfrm>
          <a:off x="7698872" y="5688827"/>
          <a:ext cx="1928813" cy="485775"/>
        </p:xfrm>
        <a:graphic>
          <a:graphicData uri="http://schemas.openxmlformats.org/presentationml/2006/ole">
            <mc:AlternateContent xmlns:mc="http://schemas.openxmlformats.org/markup-compatibility/2006">
              <mc:Choice xmlns:v="urn:schemas-microsoft-com:vml" Requires="v">
                <p:oleObj name="Equation" r:id="rId48" imgW="1104840" imgH="279360" progId="Equation.DSMT4">
                  <p:embed/>
                </p:oleObj>
              </mc:Choice>
              <mc:Fallback>
                <p:oleObj name="Equation" r:id="rId48" imgW="1104840" imgH="279360" progId="Equation.DSMT4">
                  <p:embed/>
                  <p:pic>
                    <p:nvPicPr>
                      <p:cNvPr id="33" name="Object 13">
                        <a:extLst>
                          <a:ext uri="{FF2B5EF4-FFF2-40B4-BE49-F238E27FC236}">
                            <a16:creationId xmlns:a16="http://schemas.microsoft.com/office/drawing/2014/main" id="{3135815D-FDEE-F911-EC46-8767B5FF36CA}"/>
                          </a:ext>
                        </a:extLst>
                      </p:cNvPr>
                      <p:cNvPicPr>
                        <a:picLocks noChangeAspect="1" noChangeArrowheads="1"/>
                      </p:cNvPicPr>
                      <p:nvPr/>
                    </p:nvPicPr>
                    <p:blipFill>
                      <a:blip r:embed="rId49"/>
                      <a:srcRect/>
                      <a:stretch>
                        <a:fillRect/>
                      </a:stretch>
                    </p:blipFill>
                    <p:spPr bwMode="auto">
                      <a:xfrm>
                        <a:off x="7698872" y="5688827"/>
                        <a:ext cx="1928813" cy="485775"/>
                      </a:xfrm>
                      <a:prstGeom prst="rect">
                        <a:avLst/>
                      </a:prstGeom>
                      <a:noFill/>
                      <a:ln>
                        <a:noFill/>
                      </a:ln>
                      <a:effectLst/>
                    </p:spPr>
                  </p:pic>
                </p:oleObj>
              </mc:Fallback>
            </mc:AlternateContent>
          </a:graphicData>
        </a:graphic>
      </p:graphicFrame>
      <p:cxnSp>
        <p:nvCxnSpPr>
          <p:cNvPr id="64" name="Straight Connector 63">
            <a:extLst>
              <a:ext uri="{FF2B5EF4-FFF2-40B4-BE49-F238E27FC236}">
                <a16:creationId xmlns:a16="http://schemas.microsoft.com/office/drawing/2014/main" id="{A77A2DB4-56AA-EE3F-E4D6-76EA58BE8771}"/>
              </a:ext>
            </a:extLst>
          </p:cNvPr>
          <p:cNvCxnSpPr>
            <a:cxnSpLocks/>
          </p:cNvCxnSpPr>
          <p:nvPr/>
        </p:nvCxnSpPr>
        <p:spPr>
          <a:xfrm>
            <a:off x="8522009" y="2559007"/>
            <a:ext cx="0" cy="2116181"/>
          </a:xfrm>
          <a:prstGeom prst="line">
            <a:avLst/>
          </a:prstGeom>
          <a:ln w="317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66" name="Object 13">
            <a:extLst>
              <a:ext uri="{FF2B5EF4-FFF2-40B4-BE49-F238E27FC236}">
                <a16:creationId xmlns:a16="http://schemas.microsoft.com/office/drawing/2014/main" id="{02D6D50A-C17F-8A7A-8FD9-665B12FD23D0}"/>
              </a:ext>
            </a:extLst>
          </p:cNvPr>
          <p:cNvGraphicFramePr>
            <a:graphicFrameLocks noChangeAspect="1"/>
          </p:cNvGraphicFramePr>
          <p:nvPr>
            <p:extLst>
              <p:ext uri="{D42A27DB-BD31-4B8C-83A1-F6EECF244321}">
                <p14:modId xmlns:p14="http://schemas.microsoft.com/office/powerpoint/2010/main" val="3186782330"/>
              </p:ext>
            </p:extLst>
          </p:nvPr>
        </p:nvGraphicFramePr>
        <p:xfrm>
          <a:off x="7732713" y="6205538"/>
          <a:ext cx="1773237" cy="485775"/>
        </p:xfrm>
        <a:graphic>
          <a:graphicData uri="http://schemas.openxmlformats.org/presentationml/2006/ole">
            <mc:AlternateContent xmlns:mc="http://schemas.openxmlformats.org/markup-compatibility/2006">
              <mc:Choice xmlns:v="urn:schemas-microsoft-com:vml" Requires="v">
                <p:oleObj name="Equation" r:id="rId50" imgW="1015920" imgH="279360" progId="Equation.DSMT4">
                  <p:embed/>
                </p:oleObj>
              </mc:Choice>
              <mc:Fallback>
                <p:oleObj name="Equation" r:id="rId50" imgW="1015920" imgH="279360" progId="Equation.DSMT4">
                  <p:embed/>
                  <p:pic>
                    <p:nvPicPr>
                      <p:cNvPr id="63" name="Object 13">
                        <a:extLst>
                          <a:ext uri="{FF2B5EF4-FFF2-40B4-BE49-F238E27FC236}">
                            <a16:creationId xmlns:a16="http://schemas.microsoft.com/office/drawing/2014/main" id="{03DE440B-9972-96BB-1FF8-6160388DCE4E}"/>
                          </a:ext>
                        </a:extLst>
                      </p:cNvPr>
                      <p:cNvPicPr>
                        <a:picLocks noChangeAspect="1" noChangeArrowheads="1"/>
                      </p:cNvPicPr>
                      <p:nvPr/>
                    </p:nvPicPr>
                    <p:blipFill>
                      <a:blip r:embed="rId51"/>
                      <a:srcRect/>
                      <a:stretch>
                        <a:fillRect/>
                      </a:stretch>
                    </p:blipFill>
                    <p:spPr bwMode="auto">
                      <a:xfrm>
                        <a:off x="7732713" y="6205538"/>
                        <a:ext cx="1773237" cy="4857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79174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80">
                                          <p:stCondLst>
                                            <p:cond delay="0"/>
                                          </p:stCondLst>
                                        </p:cTn>
                                        <p:tgtEl>
                                          <p:spTgt spid="38"/>
                                        </p:tgtEl>
                                      </p:cBhvr>
                                    </p:animEffect>
                                    <p:anim calcmode="lin" valueType="num">
                                      <p:cBhvr>
                                        <p:cTn id="13"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8" dur="26">
                                          <p:stCondLst>
                                            <p:cond delay="650"/>
                                          </p:stCondLst>
                                        </p:cTn>
                                        <p:tgtEl>
                                          <p:spTgt spid="38"/>
                                        </p:tgtEl>
                                      </p:cBhvr>
                                      <p:to x="100000" y="60000"/>
                                    </p:animScale>
                                    <p:animScale>
                                      <p:cBhvr>
                                        <p:cTn id="19" dur="166" decel="50000">
                                          <p:stCondLst>
                                            <p:cond delay="676"/>
                                          </p:stCondLst>
                                        </p:cTn>
                                        <p:tgtEl>
                                          <p:spTgt spid="38"/>
                                        </p:tgtEl>
                                      </p:cBhvr>
                                      <p:to x="100000" y="100000"/>
                                    </p:animScale>
                                    <p:animScale>
                                      <p:cBhvr>
                                        <p:cTn id="20" dur="26">
                                          <p:stCondLst>
                                            <p:cond delay="1312"/>
                                          </p:stCondLst>
                                        </p:cTn>
                                        <p:tgtEl>
                                          <p:spTgt spid="38"/>
                                        </p:tgtEl>
                                      </p:cBhvr>
                                      <p:to x="100000" y="80000"/>
                                    </p:animScale>
                                    <p:animScale>
                                      <p:cBhvr>
                                        <p:cTn id="21" dur="166" decel="50000">
                                          <p:stCondLst>
                                            <p:cond delay="1338"/>
                                          </p:stCondLst>
                                        </p:cTn>
                                        <p:tgtEl>
                                          <p:spTgt spid="38"/>
                                        </p:tgtEl>
                                      </p:cBhvr>
                                      <p:to x="100000" y="100000"/>
                                    </p:animScale>
                                    <p:animScale>
                                      <p:cBhvr>
                                        <p:cTn id="22" dur="26">
                                          <p:stCondLst>
                                            <p:cond delay="1642"/>
                                          </p:stCondLst>
                                        </p:cTn>
                                        <p:tgtEl>
                                          <p:spTgt spid="38"/>
                                        </p:tgtEl>
                                      </p:cBhvr>
                                      <p:to x="100000" y="90000"/>
                                    </p:animScale>
                                    <p:animScale>
                                      <p:cBhvr>
                                        <p:cTn id="23" dur="166" decel="50000">
                                          <p:stCondLst>
                                            <p:cond delay="1668"/>
                                          </p:stCondLst>
                                        </p:cTn>
                                        <p:tgtEl>
                                          <p:spTgt spid="38"/>
                                        </p:tgtEl>
                                      </p:cBhvr>
                                      <p:to x="100000" y="100000"/>
                                    </p:animScale>
                                    <p:animScale>
                                      <p:cBhvr>
                                        <p:cTn id="24" dur="26">
                                          <p:stCondLst>
                                            <p:cond delay="1808"/>
                                          </p:stCondLst>
                                        </p:cTn>
                                        <p:tgtEl>
                                          <p:spTgt spid="38"/>
                                        </p:tgtEl>
                                      </p:cBhvr>
                                      <p:to x="100000" y="95000"/>
                                    </p:animScale>
                                    <p:animScale>
                                      <p:cBhvr>
                                        <p:cTn id="25" dur="166" decel="50000">
                                          <p:stCondLst>
                                            <p:cond delay="1834"/>
                                          </p:stCondLst>
                                        </p:cTn>
                                        <p:tgtEl>
                                          <p:spTgt spid="3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down)">
                                      <p:cBhvr>
                                        <p:cTn id="35" dur="580">
                                          <p:stCondLst>
                                            <p:cond delay="0"/>
                                          </p:stCondLst>
                                        </p:cTn>
                                        <p:tgtEl>
                                          <p:spTgt spid="39"/>
                                        </p:tgtEl>
                                      </p:cBhvr>
                                    </p:animEffect>
                                    <p:anim calcmode="lin" valueType="num">
                                      <p:cBhvr>
                                        <p:cTn id="3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41" dur="26">
                                          <p:stCondLst>
                                            <p:cond delay="650"/>
                                          </p:stCondLst>
                                        </p:cTn>
                                        <p:tgtEl>
                                          <p:spTgt spid="39"/>
                                        </p:tgtEl>
                                      </p:cBhvr>
                                      <p:to x="100000" y="60000"/>
                                    </p:animScale>
                                    <p:animScale>
                                      <p:cBhvr>
                                        <p:cTn id="42" dur="166" decel="50000">
                                          <p:stCondLst>
                                            <p:cond delay="676"/>
                                          </p:stCondLst>
                                        </p:cTn>
                                        <p:tgtEl>
                                          <p:spTgt spid="39"/>
                                        </p:tgtEl>
                                      </p:cBhvr>
                                      <p:to x="100000" y="100000"/>
                                    </p:animScale>
                                    <p:animScale>
                                      <p:cBhvr>
                                        <p:cTn id="43" dur="26">
                                          <p:stCondLst>
                                            <p:cond delay="1312"/>
                                          </p:stCondLst>
                                        </p:cTn>
                                        <p:tgtEl>
                                          <p:spTgt spid="39"/>
                                        </p:tgtEl>
                                      </p:cBhvr>
                                      <p:to x="100000" y="80000"/>
                                    </p:animScale>
                                    <p:animScale>
                                      <p:cBhvr>
                                        <p:cTn id="44" dur="166" decel="50000">
                                          <p:stCondLst>
                                            <p:cond delay="1338"/>
                                          </p:stCondLst>
                                        </p:cTn>
                                        <p:tgtEl>
                                          <p:spTgt spid="39"/>
                                        </p:tgtEl>
                                      </p:cBhvr>
                                      <p:to x="100000" y="100000"/>
                                    </p:animScale>
                                    <p:animScale>
                                      <p:cBhvr>
                                        <p:cTn id="45" dur="26">
                                          <p:stCondLst>
                                            <p:cond delay="1642"/>
                                          </p:stCondLst>
                                        </p:cTn>
                                        <p:tgtEl>
                                          <p:spTgt spid="39"/>
                                        </p:tgtEl>
                                      </p:cBhvr>
                                      <p:to x="100000" y="90000"/>
                                    </p:animScale>
                                    <p:animScale>
                                      <p:cBhvr>
                                        <p:cTn id="46" dur="166" decel="50000">
                                          <p:stCondLst>
                                            <p:cond delay="1668"/>
                                          </p:stCondLst>
                                        </p:cTn>
                                        <p:tgtEl>
                                          <p:spTgt spid="39"/>
                                        </p:tgtEl>
                                      </p:cBhvr>
                                      <p:to x="100000" y="100000"/>
                                    </p:animScale>
                                    <p:animScale>
                                      <p:cBhvr>
                                        <p:cTn id="47" dur="26">
                                          <p:stCondLst>
                                            <p:cond delay="1808"/>
                                          </p:stCondLst>
                                        </p:cTn>
                                        <p:tgtEl>
                                          <p:spTgt spid="39"/>
                                        </p:tgtEl>
                                      </p:cBhvr>
                                      <p:to x="100000" y="95000"/>
                                    </p:animScale>
                                    <p:animScale>
                                      <p:cBhvr>
                                        <p:cTn id="48" dur="166" decel="50000">
                                          <p:stCondLst>
                                            <p:cond delay="1834"/>
                                          </p:stCondLst>
                                        </p:cTn>
                                        <p:tgtEl>
                                          <p:spTgt spid="39"/>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80">
                                          <p:stCondLst>
                                            <p:cond delay="0"/>
                                          </p:stCondLst>
                                        </p:cTn>
                                        <p:tgtEl>
                                          <p:spTgt spid="40"/>
                                        </p:tgtEl>
                                      </p:cBhvr>
                                    </p:animEffect>
                                    <p:anim calcmode="lin" valueType="num">
                                      <p:cBhvr>
                                        <p:cTn id="5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9" dur="26">
                                          <p:stCondLst>
                                            <p:cond delay="650"/>
                                          </p:stCondLst>
                                        </p:cTn>
                                        <p:tgtEl>
                                          <p:spTgt spid="40"/>
                                        </p:tgtEl>
                                      </p:cBhvr>
                                      <p:to x="100000" y="60000"/>
                                    </p:animScale>
                                    <p:animScale>
                                      <p:cBhvr>
                                        <p:cTn id="60" dur="166" decel="50000">
                                          <p:stCondLst>
                                            <p:cond delay="676"/>
                                          </p:stCondLst>
                                        </p:cTn>
                                        <p:tgtEl>
                                          <p:spTgt spid="40"/>
                                        </p:tgtEl>
                                      </p:cBhvr>
                                      <p:to x="100000" y="100000"/>
                                    </p:animScale>
                                    <p:animScale>
                                      <p:cBhvr>
                                        <p:cTn id="61" dur="26">
                                          <p:stCondLst>
                                            <p:cond delay="1312"/>
                                          </p:stCondLst>
                                        </p:cTn>
                                        <p:tgtEl>
                                          <p:spTgt spid="40"/>
                                        </p:tgtEl>
                                      </p:cBhvr>
                                      <p:to x="100000" y="80000"/>
                                    </p:animScale>
                                    <p:animScale>
                                      <p:cBhvr>
                                        <p:cTn id="62" dur="166" decel="50000">
                                          <p:stCondLst>
                                            <p:cond delay="1338"/>
                                          </p:stCondLst>
                                        </p:cTn>
                                        <p:tgtEl>
                                          <p:spTgt spid="40"/>
                                        </p:tgtEl>
                                      </p:cBhvr>
                                      <p:to x="100000" y="100000"/>
                                    </p:animScale>
                                    <p:animScale>
                                      <p:cBhvr>
                                        <p:cTn id="63" dur="26">
                                          <p:stCondLst>
                                            <p:cond delay="1642"/>
                                          </p:stCondLst>
                                        </p:cTn>
                                        <p:tgtEl>
                                          <p:spTgt spid="40"/>
                                        </p:tgtEl>
                                      </p:cBhvr>
                                      <p:to x="100000" y="90000"/>
                                    </p:animScale>
                                    <p:animScale>
                                      <p:cBhvr>
                                        <p:cTn id="64" dur="166" decel="50000">
                                          <p:stCondLst>
                                            <p:cond delay="1668"/>
                                          </p:stCondLst>
                                        </p:cTn>
                                        <p:tgtEl>
                                          <p:spTgt spid="40"/>
                                        </p:tgtEl>
                                      </p:cBhvr>
                                      <p:to x="100000" y="100000"/>
                                    </p:animScale>
                                    <p:animScale>
                                      <p:cBhvr>
                                        <p:cTn id="65" dur="26">
                                          <p:stCondLst>
                                            <p:cond delay="1808"/>
                                          </p:stCondLst>
                                        </p:cTn>
                                        <p:tgtEl>
                                          <p:spTgt spid="40"/>
                                        </p:tgtEl>
                                      </p:cBhvr>
                                      <p:to x="100000" y="95000"/>
                                    </p:animScale>
                                    <p:animScale>
                                      <p:cBhvr>
                                        <p:cTn id="66" dur="166" decel="50000">
                                          <p:stCondLst>
                                            <p:cond delay="1834"/>
                                          </p:stCondLst>
                                        </p:cTn>
                                        <p:tgtEl>
                                          <p:spTgt spid="40"/>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wipe(down)">
                                      <p:cBhvr>
                                        <p:cTn id="76" dur="580">
                                          <p:stCondLst>
                                            <p:cond delay="0"/>
                                          </p:stCondLst>
                                        </p:cTn>
                                        <p:tgtEl>
                                          <p:spTgt spid="41"/>
                                        </p:tgtEl>
                                      </p:cBhvr>
                                    </p:animEffect>
                                    <p:anim calcmode="lin" valueType="num">
                                      <p:cBhvr>
                                        <p:cTn id="77"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82" dur="26">
                                          <p:stCondLst>
                                            <p:cond delay="650"/>
                                          </p:stCondLst>
                                        </p:cTn>
                                        <p:tgtEl>
                                          <p:spTgt spid="41"/>
                                        </p:tgtEl>
                                      </p:cBhvr>
                                      <p:to x="100000" y="60000"/>
                                    </p:animScale>
                                    <p:animScale>
                                      <p:cBhvr>
                                        <p:cTn id="83" dur="166" decel="50000">
                                          <p:stCondLst>
                                            <p:cond delay="676"/>
                                          </p:stCondLst>
                                        </p:cTn>
                                        <p:tgtEl>
                                          <p:spTgt spid="41"/>
                                        </p:tgtEl>
                                      </p:cBhvr>
                                      <p:to x="100000" y="100000"/>
                                    </p:animScale>
                                    <p:animScale>
                                      <p:cBhvr>
                                        <p:cTn id="84" dur="26">
                                          <p:stCondLst>
                                            <p:cond delay="1312"/>
                                          </p:stCondLst>
                                        </p:cTn>
                                        <p:tgtEl>
                                          <p:spTgt spid="41"/>
                                        </p:tgtEl>
                                      </p:cBhvr>
                                      <p:to x="100000" y="80000"/>
                                    </p:animScale>
                                    <p:animScale>
                                      <p:cBhvr>
                                        <p:cTn id="85" dur="166" decel="50000">
                                          <p:stCondLst>
                                            <p:cond delay="1338"/>
                                          </p:stCondLst>
                                        </p:cTn>
                                        <p:tgtEl>
                                          <p:spTgt spid="41"/>
                                        </p:tgtEl>
                                      </p:cBhvr>
                                      <p:to x="100000" y="100000"/>
                                    </p:animScale>
                                    <p:animScale>
                                      <p:cBhvr>
                                        <p:cTn id="86" dur="26">
                                          <p:stCondLst>
                                            <p:cond delay="1642"/>
                                          </p:stCondLst>
                                        </p:cTn>
                                        <p:tgtEl>
                                          <p:spTgt spid="41"/>
                                        </p:tgtEl>
                                      </p:cBhvr>
                                      <p:to x="100000" y="90000"/>
                                    </p:animScale>
                                    <p:animScale>
                                      <p:cBhvr>
                                        <p:cTn id="87" dur="166" decel="50000">
                                          <p:stCondLst>
                                            <p:cond delay="1668"/>
                                          </p:stCondLst>
                                        </p:cTn>
                                        <p:tgtEl>
                                          <p:spTgt spid="41"/>
                                        </p:tgtEl>
                                      </p:cBhvr>
                                      <p:to x="100000" y="100000"/>
                                    </p:animScale>
                                    <p:animScale>
                                      <p:cBhvr>
                                        <p:cTn id="88" dur="26">
                                          <p:stCondLst>
                                            <p:cond delay="1808"/>
                                          </p:stCondLst>
                                        </p:cTn>
                                        <p:tgtEl>
                                          <p:spTgt spid="41"/>
                                        </p:tgtEl>
                                      </p:cBhvr>
                                      <p:to x="100000" y="95000"/>
                                    </p:animScale>
                                    <p:animScale>
                                      <p:cBhvr>
                                        <p:cTn id="89" dur="166" decel="50000">
                                          <p:stCondLst>
                                            <p:cond delay="1834"/>
                                          </p:stCondLst>
                                        </p:cTn>
                                        <p:tgtEl>
                                          <p:spTgt spid="41"/>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down)">
                                      <p:cBhvr>
                                        <p:cTn id="94" dur="580">
                                          <p:stCondLst>
                                            <p:cond delay="0"/>
                                          </p:stCondLst>
                                        </p:cTn>
                                        <p:tgtEl>
                                          <p:spTgt spid="42"/>
                                        </p:tgtEl>
                                      </p:cBhvr>
                                    </p:animEffect>
                                    <p:anim calcmode="lin" valueType="num">
                                      <p:cBhvr>
                                        <p:cTn id="9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00" dur="26">
                                          <p:stCondLst>
                                            <p:cond delay="650"/>
                                          </p:stCondLst>
                                        </p:cTn>
                                        <p:tgtEl>
                                          <p:spTgt spid="42"/>
                                        </p:tgtEl>
                                      </p:cBhvr>
                                      <p:to x="100000" y="60000"/>
                                    </p:animScale>
                                    <p:animScale>
                                      <p:cBhvr>
                                        <p:cTn id="101" dur="166" decel="50000">
                                          <p:stCondLst>
                                            <p:cond delay="676"/>
                                          </p:stCondLst>
                                        </p:cTn>
                                        <p:tgtEl>
                                          <p:spTgt spid="42"/>
                                        </p:tgtEl>
                                      </p:cBhvr>
                                      <p:to x="100000" y="100000"/>
                                    </p:animScale>
                                    <p:animScale>
                                      <p:cBhvr>
                                        <p:cTn id="102" dur="26">
                                          <p:stCondLst>
                                            <p:cond delay="1312"/>
                                          </p:stCondLst>
                                        </p:cTn>
                                        <p:tgtEl>
                                          <p:spTgt spid="42"/>
                                        </p:tgtEl>
                                      </p:cBhvr>
                                      <p:to x="100000" y="80000"/>
                                    </p:animScale>
                                    <p:animScale>
                                      <p:cBhvr>
                                        <p:cTn id="103" dur="166" decel="50000">
                                          <p:stCondLst>
                                            <p:cond delay="1338"/>
                                          </p:stCondLst>
                                        </p:cTn>
                                        <p:tgtEl>
                                          <p:spTgt spid="42"/>
                                        </p:tgtEl>
                                      </p:cBhvr>
                                      <p:to x="100000" y="100000"/>
                                    </p:animScale>
                                    <p:animScale>
                                      <p:cBhvr>
                                        <p:cTn id="104" dur="26">
                                          <p:stCondLst>
                                            <p:cond delay="1642"/>
                                          </p:stCondLst>
                                        </p:cTn>
                                        <p:tgtEl>
                                          <p:spTgt spid="42"/>
                                        </p:tgtEl>
                                      </p:cBhvr>
                                      <p:to x="100000" y="90000"/>
                                    </p:animScale>
                                    <p:animScale>
                                      <p:cBhvr>
                                        <p:cTn id="105" dur="166" decel="50000">
                                          <p:stCondLst>
                                            <p:cond delay="1668"/>
                                          </p:stCondLst>
                                        </p:cTn>
                                        <p:tgtEl>
                                          <p:spTgt spid="42"/>
                                        </p:tgtEl>
                                      </p:cBhvr>
                                      <p:to x="100000" y="100000"/>
                                    </p:animScale>
                                    <p:animScale>
                                      <p:cBhvr>
                                        <p:cTn id="106" dur="26">
                                          <p:stCondLst>
                                            <p:cond delay="1808"/>
                                          </p:stCondLst>
                                        </p:cTn>
                                        <p:tgtEl>
                                          <p:spTgt spid="42"/>
                                        </p:tgtEl>
                                      </p:cBhvr>
                                      <p:to x="100000" y="95000"/>
                                    </p:animScale>
                                    <p:animScale>
                                      <p:cBhvr>
                                        <p:cTn id="107" dur="166" decel="50000">
                                          <p:stCondLst>
                                            <p:cond delay="1834"/>
                                          </p:stCondLst>
                                        </p:cTn>
                                        <p:tgtEl>
                                          <p:spTgt spid="42"/>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cTn>
                              </p:par>
                            </p:childTnLst>
                          </p:cTn>
                        </p:par>
                      </p:childTnLst>
                    </p:cTn>
                  </p:par>
                  <p:par>
                    <p:cTn id="118" fill="hold">
                      <p:stCondLst>
                        <p:cond delay="indefinite"/>
                      </p:stCondLst>
                      <p:childTnLst>
                        <p:par>
                          <p:cTn id="119" fill="hold">
                            <p:stCondLst>
                              <p:cond delay="0"/>
                            </p:stCondLst>
                            <p:childTnLst>
                              <p:par>
                                <p:cTn id="120" presetID="45" presetClass="entr" presetSubtype="0" fill="hold" nodeType="click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fade">
                                      <p:cBhvr>
                                        <p:cTn id="122" dur="2000"/>
                                        <p:tgtEl>
                                          <p:spTgt spid="43"/>
                                        </p:tgtEl>
                                      </p:cBhvr>
                                    </p:animEffect>
                                    <p:anim calcmode="lin" valueType="num">
                                      <p:cBhvr>
                                        <p:cTn id="123" dur="2000" fill="hold"/>
                                        <p:tgtEl>
                                          <p:spTgt spid="43"/>
                                        </p:tgtEl>
                                        <p:attrNameLst>
                                          <p:attrName>ppt_w</p:attrName>
                                        </p:attrNameLst>
                                      </p:cBhvr>
                                      <p:tavLst>
                                        <p:tav tm="0" fmla="#ppt_w*sin(2.5*pi*$)">
                                          <p:val>
                                            <p:fltVal val="0"/>
                                          </p:val>
                                        </p:tav>
                                        <p:tav tm="100000">
                                          <p:val>
                                            <p:fltVal val="1"/>
                                          </p:val>
                                        </p:tav>
                                      </p:tavLst>
                                    </p:anim>
                                    <p:anim calcmode="lin" valueType="num">
                                      <p:cBhvr>
                                        <p:cTn id="124" dur="20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45" presetClass="entr" presetSubtype="0" fill="hold" nodeType="clickEffect">
                                  <p:stCondLst>
                                    <p:cond delay="0"/>
                                  </p:stCondLst>
                                  <p:childTnLst>
                                    <p:set>
                                      <p:cBhvr>
                                        <p:cTn id="128" dur="1" fill="hold">
                                          <p:stCondLst>
                                            <p:cond delay="0"/>
                                          </p:stCondLst>
                                        </p:cTn>
                                        <p:tgtEl>
                                          <p:spTgt spid="44"/>
                                        </p:tgtEl>
                                        <p:attrNameLst>
                                          <p:attrName>style.visibility</p:attrName>
                                        </p:attrNameLst>
                                      </p:cBhvr>
                                      <p:to>
                                        <p:strVal val="visible"/>
                                      </p:to>
                                    </p:set>
                                    <p:animEffect transition="in" filter="fade">
                                      <p:cBhvr>
                                        <p:cTn id="129" dur="2000"/>
                                        <p:tgtEl>
                                          <p:spTgt spid="44"/>
                                        </p:tgtEl>
                                      </p:cBhvr>
                                    </p:animEffect>
                                    <p:anim calcmode="lin" valueType="num">
                                      <p:cBhvr>
                                        <p:cTn id="130" dur="2000" fill="hold"/>
                                        <p:tgtEl>
                                          <p:spTgt spid="44"/>
                                        </p:tgtEl>
                                        <p:attrNameLst>
                                          <p:attrName>ppt_w</p:attrName>
                                        </p:attrNameLst>
                                      </p:cBhvr>
                                      <p:tavLst>
                                        <p:tav tm="0" fmla="#ppt_w*sin(2.5*pi*$)">
                                          <p:val>
                                            <p:fltVal val="0"/>
                                          </p:val>
                                        </p:tav>
                                        <p:tav tm="100000">
                                          <p:val>
                                            <p:fltVal val="1"/>
                                          </p:val>
                                        </p:tav>
                                      </p:tavLst>
                                    </p:anim>
                                    <p:anim calcmode="lin" valueType="num">
                                      <p:cBhvr>
                                        <p:cTn id="131" dur="20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31"/>
                                        </p:tgtEl>
                                        <p:attrNameLst>
                                          <p:attrName>style.visibility</p:attrName>
                                        </p:attrNameLst>
                                      </p:cBhvr>
                                      <p:to>
                                        <p:strVal val="visible"/>
                                      </p:to>
                                    </p:set>
                                    <p:animEffect transition="in" filter="fade">
                                      <p:cBhvr>
                                        <p:cTn id="136" dur="500"/>
                                        <p:tgtEl>
                                          <p:spTgt spid="31"/>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30"/>
                                        </p:tgtEl>
                                        <p:attrNameLst>
                                          <p:attrName>style.visibility</p:attrName>
                                        </p:attrNameLst>
                                      </p:cBhvr>
                                      <p:to>
                                        <p:strVal val="visible"/>
                                      </p:to>
                                    </p:set>
                                    <p:animEffect transition="in" filter="fade">
                                      <p:cBhvr>
                                        <p:cTn id="141" dur="500"/>
                                        <p:tgtEl>
                                          <p:spTgt spid="30"/>
                                        </p:tgtEl>
                                      </p:cBhvr>
                                    </p:animEffect>
                                  </p:childTnLst>
                                </p:cTn>
                              </p:par>
                            </p:childTnLst>
                          </p:cTn>
                        </p:par>
                      </p:childTnLst>
                    </p:cTn>
                  </p:par>
                  <p:par>
                    <p:cTn id="142" fill="hold">
                      <p:stCondLst>
                        <p:cond delay="indefinite"/>
                      </p:stCondLst>
                      <p:childTnLst>
                        <p:par>
                          <p:cTn id="143" fill="hold">
                            <p:stCondLst>
                              <p:cond delay="0"/>
                            </p:stCondLst>
                            <p:childTnLst>
                              <p:par>
                                <p:cTn id="144" presetID="31" presetClass="entr" presetSubtype="0" fill="hold" nodeType="clickEffect">
                                  <p:stCondLst>
                                    <p:cond delay="0"/>
                                  </p:stCondLst>
                                  <p:childTnLst>
                                    <p:set>
                                      <p:cBhvr>
                                        <p:cTn id="145" dur="1" fill="hold">
                                          <p:stCondLst>
                                            <p:cond delay="0"/>
                                          </p:stCondLst>
                                        </p:cTn>
                                        <p:tgtEl>
                                          <p:spTgt spid="32"/>
                                        </p:tgtEl>
                                        <p:attrNameLst>
                                          <p:attrName>style.visibility</p:attrName>
                                        </p:attrNameLst>
                                      </p:cBhvr>
                                      <p:to>
                                        <p:strVal val="visible"/>
                                      </p:to>
                                    </p:set>
                                    <p:anim calcmode="lin" valueType="num">
                                      <p:cBhvr>
                                        <p:cTn id="146" dur="1000" fill="hold"/>
                                        <p:tgtEl>
                                          <p:spTgt spid="32"/>
                                        </p:tgtEl>
                                        <p:attrNameLst>
                                          <p:attrName>ppt_w</p:attrName>
                                        </p:attrNameLst>
                                      </p:cBhvr>
                                      <p:tavLst>
                                        <p:tav tm="0">
                                          <p:val>
                                            <p:fltVal val="0"/>
                                          </p:val>
                                        </p:tav>
                                        <p:tav tm="100000">
                                          <p:val>
                                            <p:strVal val="#ppt_w"/>
                                          </p:val>
                                        </p:tav>
                                      </p:tavLst>
                                    </p:anim>
                                    <p:anim calcmode="lin" valueType="num">
                                      <p:cBhvr>
                                        <p:cTn id="147" dur="1000" fill="hold"/>
                                        <p:tgtEl>
                                          <p:spTgt spid="32"/>
                                        </p:tgtEl>
                                        <p:attrNameLst>
                                          <p:attrName>ppt_h</p:attrName>
                                        </p:attrNameLst>
                                      </p:cBhvr>
                                      <p:tavLst>
                                        <p:tav tm="0">
                                          <p:val>
                                            <p:fltVal val="0"/>
                                          </p:val>
                                        </p:tav>
                                        <p:tav tm="100000">
                                          <p:val>
                                            <p:strVal val="#ppt_h"/>
                                          </p:val>
                                        </p:tav>
                                      </p:tavLst>
                                    </p:anim>
                                    <p:anim calcmode="lin" valueType="num">
                                      <p:cBhvr>
                                        <p:cTn id="148" dur="1000" fill="hold"/>
                                        <p:tgtEl>
                                          <p:spTgt spid="32"/>
                                        </p:tgtEl>
                                        <p:attrNameLst>
                                          <p:attrName>style.rotation</p:attrName>
                                        </p:attrNameLst>
                                      </p:cBhvr>
                                      <p:tavLst>
                                        <p:tav tm="0">
                                          <p:val>
                                            <p:fltVal val="90"/>
                                          </p:val>
                                        </p:tav>
                                        <p:tav tm="100000">
                                          <p:val>
                                            <p:fltVal val="0"/>
                                          </p:val>
                                        </p:tav>
                                      </p:tavLst>
                                    </p:anim>
                                    <p:animEffect transition="in" filter="fade">
                                      <p:cBhvr>
                                        <p:cTn id="149" dur="1000"/>
                                        <p:tgtEl>
                                          <p:spTgt spid="32"/>
                                        </p:tgtEl>
                                      </p:cBhvr>
                                    </p:animEffect>
                                  </p:childTnLst>
                                </p:cTn>
                              </p:par>
                            </p:childTnLst>
                          </p:cTn>
                        </p:par>
                      </p:childTnLst>
                    </p:cTn>
                  </p:par>
                  <p:par>
                    <p:cTn id="150" fill="hold">
                      <p:stCondLst>
                        <p:cond delay="indefinite"/>
                      </p:stCondLst>
                      <p:childTnLst>
                        <p:par>
                          <p:cTn id="151" fill="hold">
                            <p:stCondLst>
                              <p:cond delay="0"/>
                            </p:stCondLst>
                            <p:childTnLst>
                              <p:par>
                                <p:cTn id="152" presetID="31" presetClass="entr" presetSubtype="0" fill="hold" nodeType="clickEffect">
                                  <p:stCondLst>
                                    <p:cond delay="0"/>
                                  </p:stCondLst>
                                  <p:childTnLst>
                                    <p:set>
                                      <p:cBhvr>
                                        <p:cTn id="153" dur="1" fill="hold">
                                          <p:stCondLst>
                                            <p:cond delay="0"/>
                                          </p:stCondLst>
                                        </p:cTn>
                                        <p:tgtEl>
                                          <p:spTgt spid="45"/>
                                        </p:tgtEl>
                                        <p:attrNameLst>
                                          <p:attrName>style.visibility</p:attrName>
                                        </p:attrNameLst>
                                      </p:cBhvr>
                                      <p:to>
                                        <p:strVal val="visible"/>
                                      </p:to>
                                    </p:set>
                                    <p:anim calcmode="lin" valueType="num">
                                      <p:cBhvr>
                                        <p:cTn id="154" dur="1000" fill="hold"/>
                                        <p:tgtEl>
                                          <p:spTgt spid="45"/>
                                        </p:tgtEl>
                                        <p:attrNameLst>
                                          <p:attrName>ppt_w</p:attrName>
                                        </p:attrNameLst>
                                      </p:cBhvr>
                                      <p:tavLst>
                                        <p:tav tm="0">
                                          <p:val>
                                            <p:fltVal val="0"/>
                                          </p:val>
                                        </p:tav>
                                        <p:tav tm="100000">
                                          <p:val>
                                            <p:strVal val="#ppt_w"/>
                                          </p:val>
                                        </p:tav>
                                      </p:tavLst>
                                    </p:anim>
                                    <p:anim calcmode="lin" valueType="num">
                                      <p:cBhvr>
                                        <p:cTn id="155" dur="1000" fill="hold"/>
                                        <p:tgtEl>
                                          <p:spTgt spid="45"/>
                                        </p:tgtEl>
                                        <p:attrNameLst>
                                          <p:attrName>ppt_h</p:attrName>
                                        </p:attrNameLst>
                                      </p:cBhvr>
                                      <p:tavLst>
                                        <p:tav tm="0">
                                          <p:val>
                                            <p:fltVal val="0"/>
                                          </p:val>
                                        </p:tav>
                                        <p:tav tm="100000">
                                          <p:val>
                                            <p:strVal val="#ppt_h"/>
                                          </p:val>
                                        </p:tav>
                                      </p:tavLst>
                                    </p:anim>
                                    <p:anim calcmode="lin" valueType="num">
                                      <p:cBhvr>
                                        <p:cTn id="156" dur="1000" fill="hold"/>
                                        <p:tgtEl>
                                          <p:spTgt spid="45"/>
                                        </p:tgtEl>
                                        <p:attrNameLst>
                                          <p:attrName>style.rotation</p:attrName>
                                        </p:attrNameLst>
                                      </p:cBhvr>
                                      <p:tavLst>
                                        <p:tav tm="0">
                                          <p:val>
                                            <p:fltVal val="90"/>
                                          </p:val>
                                        </p:tav>
                                        <p:tav tm="100000">
                                          <p:val>
                                            <p:fltVal val="0"/>
                                          </p:val>
                                        </p:tav>
                                      </p:tavLst>
                                    </p:anim>
                                    <p:animEffect transition="in" filter="fade">
                                      <p:cBhvr>
                                        <p:cTn id="157" dur="1000"/>
                                        <p:tgtEl>
                                          <p:spTgt spid="45"/>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35"/>
                                        </p:tgtEl>
                                        <p:attrNameLst>
                                          <p:attrName>style.visibility</p:attrName>
                                        </p:attrNameLst>
                                      </p:cBhvr>
                                      <p:to>
                                        <p:strVal val="visible"/>
                                      </p:to>
                                    </p:set>
                                    <p:animEffect transition="in" filter="fade">
                                      <p:cBhvr>
                                        <p:cTn id="162" dur="500"/>
                                        <p:tgtEl>
                                          <p:spTgt spid="35"/>
                                        </p:tgtEl>
                                      </p:cBhvr>
                                    </p:animEffect>
                                  </p:childTnLst>
                                </p:cTn>
                              </p:par>
                            </p:childTnLst>
                          </p:cTn>
                        </p:par>
                      </p:childTnLst>
                    </p:cTn>
                  </p:par>
                  <p:par>
                    <p:cTn id="163" fill="hold">
                      <p:stCondLst>
                        <p:cond delay="indefinite"/>
                      </p:stCondLst>
                      <p:childTnLst>
                        <p:par>
                          <p:cTn id="164" fill="hold">
                            <p:stCondLst>
                              <p:cond delay="0"/>
                            </p:stCondLst>
                            <p:childTnLst>
                              <p:par>
                                <p:cTn id="165" presetID="45" presetClass="entr" presetSubtype="0" fill="hold" nodeType="clickEffect">
                                  <p:stCondLst>
                                    <p:cond delay="0"/>
                                  </p:stCondLst>
                                  <p:childTnLst>
                                    <p:set>
                                      <p:cBhvr>
                                        <p:cTn id="166" dur="1" fill="hold">
                                          <p:stCondLst>
                                            <p:cond delay="0"/>
                                          </p:stCondLst>
                                        </p:cTn>
                                        <p:tgtEl>
                                          <p:spTgt spid="33"/>
                                        </p:tgtEl>
                                        <p:attrNameLst>
                                          <p:attrName>style.visibility</p:attrName>
                                        </p:attrNameLst>
                                      </p:cBhvr>
                                      <p:to>
                                        <p:strVal val="visible"/>
                                      </p:to>
                                    </p:set>
                                    <p:animEffect transition="in" filter="fade">
                                      <p:cBhvr>
                                        <p:cTn id="167" dur="2000"/>
                                        <p:tgtEl>
                                          <p:spTgt spid="33"/>
                                        </p:tgtEl>
                                      </p:cBhvr>
                                    </p:animEffect>
                                    <p:anim calcmode="lin" valueType="num">
                                      <p:cBhvr>
                                        <p:cTn id="168" dur="2000" fill="hold"/>
                                        <p:tgtEl>
                                          <p:spTgt spid="33"/>
                                        </p:tgtEl>
                                        <p:attrNameLst>
                                          <p:attrName>ppt_w</p:attrName>
                                        </p:attrNameLst>
                                      </p:cBhvr>
                                      <p:tavLst>
                                        <p:tav tm="0" fmla="#ppt_w*sin(2.5*pi*$)">
                                          <p:val>
                                            <p:fltVal val="0"/>
                                          </p:val>
                                        </p:tav>
                                        <p:tav tm="100000">
                                          <p:val>
                                            <p:fltVal val="1"/>
                                          </p:val>
                                        </p:tav>
                                      </p:tavLst>
                                    </p:anim>
                                    <p:anim calcmode="lin" valueType="num">
                                      <p:cBhvr>
                                        <p:cTn id="169" dur="20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170" fill="hold">
                      <p:stCondLst>
                        <p:cond delay="indefinite"/>
                      </p:stCondLst>
                      <p:childTnLst>
                        <p:par>
                          <p:cTn id="171" fill="hold">
                            <p:stCondLst>
                              <p:cond delay="0"/>
                            </p:stCondLst>
                            <p:childTnLst>
                              <p:par>
                                <p:cTn id="172" presetID="31" presetClass="entr" presetSubtype="0" fill="hold" nodeType="clickEffect">
                                  <p:stCondLst>
                                    <p:cond delay="0"/>
                                  </p:stCondLst>
                                  <p:childTnLst>
                                    <p:set>
                                      <p:cBhvr>
                                        <p:cTn id="173" dur="1" fill="hold">
                                          <p:stCondLst>
                                            <p:cond delay="0"/>
                                          </p:stCondLst>
                                        </p:cTn>
                                        <p:tgtEl>
                                          <p:spTgt spid="46"/>
                                        </p:tgtEl>
                                        <p:attrNameLst>
                                          <p:attrName>style.visibility</p:attrName>
                                        </p:attrNameLst>
                                      </p:cBhvr>
                                      <p:to>
                                        <p:strVal val="visible"/>
                                      </p:to>
                                    </p:set>
                                    <p:anim calcmode="lin" valueType="num">
                                      <p:cBhvr>
                                        <p:cTn id="174" dur="1000" fill="hold"/>
                                        <p:tgtEl>
                                          <p:spTgt spid="46"/>
                                        </p:tgtEl>
                                        <p:attrNameLst>
                                          <p:attrName>ppt_w</p:attrName>
                                        </p:attrNameLst>
                                      </p:cBhvr>
                                      <p:tavLst>
                                        <p:tav tm="0">
                                          <p:val>
                                            <p:fltVal val="0"/>
                                          </p:val>
                                        </p:tav>
                                        <p:tav tm="100000">
                                          <p:val>
                                            <p:strVal val="#ppt_w"/>
                                          </p:val>
                                        </p:tav>
                                      </p:tavLst>
                                    </p:anim>
                                    <p:anim calcmode="lin" valueType="num">
                                      <p:cBhvr>
                                        <p:cTn id="175" dur="1000" fill="hold"/>
                                        <p:tgtEl>
                                          <p:spTgt spid="46"/>
                                        </p:tgtEl>
                                        <p:attrNameLst>
                                          <p:attrName>ppt_h</p:attrName>
                                        </p:attrNameLst>
                                      </p:cBhvr>
                                      <p:tavLst>
                                        <p:tav tm="0">
                                          <p:val>
                                            <p:fltVal val="0"/>
                                          </p:val>
                                        </p:tav>
                                        <p:tav tm="100000">
                                          <p:val>
                                            <p:strVal val="#ppt_h"/>
                                          </p:val>
                                        </p:tav>
                                      </p:tavLst>
                                    </p:anim>
                                    <p:anim calcmode="lin" valueType="num">
                                      <p:cBhvr>
                                        <p:cTn id="176" dur="1000" fill="hold"/>
                                        <p:tgtEl>
                                          <p:spTgt spid="46"/>
                                        </p:tgtEl>
                                        <p:attrNameLst>
                                          <p:attrName>style.rotation</p:attrName>
                                        </p:attrNameLst>
                                      </p:cBhvr>
                                      <p:tavLst>
                                        <p:tav tm="0">
                                          <p:val>
                                            <p:fltVal val="90"/>
                                          </p:val>
                                        </p:tav>
                                        <p:tav tm="100000">
                                          <p:val>
                                            <p:fltVal val="0"/>
                                          </p:val>
                                        </p:tav>
                                      </p:tavLst>
                                    </p:anim>
                                    <p:animEffect transition="in" filter="fade">
                                      <p:cBhvr>
                                        <p:cTn id="177" dur="1000"/>
                                        <p:tgtEl>
                                          <p:spTgt spid="46"/>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37"/>
                                        </p:tgtEl>
                                        <p:attrNameLst>
                                          <p:attrName>style.visibility</p:attrName>
                                        </p:attrNameLst>
                                      </p:cBhvr>
                                      <p:to>
                                        <p:strVal val="visible"/>
                                      </p:to>
                                    </p:set>
                                    <p:animEffect transition="in" filter="fade">
                                      <p:cBhvr>
                                        <p:cTn id="182" dur="500"/>
                                        <p:tgtEl>
                                          <p:spTgt spid="37"/>
                                        </p:tgtEl>
                                      </p:cBhvr>
                                    </p:animEffect>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grpId="0" nodeType="clickEffect">
                                  <p:stCondLst>
                                    <p:cond delay="0"/>
                                  </p:stCondLst>
                                  <p:childTnLst>
                                    <p:set>
                                      <p:cBhvr>
                                        <p:cTn id="186" dur="1" fill="hold">
                                          <p:stCondLst>
                                            <p:cond delay="0"/>
                                          </p:stCondLst>
                                        </p:cTn>
                                        <p:tgtEl>
                                          <p:spTgt spid="47"/>
                                        </p:tgtEl>
                                        <p:attrNameLst>
                                          <p:attrName>style.visibility</p:attrName>
                                        </p:attrNameLst>
                                      </p:cBhvr>
                                      <p:to>
                                        <p:strVal val="visible"/>
                                      </p:to>
                                    </p:set>
                                    <p:animEffect transition="in" filter="wipe(down)">
                                      <p:cBhvr>
                                        <p:cTn id="187" dur="580">
                                          <p:stCondLst>
                                            <p:cond delay="0"/>
                                          </p:stCondLst>
                                        </p:cTn>
                                        <p:tgtEl>
                                          <p:spTgt spid="47"/>
                                        </p:tgtEl>
                                      </p:cBhvr>
                                    </p:animEffect>
                                    <p:anim calcmode="lin" valueType="num">
                                      <p:cBhvr>
                                        <p:cTn id="18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93" dur="26">
                                          <p:stCondLst>
                                            <p:cond delay="650"/>
                                          </p:stCondLst>
                                        </p:cTn>
                                        <p:tgtEl>
                                          <p:spTgt spid="47"/>
                                        </p:tgtEl>
                                      </p:cBhvr>
                                      <p:to x="100000" y="60000"/>
                                    </p:animScale>
                                    <p:animScale>
                                      <p:cBhvr>
                                        <p:cTn id="194" dur="166" decel="50000">
                                          <p:stCondLst>
                                            <p:cond delay="676"/>
                                          </p:stCondLst>
                                        </p:cTn>
                                        <p:tgtEl>
                                          <p:spTgt spid="47"/>
                                        </p:tgtEl>
                                      </p:cBhvr>
                                      <p:to x="100000" y="100000"/>
                                    </p:animScale>
                                    <p:animScale>
                                      <p:cBhvr>
                                        <p:cTn id="195" dur="26">
                                          <p:stCondLst>
                                            <p:cond delay="1312"/>
                                          </p:stCondLst>
                                        </p:cTn>
                                        <p:tgtEl>
                                          <p:spTgt spid="47"/>
                                        </p:tgtEl>
                                      </p:cBhvr>
                                      <p:to x="100000" y="80000"/>
                                    </p:animScale>
                                    <p:animScale>
                                      <p:cBhvr>
                                        <p:cTn id="196" dur="166" decel="50000">
                                          <p:stCondLst>
                                            <p:cond delay="1338"/>
                                          </p:stCondLst>
                                        </p:cTn>
                                        <p:tgtEl>
                                          <p:spTgt spid="47"/>
                                        </p:tgtEl>
                                      </p:cBhvr>
                                      <p:to x="100000" y="100000"/>
                                    </p:animScale>
                                    <p:animScale>
                                      <p:cBhvr>
                                        <p:cTn id="197" dur="26">
                                          <p:stCondLst>
                                            <p:cond delay="1642"/>
                                          </p:stCondLst>
                                        </p:cTn>
                                        <p:tgtEl>
                                          <p:spTgt spid="47"/>
                                        </p:tgtEl>
                                      </p:cBhvr>
                                      <p:to x="100000" y="90000"/>
                                    </p:animScale>
                                    <p:animScale>
                                      <p:cBhvr>
                                        <p:cTn id="198" dur="166" decel="50000">
                                          <p:stCondLst>
                                            <p:cond delay="1668"/>
                                          </p:stCondLst>
                                        </p:cTn>
                                        <p:tgtEl>
                                          <p:spTgt spid="47"/>
                                        </p:tgtEl>
                                      </p:cBhvr>
                                      <p:to x="100000" y="100000"/>
                                    </p:animScale>
                                    <p:animScale>
                                      <p:cBhvr>
                                        <p:cTn id="199" dur="26">
                                          <p:stCondLst>
                                            <p:cond delay="1808"/>
                                          </p:stCondLst>
                                        </p:cTn>
                                        <p:tgtEl>
                                          <p:spTgt spid="47"/>
                                        </p:tgtEl>
                                      </p:cBhvr>
                                      <p:to x="100000" y="95000"/>
                                    </p:animScale>
                                    <p:animScale>
                                      <p:cBhvr>
                                        <p:cTn id="200" dur="166" decel="50000">
                                          <p:stCondLst>
                                            <p:cond delay="1834"/>
                                          </p:stCondLst>
                                        </p:cTn>
                                        <p:tgtEl>
                                          <p:spTgt spid="47"/>
                                        </p:tgtEl>
                                      </p:cBhvr>
                                      <p:to x="100000" y="100000"/>
                                    </p:animScale>
                                  </p:childTnLst>
                                </p:cTn>
                              </p:par>
                            </p:childTnLst>
                          </p:cTn>
                        </p:par>
                      </p:childTnLst>
                    </p:cTn>
                  </p:par>
                  <p:par>
                    <p:cTn id="201" fill="hold">
                      <p:stCondLst>
                        <p:cond delay="indefinite"/>
                      </p:stCondLst>
                      <p:childTnLst>
                        <p:par>
                          <p:cTn id="202" fill="hold">
                            <p:stCondLst>
                              <p:cond delay="0"/>
                            </p:stCondLst>
                            <p:childTnLst>
                              <p:par>
                                <p:cTn id="203" presetID="26" presetClass="entr" presetSubtype="0" fill="hold" nodeType="clickEffect">
                                  <p:stCondLst>
                                    <p:cond delay="0"/>
                                  </p:stCondLst>
                                  <p:childTnLst>
                                    <p:set>
                                      <p:cBhvr>
                                        <p:cTn id="204" dur="1" fill="hold">
                                          <p:stCondLst>
                                            <p:cond delay="0"/>
                                          </p:stCondLst>
                                        </p:cTn>
                                        <p:tgtEl>
                                          <p:spTgt spid="48"/>
                                        </p:tgtEl>
                                        <p:attrNameLst>
                                          <p:attrName>style.visibility</p:attrName>
                                        </p:attrNameLst>
                                      </p:cBhvr>
                                      <p:to>
                                        <p:strVal val="visible"/>
                                      </p:to>
                                    </p:set>
                                    <p:animEffect transition="in" filter="wipe(down)">
                                      <p:cBhvr>
                                        <p:cTn id="205" dur="580">
                                          <p:stCondLst>
                                            <p:cond delay="0"/>
                                          </p:stCondLst>
                                        </p:cTn>
                                        <p:tgtEl>
                                          <p:spTgt spid="48"/>
                                        </p:tgtEl>
                                      </p:cBhvr>
                                    </p:animEffect>
                                    <p:anim calcmode="lin" valueType="num">
                                      <p:cBhvr>
                                        <p:cTn id="206"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211" dur="26">
                                          <p:stCondLst>
                                            <p:cond delay="650"/>
                                          </p:stCondLst>
                                        </p:cTn>
                                        <p:tgtEl>
                                          <p:spTgt spid="48"/>
                                        </p:tgtEl>
                                      </p:cBhvr>
                                      <p:to x="100000" y="60000"/>
                                    </p:animScale>
                                    <p:animScale>
                                      <p:cBhvr>
                                        <p:cTn id="212" dur="166" decel="50000">
                                          <p:stCondLst>
                                            <p:cond delay="676"/>
                                          </p:stCondLst>
                                        </p:cTn>
                                        <p:tgtEl>
                                          <p:spTgt spid="48"/>
                                        </p:tgtEl>
                                      </p:cBhvr>
                                      <p:to x="100000" y="100000"/>
                                    </p:animScale>
                                    <p:animScale>
                                      <p:cBhvr>
                                        <p:cTn id="213" dur="26">
                                          <p:stCondLst>
                                            <p:cond delay="1312"/>
                                          </p:stCondLst>
                                        </p:cTn>
                                        <p:tgtEl>
                                          <p:spTgt spid="48"/>
                                        </p:tgtEl>
                                      </p:cBhvr>
                                      <p:to x="100000" y="80000"/>
                                    </p:animScale>
                                    <p:animScale>
                                      <p:cBhvr>
                                        <p:cTn id="214" dur="166" decel="50000">
                                          <p:stCondLst>
                                            <p:cond delay="1338"/>
                                          </p:stCondLst>
                                        </p:cTn>
                                        <p:tgtEl>
                                          <p:spTgt spid="48"/>
                                        </p:tgtEl>
                                      </p:cBhvr>
                                      <p:to x="100000" y="100000"/>
                                    </p:animScale>
                                    <p:animScale>
                                      <p:cBhvr>
                                        <p:cTn id="215" dur="26">
                                          <p:stCondLst>
                                            <p:cond delay="1642"/>
                                          </p:stCondLst>
                                        </p:cTn>
                                        <p:tgtEl>
                                          <p:spTgt spid="48"/>
                                        </p:tgtEl>
                                      </p:cBhvr>
                                      <p:to x="100000" y="90000"/>
                                    </p:animScale>
                                    <p:animScale>
                                      <p:cBhvr>
                                        <p:cTn id="216" dur="166" decel="50000">
                                          <p:stCondLst>
                                            <p:cond delay="1668"/>
                                          </p:stCondLst>
                                        </p:cTn>
                                        <p:tgtEl>
                                          <p:spTgt spid="48"/>
                                        </p:tgtEl>
                                      </p:cBhvr>
                                      <p:to x="100000" y="100000"/>
                                    </p:animScale>
                                    <p:animScale>
                                      <p:cBhvr>
                                        <p:cTn id="217" dur="26">
                                          <p:stCondLst>
                                            <p:cond delay="1808"/>
                                          </p:stCondLst>
                                        </p:cTn>
                                        <p:tgtEl>
                                          <p:spTgt spid="48"/>
                                        </p:tgtEl>
                                      </p:cBhvr>
                                      <p:to x="100000" y="95000"/>
                                    </p:animScale>
                                    <p:animScale>
                                      <p:cBhvr>
                                        <p:cTn id="218" dur="166" decel="50000">
                                          <p:stCondLst>
                                            <p:cond delay="1834"/>
                                          </p:stCondLst>
                                        </p:cTn>
                                        <p:tgtEl>
                                          <p:spTgt spid="48"/>
                                        </p:tgtEl>
                                      </p:cBhvr>
                                      <p:to x="100000" y="100000"/>
                                    </p:animScale>
                                  </p:childTnLst>
                                </p:cTn>
                              </p:par>
                            </p:childTnLst>
                          </p:cTn>
                        </p:par>
                      </p:childTnLst>
                    </p:cTn>
                  </p:par>
                  <p:par>
                    <p:cTn id="219" fill="hold">
                      <p:stCondLst>
                        <p:cond delay="indefinite"/>
                      </p:stCondLst>
                      <p:childTnLst>
                        <p:par>
                          <p:cTn id="220" fill="hold">
                            <p:stCondLst>
                              <p:cond delay="0"/>
                            </p:stCondLst>
                            <p:childTnLst>
                              <p:par>
                                <p:cTn id="221" presetID="22" presetClass="entr" presetSubtype="4" fill="hold" nodeType="clickEffect">
                                  <p:stCondLst>
                                    <p:cond delay="0"/>
                                  </p:stCondLst>
                                  <p:childTnLst>
                                    <p:set>
                                      <p:cBhvr>
                                        <p:cTn id="222" dur="1" fill="hold">
                                          <p:stCondLst>
                                            <p:cond delay="0"/>
                                          </p:stCondLst>
                                        </p:cTn>
                                        <p:tgtEl>
                                          <p:spTgt spid="49"/>
                                        </p:tgtEl>
                                        <p:attrNameLst>
                                          <p:attrName>style.visibility</p:attrName>
                                        </p:attrNameLst>
                                      </p:cBhvr>
                                      <p:to>
                                        <p:strVal val="visible"/>
                                      </p:to>
                                    </p:set>
                                    <p:animEffect transition="in" filter="wipe(down)">
                                      <p:cBhvr>
                                        <p:cTn id="223" dur="2000"/>
                                        <p:tgtEl>
                                          <p:spTgt spid="49"/>
                                        </p:tgtEl>
                                      </p:cBhvr>
                                    </p:animEffect>
                                  </p:childTnLst>
                                </p:cTn>
                              </p:par>
                            </p:childTnLst>
                          </p:cTn>
                        </p:par>
                      </p:childTnLst>
                    </p:cTn>
                  </p:par>
                  <p:par>
                    <p:cTn id="224" fill="hold">
                      <p:stCondLst>
                        <p:cond delay="indefinite"/>
                      </p:stCondLst>
                      <p:childTnLst>
                        <p:par>
                          <p:cTn id="225" fill="hold">
                            <p:stCondLst>
                              <p:cond delay="0"/>
                            </p:stCondLst>
                            <p:childTnLst>
                              <p:par>
                                <p:cTn id="226" presetID="45" presetClass="entr" presetSubtype="0" fill="hold" nodeType="clickEffect">
                                  <p:stCondLst>
                                    <p:cond delay="0"/>
                                  </p:stCondLst>
                                  <p:childTnLst>
                                    <p:set>
                                      <p:cBhvr>
                                        <p:cTn id="227" dur="1" fill="hold">
                                          <p:stCondLst>
                                            <p:cond delay="0"/>
                                          </p:stCondLst>
                                        </p:cTn>
                                        <p:tgtEl>
                                          <p:spTgt spid="63"/>
                                        </p:tgtEl>
                                        <p:attrNameLst>
                                          <p:attrName>style.visibility</p:attrName>
                                        </p:attrNameLst>
                                      </p:cBhvr>
                                      <p:to>
                                        <p:strVal val="visible"/>
                                      </p:to>
                                    </p:set>
                                    <p:animEffect transition="in" filter="fade">
                                      <p:cBhvr>
                                        <p:cTn id="228" dur="2000"/>
                                        <p:tgtEl>
                                          <p:spTgt spid="63"/>
                                        </p:tgtEl>
                                      </p:cBhvr>
                                    </p:animEffect>
                                    <p:anim calcmode="lin" valueType="num">
                                      <p:cBhvr>
                                        <p:cTn id="229" dur="2000" fill="hold"/>
                                        <p:tgtEl>
                                          <p:spTgt spid="63"/>
                                        </p:tgtEl>
                                        <p:attrNameLst>
                                          <p:attrName>ppt_w</p:attrName>
                                        </p:attrNameLst>
                                      </p:cBhvr>
                                      <p:tavLst>
                                        <p:tav tm="0" fmla="#ppt_w*sin(2.5*pi*$)">
                                          <p:val>
                                            <p:fltVal val="0"/>
                                          </p:val>
                                        </p:tav>
                                        <p:tav tm="100000">
                                          <p:val>
                                            <p:fltVal val="1"/>
                                          </p:val>
                                        </p:tav>
                                      </p:tavLst>
                                    </p:anim>
                                    <p:anim calcmode="lin" valueType="num">
                                      <p:cBhvr>
                                        <p:cTn id="230" dur="2000" fill="hold"/>
                                        <p:tgtEl>
                                          <p:spTgt spid="63"/>
                                        </p:tgtEl>
                                        <p:attrNameLst>
                                          <p:attrName>ppt_h</p:attrName>
                                        </p:attrNameLst>
                                      </p:cBhvr>
                                      <p:tavLst>
                                        <p:tav tm="0">
                                          <p:val>
                                            <p:strVal val="#ppt_h"/>
                                          </p:val>
                                        </p:tav>
                                        <p:tav tm="100000">
                                          <p:val>
                                            <p:strVal val="#ppt_h"/>
                                          </p:val>
                                        </p:tav>
                                      </p:tavLst>
                                    </p:anim>
                                  </p:childTnLst>
                                </p:cTn>
                              </p:par>
                            </p:childTnLst>
                          </p:cTn>
                        </p:par>
                      </p:childTnLst>
                    </p:cTn>
                  </p:par>
                  <p:par>
                    <p:cTn id="231" fill="hold">
                      <p:stCondLst>
                        <p:cond delay="indefinite"/>
                      </p:stCondLst>
                      <p:childTnLst>
                        <p:par>
                          <p:cTn id="232" fill="hold">
                            <p:stCondLst>
                              <p:cond delay="0"/>
                            </p:stCondLst>
                            <p:childTnLst>
                              <p:par>
                                <p:cTn id="233" presetID="42" presetClass="entr" presetSubtype="0" fill="hold" nodeType="clickEffect">
                                  <p:stCondLst>
                                    <p:cond delay="0"/>
                                  </p:stCondLst>
                                  <p:childTnLst>
                                    <p:set>
                                      <p:cBhvr>
                                        <p:cTn id="234" dur="1" fill="hold">
                                          <p:stCondLst>
                                            <p:cond delay="0"/>
                                          </p:stCondLst>
                                        </p:cTn>
                                        <p:tgtEl>
                                          <p:spTgt spid="64"/>
                                        </p:tgtEl>
                                        <p:attrNameLst>
                                          <p:attrName>style.visibility</p:attrName>
                                        </p:attrNameLst>
                                      </p:cBhvr>
                                      <p:to>
                                        <p:strVal val="visible"/>
                                      </p:to>
                                    </p:set>
                                    <p:animEffect transition="in" filter="fade">
                                      <p:cBhvr>
                                        <p:cTn id="235" dur="1000"/>
                                        <p:tgtEl>
                                          <p:spTgt spid="64"/>
                                        </p:tgtEl>
                                      </p:cBhvr>
                                    </p:animEffect>
                                    <p:anim calcmode="lin" valueType="num">
                                      <p:cBhvr>
                                        <p:cTn id="236" dur="1000" fill="hold"/>
                                        <p:tgtEl>
                                          <p:spTgt spid="64"/>
                                        </p:tgtEl>
                                        <p:attrNameLst>
                                          <p:attrName>ppt_x</p:attrName>
                                        </p:attrNameLst>
                                      </p:cBhvr>
                                      <p:tavLst>
                                        <p:tav tm="0">
                                          <p:val>
                                            <p:strVal val="#ppt_x"/>
                                          </p:val>
                                        </p:tav>
                                        <p:tav tm="100000">
                                          <p:val>
                                            <p:strVal val="#ppt_x"/>
                                          </p:val>
                                        </p:tav>
                                      </p:tavLst>
                                    </p:anim>
                                    <p:anim calcmode="lin" valueType="num">
                                      <p:cBhvr>
                                        <p:cTn id="237"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38" fill="hold">
                      <p:stCondLst>
                        <p:cond delay="indefinite"/>
                      </p:stCondLst>
                      <p:childTnLst>
                        <p:par>
                          <p:cTn id="239" fill="hold">
                            <p:stCondLst>
                              <p:cond delay="0"/>
                            </p:stCondLst>
                            <p:childTnLst>
                              <p:par>
                                <p:cTn id="240" presetID="45" presetClass="entr" presetSubtype="0" fill="hold" nodeType="clickEffect">
                                  <p:stCondLst>
                                    <p:cond delay="0"/>
                                  </p:stCondLst>
                                  <p:childTnLst>
                                    <p:set>
                                      <p:cBhvr>
                                        <p:cTn id="241" dur="1" fill="hold">
                                          <p:stCondLst>
                                            <p:cond delay="0"/>
                                          </p:stCondLst>
                                        </p:cTn>
                                        <p:tgtEl>
                                          <p:spTgt spid="66"/>
                                        </p:tgtEl>
                                        <p:attrNameLst>
                                          <p:attrName>style.visibility</p:attrName>
                                        </p:attrNameLst>
                                      </p:cBhvr>
                                      <p:to>
                                        <p:strVal val="visible"/>
                                      </p:to>
                                    </p:set>
                                    <p:animEffect transition="in" filter="fade">
                                      <p:cBhvr>
                                        <p:cTn id="242" dur="2000"/>
                                        <p:tgtEl>
                                          <p:spTgt spid="66"/>
                                        </p:tgtEl>
                                      </p:cBhvr>
                                    </p:animEffect>
                                    <p:anim calcmode="lin" valueType="num">
                                      <p:cBhvr>
                                        <p:cTn id="243" dur="2000" fill="hold"/>
                                        <p:tgtEl>
                                          <p:spTgt spid="66"/>
                                        </p:tgtEl>
                                        <p:attrNameLst>
                                          <p:attrName>ppt_w</p:attrName>
                                        </p:attrNameLst>
                                      </p:cBhvr>
                                      <p:tavLst>
                                        <p:tav tm="0" fmla="#ppt_w*sin(2.5*pi*$)">
                                          <p:val>
                                            <p:fltVal val="0"/>
                                          </p:val>
                                        </p:tav>
                                        <p:tav tm="100000">
                                          <p:val>
                                            <p:fltVal val="1"/>
                                          </p:val>
                                        </p:tav>
                                      </p:tavLst>
                                    </p:anim>
                                    <p:anim calcmode="lin" valueType="num">
                                      <p:cBhvr>
                                        <p:cTn id="244" dur="2000" fill="hold"/>
                                        <p:tgtEl>
                                          <p:spTgt spid="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B9E8B7-3570-8E32-BDA0-3694DA9B6242}"/>
              </a:ext>
            </a:extLst>
          </p:cNvPr>
          <p:cNvSpPr txBox="1"/>
          <p:nvPr/>
        </p:nvSpPr>
        <p:spPr>
          <a:xfrm>
            <a:off x="181970" y="191185"/>
            <a:ext cx="11296650" cy="769441"/>
          </a:xfrm>
          <a:prstGeom prst="rect">
            <a:avLst/>
          </a:prstGeom>
          <a:noFill/>
        </p:spPr>
        <p:txBody>
          <a:bodyPr wrap="square">
            <a:spAutoFit/>
          </a:bodyPr>
          <a:lstStyle/>
          <a:p>
            <a:r>
              <a:rPr lang="en-US" sz="2200" i="0" dirty="0">
                <a:solidFill>
                  <a:schemeClr val="accent1"/>
                </a:solidFill>
                <a:effectLst/>
                <a:latin typeface="Times New Roman" panose="02020603050405020304" pitchFamily="18" charset="0"/>
                <a:cs typeface="Times New Roman" panose="02020603050405020304" pitchFamily="18" charset="0"/>
              </a:rPr>
              <a:t>Example</a:t>
            </a:r>
            <a:r>
              <a:rPr lang="en-US" sz="2200" i="0" dirty="0">
                <a:solidFill>
                  <a:srgbClr val="282829"/>
                </a:solidFill>
                <a:effectLst/>
                <a:latin typeface="Times New Roman" panose="02020603050405020304" pitchFamily="18" charset="0"/>
                <a:cs typeface="Times New Roman" panose="02020603050405020304" pitchFamily="18" charset="0"/>
              </a:rPr>
              <a:t>  What is the standard form equation of the hyperbola that has vertices at (0,−2) and (6,−2) and foci at (−2,−2) and (8,−2)? Sketch the hyperbola.</a:t>
            </a:r>
            <a:endParaRPr lang="en-US" sz="2200" dirty="0">
              <a:latin typeface="Times New Roman" panose="02020603050405020304" pitchFamily="18" charset="0"/>
              <a:cs typeface="Times New Roman" panose="02020603050405020304" pitchFamily="18" charset="0"/>
            </a:endParaRPr>
          </a:p>
        </p:txBody>
      </p:sp>
      <p:pic>
        <p:nvPicPr>
          <p:cNvPr id="5" name="Picture 16">
            <a:extLst>
              <a:ext uri="{FF2B5EF4-FFF2-40B4-BE49-F238E27FC236}">
                <a16:creationId xmlns:a16="http://schemas.microsoft.com/office/drawing/2014/main" id="{BCB22302-7D19-B32D-4D1E-F293ED295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21" y="1028981"/>
            <a:ext cx="1014443" cy="26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4A233C5-4FA0-529C-FAB9-47A7CADD456F}"/>
              </a:ext>
            </a:extLst>
          </p:cNvPr>
          <p:cNvSpPr txBox="1"/>
          <p:nvPr/>
        </p:nvSpPr>
        <p:spPr>
          <a:xfrm>
            <a:off x="181970" y="1366317"/>
            <a:ext cx="5647330" cy="769441"/>
          </a:xfrm>
          <a:prstGeom prst="rect">
            <a:avLst/>
          </a:prstGeom>
          <a:noFill/>
        </p:spPr>
        <p:txBody>
          <a:bodyPr wrap="square">
            <a:spAutoFit/>
          </a:bodyPr>
          <a:lstStyle/>
          <a:p>
            <a:r>
              <a:rPr lang="en-US" sz="2200" i="0" dirty="0">
                <a:solidFill>
                  <a:srgbClr val="282829"/>
                </a:solidFill>
                <a:effectLst/>
                <a:latin typeface="Times New Roman" panose="02020603050405020304" pitchFamily="18" charset="0"/>
                <a:cs typeface="Times New Roman" panose="02020603050405020304" pitchFamily="18" charset="0"/>
              </a:rPr>
              <a:t>Let’s first graph the vertices (0,−2) and (6,−2) and the foci (−2,−2) and (8,−2)?</a:t>
            </a:r>
            <a:endParaRPr lang="en-US" sz="2200" dirty="0"/>
          </a:p>
        </p:txBody>
      </p:sp>
      <p:pic>
        <p:nvPicPr>
          <p:cNvPr id="9" name="Picture 8" descr="A graph of a function&#10;&#10;Description automatically generated">
            <a:extLst>
              <a:ext uri="{FF2B5EF4-FFF2-40B4-BE49-F238E27FC236}">
                <a16:creationId xmlns:a16="http://schemas.microsoft.com/office/drawing/2014/main" id="{E28A6B9D-D6A3-ECB2-EDAE-6B05E6702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550" y="1454150"/>
            <a:ext cx="4959350" cy="4959350"/>
          </a:xfrm>
          <a:prstGeom prst="rect">
            <a:avLst/>
          </a:prstGeom>
        </p:spPr>
      </p:pic>
      <p:sp>
        <p:nvSpPr>
          <p:cNvPr id="11" name="TextBox 10">
            <a:extLst>
              <a:ext uri="{FF2B5EF4-FFF2-40B4-BE49-F238E27FC236}">
                <a16:creationId xmlns:a16="http://schemas.microsoft.com/office/drawing/2014/main" id="{700F0729-B6EE-8983-1608-D307FD1D8761}"/>
              </a:ext>
            </a:extLst>
          </p:cNvPr>
          <p:cNvSpPr txBox="1"/>
          <p:nvPr/>
        </p:nvSpPr>
        <p:spPr>
          <a:xfrm>
            <a:off x="8347194" y="3860262"/>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(0,−2)</a:t>
            </a:r>
            <a:endParaRPr lang="en-US" sz="1600" dirty="0"/>
          </a:p>
        </p:txBody>
      </p:sp>
      <p:sp>
        <p:nvSpPr>
          <p:cNvPr id="12" name="TextBox 11">
            <a:extLst>
              <a:ext uri="{FF2B5EF4-FFF2-40B4-BE49-F238E27FC236}">
                <a16:creationId xmlns:a16="http://schemas.microsoft.com/office/drawing/2014/main" id="{60F3839C-5189-9B98-CBC0-A544250EE2D4}"/>
              </a:ext>
            </a:extLst>
          </p:cNvPr>
          <p:cNvSpPr txBox="1"/>
          <p:nvPr/>
        </p:nvSpPr>
        <p:spPr>
          <a:xfrm>
            <a:off x="9579094" y="3860262"/>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(6,−2)</a:t>
            </a:r>
            <a:endParaRPr lang="en-US" sz="1600" dirty="0"/>
          </a:p>
        </p:txBody>
      </p:sp>
      <p:sp>
        <p:nvSpPr>
          <p:cNvPr id="13" name="TextBox 12">
            <a:extLst>
              <a:ext uri="{FF2B5EF4-FFF2-40B4-BE49-F238E27FC236}">
                <a16:creationId xmlns:a16="http://schemas.microsoft.com/office/drawing/2014/main" id="{89EF6690-4522-8ABF-7BD6-0BC0A47A1E3F}"/>
              </a:ext>
            </a:extLst>
          </p:cNvPr>
          <p:cNvSpPr txBox="1"/>
          <p:nvPr/>
        </p:nvSpPr>
        <p:spPr>
          <a:xfrm>
            <a:off x="10846038" y="3860262"/>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(8,−2)</a:t>
            </a:r>
            <a:endParaRPr lang="en-US" sz="1600" dirty="0"/>
          </a:p>
        </p:txBody>
      </p:sp>
      <p:sp>
        <p:nvSpPr>
          <p:cNvPr id="14" name="TextBox 13">
            <a:extLst>
              <a:ext uri="{FF2B5EF4-FFF2-40B4-BE49-F238E27FC236}">
                <a16:creationId xmlns:a16="http://schemas.microsoft.com/office/drawing/2014/main" id="{A38AC010-3591-7D7E-D07F-2CB6DEF28E00}"/>
              </a:ext>
            </a:extLst>
          </p:cNvPr>
          <p:cNvSpPr txBox="1"/>
          <p:nvPr/>
        </p:nvSpPr>
        <p:spPr>
          <a:xfrm>
            <a:off x="6915150" y="3860262"/>
            <a:ext cx="904756" cy="338554"/>
          </a:xfrm>
          <a:prstGeom prst="rect">
            <a:avLst/>
          </a:prstGeom>
          <a:noFill/>
        </p:spPr>
        <p:txBody>
          <a:bodyPr wrap="square">
            <a:spAutoFit/>
          </a:bodyPr>
          <a:lstStyle/>
          <a:p>
            <a:r>
              <a:rPr lang="en-US" sz="1600" dirty="0">
                <a:solidFill>
                  <a:srgbClr val="282829"/>
                </a:solidFill>
                <a:latin typeface="Times New Roman" panose="02020603050405020304" pitchFamily="18" charset="0"/>
                <a:cs typeface="Times New Roman" panose="02020603050405020304" pitchFamily="18" charset="0"/>
              </a:rPr>
              <a:t>(−2,</a:t>
            </a:r>
            <a:r>
              <a:rPr lang="en-US" sz="1600" i="0" dirty="0">
                <a:solidFill>
                  <a:srgbClr val="282829"/>
                </a:solidFill>
                <a:effectLst/>
                <a:latin typeface="Times New Roman" panose="02020603050405020304" pitchFamily="18" charset="0"/>
                <a:cs typeface="Times New Roman" panose="02020603050405020304" pitchFamily="18" charset="0"/>
              </a:rPr>
              <a:t>−2)</a:t>
            </a:r>
            <a:endParaRPr lang="en-US" sz="1600" dirty="0"/>
          </a:p>
        </p:txBody>
      </p:sp>
      <p:sp>
        <p:nvSpPr>
          <p:cNvPr id="15" name="TextBox 14">
            <a:extLst>
              <a:ext uri="{FF2B5EF4-FFF2-40B4-BE49-F238E27FC236}">
                <a16:creationId xmlns:a16="http://schemas.microsoft.com/office/drawing/2014/main" id="{8DD0A1BF-32FC-4AB5-607C-656FC9DCA6B5}"/>
              </a:ext>
            </a:extLst>
          </p:cNvPr>
          <p:cNvSpPr txBox="1"/>
          <p:nvPr/>
        </p:nvSpPr>
        <p:spPr>
          <a:xfrm>
            <a:off x="227421" y="2106170"/>
            <a:ext cx="5647330" cy="769441"/>
          </a:xfrm>
          <a:prstGeom prst="rect">
            <a:avLst/>
          </a:prstGeom>
          <a:noFill/>
        </p:spPr>
        <p:txBody>
          <a:bodyPr wrap="square">
            <a:spAutoFit/>
          </a:bodyPr>
          <a:lstStyle/>
          <a:p>
            <a:r>
              <a:rPr lang="en-US" sz="2200" i="0" dirty="0">
                <a:solidFill>
                  <a:srgbClr val="282829"/>
                </a:solidFill>
                <a:effectLst/>
                <a:latin typeface="Times New Roman" panose="02020603050405020304" pitchFamily="18" charset="0"/>
                <a:cs typeface="Times New Roman" panose="02020603050405020304" pitchFamily="18" charset="0"/>
              </a:rPr>
              <a:t>Since the vertices line on a horizontal line, we will use the equation</a:t>
            </a:r>
            <a:endParaRPr lang="en-US" sz="2200" dirty="0"/>
          </a:p>
        </p:txBody>
      </p:sp>
      <p:graphicFrame>
        <p:nvGraphicFramePr>
          <p:cNvPr id="16" name="Object 15">
            <a:extLst>
              <a:ext uri="{FF2B5EF4-FFF2-40B4-BE49-F238E27FC236}">
                <a16:creationId xmlns:a16="http://schemas.microsoft.com/office/drawing/2014/main" id="{4E0885F7-4C8A-EBDA-5DD7-383B1C73D8EA}"/>
              </a:ext>
            </a:extLst>
          </p:cNvPr>
          <p:cNvGraphicFramePr>
            <a:graphicFrameLocks noChangeAspect="1"/>
          </p:cNvGraphicFramePr>
          <p:nvPr>
            <p:extLst>
              <p:ext uri="{D42A27DB-BD31-4B8C-83A1-F6EECF244321}">
                <p14:modId xmlns:p14="http://schemas.microsoft.com/office/powerpoint/2010/main" val="758760616"/>
              </p:ext>
            </p:extLst>
          </p:nvPr>
        </p:nvGraphicFramePr>
        <p:xfrm>
          <a:off x="1525588" y="2851550"/>
          <a:ext cx="2492375" cy="817563"/>
        </p:xfrm>
        <a:graphic>
          <a:graphicData uri="http://schemas.openxmlformats.org/presentationml/2006/ole">
            <mc:AlternateContent xmlns:mc="http://schemas.openxmlformats.org/markup-compatibility/2006">
              <mc:Choice xmlns:v="urn:schemas-microsoft-com:vml" Requires="v">
                <p:oleObj name="Equation" r:id="rId4" imgW="1384200" imgH="457200" progId="Equation.DSMT4">
                  <p:embed/>
                </p:oleObj>
              </mc:Choice>
              <mc:Fallback>
                <p:oleObj name="Equation" r:id="rId4" imgW="1384200" imgH="457200" progId="Equation.DSMT4">
                  <p:embed/>
                  <p:pic>
                    <p:nvPicPr>
                      <p:cNvPr id="20" name="Object 19">
                        <a:extLst>
                          <a:ext uri="{FF2B5EF4-FFF2-40B4-BE49-F238E27FC236}">
                            <a16:creationId xmlns:a16="http://schemas.microsoft.com/office/drawing/2014/main" id="{DDD53D4D-AEEE-D1D6-C5DA-C29CB18B2E2C}"/>
                          </a:ext>
                        </a:extLst>
                      </p:cNvPr>
                      <p:cNvPicPr>
                        <a:picLocks noChangeAspect="1" noChangeArrowheads="1"/>
                      </p:cNvPicPr>
                      <p:nvPr/>
                    </p:nvPicPr>
                    <p:blipFill>
                      <a:blip r:embed="rId5"/>
                      <a:srcRect/>
                      <a:stretch>
                        <a:fillRect/>
                      </a:stretch>
                    </p:blipFill>
                    <p:spPr bwMode="auto">
                      <a:xfrm>
                        <a:off x="1525588" y="2851550"/>
                        <a:ext cx="2492375" cy="817563"/>
                      </a:xfrm>
                      <a:prstGeom prst="rect">
                        <a:avLst/>
                      </a:prstGeom>
                      <a:noFill/>
                      <a:ln>
                        <a:noFill/>
                      </a:ln>
                    </p:spPr>
                  </p:pic>
                </p:oleObj>
              </mc:Fallback>
            </mc:AlternateContent>
          </a:graphicData>
        </a:graphic>
      </p:graphicFrame>
      <p:sp>
        <p:nvSpPr>
          <p:cNvPr id="17" name="TextBox 16">
            <a:extLst>
              <a:ext uri="{FF2B5EF4-FFF2-40B4-BE49-F238E27FC236}">
                <a16:creationId xmlns:a16="http://schemas.microsoft.com/office/drawing/2014/main" id="{82E40255-2399-EE8D-4A47-E8306BA603D0}"/>
              </a:ext>
            </a:extLst>
          </p:cNvPr>
          <p:cNvSpPr txBox="1"/>
          <p:nvPr/>
        </p:nvSpPr>
        <p:spPr>
          <a:xfrm>
            <a:off x="227421" y="3714212"/>
            <a:ext cx="5647330" cy="769441"/>
          </a:xfrm>
          <a:prstGeom prst="rect">
            <a:avLst/>
          </a:prstGeom>
          <a:noFill/>
        </p:spPr>
        <p:txBody>
          <a:bodyPr wrap="square">
            <a:spAutoFit/>
          </a:bodyPr>
          <a:lstStyle/>
          <a:p>
            <a:r>
              <a:rPr lang="en-US" sz="2200" i="0" dirty="0">
                <a:solidFill>
                  <a:srgbClr val="282829"/>
                </a:solidFill>
                <a:effectLst/>
                <a:latin typeface="Times New Roman" panose="02020603050405020304" pitchFamily="18" charset="0"/>
                <a:cs typeface="Times New Roman" panose="02020603050405020304" pitchFamily="18" charset="0"/>
              </a:rPr>
              <a:t>Now we will identify the center. The center is halfway between the vertices, so</a:t>
            </a:r>
            <a:endParaRPr lang="en-US" sz="2200" dirty="0"/>
          </a:p>
        </p:txBody>
      </p:sp>
      <p:graphicFrame>
        <p:nvGraphicFramePr>
          <p:cNvPr id="19" name="Object 13">
            <a:extLst>
              <a:ext uri="{FF2B5EF4-FFF2-40B4-BE49-F238E27FC236}">
                <a16:creationId xmlns:a16="http://schemas.microsoft.com/office/drawing/2014/main" id="{F124138F-4F55-22CD-D90E-933F756F2CCE}"/>
              </a:ext>
            </a:extLst>
          </p:cNvPr>
          <p:cNvGraphicFramePr>
            <a:graphicFrameLocks noChangeAspect="1"/>
          </p:cNvGraphicFramePr>
          <p:nvPr>
            <p:extLst>
              <p:ext uri="{D42A27DB-BD31-4B8C-83A1-F6EECF244321}">
                <p14:modId xmlns:p14="http://schemas.microsoft.com/office/powerpoint/2010/main" val="2056043530"/>
              </p:ext>
            </p:extLst>
          </p:nvPr>
        </p:nvGraphicFramePr>
        <p:xfrm>
          <a:off x="906463" y="4474970"/>
          <a:ext cx="2859087" cy="754063"/>
        </p:xfrm>
        <a:graphic>
          <a:graphicData uri="http://schemas.openxmlformats.org/presentationml/2006/ole">
            <mc:AlternateContent xmlns:mc="http://schemas.openxmlformats.org/markup-compatibility/2006">
              <mc:Choice xmlns:v="urn:schemas-microsoft-com:vml" Requires="v">
                <p:oleObj name="Equation" r:id="rId6" imgW="1638000" imgH="431640" progId="Equation.DSMT4">
                  <p:embed/>
                </p:oleObj>
              </mc:Choice>
              <mc:Fallback>
                <p:oleObj name="Equation" r:id="rId6" imgW="1638000" imgH="431640" progId="Equation.DSMT4">
                  <p:embed/>
                  <p:pic>
                    <p:nvPicPr>
                      <p:cNvPr id="9" name="Object 13">
                        <a:extLst>
                          <a:ext uri="{FF2B5EF4-FFF2-40B4-BE49-F238E27FC236}">
                            <a16:creationId xmlns:a16="http://schemas.microsoft.com/office/drawing/2014/main" id="{3B71EF99-6A6B-A63D-5E09-0E8010E54F4B}"/>
                          </a:ext>
                        </a:extLst>
                      </p:cNvPr>
                      <p:cNvPicPr>
                        <a:picLocks noChangeAspect="1" noChangeArrowheads="1"/>
                      </p:cNvPicPr>
                      <p:nvPr/>
                    </p:nvPicPr>
                    <p:blipFill>
                      <a:blip r:embed="rId7"/>
                      <a:srcRect/>
                      <a:stretch>
                        <a:fillRect/>
                      </a:stretch>
                    </p:blipFill>
                    <p:spPr bwMode="auto">
                      <a:xfrm>
                        <a:off x="906463" y="4474970"/>
                        <a:ext cx="2859087" cy="754063"/>
                      </a:xfrm>
                      <a:prstGeom prst="rect">
                        <a:avLst/>
                      </a:prstGeom>
                      <a:noFill/>
                      <a:ln>
                        <a:noFill/>
                      </a:ln>
                      <a:effectLst/>
                    </p:spPr>
                  </p:pic>
                </p:oleObj>
              </mc:Fallback>
            </mc:AlternateContent>
          </a:graphicData>
        </a:graphic>
      </p:graphicFrame>
      <p:graphicFrame>
        <p:nvGraphicFramePr>
          <p:cNvPr id="20" name="Object 13">
            <a:extLst>
              <a:ext uri="{FF2B5EF4-FFF2-40B4-BE49-F238E27FC236}">
                <a16:creationId xmlns:a16="http://schemas.microsoft.com/office/drawing/2014/main" id="{87AD0C28-CBBC-412B-8D42-93B0BD92E480}"/>
              </a:ext>
            </a:extLst>
          </p:cNvPr>
          <p:cNvGraphicFramePr>
            <a:graphicFrameLocks noChangeAspect="1"/>
          </p:cNvGraphicFramePr>
          <p:nvPr>
            <p:extLst>
              <p:ext uri="{D42A27DB-BD31-4B8C-83A1-F6EECF244321}">
                <p14:modId xmlns:p14="http://schemas.microsoft.com/office/powerpoint/2010/main" val="3620754975"/>
              </p:ext>
            </p:extLst>
          </p:nvPr>
        </p:nvGraphicFramePr>
        <p:xfrm>
          <a:off x="3749675" y="4665843"/>
          <a:ext cx="952500" cy="355600"/>
        </p:xfrm>
        <a:graphic>
          <a:graphicData uri="http://schemas.openxmlformats.org/presentationml/2006/ole">
            <mc:AlternateContent xmlns:mc="http://schemas.openxmlformats.org/markup-compatibility/2006">
              <mc:Choice xmlns:v="urn:schemas-microsoft-com:vml" Requires="v">
                <p:oleObj name="Equation" r:id="rId8" imgW="545760" imgH="203040" progId="Equation.DSMT4">
                  <p:embed/>
                </p:oleObj>
              </mc:Choice>
              <mc:Fallback>
                <p:oleObj name="Equation" r:id="rId8" imgW="545760" imgH="203040" progId="Equation.DSMT4">
                  <p:embed/>
                  <p:pic>
                    <p:nvPicPr>
                      <p:cNvPr id="19" name="Object 13">
                        <a:extLst>
                          <a:ext uri="{FF2B5EF4-FFF2-40B4-BE49-F238E27FC236}">
                            <a16:creationId xmlns:a16="http://schemas.microsoft.com/office/drawing/2014/main" id="{F124138F-4F55-22CD-D90E-933F756F2CCE}"/>
                          </a:ext>
                        </a:extLst>
                      </p:cNvPr>
                      <p:cNvPicPr>
                        <a:picLocks noChangeAspect="1" noChangeArrowheads="1"/>
                      </p:cNvPicPr>
                      <p:nvPr/>
                    </p:nvPicPr>
                    <p:blipFill>
                      <a:blip r:embed="rId9"/>
                      <a:srcRect/>
                      <a:stretch>
                        <a:fillRect/>
                      </a:stretch>
                    </p:blipFill>
                    <p:spPr bwMode="auto">
                      <a:xfrm>
                        <a:off x="3749675" y="4665843"/>
                        <a:ext cx="952500" cy="355600"/>
                      </a:xfrm>
                      <a:prstGeom prst="rect">
                        <a:avLst/>
                      </a:prstGeom>
                      <a:noFill/>
                      <a:ln>
                        <a:noFill/>
                      </a:ln>
                      <a:effectLst/>
                    </p:spPr>
                  </p:pic>
                </p:oleObj>
              </mc:Fallback>
            </mc:AlternateContent>
          </a:graphicData>
        </a:graphic>
      </p:graphicFrame>
      <p:grpSp>
        <p:nvGrpSpPr>
          <p:cNvPr id="27" name="Group 26">
            <a:extLst>
              <a:ext uri="{FF2B5EF4-FFF2-40B4-BE49-F238E27FC236}">
                <a16:creationId xmlns:a16="http://schemas.microsoft.com/office/drawing/2014/main" id="{29AF1E70-A8D5-350C-4489-DAFB17F49AFC}"/>
              </a:ext>
            </a:extLst>
          </p:cNvPr>
          <p:cNvGrpSpPr/>
          <p:nvPr/>
        </p:nvGrpSpPr>
        <p:grpSpPr>
          <a:xfrm>
            <a:off x="6813550" y="1454150"/>
            <a:ext cx="4959350" cy="4959350"/>
            <a:chOff x="1714856" y="960626"/>
            <a:chExt cx="4959350" cy="4959350"/>
          </a:xfrm>
        </p:grpSpPr>
        <p:pic>
          <p:nvPicPr>
            <p:cNvPr id="22" name="Picture 21" descr="A graph of a function&#10;&#10;Description automatically generated">
              <a:extLst>
                <a:ext uri="{FF2B5EF4-FFF2-40B4-BE49-F238E27FC236}">
                  <a16:creationId xmlns:a16="http://schemas.microsoft.com/office/drawing/2014/main" id="{B31A38D2-9254-F950-555E-B98DED49D6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4856" y="960626"/>
              <a:ext cx="4959350" cy="4959350"/>
            </a:xfrm>
            <a:prstGeom prst="rect">
              <a:avLst/>
            </a:prstGeom>
          </p:spPr>
        </p:pic>
        <p:sp>
          <p:nvSpPr>
            <p:cNvPr id="23" name="TextBox 22">
              <a:extLst>
                <a:ext uri="{FF2B5EF4-FFF2-40B4-BE49-F238E27FC236}">
                  <a16:creationId xmlns:a16="http://schemas.microsoft.com/office/drawing/2014/main" id="{4DCE5237-AF33-2B97-77BF-3D81200B7F41}"/>
                </a:ext>
              </a:extLst>
            </p:cNvPr>
            <p:cNvSpPr txBox="1"/>
            <p:nvPr/>
          </p:nvSpPr>
          <p:spPr>
            <a:xfrm>
              <a:off x="3258581" y="3375410"/>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(0,−2)</a:t>
              </a:r>
              <a:endParaRPr lang="en-US" sz="1600" dirty="0"/>
            </a:p>
          </p:txBody>
        </p:sp>
        <p:sp>
          <p:nvSpPr>
            <p:cNvPr id="24" name="TextBox 23">
              <a:extLst>
                <a:ext uri="{FF2B5EF4-FFF2-40B4-BE49-F238E27FC236}">
                  <a16:creationId xmlns:a16="http://schemas.microsoft.com/office/drawing/2014/main" id="{94B0167D-2592-3A58-9DB7-EB1DBB012393}"/>
                </a:ext>
              </a:extLst>
            </p:cNvPr>
            <p:cNvSpPr txBox="1"/>
            <p:nvPr/>
          </p:nvSpPr>
          <p:spPr>
            <a:xfrm>
              <a:off x="4490481" y="3375410"/>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(6,−2)</a:t>
              </a:r>
              <a:endParaRPr lang="en-US" sz="1600" dirty="0"/>
            </a:p>
          </p:txBody>
        </p:sp>
        <p:sp>
          <p:nvSpPr>
            <p:cNvPr id="25" name="TextBox 24">
              <a:extLst>
                <a:ext uri="{FF2B5EF4-FFF2-40B4-BE49-F238E27FC236}">
                  <a16:creationId xmlns:a16="http://schemas.microsoft.com/office/drawing/2014/main" id="{8B45F152-DA28-A983-2D63-657F2457CD33}"/>
                </a:ext>
              </a:extLst>
            </p:cNvPr>
            <p:cNvSpPr txBox="1"/>
            <p:nvPr/>
          </p:nvSpPr>
          <p:spPr>
            <a:xfrm>
              <a:off x="5757425" y="3375410"/>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(8,−2)</a:t>
              </a:r>
              <a:endParaRPr lang="en-US" sz="1600" dirty="0"/>
            </a:p>
          </p:txBody>
        </p:sp>
        <p:sp>
          <p:nvSpPr>
            <p:cNvPr id="26" name="TextBox 25">
              <a:extLst>
                <a:ext uri="{FF2B5EF4-FFF2-40B4-BE49-F238E27FC236}">
                  <a16:creationId xmlns:a16="http://schemas.microsoft.com/office/drawing/2014/main" id="{38A5E20B-4498-1FEF-C8CD-F9064AFB4C60}"/>
                </a:ext>
              </a:extLst>
            </p:cNvPr>
            <p:cNvSpPr txBox="1"/>
            <p:nvPr/>
          </p:nvSpPr>
          <p:spPr>
            <a:xfrm>
              <a:off x="1826537" y="3375410"/>
              <a:ext cx="904756" cy="338554"/>
            </a:xfrm>
            <a:prstGeom prst="rect">
              <a:avLst/>
            </a:prstGeom>
            <a:noFill/>
          </p:spPr>
          <p:txBody>
            <a:bodyPr wrap="square">
              <a:spAutoFit/>
            </a:bodyPr>
            <a:lstStyle/>
            <a:p>
              <a:r>
                <a:rPr lang="en-US" sz="1600" dirty="0">
                  <a:solidFill>
                    <a:srgbClr val="282829"/>
                  </a:solidFill>
                  <a:latin typeface="Times New Roman" panose="02020603050405020304" pitchFamily="18" charset="0"/>
                  <a:cs typeface="Times New Roman" panose="02020603050405020304" pitchFamily="18" charset="0"/>
                </a:rPr>
                <a:t>(−2,</a:t>
              </a:r>
              <a:r>
                <a:rPr lang="en-US" sz="1600" i="0" dirty="0">
                  <a:solidFill>
                    <a:srgbClr val="282829"/>
                  </a:solidFill>
                  <a:effectLst/>
                  <a:latin typeface="Times New Roman" panose="02020603050405020304" pitchFamily="18" charset="0"/>
                  <a:cs typeface="Times New Roman" panose="02020603050405020304" pitchFamily="18" charset="0"/>
                </a:rPr>
                <a:t>−2)</a:t>
              </a:r>
              <a:endParaRPr lang="en-US" sz="1600" dirty="0"/>
            </a:p>
          </p:txBody>
        </p:sp>
      </p:grpSp>
      <p:graphicFrame>
        <p:nvGraphicFramePr>
          <p:cNvPr id="28" name="Object 13">
            <a:extLst>
              <a:ext uri="{FF2B5EF4-FFF2-40B4-BE49-F238E27FC236}">
                <a16:creationId xmlns:a16="http://schemas.microsoft.com/office/drawing/2014/main" id="{BD1AE746-EE19-F6B7-1B30-0BC6F04BEEDD}"/>
              </a:ext>
            </a:extLst>
          </p:cNvPr>
          <p:cNvGraphicFramePr>
            <a:graphicFrameLocks noChangeAspect="1"/>
          </p:cNvGraphicFramePr>
          <p:nvPr>
            <p:extLst>
              <p:ext uri="{D42A27DB-BD31-4B8C-83A1-F6EECF244321}">
                <p14:modId xmlns:p14="http://schemas.microsoft.com/office/powerpoint/2010/main" val="2543827191"/>
              </p:ext>
            </p:extLst>
          </p:nvPr>
        </p:nvGraphicFramePr>
        <p:xfrm>
          <a:off x="8994894" y="4098932"/>
          <a:ext cx="600075" cy="282983"/>
        </p:xfrm>
        <a:graphic>
          <a:graphicData uri="http://schemas.openxmlformats.org/presentationml/2006/ole">
            <mc:AlternateContent xmlns:mc="http://schemas.openxmlformats.org/markup-compatibility/2006">
              <mc:Choice xmlns:v="urn:schemas-microsoft-com:vml" Requires="v">
                <p:oleObj name="Equation" r:id="rId11" imgW="431640" imgH="203040" progId="Equation.DSMT4">
                  <p:embed/>
                </p:oleObj>
              </mc:Choice>
              <mc:Fallback>
                <p:oleObj name="Equation" r:id="rId11" imgW="431640" imgH="203040" progId="Equation.DSMT4">
                  <p:embed/>
                  <p:pic>
                    <p:nvPicPr>
                      <p:cNvPr id="20" name="Object 13">
                        <a:extLst>
                          <a:ext uri="{FF2B5EF4-FFF2-40B4-BE49-F238E27FC236}">
                            <a16:creationId xmlns:a16="http://schemas.microsoft.com/office/drawing/2014/main" id="{87AD0C28-CBBC-412B-8D42-93B0BD92E480}"/>
                          </a:ext>
                        </a:extLst>
                      </p:cNvPr>
                      <p:cNvPicPr>
                        <a:picLocks noChangeAspect="1" noChangeArrowheads="1"/>
                      </p:cNvPicPr>
                      <p:nvPr/>
                    </p:nvPicPr>
                    <p:blipFill>
                      <a:blip r:embed="rId12"/>
                      <a:srcRect/>
                      <a:stretch>
                        <a:fillRect/>
                      </a:stretch>
                    </p:blipFill>
                    <p:spPr bwMode="auto">
                      <a:xfrm>
                        <a:off x="8994894" y="4098932"/>
                        <a:ext cx="600075" cy="282983"/>
                      </a:xfrm>
                      <a:prstGeom prst="rect">
                        <a:avLst/>
                      </a:prstGeom>
                      <a:noFill/>
                      <a:ln>
                        <a:noFill/>
                      </a:ln>
                      <a:effectLst/>
                    </p:spPr>
                  </p:pic>
                </p:oleObj>
              </mc:Fallback>
            </mc:AlternateContent>
          </a:graphicData>
        </a:graphic>
      </p:graphicFrame>
      <p:graphicFrame>
        <p:nvGraphicFramePr>
          <p:cNvPr id="29" name="Object 28">
            <a:extLst>
              <a:ext uri="{FF2B5EF4-FFF2-40B4-BE49-F238E27FC236}">
                <a16:creationId xmlns:a16="http://schemas.microsoft.com/office/drawing/2014/main" id="{7A568D4C-8049-9A71-5A9D-D67389868730}"/>
              </a:ext>
            </a:extLst>
          </p:cNvPr>
          <p:cNvGraphicFramePr>
            <a:graphicFrameLocks noChangeAspect="1"/>
          </p:cNvGraphicFramePr>
          <p:nvPr>
            <p:extLst>
              <p:ext uri="{D42A27DB-BD31-4B8C-83A1-F6EECF244321}">
                <p14:modId xmlns:p14="http://schemas.microsoft.com/office/powerpoint/2010/main" val="4053841754"/>
              </p:ext>
            </p:extLst>
          </p:nvPr>
        </p:nvGraphicFramePr>
        <p:xfrm>
          <a:off x="1691889" y="5411223"/>
          <a:ext cx="2468562" cy="817562"/>
        </p:xfrm>
        <a:graphic>
          <a:graphicData uri="http://schemas.openxmlformats.org/presentationml/2006/ole">
            <mc:AlternateContent xmlns:mc="http://schemas.openxmlformats.org/markup-compatibility/2006">
              <mc:Choice xmlns:v="urn:schemas-microsoft-com:vml" Requires="v">
                <p:oleObj name="Equation" r:id="rId13" imgW="1371600" imgH="457200" progId="Equation.DSMT4">
                  <p:embed/>
                </p:oleObj>
              </mc:Choice>
              <mc:Fallback>
                <p:oleObj name="Equation" r:id="rId13" imgW="1371600" imgH="457200" progId="Equation.DSMT4">
                  <p:embed/>
                  <p:pic>
                    <p:nvPicPr>
                      <p:cNvPr id="16" name="Object 15">
                        <a:extLst>
                          <a:ext uri="{FF2B5EF4-FFF2-40B4-BE49-F238E27FC236}">
                            <a16:creationId xmlns:a16="http://schemas.microsoft.com/office/drawing/2014/main" id="{4E0885F7-4C8A-EBDA-5DD7-383B1C73D8EA}"/>
                          </a:ext>
                        </a:extLst>
                      </p:cNvPr>
                      <p:cNvPicPr>
                        <a:picLocks noChangeAspect="1" noChangeArrowheads="1"/>
                      </p:cNvPicPr>
                      <p:nvPr/>
                    </p:nvPicPr>
                    <p:blipFill>
                      <a:blip r:embed="rId14"/>
                      <a:srcRect/>
                      <a:stretch>
                        <a:fillRect/>
                      </a:stretch>
                    </p:blipFill>
                    <p:spPr bwMode="auto">
                      <a:xfrm>
                        <a:off x="1691889" y="5411223"/>
                        <a:ext cx="2468562" cy="817562"/>
                      </a:xfrm>
                      <a:prstGeom prst="rect">
                        <a:avLst/>
                      </a:prstGeom>
                      <a:noFill/>
                      <a:ln>
                        <a:noFill/>
                      </a:ln>
                    </p:spPr>
                  </p:pic>
                </p:oleObj>
              </mc:Fallback>
            </mc:AlternateContent>
          </a:graphicData>
        </a:graphic>
      </p:graphicFrame>
      <p:sp>
        <p:nvSpPr>
          <p:cNvPr id="32" name="TextBox 31">
            <a:extLst>
              <a:ext uri="{FF2B5EF4-FFF2-40B4-BE49-F238E27FC236}">
                <a16:creationId xmlns:a16="http://schemas.microsoft.com/office/drawing/2014/main" id="{1ED676B6-0A84-C883-2859-4B33A6C26199}"/>
              </a:ext>
            </a:extLst>
          </p:cNvPr>
          <p:cNvSpPr txBox="1"/>
          <p:nvPr/>
        </p:nvSpPr>
        <p:spPr>
          <a:xfrm>
            <a:off x="227421" y="5094961"/>
            <a:ext cx="1887129" cy="430887"/>
          </a:xfrm>
          <a:prstGeom prst="rect">
            <a:avLst/>
          </a:prstGeom>
          <a:noFill/>
        </p:spPr>
        <p:txBody>
          <a:bodyPr wrap="square">
            <a:spAutoFit/>
          </a:bodyPr>
          <a:lstStyle/>
          <a:p>
            <a:r>
              <a:rPr lang="en-US" sz="2200" i="0" dirty="0">
                <a:solidFill>
                  <a:srgbClr val="282829"/>
                </a:solidFill>
                <a:effectLst/>
                <a:latin typeface="Times New Roman" panose="02020603050405020304" pitchFamily="18" charset="0"/>
                <a:cs typeface="Times New Roman" panose="02020603050405020304" pitchFamily="18" charset="0"/>
              </a:rPr>
              <a:t>So far, we get </a:t>
            </a:r>
            <a:endParaRPr lang="en-US" sz="2200" dirty="0"/>
          </a:p>
        </p:txBody>
      </p:sp>
      <p:sp>
        <p:nvSpPr>
          <p:cNvPr id="35" name="TextBox 34">
            <a:extLst>
              <a:ext uri="{FF2B5EF4-FFF2-40B4-BE49-F238E27FC236}">
                <a16:creationId xmlns:a16="http://schemas.microsoft.com/office/drawing/2014/main" id="{B1E7ACBE-C526-C29D-B069-77B2C4B864F8}"/>
              </a:ext>
            </a:extLst>
          </p:cNvPr>
          <p:cNvSpPr txBox="1"/>
          <p:nvPr/>
        </p:nvSpPr>
        <p:spPr>
          <a:xfrm>
            <a:off x="213541" y="6228785"/>
            <a:ext cx="2731679" cy="430887"/>
          </a:xfrm>
          <a:prstGeom prst="rect">
            <a:avLst/>
          </a:prstGeom>
          <a:noFill/>
        </p:spPr>
        <p:txBody>
          <a:bodyPr wrap="square">
            <a:spAutoFit/>
          </a:bodyPr>
          <a:lstStyle/>
          <a:p>
            <a:r>
              <a:rPr lang="en-US" sz="2200" i="0" dirty="0">
                <a:solidFill>
                  <a:srgbClr val="282829"/>
                </a:solidFill>
                <a:effectLst/>
                <a:latin typeface="Times New Roman" panose="02020603050405020304" pitchFamily="18" charset="0"/>
                <a:cs typeface="Times New Roman" panose="02020603050405020304" pitchFamily="18" charset="0"/>
              </a:rPr>
              <a:t>Next, we will find </a:t>
            </a:r>
            <a:r>
              <a:rPr lang="en-US" sz="2200" i="1" dirty="0">
                <a:solidFill>
                  <a:srgbClr val="282829"/>
                </a:solidFill>
                <a:effectLst/>
                <a:latin typeface="Times New Roman" panose="02020603050405020304" pitchFamily="18" charset="0"/>
                <a:cs typeface="Times New Roman" panose="02020603050405020304" pitchFamily="18" charset="0"/>
              </a:rPr>
              <a:t>a</a:t>
            </a:r>
            <a:r>
              <a:rPr lang="en-US" sz="2200" baseline="30000" dirty="0">
                <a:solidFill>
                  <a:srgbClr val="282829"/>
                </a:solidFill>
                <a:effectLst/>
                <a:latin typeface="Times New Roman" panose="02020603050405020304" pitchFamily="18" charset="0"/>
                <a:cs typeface="Times New Roman" panose="02020603050405020304" pitchFamily="18" charset="0"/>
              </a:rPr>
              <a:t>2</a:t>
            </a:r>
            <a:r>
              <a:rPr lang="en-US" sz="2200" dirty="0">
                <a:solidFill>
                  <a:srgbClr val="282829"/>
                </a:solidFill>
                <a:effectLst/>
                <a:latin typeface="Times New Roman" panose="02020603050405020304" pitchFamily="18" charset="0"/>
                <a:cs typeface="Times New Roman" panose="02020603050405020304" pitchFamily="18" charset="0"/>
              </a:rPr>
              <a:t>.</a:t>
            </a:r>
            <a:endParaRPr lang="en-US" sz="2200" dirty="0"/>
          </a:p>
        </p:txBody>
      </p:sp>
    </p:spTree>
    <p:extLst>
      <p:ext uri="{BB962C8B-B14F-4D97-AF65-F5344CB8AC3E}">
        <p14:creationId xmlns:p14="http://schemas.microsoft.com/office/powerpoint/2010/main" val="2631900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80">
                                          <p:stCondLst>
                                            <p:cond delay="0"/>
                                          </p:stCondLst>
                                        </p:cTn>
                                        <p:tgtEl>
                                          <p:spTgt spid="12"/>
                                        </p:tgtEl>
                                      </p:cBhvr>
                                    </p:animEffect>
                                    <p:anim calcmode="lin" valueType="num">
                                      <p:cBhvr>
                                        <p:cTn id="2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3" dur="26">
                                          <p:stCondLst>
                                            <p:cond delay="650"/>
                                          </p:stCondLst>
                                        </p:cTn>
                                        <p:tgtEl>
                                          <p:spTgt spid="12"/>
                                        </p:tgtEl>
                                      </p:cBhvr>
                                      <p:to x="100000" y="60000"/>
                                    </p:animScale>
                                    <p:animScale>
                                      <p:cBhvr>
                                        <p:cTn id="34" dur="166" decel="50000">
                                          <p:stCondLst>
                                            <p:cond delay="676"/>
                                          </p:stCondLst>
                                        </p:cTn>
                                        <p:tgtEl>
                                          <p:spTgt spid="12"/>
                                        </p:tgtEl>
                                      </p:cBhvr>
                                      <p:to x="100000" y="100000"/>
                                    </p:animScale>
                                    <p:animScale>
                                      <p:cBhvr>
                                        <p:cTn id="35" dur="26">
                                          <p:stCondLst>
                                            <p:cond delay="1312"/>
                                          </p:stCondLst>
                                        </p:cTn>
                                        <p:tgtEl>
                                          <p:spTgt spid="12"/>
                                        </p:tgtEl>
                                      </p:cBhvr>
                                      <p:to x="100000" y="80000"/>
                                    </p:animScale>
                                    <p:animScale>
                                      <p:cBhvr>
                                        <p:cTn id="36" dur="166" decel="50000">
                                          <p:stCondLst>
                                            <p:cond delay="1338"/>
                                          </p:stCondLst>
                                        </p:cTn>
                                        <p:tgtEl>
                                          <p:spTgt spid="12"/>
                                        </p:tgtEl>
                                      </p:cBhvr>
                                      <p:to x="100000" y="100000"/>
                                    </p:animScale>
                                    <p:animScale>
                                      <p:cBhvr>
                                        <p:cTn id="37" dur="26">
                                          <p:stCondLst>
                                            <p:cond delay="1642"/>
                                          </p:stCondLst>
                                        </p:cTn>
                                        <p:tgtEl>
                                          <p:spTgt spid="12"/>
                                        </p:tgtEl>
                                      </p:cBhvr>
                                      <p:to x="100000" y="90000"/>
                                    </p:animScale>
                                    <p:animScale>
                                      <p:cBhvr>
                                        <p:cTn id="38" dur="166" decel="50000">
                                          <p:stCondLst>
                                            <p:cond delay="1668"/>
                                          </p:stCondLst>
                                        </p:cTn>
                                        <p:tgtEl>
                                          <p:spTgt spid="12"/>
                                        </p:tgtEl>
                                      </p:cBhvr>
                                      <p:to x="100000" y="100000"/>
                                    </p:animScale>
                                    <p:animScale>
                                      <p:cBhvr>
                                        <p:cTn id="39" dur="26">
                                          <p:stCondLst>
                                            <p:cond delay="1808"/>
                                          </p:stCondLst>
                                        </p:cTn>
                                        <p:tgtEl>
                                          <p:spTgt spid="12"/>
                                        </p:tgtEl>
                                      </p:cBhvr>
                                      <p:to x="100000" y="95000"/>
                                    </p:animScale>
                                    <p:animScale>
                                      <p:cBhvr>
                                        <p:cTn id="40" dur="166" decel="50000">
                                          <p:stCondLst>
                                            <p:cond delay="1834"/>
                                          </p:stCondLst>
                                        </p:cTn>
                                        <p:tgtEl>
                                          <p:spTgt spid="12"/>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80">
                                          <p:stCondLst>
                                            <p:cond delay="0"/>
                                          </p:stCondLst>
                                        </p:cTn>
                                        <p:tgtEl>
                                          <p:spTgt spid="11"/>
                                        </p:tgtEl>
                                      </p:cBhvr>
                                    </p:animEffect>
                                    <p:anim calcmode="lin" valueType="num">
                                      <p:cBhvr>
                                        <p:cTn id="4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1" dur="26">
                                          <p:stCondLst>
                                            <p:cond delay="650"/>
                                          </p:stCondLst>
                                        </p:cTn>
                                        <p:tgtEl>
                                          <p:spTgt spid="11"/>
                                        </p:tgtEl>
                                      </p:cBhvr>
                                      <p:to x="100000" y="60000"/>
                                    </p:animScale>
                                    <p:animScale>
                                      <p:cBhvr>
                                        <p:cTn id="52" dur="166" decel="50000">
                                          <p:stCondLst>
                                            <p:cond delay="676"/>
                                          </p:stCondLst>
                                        </p:cTn>
                                        <p:tgtEl>
                                          <p:spTgt spid="11"/>
                                        </p:tgtEl>
                                      </p:cBhvr>
                                      <p:to x="100000" y="100000"/>
                                    </p:animScale>
                                    <p:animScale>
                                      <p:cBhvr>
                                        <p:cTn id="53" dur="26">
                                          <p:stCondLst>
                                            <p:cond delay="1312"/>
                                          </p:stCondLst>
                                        </p:cTn>
                                        <p:tgtEl>
                                          <p:spTgt spid="11"/>
                                        </p:tgtEl>
                                      </p:cBhvr>
                                      <p:to x="100000" y="80000"/>
                                    </p:animScale>
                                    <p:animScale>
                                      <p:cBhvr>
                                        <p:cTn id="54" dur="166" decel="50000">
                                          <p:stCondLst>
                                            <p:cond delay="1338"/>
                                          </p:stCondLst>
                                        </p:cTn>
                                        <p:tgtEl>
                                          <p:spTgt spid="11"/>
                                        </p:tgtEl>
                                      </p:cBhvr>
                                      <p:to x="100000" y="100000"/>
                                    </p:animScale>
                                    <p:animScale>
                                      <p:cBhvr>
                                        <p:cTn id="55" dur="26">
                                          <p:stCondLst>
                                            <p:cond delay="1642"/>
                                          </p:stCondLst>
                                        </p:cTn>
                                        <p:tgtEl>
                                          <p:spTgt spid="11"/>
                                        </p:tgtEl>
                                      </p:cBhvr>
                                      <p:to x="100000" y="90000"/>
                                    </p:animScale>
                                    <p:animScale>
                                      <p:cBhvr>
                                        <p:cTn id="56" dur="166" decel="50000">
                                          <p:stCondLst>
                                            <p:cond delay="1668"/>
                                          </p:stCondLst>
                                        </p:cTn>
                                        <p:tgtEl>
                                          <p:spTgt spid="11"/>
                                        </p:tgtEl>
                                      </p:cBhvr>
                                      <p:to x="100000" y="100000"/>
                                    </p:animScale>
                                    <p:animScale>
                                      <p:cBhvr>
                                        <p:cTn id="57" dur="26">
                                          <p:stCondLst>
                                            <p:cond delay="1808"/>
                                          </p:stCondLst>
                                        </p:cTn>
                                        <p:tgtEl>
                                          <p:spTgt spid="11"/>
                                        </p:tgtEl>
                                      </p:cBhvr>
                                      <p:to x="100000" y="95000"/>
                                    </p:animScale>
                                    <p:animScale>
                                      <p:cBhvr>
                                        <p:cTn id="58" dur="166" decel="50000">
                                          <p:stCondLst>
                                            <p:cond delay="1834"/>
                                          </p:stCondLst>
                                        </p:cTn>
                                        <p:tgtEl>
                                          <p:spTgt spid="11"/>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down)">
                                      <p:cBhvr>
                                        <p:cTn id="63" dur="580">
                                          <p:stCondLst>
                                            <p:cond delay="0"/>
                                          </p:stCondLst>
                                        </p:cTn>
                                        <p:tgtEl>
                                          <p:spTgt spid="13"/>
                                        </p:tgtEl>
                                      </p:cBhvr>
                                    </p:animEffect>
                                    <p:anim calcmode="lin" valueType="num">
                                      <p:cBhvr>
                                        <p:cTn id="6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9" dur="26">
                                          <p:stCondLst>
                                            <p:cond delay="650"/>
                                          </p:stCondLst>
                                        </p:cTn>
                                        <p:tgtEl>
                                          <p:spTgt spid="13"/>
                                        </p:tgtEl>
                                      </p:cBhvr>
                                      <p:to x="100000" y="60000"/>
                                    </p:animScale>
                                    <p:animScale>
                                      <p:cBhvr>
                                        <p:cTn id="70" dur="166" decel="50000">
                                          <p:stCondLst>
                                            <p:cond delay="676"/>
                                          </p:stCondLst>
                                        </p:cTn>
                                        <p:tgtEl>
                                          <p:spTgt spid="13"/>
                                        </p:tgtEl>
                                      </p:cBhvr>
                                      <p:to x="100000" y="100000"/>
                                    </p:animScale>
                                    <p:animScale>
                                      <p:cBhvr>
                                        <p:cTn id="71" dur="26">
                                          <p:stCondLst>
                                            <p:cond delay="1312"/>
                                          </p:stCondLst>
                                        </p:cTn>
                                        <p:tgtEl>
                                          <p:spTgt spid="13"/>
                                        </p:tgtEl>
                                      </p:cBhvr>
                                      <p:to x="100000" y="80000"/>
                                    </p:animScale>
                                    <p:animScale>
                                      <p:cBhvr>
                                        <p:cTn id="72" dur="166" decel="50000">
                                          <p:stCondLst>
                                            <p:cond delay="1338"/>
                                          </p:stCondLst>
                                        </p:cTn>
                                        <p:tgtEl>
                                          <p:spTgt spid="13"/>
                                        </p:tgtEl>
                                      </p:cBhvr>
                                      <p:to x="100000" y="100000"/>
                                    </p:animScale>
                                    <p:animScale>
                                      <p:cBhvr>
                                        <p:cTn id="73" dur="26">
                                          <p:stCondLst>
                                            <p:cond delay="1642"/>
                                          </p:stCondLst>
                                        </p:cTn>
                                        <p:tgtEl>
                                          <p:spTgt spid="13"/>
                                        </p:tgtEl>
                                      </p:cBhvr>
                                      <p:to x="100000" y="90000"/>
                                    </p:animScale>
                                    <p:animScale>
                                      <p:cBhvr>
                                        <p:cTn id="74" dur="166" decel="50000">
                                          <p:stCondLst>
                                            <p:cond delay="1668"/>
                                          </p:stCondLst>
                                        </p:cTn>
                                        <p:tgtEl>
                                          <p:spTgt spid="13"/>
                                        </p:tgtEl>
                                      </p:cBhvr>
                                      <p:to x="100000" y="100000"/>
                                    </p:animScale>
                                    <p:animScale>
                                      <p:cBhvr>
                                        <p:cTn id="75" dur="26">
                                          <p:stCondLst>
                                            <p:cond delay="1808"/>
                                          </p:stCondLst>
                                        </p:cTn>
                                        <p:tgtEl>
                                          <p:spTgt spid="13"/>
                                        </p:tgtEl>
                                      </p:cBhvr>
                                      <p:to x="100000" y="95000"/>
                                    </p:animScale>
                                    <p:animScale>
                                      <p:cBhvr>
                                        <p:cTn id="76" dur="166" decel="50000">
                                          <p:stCondLst>
                                            <p:cond delay="1834"/>
                                          </p:stCondLst>
                                        </p:cTn>
                                        <p:tgtEl>
                                          <p:spTgt spid="13"/>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wipe(down)">
                                      <p:cBhvr>
                                        <p:cTn id="81" dur="580">
                                          <p:stCondLst>
                                            <p:cond delay="0"/>
                                          </p:stCondLst>
                                        </p:cTn>
                                        <p:tgtEl>
                                          <p:spTgt spid="14"/>
                                        </p:tgtEl>
                                      </p:cBhvr>
                                    </p:animEffect>
                                    <p:anim calcmode="lin" valueType="num">
                                      <p:cBhvr>
                                        <p:cTn id="8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7" dur="26">
                                          <p:stCondLst>
                                            <p:cond delay="650"/>
                                          </p:stCondLst>
                                        </p:cTn>
                                        <p:tgtEl>
                                          <p:spTgt spid="14"/>
                                        </p:tgtEl>
                                      </p:cBhvr>
                                      <p:to x="100000" y="60000"/>
                                    </p:animScale>
                                    <p:animScale>
                                      <p:cBhvr>
                                        <p:cTn id="88" dur="166" decel="50000">
                                          <p:stCondLst>
                                            <p:cond delay="676"/>
                                          </p:stCondLst>
                                        </p:cTn>
                                        <p:tgtEl>
                                          <p:spTgt spid="14"/>
                                        </p:tgtEl>
                                      </p:cBhvr>
                                      <p:to x="100000" y="100000"/>
                                    </p:animScale>
                                    <p:animScale>
                                      <p:cBhvr>
                                        <p:cTn id="89" dur="26">
                                          <p:stCondLst>
                                            <p:cond delay="1312"/>
                                          </p:stCondLst>
                                        </p:cTn>
                                        <p:tgtEl>
                                          <p:spTgt spid="14"/>
                                        </p:tgtEl>
                                      </p:cBhvr>
                                      <p:to x="100000" y="80000"/>
                                    </p:animScale>
                                    <p:animScale>
                                      <p:cBhvr>
                                        <p:cTn id="90" dur="166" decel="50000">
                                          <p:stCondLst>
                                            <p:cond delay="1338"/>
                                          </p:stCondLst>
                                        </p:cTn>
                                        <p:tgtEl>
                                          <p:spTgt spid="14"/>
                                        </p:tgtEl>
                                      </p:cBhvr>
                                      <p:to x="100000" y="100000"/>
                                    </p:animScale>
                                    <p:animScale>
                                      <p:cBhvr>
                                        <p:cTn id="91" dur="26">
                                          <p:stCondLst>
                                            <p:cond delay="1642"/>
                                          </p:stCondLst>
                                        </p:cTn>
                                        <p:tgtEl>
                                          <p:spTgt spid="14"/>
                                        </p:tgtEl>
                                      </p:cBhvr>
                                      <p:to x="100000" y="90000"/>
                                    </p:animScale>
                                    <p:animScale>
                                      <p:cBhvr>
                                        <p:cTn id="92" dur="166" decel="50000">
                                          <p:stCondLst>
                                            <p:cond delay="1668"/>
                                          </p:stCondLst>
                                        </p:cTn>
                                        <p:tgtEl>
                                          <p:spTgt spid="14"/>
                                        </p:tgtEl>
                                      </p:cBhvr>
                                      <p:to x="100000" y="100000"/>
                                    </p:animScale>
                                    <p:animScale>
                                      <p:cBhvr>
                                        <p:cTn id="93" dur="26">
                                          <p:stCondLst>
                                            <p:cond delay="1808"/>
                                          </p:stCondLst>
                                        </p:cTn>
                                        <p:tgtEl>
                                          <p:spTgt spid="14"/>
                                        </p:tgtEl>
                                      </p:cBhvr>
                                      <p:to x="100000" y="95000"/>
                                    </p:animScale>
                                    <p:animScale>
                                      <p:cBhvr>
                                        <p:cTn id="94" dur="166" decel="50000">
                                          <p:stCondLst>
                                            <p:cond delay="1834"/>
                                          </p:stCondLst>
                                        </p:cTn>
                                        <p:tgtEl>
                                          <p:spTgt spid="14"/>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500"/>
                                        <p:tgtEl>
                                          <p:spTgt spid="15"/>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fade">
                                      <p:cBhvr>
                                        <p:cTn id="104" dur="500"/>
                                        <p:tgtEl>
                                          <p:spTgt spid="16"/>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500"/>
                                        <p:tgtEl>
                                          <p:spTgt spid="17"/>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fade">
                                      <p:cBhvr>
                                        <p:cTn id="114" dur="500"/>
                                        <p:tgtEl>
                                          <p:spTgt spid="19"/>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27"/>
                                        </p:tgtEl>
                                        <p:attrNameLst>
                                          <p:attrName>style.visibility</p:attrName>
                                        </p:attrNameLst>
                                      </p:cBhvr>
                                      <p:to>
                                        <p:strVal val="visible"/>
                                      </p:to>
                                    </p:set>
                                    <p:animEffect transition="in" filter="fade">
                                      <p:cBhvr>
                                        <p:cTn id="124" dur="500"/>
                                        <p:tgtEl>
                                          <p:spTgt spid="27"/>
                                        </p:tgtEl>
                                      </p:cBhvr>
                                    </p:animEffect>
                                  </p:childTnLst>
                                </p:cTn>
                              </p:par>
                            </p:childTnLst>
                          </p:cTn>
                        </p:par>
                      </p:childTnLst>
                    </p:cTn>
                  </p:par>
                  <p:par>
                    <p:cTn id="125" fill="hold">
                      <p:stCondLst>
                        <p:cond delay="indefinite"/>
                      </p:stCondLst>
                      <p:childTnLst>
                        <p:par>
                          <p:cTn id="126" fill="hold">
                            <p:stCondLst>
                              <p:cond delay="0"/>
                            </p:stCondLst>
                            <p:childTnLst>
                              <p:par>
                                <p:cTn id="127" presetID="26" presetClass="entr" presetSubtype="0" fill="hold" nodeType="clickEffect">
                                  <p:stCondLst>
                                    <p:cond delay="0"/>
                                  </p:stCondLst>
                                  <p:childTnLst>
                                    <p:set>
                                      <p:cBhvr>
                                        <p:cTn id="128" dur="1" fill="hold">
                                          <p:stCondLst>
                                            <p:cond delay="0"/>
                                          </p:stCondLst>
                                        </p:cTn>
                                        <p:tgtEl>
                                          <p:spTgt spid="28"/>
                                        </p:tgtEl>
                                        <p:attrNameLst>
                                          <p:attrName>style.visibility</p:attrName>
                                        </p:attrNameLst>
                                      </p:cBhvr>
                                      <p:to>
                                        <p:strVal val="visible"/>
                                      </p:to>
                                    </p:set>
                                    <p:animEffect transition="in" filter="wipe(down)">
                                      <p:cBhvr>
                                        <p:cTn id="129" dur="580">
                                          <p:stCondLst>
                                            <p:cond delay="0"/>
                                          </p:stCondLst>
                                        </p:cTn>
                                        <p:tgtEl>
                                          <p:spTgt spid="28"/>
                                        </p:tgtEl>
                                      </p:cBhvr>
                                    </p:animEffect>
                                    <p:anim calcmode="lin" valueType="num">
                                      <p:cBhvr>
                                        <p:cTn id="13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5" dur="26">
                                          <p:stCondLst>
                                            <p:cond delay="650"/>
                                          </p:stCondLst>
                                        </p:cTn>
                                        <p:tgtEl>
                                          <p:spTgt spid="28"/>
                                        </p:tgtEl>
                                      </p:cBhvr>
                                      <p:to x="100000" y="60000"/>
                                    </p:animScale>
                                    <p:animScale>
                                      <p:cBhvr>
                                        <p:cTn id="136" dur="166" decel="50000">
                                          <p:stCondLst>
                                            <p:cond delay="676"/>
                                          </p:stCondLst>
                                        </p:cTn>
                                        <p:tgtEl>
                                          <p:spTgt spid="28"/>
                                        </p:tgtEl>
                                      </p:cBhvr>
                                      <p:to x="100000" y="100000"/>
                                    </p:animScale>
                                    <p:animScale>
                                      <p:cBhvr>
                                        <p:cTn id="137" dur="26">
                                          <p:stCondLst>
                                            <p:cond delay="1312"/>
                                          </p:stCondLst>
                                        </p:cTn>
                                        <p:tgtEl>
                                          <p:spTgt spid="28"/>
                                        </p:tgtEl>
                                      </p:cBhvr>
                                      <p:to x="100000" y="80000"/>
                                    </p:animScale>
                                    <p:animScale>
                                      <p:cBhvr>
                                        <p:cTn id="138" dur="166" decel="50000">
                                          <p:stCondLst>
                                            <p:cond delay="1338"/>
                                          </p:stCondLst>
                                        </p:cTn>
                                        <p:tgtEl>
                                          <p:spTgt spid="28"/>
                                        </p:tgtEl>
                                      </p:cBhvr>
                                      <p:to x="100000" y="100000"/>
                                    </p:animScale>
                                    <p:animScale>
                                      <p:cBhvr>
                                        <p:cTn id="139" dur="26">
                                          <p:stCondLst>
                                            <p:cond delay="1642"/>
                                          </p:stCondLst>
                                        </p:cTn>
                                        <p:tgtEl>
                                          <p:spTgt spid="28"/>
                                        </p:tgtEl>
                                      </p:cBhvr>
                                      <p:to x="100000" y="90000"/>
                                    </p:animScale>
                                    <p:animScale>
                                      <p:cBhvr>
                                        <p:cTn id="140" dur="166" decel="50000">
                                          <p:stCondLst>
                                            <p:cond delay="1668"/>
                                          </p:stCondLst>
                                        </p:cTn>
                                        <p:tgtEl>
                                          <p:spTgt spid="28"/>
                                        </p:tgtEl>
                                      </p:cBhvr>
                                      <p:to x="100000" y="100000"/>
                                    </p:animScale>
                                    <p:animScale>
                                      <p:cBhvr>
                                        <p:cTn id="141" dur="26">
                                          <p:stCondLst>
                                            <p:cond delay="1808"/>
                                          </p:stCondLst>
                                        </p:cTn>
                                        <p:tgtEl>
                                          <p:spTgt spid="28"/>
                                        </p:tgtEl>
                                      </p:cBhvr>
                                      <p:to x="100000" y="95000"/>
                                    </p:animScale>
                                    <p:animScale>
                                      <p:cBhvr>
                                        <p:cTn id="142" dur="166" decel="50000">
                                          <p:stCondLst>
                                            <p:cond delay="1834"/>
                                          </p:stCondLst>
                                        </p:cTn>
                                        <p:tgtEl>
                                          <p:spTgt spid="28"/>
                                        </p:tgtEl>
                                      </p:cBhvr>
                                      <p:to x="100000" y="100000"/>
                                    </p:animScale>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2"/>
                                        </p:tgtEl>
                                        <p:attrNameLst>
                                          <p:attrName>style.visibility</p:attrName>
                                        </p:attrNameLst>
                                      </p:cBhvr>
                                      <p:to>
                                        <p:strVal val="visible"/>
                                      </p:to>
                                    </p:set>
                                    <p:animEffect transition="in" filter="fade">
                                      <p:cBhvr>
                                        <p:cTn id="147" dur="500"/>
                                        <p:tgtEl>
                                          <p:spTgt spid="32"/>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29"/>
                                        </p:tgtEl>
                                        <p:attrNameLst>
                                          <p:attrName>style.visibility</p:attrName>
                                        </p:attrNameLst>
                                      </p:cBhvr>
                                      <p:to>
                                        <p:strVal val="visible"/>
                                      </p:to>
                                    </p:set>
                                    <p:animEffect transition="in" filter="fade">
                                      <p:cBhvr>
                                        <p:cTn id="152" dur="500"/>
                                        <p:tgtEl>
                                          <p:spTgt spid="29"/>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35"/>
                                        </p:tgtEl>
                                        <p:attrNameLst>
                                          <p:attrName>style.visibility</p:attrName>
                                        </p:attrNameLst>
                                      </p:cBhvr>
                                      <p:to>
                                        <p:strVal val="visible"/>
                                      </p:to>
                                    </p:set>
                                    <p:animEffect transition="in" filter="fade">
                                      <p:cBhvr>
                                        <p:cTn id="1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P spid="12" grpId="0"/>
      <p:bldP spid="13" grpId="0"/>
      <p:bldP spid="14" grpId="0"/>
      <p:bldP spid="15" grpId="0"/>
      <p:bldP spid="17" grpId="0"/>
      <p:bldP spid="32" grpId="0"/>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B9E8B7-3570-8E32-BDA0-3694DA9B6242}"/>
              </a:ext>
            </a:extLst>
          </p:cNvPr>
          <p:cNvSpPr txBox="1"/>
          <p:nvPr/>
        </p:nvSpPr>
        <p:spPr>
          <a:xfrm>
            <a:off x="181970" y="191185"/>
            <a:ext cx="11296650" cy="769441"/>
          </a:xfrm>
          <a:prstGeom prst="rect">
            <a:avLst/>
          </a:prstGeom>
          <a:noFill/>
        </p:spPr>
        <p:txBody>
          <a:bodyPr wrap="square">
            <a:spAutoFit/>
          </a:bodyPr>
          <a:lstStyle/>
          <a:p>
            <a:r>
              <a:rPr lang="en-US" sz="2200" i="0" dirty="0">
                <a:solidFill>
                  <a:schemeClr val="accent1"/>
                </a:solidFill>
                <a:effectLst/>
                <a:latin typeface="Times New Roman" panose="02020603050405020304" pitchFamily="18" charset="0"/>
                <a:cs typeface="Times New Roman" panose="02020603050405020304" pitchFamily="18" charset="0"/>
              </a:rPr>
              <a:t>Example</a:t>
            </a:r>
            <a:r>
              <a:rPr lang="en-US" sz="2200" i="0" dirty="0">
                <a:solidFill>
                  <a:srgbClr val="282829"/>
                </a:solidFill>
                <a:effectLst/>
                <a:latin typeface="Times New Roman" panose="02020603050405020304" pitchFamily="18" charset="0"/>
                <a:cs typeface="Times New Roman" panose="02020603050405020304" pitchFamily="18" charset="0"/>
              </a:rPr>
              <a:t>  What is the standard form equation of the hyperbola that has vertices at (0,−2) and (6,−2) and foci at (−2,−2) and (8,−2</a:t>
            </a:r>
            <a:r>
              <a:rPr lang="en-US" sz="2200" dirty="0">
                <a:solidFill>
                  <a:srgbClr val="282829"/>
                </a:solidFill>
                <a:latin typeface="Times New Roman" panose="02020603050405020304" pitchFamily="18" charset="0"/>
                <a:cs typeface="Times New Roman" panose="02020603050405020304" pitchFamily="18" charset="0"/>
              </a:rPr>
              <a:t>)? Sketch the hyperbola.</a:t>
            </a:r>
            <a:endParaRPr lang="en-US" sz="2200" dirty="0">
              <a:latin typeface="Times New Roman" panose="02020603050405020304" pitchFamily="18" charset="0"/>
              <a:cs typeface="Times New Roman" panose="02020603050405020304" pitchFamily="18" charset="0"/>
            </a:endParaRPr>
          </a:p>
        </p:txBody>
      </p:sp>
      <p:pic>
        <p:nvPicPr>
          <p:cNvPr id="5" name="Picture 16">
            <a:extLst>
              <a:ext uri="{FF2B5EF4-FFF2-40B4-BE49-F238E27FC236}">
                <a16:creationId xmlns:a16="http://schemas.microsoft.com/office/drawing/2014/main" id="{BCB22302-7D19-B32D-4D1E-F293ED295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21" y="1028981"/>
            <a:ext cx="1014443" cy="26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graph of a function&#10;&#10;Description automatically generated">
            <a:extLst>
              <a:ext uri="{FF2B5EF4-FFF2-40B4-BE49-F238E27FC236}">
                <a16:creationId xmlns:a16="http://schemas.microsoft.com/office/drawing/2014/main" id="{E28A6B9D-D6A3-ECB2-EDAE-6B05E6702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550" y="1454150"/>
            <a:ext cx="4959350" cy="4959350"/>
          </a:xfrm>
          <a:prstGeom prst="rect">
            <a:avLst/>
          </a:prstGeom>
        </p:spPr>
      </p:pic>
      <p:sp>
        <p:nvSpPr>
          <p:cNvPr id="11" name="TextBox 10">
            <a:extLst>
              <a:ext uri="{FF2B5EF4-FFF2-40B4-BE49-F238E27FC236}">
                <a16:creationId xmlns:a16="http://schemas.microsoft.com/office/drawing/2014/main" id="{700F0729-B6EE-8983-1608-D307FD1D8761}"/>
              </a:ext>
            </a:extLst>
          </p:cNvPr>
          <p:cNvSpPr txBox="1"/>
          <p:nvPr/>
        </p:nvSpPr>
        <p:spPr>
          <a:xfrm>
            <a:off x="8347194" y="3860262"/>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(0,−2)</a:t>
            </a:r>
            <a:endParaRPr lang="en-US" sz="1600" dirty="0"/>
          </a:p>
        </p:txBody>
      </p:sp>
      <p:sp>
        <p:nvSpPr>
          <p:cNvPr id="12" name="TextBox 11">
            <a:extLst>
              <a:ext uri="{FF2B5EF4-FFF2-40B4-BE49-F238E27FC236}">
                <a16:creationId xmlns:a16="http://schemas.microsoft.com/office/drawing/2014/main" id="{60F3839C-5189-9B98-CBC0-A544250EE2D4}"/>
              </a:ext>
            </a:extLst>
          </p:cNvPr>
          <p:cNvSpPr txBox="1"/>
          <p:nvPr/>
        </p:nvSpPr>
        <p:spPr>
          <a:xfrm>
            <a:off x="9579094" y="3860262"/>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(6,−2)</a:t>
            </a:r>
            <a:endParaRPr lang="en-US" sz="1600" dirty="0"/>
          </a:p>
        </p:txBody>
      </p:sp>
      <p:sp>
        <p:nvSpPr>
          <p:cNvPr id="13" name="TextBox 12">
            <a:extLst>
              <a:ext uri="{FF2B5EF4-FFF2-40B4-BE49-F238E27FC236}">
                <a16:creationId xmlns:a16="http://schemas.microsoft.com/office/drawing/2014/main" id="{89EF6690-4522-8ABF-7BD6-0BC0A47A1E3F}"/>
              </a:ext>
            </a:extLst>
          </p:cNvPr>
          <p:cNvSpPr txBox="1"/>
          <p:nvPr/>
        </p:nvSpPr>
        <p:spPr>
          <a:xfrm>
            <a:off x="10846038" y="3860262"/>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(8,−2)</a:t>
            </a:r>
            <a:endParaRPr lang="en-US" sz="1600" dirty="0"/>
          </a:p>
        </p:txBody>
      </p:sp>
      <p:sp>
        <p:nvSpPr>
          <p:cNvPr id="14" name="TextBox 13">
            <a:extLst>
              <a:ext uri="{FF2B5EF4-FFF2-40B4-BE49-F238E27FC236}">
                <a16:creationId xmlns:a16="http://schemas.microsoft.com/office/drawing/2014/main" id="{A38AC010-3591-7D7E-D07F-2CB6DEF28E00}"/>
              </a:ext>
            </a:extLst>
          </p:cNvPr>
          <p:cNvSpPr txBox="1"/>
          <p:nvPr/>
        </p:nvSpPr>
        <p:spPr>
          <a:xfrm>
            <a:off x="6915150" y="3860262"/>
            <a:ext cx="904756" cy="338554"/>
          </a:xfrm>
          <a:prstGeom prst="rect">
            <a:avLst/>
          </a:prstGeom>
          <a:noFill/>
        </p:spPr>
        <p:txBody>
          <a:bodyPr wrap="square">
            <a:spAutoFit/>
          </a:bodyPr>
          <a:lstStyle/>
          <a:p>
            <a:r>
              <a:rPr lang="en-US" sz="1600" dirty="0">
                <a:solidFill>
                  <a:srgbClr val="282829"/>
                </a:solidFill>
                <a:latin typeface="Times New Roman" panose="02020603050405020304" pitchFamily="18" charset="0"/>
                <a:cs typeface="Times New Roman" panose="02020603050405020304" pitchFamily="18" charset="0"/>
              </a:rPr>
              <a:t>(−2,</a:t>
            </a:r>
            <a:r>
              <a:rPr lang="en-US" sz="1600" i="0" dirty="0">
                <a:solidFill>
                  <a:srgbClr val="282829"/>
                </a:solidFill>
                <a:effectLst/>
                <a:latin typeface="Times New Roman" panose="02020603050405020304" pitchFamily="18" charset="0"/>
                <a:cs typeface="Times New Roman" panose="02020603050405020304" pitchFamily="18" charset="0"/>
              </a:rPr>
              <a:t>−2)</a:t>
            </a:r>
            <a:endParaRPr lang="en-US" sz="1600" dirty="0"/>
          </a:p>
        </p:txBody>
      </p:sp>
      <p:grpSp>
        <p:nvGrpSpPr>
          <p:cNvPr id="27" name="Group 26">
            <a:extLst>
              <a:ext uri="{FF2B5EF4-FFF2-40B4-BE49-F238E27FC236}">
                <a16:creationId xmlns:a16="http://schemas.microsoft.com/office/drawing/2014/main" id="{29AF1E70-A8D5-350C-4489-DAFB17F49AFC}"/>
              </a:ext>
            </a:extLst>
          </p:cNvPr>
          <p:cNvGrpSpPr/>
          <p:nvPr/>
        </p:nvGrpSpPr>
        <p:grpSpPr>
          <a:xfrm>
            <a:off x="6813550" y="1454150"/>
            <a:ext cx="4959350" cy="4959350"/>
            <a:chOff x="1714856" y="960626"/>
            <a:chExt cx="4959350" cy="4959350"/>
          </a:xfrm>
        </p:grpSpPr>
        <p:pic>
          <p:nvPicPr>
            <p:cNvPr id="22" name="Picture 21" descr="A graph of a function&#10;&#10;Description automatically generated">
              <a:extLst>
                <a:ext uri="{FF2B5EF4-FFF2-40B4-BE49-F238E27FC236}">
                  <a16:creationId xmlns:a16="http://schemas.microsoft.com/office/drawing/2014/main" id="{B31A38D2-9254-F950-555E-B98DED49D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856" y="960626"/>
              <a:ext cx="4959350" cy="4959350"/>
            </a:xfrm>
            <a:prstGeom prst="rect">
              <a:avLst/>
            </a:prstGeom>
          </p:spPr>
        </p:pic>
        <p:sp>
          <p:nvSpPr>
            <p:cNvPr id="23" name="TextBox 22">
              <a:extLst>
                <a:ext uri="{FF2B5EF4-FFF2-40B4-BE49-F238E27FC236}">
                  <a16:creationId xmlns:a16="http://schemas.microsoft.com/office/drawing/2014/main" id="{4DCE5237-AF33-2B97-77BF-3D81200B7F41}"/>
                </a:ext>
              </a:extLst>
            </p:cNvPr>
            <p:cNvSpPr txBox="1"/>
            <p:nvPr/>
          </p:nvSpPr>
          <p:spPr>
            <a:xfrm>
              <a:off x="3258581" y="3375410"/>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(0,−2)</a:t>
              </a:r>
              <a:endParaRPr lang="en-US" sz="1600" dirty="0"/>
            </a:p>
          </p:txBody>
        </p:sp>
        <p:sp>
          <p:nvSpPr>
            <p:cNvPr id="24" name="TextBox 23">
              <a:extLst>
                <a:ext uri="{FF2B5EF4-FFF2-40B4-BE49-F238E27FC236}">
                  <a16:creationId xmlns:a16="http://schemas.microsoft.com/office/drawing/2014/main" id="{94B0167D-2592-3A58-9DB7-EB1DBB012393}"/>
                </a:ext>
              </a:extLst>
            </p:cNvPr>
            <p:cNvSpPr txBox="1"/>
            <p:nvPr/>
          </p:nvSpPr>
          <p:spPr>
            <a:xfrm>
              <a:off x="4490481" y="3375410"/>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(6,−2)</a:t>
              </a:r>
              <a:endParaRPr lang="en-US" sz="1600" dirty="0"/>
            </a:p>
          </p:txBody>
        </p:sp>
        <p:sp>
          <p:nvSpPr>
            <p:cNvPr id="25" name="TextBox 24">
              <a:extLst>
                <a:ext uri="{FF2B5EF4-FFF2-40B4-BE49-F238E27FC236}">
                  <a16:creationId xmlns:a16="http://schemas.microsoft.com/office/drawing/2014/main" id="{8B45F152-DA28-A983-2D63-657F2457CD33}"/>
                </a:ext>
              </a:extLst>
            </p:cNvPr>
            <p:cNvSpPr txBox="1"/>
            <p:nvPr/>
          </p:nvSpPr>
          <p:spPr>
            <a:xfrm>
              <a:off x="5757425" y="3375410"/>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(8,−2)</a:t>
              </a:r>
              <a:endParaRPr lang="en-US" sz="1600" dirty="0"/>
            </a:p>
          </p:txBody>
        </p:sp>
        <p:sp>
          <p:nvSpPr>
            <p:cNvPr id="26" name="TextBox 25">
              <a:extLst>
                <a:ext uri="{FF2B5EF4-FFF2-40B4-BE49-F238E27FC236}">
                  <a16:creationId xmlns:a16="http://schemas.microsoft.com/office/drawing/2014/main" id="{38A5E20B-4498-1FEF-C8CD-F9064AFB4C60}"/>
                </a:ext>
              </a:extLst>
            </p:cNvPr>
            <p:cNvSpPr txBox="1"/>
            <p:nvPr/>
          </p:nvSpPr>
          <p:spPr>
            <a:xfrm>
              <a:off x="1826537" y="3375410"/>
              <a:ext cx="904756" cy="338554"/>
            </a:xfrm>
            <a:prstGeom prst="rect">
              <a:avLst/>
            </a:prstGeom>
            <a:noFill/>
          </p:spPr>
          <p:txBody>
            <a:bodyPr wrap="square">
              <a:spAutoFit/>
            </a:bodyPr>
            <a:lstStyle/>
            <a:p>
              <a:r>
                <a:rPr lang="en-US" sz="1600" dirty="0">
                  <a:solidFill>
                    <a:srgbClr val="282829"/>
                  </a:solidFill>
                  <a:latin typeface="Times New Roman" panose="02020603050405020304" pitchFamily="18" charset="0"/>
                  <a:cs typeface="Times New Roman" panose="02020603050405020304" pitchFamily="18" charset="0"/>
                </a:rPr>
                <a:t>(−2,</a:t>
              </a:r>
              <a:r>
                <a:rPr lang="en-US" sz="1600" i="0" dirty="0">
                  <a:solidFill>
                    <a:srgbClr val="282829"/>
                  </a:solidFill>
                  <a:effectLst/>
                  <a:latin typeface="Times New Roman" panose="02020603050405020304" pitchFamily="18" charset="0"/>
                  <a:cs typeface="Times New Roman" panose="02020603050405020304" pitchFamily="18" charset="0"/>
                </a:rPr>
                <a:t>−2)</a:t>
              </a:r>
              <a:endParaRPr lang="en-US" sz="1600" dirty="0"/>
            </a:p>
          </p:txBody>
        </p:sp>
      </p:grpSp>
      <p:graphicFrame>
        <p:nvGraphicFramePr>
          <p:cNvPr id="28" name="Object 13">
            <a:extLst>
              <a:ext uri="{FF2B5EF4-FFF2-40B4-BE49-F238E27FC236}">
                <a16:creationId xmlns:a16="http://schemas.microsoft.com/office/drawing/2014/main" id="{BD1AE746-EE19-F6B7-1B30-0BC6F04BEEDD}"/>
              </a:ext>
            </a:extLst>
          </p:cNvPr>
          <p:cNvGraphicFramePr>
            <a:graphicFrameLocks noChangeAspect="1"/>
          </p:cNvGraphicFramePr>
          <p:nvPr/>
        </p:nvGraphicFramePr>
        <p:xfrm>
          <a:off x="8994894" y="4098932"/>
          <a:ext cx="600075" cy="282983"/>
        </p:xfrm>
        <a:graphic>
          <a:graphicData uri="http://schemas.openxmlformats.org/presentationml/2006/ole">
            <mc:AlternateContent xmlns:mc="http://schemas.openxmlformats.org/markup-compatibility/2006">
              <mc:Choice xmlns:v="urn:schemas-microsoft-com:vml" Requires="v">
                <p:oleObj name="Equation" r:id="rId5" imgW="431640" imgH="203040" progId="Equation.DSMT4">
                  <p:embed/>
                </p:oleObj>
              </mc:Choice>
              <mc:Fallback>
                <p:oleObj name="Equation" r:id="rId5" imgW="431640" imgH="203040" progId="Equation.DSMT4">
                  <p:embed/>
                  <p:pic>
                    <p:nvPicPr>
                      <p:cNvPr id="28" name="Object 13">
                        <a:extLst>
                          <a:ext uri="{FF2B5EF4-FFF2-40B4-BE49-F238E27FC236}">
                            <a16:creationId xmlns:a16="http://schemas.microsoft.com/office/drawing/2014/main" id="{BD1AE746-EE19-F6B7-1B30-0BC6F04BEEDD}"/>
                          </a:ext>
                        </a:extLst>
                      </p:cNvPr>
                      <p:cNvPicPr>
                        <a:picLocks noChangeAspect="1" noChangeArrowheads="1"/>
                      </p:cNvPicPr>
                      <p:nvPr/>
                    </p:nvPicPr>
                    <p:blipFill>
                      <a:blip r:embed="rId6"/>
                      <a:srcRect/>
                      <a:stretch>
                        <a:fillRect/>
                      </a:stretch>
                    </p:blipFill>
                    <p:spPr bwMode="auto">
                      <a:xfrm>
                        <a:off x="8994894" y="4098932"/>
                        <a:ext cx="600075" cy="282983"/>
                      </a:xfrm>
                      <a:prstGeom prst="rect">
                        <a:avLst/>
                      </a:prstGeom>
                      <a:noFill/>
                      <a:ln>
                        <a:noFill/>
                      </a:ln>
                      <a:effectLst/>
                    </p:spPr>
                  </p:pic>
                </p:oleObj>
              </mc:Fallback>
            </mc:AlternateContent>
          </a:graphicData>
        </a:graphic>
      </p:graphicFrame>
      <p:sp>
        <p:nvSpPr>
          <p:cNvPr id="2" name="TextBox 1">
            <a:extLst>
              <a:ext uri="{FF2B5EF4-FFF2-40B4-BE49-F238E27FC236}">
                <a16:creationId xmlns:a16="http://schemas.microsoft.com/office/drawing/2014/main" id="{82C1DDE2-AD89-3A8D-240D-5274BFE7287A}"/>
              </a:ext>
            </a:extLst>
          </p:cNvPr>
          <p:cNvSpPr txBox="1"/>
          <p:nvPr/>
        </p:nvSpPr>
        <p:spPr>
          <a:xfrm>
            <a:off x="227421" y="1366317"/>
            <a:ext cx="6065429" cy="769441"/>
          </a:xfrm>
          <a:prstGeom prst="rect">
            <a:avLst/>
          </a:prstGeom>
          <a:noFill/>
        </p:spPr>
        <p:txBody>
          <a:bodyPr wrap="square">
            <a:spAutoFit/>
          </a:bodyPr>
          <a:lstStyle/>
          <a:p>
            <a:r>
              <a:rPr lang="en-US" sz="2200" i="0" dirty="0">
                <a:solidFill>
                  <a:srgbClr val="282829"/>
                </a:solidFill>
                <a:effectLst/>
                <a:latin typeface="Times New Roman" panose="02020603050405020304" pitchFamily="18" charset="0"/>
                <a:cs typeface="Times New Roman" panose="02020603050405020304" pitchFamily="18" charset="0"/>
              </a:rPr>
              <a:t>The length of the transverse axis, 2</a:t>
            </a:r>
            <a:r>
              <a:rPr lang="en-US" sz="2200" i="1" dirty="0">
                <a:solidFill>
                  <a:srgbClr val="282829"/>
                </a:solidFill>
                <a:effectLst/>
                <a:latin typeface="Times New Roman" panose="02020603050405020304" pitchFamily="18" charset="0"/>
                <a:cs typeface="Times New Roman" panose="02020603050405020304" pitchFamily="18" charset="0"/>
              </a:rPr>
              <a:t>a</a:t>
            </a:r>
            <a:r>
              <a:rPr lang="en-US" sz="2200" dirty="0">
                <a:solidFill>
                  <a:srgbClr val="282829"/>
                </a:solidFill>
                <a:effectLst/>
                <a:latin typeface="Times New Roman" panose="02020603050405020304" pitchFamily="18" charset="0"/>
                <a:cs typeface="Times New Roman" panose="02020603050405020304" pitchFamily="18" charset="0"/>
              </a:rPr>
              <a:t>, is the distance between the vertices.</a:t>
            </a:r>
            <a:endParaRPr lang="en-US" sz="2200" dirty="0"/>
          </a:p>
        </p:txBody>
      </p:sp>
      <p:cxnSp>
        <p:nvCxnSpPr>
          <p:cNvPr id="6" name="Straight Connector 5">
            <a:extLst>
              <a:ext uri="{FF2B5EF4-FFF2-40B4-BE49-F238E27FC236}">
                <a16:creationId xmlns:a16="http://schemas.microsoft.com/office/drawing/2014/main" id="{59F1F3D0-8361-C7BC-4A4F-C8B562B27098}"/>
              </a:ext>
            </a:extLst>
          </p:cNvPr>
          <p:cNvCxnSpPr>
            <a:cxnSpLocks/>
          </p:cNvCxnSpPr>
          <p:nvPr/>
        </p:nvCxnSpPr>
        <p:spPr>
          <a:xfrm>
            <a:off x="8357275" y="4038211"/>
            <a:ext cx="1891625" cy="0"/>
          </a:xfrm>
          <a:prstGeom prst="line">
            <a:avLst/>
          </a:prstGeom>
          <a:ln w="317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8" name="Object 13">
            <a:extLst>
              <a:ext uri="{FF2B5EF4-FFF2-40B4-BE49-F238E27FC236}">
                <a16:creationId xmlns:a16="http://schemas.microsoft.com/office/drawing/2014/main" id="{11043C7C-C022-67F9-9A0B-9B78B9BD0717}"/>
              </a:ext>
            </a:extLst>
          </p:cNvPr>
          <p:cNvGraphicFramePr>
            <a:graphicFrameLocks noChangeAspect="1"/>
          </p:cNvGraphicFramePr>
          <p:nvPr>
            <p:extLst>
              <p:ext uri="{D42A27DB-BD31-4B8C-83A1-F6EECF244321}">
                <p14:modId xmlns:p14="http://schemas.microsoft.com/office/powerpoint/2010/main" val="2436109569"/>
              </p:ext>
            </p:extLst>
          </p:nvPr>
        </p:nvGraphicFramePr>
        <p:xfrm>
          <a:off x="792163" y="2135758"/>
          <a:ext cx="1198562" cy="441325"/>
        </p:xfrm>
        <a:graphic>
          <a:graphicData uri="http://schemas.openxmlformats.org/presentationml/2006/ole">
            <mc:AlternateContent xmlns:mc="http://schemas.openxmlformats.org/markup-compatibility/2006">
              <mc:Choice xmlns:v="urn:schemas-microsoft-com:vml" Requires="v">
                <p:oleObj name="Equation" r:id="rId7" imgW="685800" imgH="253800" progId="Equation.DSMT4">
                  <p:embed/>
                </p:oleObj>
              </mc:Choice>
              <mc:Fallback>
                <p:oleObj name="Equation" r:id="rId7" imgW="685800" imgH="253800" progId="Equation.DSMT4">
                  <p:embed/>
                  <p:pic>
                    <p:nvPicPr>
                      <p:cNvPr id="63" name="Object 13">
                        <a:extLst>
                          <a:ext uri="{FF2B5EF4-FFF2-40B4-BE49-F238E27FC236}">
                            <a16:creationId xmlns:a16="http://schemas.microsoft.com/office/drawing/2014/main" id="{03DE440B-9972-96BB-1FF8-6160388DCE4E}"/>
                          </a:ext>
                        </a:extLst>
                      </p:cNvPr>
                      <p:cNvPicPr>
                        <a:picLocks noChangeAspect="1" noChangeArrowheads="1"/>
                      </p:cNvPicPr>
                      <p:nvPr/>
                    </p:nvPicPr>
                    <p:blipFill>
                      <a:blip r:embed="rId8"/>
                      <a:srcRect/>
                      <a:stretch>
                        <a:fillRect/>
                      </a:stretch>
                    </p:blipFill>
                    <p:spPr bwMode="auto">
                      <a:xfrm>
                        <a:off x="792163" y="2135758"/>
                        <a:ext cx="1198562" cy="441325"/>
                      </a:xfrm>
                      <a:prstGeom prst="rect">
                        <a:avLst/>
                      </a:prstGeom>
                      <a:noFill/>
                      <a:ln>
                        <a:noFill/>
                      </a:ln>
                      <a:effectLst/>
                    </p:spPr>
                  </p:pic>
                </p:oleObj>
              </mc:Fallback>
            </mc:AlternateContent>
          </a:graphicData>
        </a:graphic>
      </p:graphicFrame>
      <p:graphicFrame>
        <p:nvGraphicFramePr>
          <p:cNvPr id="10" name="Object 13">
            <a:extLst>
              <a:ext uri="{FF2B5EF4-FFF2-40B4-BE49-F238E27FC236}">
                <a16:creationId xmlns:a16="http://schemas.microsoft.com/office/drawing/2014/main" id="{F21EA8C1-FBC9-8A1A-7C53-667ACF40B84A}"/>
              </a:ext>
            </a:extLst>
          </p:cNvPr>
          <p:cNvGraphicFramePr>
            <a:graphicFrameLocks noChangeAspect="1"/>
          </p:cNvGraphicFramePr>
          <p:nvPr>
            <p:extLst>
              <p:ext uri="{D42A27DB-BD31-4B8C-83A1-F6EECF244321}">
                <p14:modId xmlns:p14="http://schemas.microsoft.com/office/powerpoint/2010/main" val="2960573500"/>
              </p:ext>
            </p:extLst>
          </p:nvPr>
        </p:nvGraphicFramePr>
        <p:xfrm>
          <a:off x="790575" y="2622550"/>
          <a:ext cx="755650" cy="309563"/>
        </p:xfrm>
        <a:graphic>
          <a:graphicData uri="http://schemas.openxmlformats.org/presentationml/2006/ole">
            <mc:AlternateContent xmlns:mc="http://schemas.openxmlformats.org/markup-compatibility/2006">
              <mc:Choice xmlns:v="urn:schemas-microsoft-com:vml" Requires="v">
                <p:oleObj name="Equation" r:id="rId9" imgW="431640" imgH="177480" progId="Equation.DSMT4">
                  <p:embed/>
                </p:oleObj>
              </mc:Choice>
              <mc:Fallback>
                <p:oleObj name="Equation" r:id="rId9" imgW="431640" imgH="177480" progId="Equation.DSMT4">
                  <p:embed/>
                  <p:pic>
                    <p:nvPicPr>
                      <p:cNvPr id="8" name="Object 13">
                        <a:extLst>
                          <a:ext uri="{FF2B5EF4-FFF2-40B4-BE49-F238E27FC236}">
                            <a16:creationId xmlns:a16="http://schemas.microsoft.com/office/drawing/2014/main" id="{11043C7C-C022-67F9-9A0B-9B78B9BD0717}"/>
                          </a:ext>
                        </a:extLst>
                      </p:cNvPr>
                      <p:cNvPicPr>
                        <a:picLocks noChangeAspect="1" noChangeArrowheads="1"/>
                      </p:cNvPicPr>
                      <p:nvPr/>
                    </p:nvPicPr>
                    <p:blipFill>
                      <a:blip r:embed="rId10"/>
                      <a:srcRect/>
                      <a:stretch>
                        <a:fillRect/>
                      </a:stretch>
                    </p:blipFill>
                    <p:spPr bwMode="auto">
                      <a:xfrm>
                        <a:off x="790575" y="2622550"/>
                        <a:ext cx="755650" cy="309563"/>
                      </a:xfrm>
                      <a:prstGeom prst="rect">
                        <a:avLst/>
                      </a:prstGeom>
                      <a:noFill/>
                      <a:ln>
                        <a:noFill/>
                      </a:ln>
                      <a:effectLst/>
                    </p:spPr>
                  </p:pic>
                </p:oleObj>
              </mc:Fallback>
            </mc:AlternateContent>
          </a:graphicData>
        </a:graphic>
      </p:graphicFrame>
      <p:graphicFrame>
        <p:nvGraphicFramePr>
          <p:cNvPr id="18" name="Object 13">
            <a:extLst>
              <a:ext uri="{FF2B5EF4-FFF2-40B4-BE49-F238E27FC236}">
                <a16:creationId xmlns:a16="http://schemas.microsoft.com/office/drawing/2014/main" id="{9985994B-8A2D-32D5-3C19-551CD5F46F5E}"/>
              </a:ext>
            </a:extLst>
          </p:cNvPr>
          <p:cNvGraphicFramePr>
            <a:graphicFrameLocks noChangeAspect="1"/>
          </p:cNvGraphicFramePr>
          <p:nvPr>
            <p:extLst>
              <p:ext uri="{D42A27DB-BD31-4B8C-83A1-F6EECF244321}">
                <p14:modId xmlns:p14="http://schemas.microsoft.com/office/powerpoint/2010/main" val="2360705748"/>
              </p:ext>
            </p:extLst>
          </p:nvPr>
        </p:nvGraphicFramePr>
        <p:xfrm>
          <a:off x="946150" y="3018313"/>
          <a:ext cx="600075" cy="309562"/>
        </p:xfrm>
        <a:graphic>
          <a:graphicData uri="http://schemas.openxmlformats.org/presentationml/2006/ole">
            <mc:AlternateContent xmlns:mc="http://schemas.openxmlformats.org/markup-compatibility/2006">
              <mc:Choice xmlns:v="urn:schemas-microsoft-com:vml" Requires="v">
                <p:oleObj name="Equation" r:id="rId11" imgW="342720" imgH="177480" progId="Equation.DSMT4">
                  <p:embed/>
                </p:oleObj>
              </mc:Choice>
              <mc:Fallback>
                <p:oleObj name="Equation" r:id="rId11" imgW="342720" imgH="177480" progId="Equation.DSMT4">
                  <p:embed/>
                  <p:pic>
                    <p:nvPicPr>
                      <p:cNvPr id="10" name="Object 13">
                        <a:extLst>
                          <a:ext uri="{FF2B5EF4-FFF2-40B4-BE49-F238E27FC236}">
                            <a16:creationId xmlns:a16="http://schemas.microsoft.com/office/drawing/2014/main" id="{F21EA8C1-FBC9-8A1A-7C53-667ACF40B84A}"/>
                          </a:ext>
                        </a:extLst>
                      </p:cNvPr>
                      <p:cNvPicPr>
                        <a:picLocks noChangeAspect="1" noChangeArrowheads="1"/>
                      </p:cNvPicPr>
                      <p:nvPr/>
                    </p:nvPicPr>
                    <p:blipFill>
                      <a:blip r:embed="rId12"/>
                      <a:srcRect/>
                      <a:stretch>
                        <a:fillRect/>
                      </a:stretch>
                    </p:blipFill>
                    <p:spPr bwMode="auto">
                      <a:xfrm>
                        <a:off x="946150" y="3018313"/>
                        <a:ext cx="600075" cy="309562"/>
                      </a:xfrm>
                      <a:prstGeom prst="rect">
                        <a:avLst/>
                      </a:prstGeom>
                      <a:noFill/>
                      <a:ln>
                        <a:noFill/>
                      </a:ln>
                      <a:effectLst/>
                    </p:spPr>
                  </p:pic>
                </p:oleObj>
              </mc:Fallback>
            </mc:AlternateContent>
          </a:graphicData>
        </a:graphic>
      </p:graphicFrame>
      <p:graphicFrame>
        <p:nvGraphicFramePr>
          <p:cNvPr id="21" name="Object 13">
            <a:extLst>
              <a:ext uri="{FF2B5EF4-FFF2-40B4-BE49-F238E27FC236}">
                <a16:creationId xmlns:a16="http://schemas.microsoft.com/office/drawing/2014/main" id="{CEF4EA2E-FC34-7C28-1336-F976A538579C}"/>
              </a:ext>
            </a:extLst>
          </p:cNvPr>
          <p:cNvGraphicFramePr>
            <a:graphicFrameLocks noChangeAspect="1"/>
          </p:cNvGraphicFramePr>
          <p:nvPr>
            <p:extLst>
              <p:ext uri="{D42A27DB-BD31-4B8C-83A1-F6EECF244321}">
                <p14:modId xmlns:p14="http://schemas.microsoft.com/office/powerpoint/2010/main" val="3228162081"/>
              </p:ext>
            </p:extLst>
          </p:nvPr>
        </p:nvGraphicFramePr>
        <p:xfrm>
          <a:off x="828675" y="3425825"/>
          <a:ext cx="733425" cy="354013"/>
        </p:xfrm>
        <a:graphic>
          <a:graphicData uri="http://schemas.openxmlformats.org/presentationml/2006/ole">
            <mc:AlternateContent xmlns:mc="http://schemas.openxmlformats.org/markup-compatibility/2006">
              <mc:Choice xmlns:v="urn:schemas-microsoft-com:vml" Requires="v">
                <p:oleObj name="Equation" r:id="rId13" imgW="419040" imgH="203040" progId="Equation.DSMT4">
                  <p:embed/>
                </p:oleObj>
              </mc:Choice>
              <mc:Fallback>
                <p:oleObj name="Equation" r:id="rId13" imgW="419040" imgH="203040" progId="Equation.DSMT4">
                  <p:embed/>
                  <p:pic>
                    <p:nvPicPr>
                      <p:cNvPr id="18" name="Object 13">
                        <a:extLst>
                          <a:ext uri="{FF2B5EF4-FFF2-40B4-BE49-F238E27FC236}">
                            <a16:creationId xmlns:a16="http://schemas.microsoft.com/office/drawing/2014/main" id="{9985994B-8A2D-32D5-3C19-551CD5F46F5E}"/>
                          </a:ext>
                        </a:extLst>
                      </p:cNvPr>
                      <p:cNvPicPr>
                        <a:picLocks noChangeAspect="1" noChangeArrowheads="1"/>
                      </p:cNvPicPr>
                      <p:nvPr/>
                    </p:nvPicPr>
                    <p:blipFill>
                      <a:blip r:embed="rId14"/>
                      <a:srcRect/>
                      <a:stretch>
                        <a:fillRect/>
                      </a:stretch>
                    </p:blipFill>
                    <p:spPr bwMode="auto">
                      <a:xfrm>
                        <a:off x="828675" y="3425825"/>
                        <a:ext cx="733425" cy="354013"/>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CA44614-7EEF-B816-6F02-33276AF0CF5C}"/>
                  </a:ext>
                </a:extLst>
              </p:cNvPr>
              <p:cNvSpPr txBox="1"/>
              <p:nvPr/>
            </p:nvSpPr>
            <p:spPr>
              <a:xfrm>
                <a:off x="165667" y="3731545"/>
                <a:ext cx="6065429" cy="798424"/>
              </a:xfrm>
              <a:prstGeom prst="rect">
                <a:avLst/>
              </a:prstGeom>
              <a:noFill/>
            </p:spPr>
            <p:txBody>
              <a:bodyPr wrap="square">
                <a:spAutoFit/>
              </a:bodyPr>
              <a:lstStyle/>
              <a:p>
                <a:r>
                  <a:rPr lang="en-US" sz="2200" i="0" dirty="0">
                    <a:solidFill>
                      <a:srgbClr val="282829"/>
                    </a:solidFill>
                    <a:effectLst/>
                    <a:latin typeface="Times New Roman" panose="02020603050405020304" pitchFamily="18" charset="0"/>
                    <a:cs typeface="Times New Roman" panose="02020603050405020304" pitchFamily="18" charset="0"/>
                  </a:rPr>
                  <a:t>Since we are given the foci, we can find </a:t>
                </a:r>
                <a:r>
                  <a:rPr lang="en-US" sz="2200" i="1" dirty="0">
                    <a:solidFill>
                      <a:srgbClr val="282829"/>
                    </a:solidFill>
                    <a:effectLst/>
                    <a:latin typeface="Times New Roman" panose="02020603050405020304" pitchFamily="18" charset="0"/>
                    <a:cs typeface="Times New Roman" panose="02020603050405020304" pitchFamily="18" charset="0"/>
                  </a:rPr>
                  <a:t>c </a:t>
                </a:r>
                <a:r>
                  <a:rPr lang="en-US" sz="2200" dirty="0">
                    <a:solidFill>
                      <a:srgbClr val="282829"/>
                    </a:solidFill>
                    <a:latin typeface="Times New Roman" panose="02020603050405020304" pitchFamily="18" charset="0"/>
                    <a:cs typeface="Times New Roman" panose="02020603050405020304" pitchFamily="18" charset="0"/>
                  </a:rPr>
                  <a:t>and use the equation </a:t>
                </a:r>
                <a14:m>
                  <m:oMath xmlns:m="http://schemas.openxmlformats.org/officeDocument/2006/math">
                    <m:sSup>
                      <m:sSupPr>
                        <m:ctrlPr>
                          <a:rPr lang="en-US" sz="2200" i="1" smtClean="0">
                            <a:solidFill>
                              <a:srgbClr val="282829"/>
                            </a:solidFill>
                            <a:latin typeface="Cambria Math" panose="02040503050406030204" pitchFamily="18" charset="0"/>
                            <a:cs typeface="Times New Roman" panose="02020603050405020304" pitchFamily="18" charset="0"/>
                          </a:rPr>
                        </m:ctrlPr>
                      </m:sSupPr>
                      <m:e>
                        <m:r>
                          <a:rPr lang="en-US" sz="2200" b="0" i="1" smtClean="0">
                            <a:solidFill>
                              <a:srgbClr val="282829"/>
                            </a:solidFill>
                            <a:latin typeface="Cambria Math" panose="02040503050406030204" pitchFamily="18" charset="0"/>
                            <a:cs typeface="Times New Roman" panose="02020603050405020304" pitchFamily="18" charset="0"/>
                          </a:rPr>
                          <m:t>𝑐</m:t>
                        </m:r>
                      </m:e>
                      <m:sup>
                        <m:r>
                          <a:rPr lang="en-US" sz="2200" b="0" i="1" smtClean="0">
                            <a:solidFill>
                              <a:srgbClr val="282829"/>
                            </a:solidFill>
                            <a:latin typeface="Cambria Math" panose="02040503050406030204" pitchFamily="18" charset="0"/>
                            <a:cs typeface="Times New Roman" panose="02020603050405020304" pitchFamily="18" charset="0"/>
                          </a:rPr>
                          <m:t>2</m:t>
                        </m:r>
                      </m:sup>
                    </m:sSup>
                    <m:r>
                      <a:rPr lang="en-US" sz="2200" b="0" i="1" smtClean="0">
                        <a:solidFill>
                          <a:srgbClr val="282829"/>
                        </a:solidFill>
                        <a:latin typeface="Cambria Math" panose="02040503050406030204" pitchFamily="18" charset="0"/>
                        <a:cs typeface="Times New Roman" panose="02020603050405020304" pitchFamily="18" charset="0"/>
                      </a:rPr>
                      <m:t>=</m:t>
                    </m:r>
                    <m:sSup>
                      <m:sSupPr>
                        <m:ctrlPr>
                          <a:rPr lang="en-US" sz="2200" b="0" i="1" smtClean="0">
                            <a:solidFill>
                              <a:srgbClr val="282829"/>
                            </a:solidFill>
                            <a:latin typeface="Cambria Math" panose="02040503050406030204" pitchFamily="18" charset="0"/>
                            <a:cs typeface="Times New Roman" panose="02020603050405020304" pitchFamily="18" charset="0"/>
                          </a:rPr>
                        </m:ctrlPr>
                      </m:sSupPr>
                      <m:e>
                        <m:r>
                          <a:rPr lang="en-US" sz="2200" b="0" i="1" smtClean="0">
                            <a:solidFill>
                              <a:srgbClr val="282829"/>
                            </a:solidFill>
                            <a:latin typeface="Cambria Math" panose="02040503050406030204" pitchFamily="18" charset="0"/>
                            <a:cs typeface="Times New Roman" panose="02020603050405020304" pitchFamily="18" charset="0"/>
                          </a:rPr>
                          <m:t>𝑎</m:t>
                        </m:r>
                      </m:e>
                      <m:sup>
                        <m:r>
                          <a:rPr lang="en-US" sz="2200" b="0" i="1" smtClean="0">
                            <a:solidFill>
                              <a:srgbClr val="282829"/>
                            </a:solidFill>
                            <a:latin typeface="Cambria Math" panose="02040503050406030204" pitchFamily="18" charset="0"/>
                            <a:cs typeface="Times New Roman" panose="02020603050405020304" pitchFamily="18" charset="0"/>
                          </a:rPr>
                          <m:t>2</m:t>
                        </m:r>
                      </m:sup>
                    </m:sSup>
                    <m:r>
                      <a:rPr lang="en-US" sz="2200" b="0" i="1" smtClean="0">
                        <a:solidFill>
                          <a:srgbClr val="282829"/>
                        </a:solidFill>
                        <a:latin typeface="Cambria Math" panose="02040503050406030204" pitchFamily="18" charset="0"/>
                        <a:cs typeface="Times New Roman" panose="02020603050405020304" pitchFamily="18" charset="0"/>
                      </a:rPr>
                      <m:t>+</m:t>
                    </m:r>
                    <m:sSup>
                      <m:sSupPr>
                        <m:ctrlPr>
                          <a:rPr lang="en-US" sz="2200" b="0" i="1" smtClean="0">
                            <a:solidFill>
                              <a:srgbClr val="282829"/>
                            </a:solidFill>
                            <a:latin typeface="Cambria Math" panose="02040503050406030204" pitchFamily="18" charset="0"/>
                            <a:cs typeface="Times New Roman" panose="02020603050405020304" pitchFamily="18" charset="0"/>
                          </a:rPr>
                        </m:ctrlPr>
                      </m:sSupPr>
                      <m:e>
                        <m:r>
                          <a:rPr lang="en-US" sz="2200" b="0" i="1" smtClean="0">
                            <a:solidFill>
                              <a:srgbClr val="282829"/>
                            </a:solidFill>
                            <a:latin typeface="Cambria Math" panose="02040503050406030204" pitchFamily="18" charset="0"/>
                            <a:cs typeface="Times New Roman" panose="02020603050405020304" pitchFamily="18" charset="0"/>
                          </a:rPr>
                          <m:t>𝑏</m:t>
                        </m:r>
                      </m:e>
                      <m:sup>
                        <m:r>
                          <a:rPr lang="en-US" sz="2200" b="0" i="1" smtClean="0">
                            <a:solidFill>
                              <a:srgbClr val="282829"/>
                            </a:solidFill>
                            <a:latin typeface="Cambria Math" panose="02040503050406030204" pitchFamily="18" charset="0"/>
                            <a:cs typeface="Times New Roman" panose="02020603050405020304" pitchFamily="18" charset="0"/>
                          </a:rPr>
                          <m:t>2</m:t>
                        </m:r>
                      </m:sup>
                    </m:sSup>
                  </m:oMath>
                </a14:m>
                <a:r>
                  <a:rPr lang="en-US" sz="2200" dirty="0"/>
                  <a:t>, </a:t>
                </a:r>
                <a:r>
                  <a:rPr lang="en-US" sz="2200" dirty="0">
                    <a:latin typeface="Times New Roman" panose="02020603050405020304" pitchFamily="18" charset="0"/>
                    <a:cs typeface="Times New Roman" panose="02020603050405020304" pitchFamily="18" charset="0"/>
                  </a:rPr>
                  <a:t>to find</a:t>
                </a:r>
                <a:r>
                  <a:rPr lang="en-US" sz="2200" dirty="0"/>
                  <a:t> </a:t>
                </a:r>
                <a14:m>
                  <m:oMath xmlns:m="http://schemas.openxmlformats.org/officeDocument/2006/math">
                    <m:sSup>
                      <m:sSupPr>
                        <m:ctrlPr>
                          <a:rPr lang="en-US" sz="2200" i="1">
                            <a:solidFill>
                              <a:srgbClr val="282829"/>
                            </a:solidFill>
                            <a:latin typeface="Cambria Math" panose="02040503050406030204" pitchFamily="18" charset="0"/>
                            <a:cs typeface="Times New Roman" panose="02020603050405020304" pitchFamily="18" charset="0"/>
                          </a:rPr>
                        </m:ctrlPr>
                      </m:sSupPr>
                      <m:e>
                        <m:r>
                          <a:rPr lang="en-US" sz="2200" i="1">
                            <a:solidFill>
                              <a:srgbClr val="282829"/>
                            </a:solidFill>
                            <a:latin typeface="Cambria Math" panose="02040503050406030204" pitchFamily="18" charset="0"/>
                            <a:cs typeface="Times New Roman" panose="02020603050405020304" pitchFamily="18" charset="0"/>
                          </a:rPr>
                          <m:t>𝑏</m:t>
                        </m:r>
                      </m:e>
                      <m:sup>
                        <m:r>
                          <a:rPr lang="en-US" sz="2200" i="1">
                            <a:solidFill>
                              <a:srgbClr val="282829"/>
                            </a:solidFill>
                            <a:latin typeface="Cambria Math" panose="02040503050406030204" pitchFamily="18" charset="0"/>
                            <a:cs typeface="Times New Roman" panose="02020603050405020304" pitchFamily="18" charset="0"/>
                          </a:rPr>
                          <m:t>2</m:t>
                        </m:r>
                      </m:sup>
                    </m:sSup>
                  </m:oMath>
                </a14:m>
                <a:r>
                  <a:rPr lang="en-US" sz="2200" dirty="0"/>
                  <a:t>. </a:t>
                </a:r>
              </a:p>
            </p:txBody>
          </p:sp>
        </mc:Choice>
        <mc:Fallback xmlns="">
          <p:sp>
            <p:nvSpPr>
              <p:cNvPr id="38" name="TextBox 37">
                <a:extLst>
                  <a:ext uri="{FF2B5EF4-FFF2-40B4-BE49-F238E27FC236}">
                    <a16:creationId xmlns:a16="http://schemas.microsoft.com/office/drawing/2014/main" id="{6CA44614-7EEF-B816-6F02-33276AF0CF5C}"/>
                  </a:ext>
                </a:extLst>
              </p:cNvPr>
              <p:cNvSpPr txBox="1">
                <a:spLocks noRot="1" noChangeAspect="1" noMove="1" noResize="1" noEditPoints="1" noAdjustHandles="1" noChangeArrowheads="1" noChangeShapeType="1" noTextEdit="1"/>
              </p:cNvSpPr>
              <p:nvPr/>
            </p:nvSpPr>
            <p:spPr>
              <a:xfrm>
                <a:off x="165667" y="3731545"/>
                <a:ext cx="6065429" cy="798424"/>
              </a:xfrm>
              <a:prstGeom prst="rect">
                <a:avLst/>
              </a:prstGeom>
              <a:blipFill>
                <a:blip r:embed="rId15"/>
                <a:stretch>
                  <a:fillRect l="-1307" t="-5344" b="-11450"/>
                </a:stretch>
              </a:blipFill>
            </p:spPr>
            <p:txBody>
              <a:bodyPr/>
              <a:lstStyle/>
              <a:p>
                <a:r>
                  <a:rPr lang="en-US">
                    <a:noFill/>
                  </a:rPr>
                  <a:t> </a:t>
                </a:r>
              </a:p>
            </p:txBody>
          </p:sp>
        </mc:Fallback>
      </mc:AlternateContent>
      <p:grpSp>
        <p:nvGrpSpPr>
          <p:cNvPr id="40" name="Group 39">
            <a:extLst>
              <a:ext uri="{FF2B5EF4-FFF2-40B4-BE49-F238E27FC236}">
                <a16:creationId xmlns:a16="http://schemas.microsoft.com/office/drawing/2014/main" id="{F338D592-E822-2722-8610-72CDEF772FA7}"/>
              </a:ext>
            </a:extLst>
          </p:cNvPr>
          <p:cNvGrpSpPr/>
          <p:nvPr/>
        </p:nvGrpSpPr>
        <p:grpSpPr>
          <a:xfrm>
            <a:off x="6813550" y="1440038"/>
            <a:ext cx="4959350" cy="5033481"/>
            <a:chOff x="1714856" y="960626"/>
            <a:chExt cx="4959350" cy="4959350"/>
          </a:xfrm>
        </p:grpSpPr>
        <p:pic>
          <p:nvPicPr>
            <p:cNvPr id="41" name="Picture 40" descr="A graph of a function&#10;&#10;Description automatically generated">
              <a:extLst>
                <a:ext uri="{FF2B5EF4-FFF2-40B4-BE49-F238E27FC236}">
                  <a16:creationId xmlns:a16="http://schemas.microsoft.com/office/drawing/2014/main" id="{E19A9039-505B-4C23-979B-32362C15F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856" y="960626"/>
              <a:ext cx="4959350" cy="4959350"/>
            </a:xfrm>
            <a:prstGeom prst="rect">
              <a:avLst/>
            </a:prstGeom>
          </p:spPr>
        </p:pic>
        <p:sp>
          <p:nvSpPr>
            <p:cNvPr id="42" name="TextBox 41">
              <a:extLst>
                <a:ext uri="{FF2B5EF4-FFF2-40B4-BE49-F238E27FC236}">
                  <a16:creationId xmlns:a16="http://schemas.microsoft.com/office/drawing/2014/main" id="{9C39CE0E-FD9A-5BBB-9902-A4ED758942AA}"/>
                </a:ext>
              </a:extLst>
            </p:cNvPr>
            <p:cNvSpPr txBox="1"/>
            <p:nvPr/>
          </p:nvSpPr>
          <p:spPr>
            <a:xfrm>
              <a:off x="3258581" y="3375410"/>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(0,−2)</a:t>
              </a:r>
              <a:endParaRPr lang="en-US" sz="1600" dirty="0"/>
            </a:p>
          </p:txBody>
        </p:sp>
        <p:sp>
          <p:nvSpPr>
            <p:cNvPr id="43" name="TextBox 42">
              <a:extLst>
                <a:ext uri="{FF2B5EF4-FFF2-40B4-BE49-F238E27FC236}">
                  <a16:creationId xmlns:a16="http://schemas.microsoft.com/office/drawing/2014/main" id="{A22E0D20-D1FC-0B7D-ECD9-94D6F2F2C7D2}"/>
                </a:ext>
              </a:extLst>
            </p:cNvPr>
            <p:cNvSpPr txBox="1"/>
            <p:nvPr/>
          </p:nvSpPr>
          <p:spPr>
            <a:xfrm>
              <a:off x="4490481" y="3375410"/>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(6,−2)</a:t>
              </a:r>
              <a:endParaRPr lang="en-US" sz="1600" dirty="0"/>
            </a:p>
          </p:txBody>
        </p:sp>
        <p:sp>
          <p:nvSpPr>
            <p:cNvPr id="44" name="TextBox 43">
              <a:extLst>
                <a:ext uri="{FF2B5EF4-FFF2-40B4-BE49-F238E27FC236}">
                  <a16:creationId xmlns:a16="http://schemas.microsoft.com/office/drawing/2014/main" id="{894B463A-D92A-5DD3-3FC4-E029FA26FC15}"/>
                </a:ext>
              </a:extLst>
            </p:cNvPr>
            <p:cNvSpPr txBox="1"/>
            <p:nvPr/>
          </p:nvSpPr>
          <p:spPr>
            <a:xfrm>
              <a:off x="5757425" y="3375410"/>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(8,−2)</a:t>
              </a:r>
              <a:endParaRPr lang="en-US" sz="1600" dirty="0"/>
            </a:p>
          </p:txBody>
        </p:sp>
        <p:sp>
          <p:nvSpPr>
            <p:cNvPr id="45" name="TextBox 44">
              <a:extLst>
                <a:ext uri="{FF2B5EF4-FFF2-40B4-BE49-F238E27FC236}">
                  <a16:creationId xmlns:a16="http://schemas.microsoft.com/office/drawing/2014/main" id="{9EDBB374-A925-964E-8DBA-B7067FACF466}"/>
                </a:ext>
              </a:extLst>
            </p:cNvPr>
            <p:cNvSpPr txBox="1"/>
            <p:nvPr/>
          </p:nvSpPr>
          <p:spPr>
            <a:xfrm>
              <a:off x="1826537" y="3375410"/>
              <a:ext cx="904756" cy="338554"/>
            </a:xfrm>
            <a:prstGeom prst="rect">
              <a:avLst/>
            </a:prstGeom>
            <a:noFill/>
          </p:spPr>
          <p:txBody>
            <a:bodyPr wrap="square">
              <a:spAutoFit/>
            </a:bodyPr>
            <a:lstStyle/>
            <a:p>
              <a:r>
                <a:rPr lang="en-US" sz="1600" dirty="0">
                  <a:solidFill>
                    <a:srgbClr val="282829"/>
                  </a:solidFill>
                  <a:latin typeface="Times New Roman" panose="02020603050405020304" pitchFamily="18" charset="0"/>
                  <a:cs typeface="Times New Roman" panose="02020603050405020304" pitchFamily="18" charset="0"/>
                </a:rPr>
                <a:t>(−2,</a:t>
              </a:r>
              <a:r>
                <a:rPr lang="en-US" sz="1600" i="0" dirty="0">
                  <a:solidFill>
                    <a:srgbClr val="282829"/>
                  </a:solidFill>
                  <a:effectLst/>
                  <a:latin typeface="Times New Roman" panose="02020603050405020304" pitchFamily="18" charset="0"/>
                  <a:cs typeface="Times New Roman" panose="02020603050405020304" pitchFamily="18" charset="0"/>
                </a:rPr>
                <a:t>−2)</a:t>
              </a:r>
              <a:endParaRPr lang="en-US" sz="1600" dirty="0"/>
            </a:p>
          </p:txBody>
        </p:sp>
      </p:grpSp>
      <p:cxnSp>
        <p:nvCxnSpPr>
          <p:cNvPr id="46" name="Straight Connector 45">
            <a:extLst>
              <a:ext uri="{FF2B5EF4-FFF2-40B4-BE49-F238E27FC236}">
                <a16:creationId xmlns:a16="http://schemas.microsoft.com/office/drawing/2014/main" id="{CA6FBB56-FD30-3DC9-42C4-96ECFF57465F}"/>
              </a:ext>
            </a:extLst>
          </p:cNvPr>
          <p:cNvCxnSpPr>
            <a:cxnSpLocks/>
          </p:cNvCxnSpPr>
          <p:nvPr/>
        </p:nvCxnSpPr>
        <p:spPr>
          <a:xfrm>
            <a:off x="7697550" y="4067333"/>
            <a:ext cx="1617900" cy="0"/>
          </a:xfrm>
          <a:prstGeom prst="line">
            <a:avLst/>
          </a:prstGeom>
          <a:ln w="31750">
            <a:solidFill>
              <a:srgbClr val="7030A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49" name="Object 13">
            <a:extLst>
              <a:ext uri="{FF2B5EF4-FFF2-40B4-BE49-F238E27FC236}">
                <a16:creationId xmlns:a16="http://schemas.microsoft.com/office/drawing/2014/main" id="{89F5DC68-28E1-5F91-4FE4-41B66CE9FABC}"/>
              </a:ext>
            </a:extLst>
          </p:cNvPr>
          <p:cNvGraphicFramePr>
            <a:graphicFrameLocks noChangeAspect="1"/>
          </p:cNvGraphicFramePr>
          <p:nvPr>
            <p:extLst>
              <p:ext uri="{D42A27DB-BD31-4B8C-83A1-F6EECF244321}">
                <p14:modId xmlns:p14="http://schemas.microsoft.com/office/powerpoint/2010/main" val="799269668"/>
              </p:ext>
            </p:extLst>
          </p:nvPr>
        </p:nvGraphicFramePr>
        <p:xfrm>
          <a:off x="9045813" y="4159652"/>
          <a:ext cx="600075" cy="282983"/>
        </p:xfrm>
        <a:graphic>
          <a:graphicData uri="http://schemas.openxmlformats.org/presentationml/2006/ole">
            <mc:AlternateContent xmlns:mc="http://schemas.openxmlformats.org/markup-compatibility/2006">
              <mc:Choice xmlns:v="urn:schemas-microsoft-com:vml" Requires="v">
                <p:oleObj name="Equation" r:id="rId16" imgW="431640" imgH="203040" progId="Equation.DSMT4">
                  <p:embed/>
                </p:oleObj>
              </mc:Choice>
              <mc:Fallback>
                <p:oleObj name="Equation" r:id="rId16" imgW="431640" imgH="203040" progId="Equation.DSMT4">
                  <p:embed/>
                  <p:pic>
                    <p:nvPicPr>
                      <p:cNvPr id="28" name="Object 13">
                        <a:extLst>
                          <a:ext uri="{FF2B5EF4-FFF2-40B4-BE49-F238E27FC236}">
                            <a16:creationId xmlns:a16="http://schemas.microsoft.com/office/drawing/2014/main" id="{BD1AE746-EE19-F6B7-1B30-0BC6F04BEEDD}"/>
                          </a:ext>
                        </a:extLst>
                      </p:cNvPr>
                      <p:cNvPicPr>
                        <a:picLocks noChangeAspect="1" noChangeArrowheads="1"/>
                      </p:cNvPicPr>
                      <p:nvPr/>
                    </p:nvPicPr>
                    <p:blipFill>
                      <a:blip r:embed="rId6"/>
                      <a:srcRect/>
                      <a:stretch>
                        <a:fillRect/>
                      </a:stretch>
                    </p:blipFill>
                    <p:spPr bwMode="auto">
                      <a:xfrm>
                        <a:off x="9045813" y="4159652"/>
                        <a:ext cx="600075" cy="282983"/>
                      </a:xfrm>
                      <a:prstGeom prst="rect">
                        <a:avLst/>
                      </a:prstGeom>
                      <a:noFill/>
                      <a:ln>
                        <a:noFill/>
                      </a:ln>
                      <a:effectLst/>
                    </p:spPr>
                  </p:pic>
                </p:oleObj>
              </mc:Fallback>
            </mc:AlternateContent>
          </a:graphicData>
        </a:graphic>
      </p:graphicFrame>
      <p:graphicFrame>
        <p:nvGraphicFramePr>
          <p:cNvPr id="50" name="Object 13">
            <a:extLst>
              <a:ext uri="{FF2B5EF4-FFF2-40B4-BE49-F238E27FC236}">
                <a16:creationId xmlns:a16="http://schemas.microsoft.com/office/drawing/2014/main" id="{25C5E28C-6AF6-48C2-BF2B-F16B1AA2D8C5}"/>
              </a:ext>
            </a:extLst>
          </p:cNvPr>
          <p:cNvGraphicFramePr>
            <a:graphicFrameLocks noChangeAspect="1"/>
          </p:cNvGraphicFramePr>
          <p:nvPr>
            <p:extLst>
              <p:ext uri="{D42A27DB-BD31-4B8C-83A1-F6EECF244321}">
                <p14:modId xmlns:p14="http://schemas.microsoft.com/office/powerpoint/2010/main" val="82616027"/>
              </p:ext>
            </p:extLst>
          </p:nvPr>
        </p:nvGraphicFramePr>
        <p:xfrm>
          <a:off x="395106" y="4429956"/>
          <a:ext cx="1176338" cy="441325"/>
        </p:xfrm>
        <a:graphic>
          <a:graphicData uri="http://schemas.openxmlformats.org/presentationml/2006/ole">
            <mc:AlternateContent xmlns:mc="http://schemas.openxmlformats.org/markup-compatibility/2006">
              <mc:Choice xmlns:v="urn:schemas-microsoft-com:vml" Requires="v">
                <p:oleObj name="Equation" r:id="rId17" imgW="672840" imgH="253800" progId="Equation.DSMT4">
                  <p:embed/>
                </p:oleObj>
              </mc:Choice>
              <mc:Fallback>
                <p:oleObj name="Equation" r:id="rId17" imgW="672840" imgH="253800" progId="Equation.DSMT4">
                  <p:embed/>
                  <p:pic>
                    <p:nvPicPr>
                      <p:cNvPr id="8" name="Object 13">
                        <a:extLst>
                          <a:ext uri="{FF2B5EF4-FFF2-40B4-BE49-F238E27FC236}">
                            <a16:creationId xmlns:a16="http://schemas.microsoft.com/office/drawing/2014/main" id="{11043C7C-C022-67F9-9A0B-9B78B9BD0717}"/>
                          </a:ext>
                        </a:extLst>
                      </p:cNvPr>
                      <p:cNvPicPr>
                        <a:picLocks noChangeAspect="1" noChangeArrowheads="1"/>
                      </p:cNvPicPr>
                      <p:nvPr/>
                    </p:nvPicPr>
                    <p:blipFill>
                      <a:blip r:embed="rId18"/>
                      <a:srcRect/>
                      <a:stretch>
                        <a:fillRect/>
                      </a:stretch>
                    </p:blipFill>
                    <p:spPr bwMode="auto">
                      <a:xfrm>
                        <a:off x="395106" y="4429956"/>
                        <a:ext cx="1176338" cy="441325"/>
                      </a:xfrm>
                      <a:prstGeom prst="rect">
                        <a:avLst/>
                      </a:prstGeom>
                      <a:noFill/>
                      <a:ln>
                        <a:noFill/>
                      </a:ln>
                      <a:effectLst/>
                    </p:spPr>
                  </p:pic>
                </p:oleObj>
              </mc:Fallback>
            </mc:AlternateContent>
          </a:graphicData>
        </a:graphic>
      </p:graphicFrame>
      <p:graphicFrame>
        <p:nvGraphicFramePr>
          <p:cNvPr id="51" name="Object 13">
            <a:extLst>
              <a:ext uri="{FF2B5EF4-FFF2-40B4-BE49-F238E27FC236}">
                <a16:creationId xmlns:a16="http://schemas.microsoft.com/office/drawing/2014/main" id="{B594DB80-DC95-C007-055F-6958D188343D}"/>
              </a:ext>
            </a:extLst>
          </p:cNvPr>
          <p:cNvGraphicFramePr>
            <a:graphicFrameLocks noChangeAspect="1"/>
          </p:cNvGraphicFramePr>
          <p:nvPr>
            <p:extLst>
              <p:ext uri="{D42A27DB-BD31-4B8C-83A1-F6EECF244321}">
                <p14:modId xmlns:p14="http://schemas.microsoft.com/office/powerpoint/2010/main" val="1637129541"/>
              </p:ext>
            </p:extLst>
          </p:nvPr>
        </p:nvGraphicFramePr>
        <p:xfrm>
          <a:off x="419100" y="4876076"/>
          <a:ext cx="598487" cy="309562"/>
        </p:xfrm>
        <a:graphic>
          <a:graphicData uri="http://schemas.openxmlformats.org/presentationml/2006/ole">
            <mc:AlternateContent xmlns:mc="http://schemas.openxmlformats.org/markup-compatibility/2006">
              <mc:Choice xmlns:v="urn:schemas-microsoft-com:vml" Requires="v">
                <p:oleObj name="Equation" r:id="rId19" imgW="342720" imgH="177480" progId="Equation.DSMT4">
                  <p:embed/>
                </p:oleObj>
              </mc:Choice>
              <mc:Fallback>
                <p:oleObj name="Equation" r:id="rId19" imgW="342720" imgH="177480" progId="Equation.DSMT4">
                  <p:embed/>
                  <p:pic>
                    <p:nvPicPr>
                      <p:cNvPr id="50" name="Object 13">
                        <a:extLst>
                          <a:ext uri="{FF2B5EF4-FFF2-40B4-BE49-F238E27FC236}">
                            <a16:creationId xmlns:a16="http://schemas.microsoft.com/office/drawing/2014/main" id="{25C5E28C-6AF6-48C2-BF2B-F16B1AA2D8C5}"/>
                          </a:ext>
                        </a:extLst>
                      </p:cNvPr>
                      <p:cNvPicPr>
                        <a:picLocks noChangeAspect="1" noChangeArrowheads="1"/>
                      </p:cNvPicPr>
                      <p:nvPr/>
                    </p:nvPicPr>
                    <p:blipFill>
                      <a:blip r:embed="rId20"/>
                      <a:srcRect/>
                      <a:stretch>
                        <a:fillRect/>
                      </a:stretch>
                    </p:blipFill>
                    <p:spPr bwMode="auto">
                      <a:xfrm>
                        <a:off x="419100" y="4876076"/>
                        <a:ext cx="598487" cy="309562"/>
                      </a:xfrm>
                      <a:prstGeom prst="rect">
                        <a:avLst/>
                      </a:prstGeom>
                      <a:noFill/>
                      <a:ln>
                        <a:noFill/>
                      </a:ln>
                      <a:effectLst/>
                    </p:spPr>
                  </p:pic>
                </p:oleObj>
              </mc:Fallback>
            </mc:AlternateContent>
          </a:graphicData>
        </a:graphic>
      </p:graphicFrame>
      <p:graphicFrame>
        <p:nvGraphicFramePr>
          <p:cNvPr id="52" name="Object 13">
            <a:extLst>
              <a:ext uri="{FF2B5EF4-FFF2-40B4-BE49-F238E27FC236}">
                <a16:creationId xmlns:a16="http://schemas.microsoft.com/office/drawing/2014/main" id="{C073DF1A-1E02-A53F-9960-9C591EB66F89}"/>
              </a:ext>
            </a:extLst>
          </p:cNvPr>
          <p:cNvGraphicFramePr>
            <a:graphicFrameLocks noChangeAspect="1"/>
          </p:cNvGraphicFramePr>
          <p:nvPr>
            <p:extLst>
              <p:ext uri="{D42A27DB-BD31-4B8C-83A1-F6EECF244321}">
                <p14:modId xmlns:p14="http://schemas.microsoft.com/office/powerpoint/2010/main" val="1379447346"/>
              </p:ext>
            </p:extLst>
          </p:nvPr>
        </p:nvGraphicFramePr>
        <p:xfrm>
          <a:off x="294593" y="5194300"/>
          <a:ext cx="841375" cy="352425"/>
        </p:xfrm>
        <a:graphic>
          <a:graphicData uri="http://schemas.openxmlformats.org/presentationml/2006/ole">
            <mc:AlternateContent xmlns:mc="http://schemas.openxmlformats.org/markup-compatibility/2006">
              <mc:Choice xmlns:v="urn:schemas-microsoft-com:vml" Requires="v">
                <p:oleObj name="Equation" r:id="rId21" imgW="482400" imgH="203040" progId="Equation.DSMT4">
                  <p:embed/>
                </p:oleObj>
              </mc:Choice>
              <mc:Fallback>
                <p:oleObj name="Equation" r:id="rId21" imgW="482400" imgH="203040" progId="Equation.DSMT4">
                  <p:embed/>
                  <p:pic>
                    <p:nvPicPr>
                      <p:cNvPr id="51" name="Object 13">
                        <a:extLst>
                          <a:ext uri="{FF2B5EF4-FFF2-40B4-BE49-F238E27FC236}">
                            <a16:creationId xmlns:a16="http://schemas.microsoft.com/office/drawing/2014/main" id="{B594DB80-DC95-C007-055F-6958D188343D}"/>
                          </a:ext>
                        </a:extLst>
                      </p:cNvPr>
                      <p:cNvPicPr>
                        <a:picLocks noChangeAspect="1" noChangeArrowheads="1"/>
                      </p:cNvPicPr>
                      <p:nvPr/>
                    </p:nvPicPr>
                    <p:blipFill>
                      <a:blip r:embed="rId22"/>
                      <a:srcRect/>
                      <a:stretch>
                        <a:fillRect/>
                      </a:stretch>
                    </p:blipFill>
                    <p:spPr bwMode="auto">
                      <a:xfrm>
                        <a:off x="294593" y="5194300"/>
                        <a:ext cx="841375" cy="352425"/>
                      </a:xfrm>
                      <a:prstGeom prst="rect">
                        <a:avLst/>
                      </a:prstGeom>
                      <a:noFill/>
                      <a:ln>
                        <a:noFill/>
                      </a:ln>
                      <a:effectLst/>
                    </p:spPr>
                  </p:pic>
                </p:oleObj>
              </mc:Fallback>
            </mc:AlternateContent>
          </a:graphicData>
        </a:graphic>
      </p:graphicFrame>
      <p:graphicFrame>
        <p:nvGraphicFramePr>
          <p:cNvPr id="53" name="Object 13">
            <a:extLst>
              <a:ext uri="{FF2B5EF4-FFF2-40B4-BE49-F238E27FC236}">
                <a16:creationId xmlns:a16="http://schemas.microsoft.com/office/drawing/2014/main" id="{958DBF0A-2376-A224-EC78-FD52BD1592FA}"/>
              </a:ext>
            </a:extLst>
          </p:cNvPr>
          <p:cNvGraphicFramePr>
            <a:graphicFrameLocks noChangeAspect="1"/>
          </p:cNvGraphicFramePr>
          <p:nvPr>
            <p:extLst>
              <p:ext uri="{D42A27DB-BD31-4B8C-83A1-F6EECF244321}">
                <p14:modId xmlns:p14="http://schemas.microsoft.com/office/powerpoint/2010/main" val="1935229278"/>
              </p:ext>
            </p:extLst>
          </p:nvPr>
        </p:nvGraphicFramePr>
        <p:xfrm>
          <a:off x="230187" y="5572160"/>
          <a:ext cx="1196975" cy="352425"/>
        </p:xfrm>
        <a:graphic>
          <a:graphicData uri="http://schemas.openxmlformats.org/presentationml/2006/ole">
            <mc:AlternateContent xmlns:mc="http://schemas.openxmlformats.org/markup-compatibility/2006">
              <mc:Choice xmlns:v="urn:schemas-microsoft-com:vml" Requires="v">
                <p:oleObj name="Equation" r:id="rId23" imgW="685800" imgH="203040" progId="Equation.DSMT4">
                  <p:embed/>
                </p:oleObj>
              </mc:Choice>
              <mc:Fallback>
                <p:oleObj name="Equation" r:id="rId23" imgW="685800" imgH="203040" progId="Equation.DSMT4">
                  <p:embed/>
                  <p:pic>
                    <p:nvPicPr>
                      <p:cNvPr id="52" name="Object 13">
                        <a:extLst>
                          <a:ext uri="{FF2B5EF4-FFF2-40B4-BE49-F238E27FC236}">
                            <a16:creationId xmlns:a16="http://schemas.microsoft.com/office/drawing/2014/main" id="{C073DF1A-1E02-A53F-9960-9C591EB66F89}"/>
                          </a:ext>
                        </a:extLst>
                      </p:cNvPr>
                      <p:cNvPicPr>
                        <a:picLocks noChangeAspect="1" noChangeArrowheads="1"/>
                      </p:cNvPicPr>
                      <p:nvPr/>
                    </p:nvPicPr>
                    <p:blipFill>
                      <a:blip r:embed="rId24"/>
                      <a:srcRect/>
                      <a:stretch>
                        <a:fillRect/>
                      </a:stretch>
                    </p:blipFill>
                    <p:spPr bwMode="auto">
                      <a:xfrm>
                        <a:off x="230187" y="5572160"/>
                        <a:ext cx="1196975" cy="352425"/>
                      </a:xfrm>
                      <a:prstGeom prst="rect">
                        <a:avLst/>
                      </a:prstGeom>
                      <a:noFill/>
                      <a:ln>
                        <a:noFill/>
                      </a:ln>
                      <a:effectLst/>
                    </p:spPr>
                  </p:pic>
                </p:oleObj>
              </mc:Fallback>
            </mc:AlternateContent>
          </a:graphicData>
        </a:graphic>
      </p:graphicFrame>
      <p:graphicFrame>
        <p:nvGraphicFramePr>
          <p:cNvPr id="54" name="Object 13">
            <a:extLst>
              <a:ext uri="{FF2B5EF4-FFF2-40B4-BE49-F238E27FC236}">
                <a16:creationId xmlns:a16="http://schemas.microsoft.com/office/drawing/2014/main" id="{FF48AE76-1F6A-3FC2-7880-0C2B1E9AE674}"/>
              </a:ext>
            </a:extLst>
          </p:cNvPr>
          <p:cNvGraphicFramePr>
            <a:graphicFrameLocks noChangeAspect="1"/>
          </p:cNvGraphicFramePr>
          <p:nvPr>
            <p:extLst>
              <p:ext uri="{D42A27DB-BD31-4B8C-83A1-F6EECF244321}">
                <p14:modId xmlns:p14="http://schemas.microsoft.com/office/powerpoint/2010/main" val="1986766058"/>
              </p:ext>
            </p:extLst>
          </p:nvPr>
        </p:nvGraphicFramePr>
        <p:xfrm>
          <a:off x="227421" y="5945702"/>
          <a:ext cx="820737" cy="352425"/>
        </p:xfrm>
        <a:graphic>
          <a:graphicData uri="http://schemas.openxmlformats.org/presentationml/2006/ole">
            <mc:AlternateContent xmlns:mc="http://schemas.openxmlformats.org/markup-compatibility/2006">
              <mc:Choice xmlns:v="urn:schemas-microsoft-com:vml" Requires="v">
                <p:oleObj name="Equation" r:id="rId25" imgW="469800" imgH="203040" progId="Equation.DSMT4">
                  <p:embed/>
                </p:oleObj>
              </mc:Choice>
              <mc:Fallback>
                <p:oleObj name="Equation" r:id="rId25" imgW="469800" imgH="203040" progId="Equation.DSMT4">
                  <p:embed/>
                  <p:pic>
                    <p:nvPicPr>
                      <p:cNvPr id="53" name="Object 13">
                        <a:extLst>
                          <a:ext uri="{FF2B5EF4-FFF2-40B4-BE49-F238E27FC236}">
                            <a16:creationId xmlns:a16="http://schemas.microsoft.com/office/drawing/2014/main" id="{958DBF0A-2376-A224-EC78-FD52BD1592FA}"/>
                          </a:ext>
                        </a:extLst>
                      </p:cNvPr>
                      <p:cNvPicPr>
                        <a:picLocks noChangeAspect="1" noChangeArrowheads="1"/>
                      </p:cNvPicPr>
                      <p:nvPr/>
                    </p:nvPicPr>
                    <p:blipFill>
                      <a:blip r:embed="rId26"/>
                      <a:srcRect/>
                      <a:stretch>
                        <a:fillRect/>
                      </a:stretch>
                    </p:blipFill>
                    <p:spPr bwMode="auto">
                      <a:xfrm>
                        <a:off x="227421" y="5945702"/>
                        <a:ext cx="820737" cy="352425"/>
                      </a:xfrm>
                      <a:prstGeom prst="rect">
                        <a:avLst/>
                      </a:prstGeom>
                      <a:noFill/>
                      <a:ln>
                        <a:noFill/>
                      </a:ln>
                      <a:effectLst/>
                    </p:spPr>
                  </p:pic>
                </p:oleObj>
              </mc:Fallback>
            </mc:AlternateContent>
          </a:graphicData>
        </a:graphic>
      </p:graphicFrame>
      <p:graphicFrame>
        <p:nvGraphicFramePr>
          <p:cNvPr id="55" name="Object 54">
            <a:extLst>
              <a:ext uri="{FF2B5EF4-FFF2-40B4-BE49-F238E27FC236}">
                <a16:creationId xmlns:a16="http://schemas.microsoft.com/office/drawing/2014/main" id="{E837B672-B31B-BEF4-D789-9642CCD6616D}"/>
              </a:ext>
            </a:extLst>
          </p:cNvPr>
          <p:cNvGraphicFramePr>
            <a:graphicFrameLocks noChangeAspect="1"/>
          </p:cNvGraphicFramePr>
          <p:nvPr>
            <p:extLst>
              <p:ext uri="{D42A27DB-BD31-4B8C-83A1-F6EECF244321}">
                <p14:modId xmlns:p14="http://schemas.microsoft.com/office/powerpoint/2010/main" val="2480634670"/>
              </p:ext>
            </p:extLst>
          </p:nvPr>
        </p:nvGraphicFramePr>
        <p:xfrm>
          <a:off x="2371339" y="4578385"/>
          <a:ext cx="2468562" cy="817562"/>
        </p:xfrm>
        <a:graphic>
          <a:graphicData uri="http://schemas.openxmlformats.org/presentationml/2006/ole">
            <mc:AlternateContent xmlns:mc="http://schemas.openxmlformats.org/markup-compatibility/2006">
              <mc:Choice xmlns:v="urn:schemas-microsoft-com:vml" Requires="v">
                <p:oleObj name="Equation" r:id="rId27" imgW="1371600" imgH="457200" progId="Equation.DSMT4">
                  <p:embed/>
                </p:oleObj>
              </mc:Choice>
              <mc:Fallback>
                <p:oleObj name="Equation" r:id="rId27" imgW="1371600" imgH="457200" progId="Equation.DSMT4">
                  <p:embed/>
                  <p:pic>
                    <p:nvPicPr>
                      <p:cNvPr id="29" name="Object 28">
                        <a:extLst>
                          <a:ext uri="{FF2B5EF4-FFF2-40B4-BE49-F238E27FC236}">
                            <a16:creationId xmlns:a16="http://schemas.microsoft.com/office/drawing/2014/main" id="{7A568D4C-8049-9A71-5A9D-D67389868730}"/>
                          </a:ext>
                        </a:extLst>
                      </p:cNvPr>
                      <p:cNvPicPr>
                        <a:picLocks noChangeAspect="1" noChangeArrowheads="1"/>
                      </p:cNvPicPr>
                      <p:nvPr/>
                    </p:nvPicPr>
                    <p:blipFill>
                      <a:blip r:embed="rId28"/>
                      <a:srcRect/>
                      <a:stretch>
                        <a:fillRect/>
                      </a:stretch>
                    </p:blipFill>
                    <p:spPr bwMode="auto">
                      <a:xfrm>
                        <a:off x="2371339" y="4578385"/>
                        <a:ext cx="2468562" cy="817562"/>
                      </a:xfrm>
                      <a:prstGeom prst="rect">
                        <a:avLst/>
                      </a:prstGeom>
                      <a:noFill/>
                      <a:ln>
                        <a:noFill/>
                      </a:ln>
                    </p:spPr>
                  </p:pic>
                </p:oleObj>
              </mc:Fallback>
            </mc:AlternateContent>
          </a:graphicData>
        </a:graphic>
      </p:graphicFrame>
      <p:graphicFrame>
        <p:nvGraphicFramePr>
          <p:cNvPr id="56" name="Object 55">
            <a:extLst>
              <a:ext uri="{FF2B5EF4-FFF2-40B4-BE49-F238E27FC236}">
                <a16:creationId xmlns:a16="http://schemas.microsoft.com/office/drawing/2014/main" id="{A8BF39BE-36DD-EF7E-BE17-A1A0C2C0ABDA}"/>
              </a:ext>
            </a:extLst>
          </p:cNvPr>
          <p:cNvGraphicFramePr>
            <a:graphicFrameLocks noChangeAspect="1"/>
          </p:cNvGraphicFramePr>
          <p:nvPr>
            <p:extLst>
              <p:ext uri="{D42A27DB-BD31-4B8C-83A1-F6EECF244321}">
                <p14:modId xmlns:p14="http://schemas.microsoft.com/office/powerpoint/2010/main" val="2768098444"/>
              </p:ext>
            </p:extLst>
          </p:nvPr>
        </p:nvGraphicFramePr>
        <p:xfrm>
          <a:off x="2434839" y="5491683"/>
          <a:ext cx="2468562" cy="817562"/>
        </p:xfrm>
        <a:graphic>
          <a:graphicData uri="http://schemas.openxmlformats.org/presentationml/2006/ole">
            <mc:AlternateContent xmlns:mc="http://schemas.openxmlformats.org/markup-compatibility/2006">
              <mc:Choice xmlns:v="urn:schemas-microsoft-com:vml" Requires="v">
                <p:oleObj name="Equation" r:id="rId29" imgW="1371600" imgH="457200" progId="Equation.DSMT4">
                  <p:embed/>
                </p:oleObj>
              </mc:Choice>
              <mc:Fallback>
                <p:oleObj name="Equation" r:id="rId29" imgW="1371600" imgH="457200" progId="Equation.DSMT4">
                  <p:embed/>
                  <p:pic>
                    <p:nvPicPr>
                      <p:cNvPr id="55" name="Object 54">
                        <a:extLst>
                          <a:ext uri="{FF2B5EF4-FFF2-40B4-BE49-F238E27FC236}">
                            <a16:creationId xmlns:a16="http://schemas.microsoft.com/office/drawing/2014/main" id="{E837B672-B31B-BEF4-D789-9642CCD6616D}"/>
                          </a:ext>
                        </a:extLst>
                      </p:cNvPr>
                      <p:cNvPicPr>
                        <a:picLocks noChangeAspect="1" noChangeArrowheads="1"/>
                      </p:cNvPicPr>
                      <p:nvPr/>
                    </p:nvPicPr>
                    <p:blipFill>
                      <a:blip r:embed="rId30"/>
                      <a:srcRect/>
                      <a:stretch>
                        <a:fillRect/>
                      </a:stretch>
                    </p:blipFill>
                    <p:spPr bwMode="auto">
                      <a:xfrm>
                        <a:off x="2434839" y="5491683"/>
                        <a:ext cx="2468562" cy="817562"/>
                      </a:xfrm>
                      <a:prstGeom prst="rect">
                        <a:avLst/>
                      </a:prstGeom>
                      <a:noFill/>
                      <a:ln>
                        <a:noFill/>
                      </a:ln>
                    </p:spPr>
                  </p:pic>
                </p:oleObj>
              </mc:Fallback>
            </mc:AlternateContent>
          </a:graphicData>
        </a:graphic>
      </p:graphicFrame>
      <p:graphicFrame>
        <p:nvGraphicFramePr>
          <p:cNvPr id="57" name="Object 13">
            <a:extLst>
              <a:ext uri="{FF2B5EF4-FFF2-40B4-BE49-F238E27FC236}">
                <a16:creationId xmlns:a16="http://schemas.microsoft.com/office/drawing/2014/main" id="{2EC12664-E745-DE69-87F5-DFF6D1F290F3}"/>
              </a:ext>
            </a:extLst>
          </p:cNvPr>
          <p:cNvGraphicFramePr>
            <a:graphicFrameLocks noChangeAspect="1"/>
          </p:cNvGraphicFramePr>
          <p:nvPr>
            <p:extLst>
              <p:ext uri="{D42A27DB-BD31-4B8C-83A1-F6EECF244321}">
                <p14:modId xmlns:p14="http://schemas.microsoft.com/office/powerpoint/2010/main" val="2857526506"/>
              </p:ext>
            </p:extLst>
          </p:nvPr>
        </p:nvGraphicFramePr>
        <p:xfrm>
          <a:off x="332113" y="6319838"/>
          <a:ext cx="754062" cy="307975"/>
        </p:xfrm>
        <a:graphic>
          <a:graphicData uri="http://schemas.openxmlformats.org/presentationml/2006/ole">
            <mc:AlternateContent xmlns:mc="http://schemas.openxmlformats.org/markup-compatibility/2006">
              <mc:Choice xmlns:v="urn:schemas-microsoft-com:vml" Requires="v">
                <p:oleObj name="Equation" r:id="rId31" imgW="431640" imgH="177480" progId="Equation.DSMT4">
                  <p:embed/>
                </p:oleObj>
              </mc:Choice>
              <mc:Fallback>
                <p:oleObj name="Equation" r:id="rId31" imgW="431640" imgH="177480" progId="Equation.DSMT4">
                  <p:embed/>
                  <p:pic>
                    <p:nvPicPr>
                      <p:cNvPr id="54" name="Object 13">
                        <a:extLst>
                          <a:ext uri="{FF2B5EF4-FFF2-40B4-BE49-F238E27FC236}">
                            <a16:creationId xmlns:a16="http://schemas.microsoft.com/office/drawing/2014/main" id="{FF48AE76-1F6A-3FC2-7880-0C2B1E9AE674}"/>
                          </a:ext>
                        </a:extLst>
                      </p:cNvPr>
                      <p:cNvPicPr>
                        <a:picLocks noChangeAspect="1" noChangeArrowheads="1"/>
                      </p:cNvPicPr>
                      <p:nvPr/>
                    </p:nvPicPr>
                    <p:blipFill>
                      <a:blip r:embed="rId32"/>
                      <a:srcRect/>
                      <a:stretch>
                        <a:fillRect/>
                      </a:stretch>
                    </p:blipFill>
                    <p:spPr bwMode="auto">
                      <a:xfrm>
                        <a:off x="332113" y="6319838"/>
                        <a:ext cx="754062" cy="307975"/>
                      </a:xfrm>
                      <a:prstGeom prst="rect">
                        <a:avLst/>
                      </a:prstGeom>
                      <a:noFill/>
                      <a:ln>
                        <a:noFill/>
                      </a:ln>
                      <a:effectLst/>
                    </p:spPr>
                  </p:pic>
                </p:oleObj>
              </mc:Fallback>
            </mc:AlternateContent>
          </a:graphicData>
        </a:graphic>
      </p:graphicFrame>
      <p:grpSp>
        <p:nvGrpSpPr>
          <p:cNvPr id="74" name="Group 73">
            <a:extLst>
              <a:ext uri="{FF2B5EF4-FFF2-40B4-BE49-F238E27FC236}">
                <a16:creationId xmlns:a16="http://schemas.microsoft.com/office/drawing/2014/main" id="{75E511DB-E873-342F-CD49-E176EBA2C5C3}"/>
              </a:ext>
            </a:extLst>
          </p:cNvPr>
          <p:cNvGrpSpPr/>
          <p:nvPr/>
        </p:nvGrpSpPr>
        <p:grpSpPr>
          <a:xfrm>
            <a:off x="6813417" y="1443504"/>
            <a:ext cx="4959350" cy="5030015"/>
            <a:chOff x="6794367" y="1399054"/>
            <a:chExt cx="5080815" cy="5080815"/>
          </a:xfrm>
        </p:grpSpPr>
        <p:pic>
          <p:nvPicPr>
            <p:cNvPr id="75" name="Picture 74" descr="A graph of a function&#10;&#10;Description automatically generated">
              <a:extLst>
                <a:ext uri="{FF2B5EF4-FFF2-40B4-BE49-F238E27FC236}">
                  <a16:creationId xmlns:a16="http://schemas.microsoft.com/office/drawing/2014/main" id="{1477FCF8-7FBE-99A8-8E52-E7138CE20303}"/>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794367" y="1399054"/>
              <a:ext cx="5080815" cy="5080815"/>
            </a:xfrm>
            <a:prstGeom prst="rect">
              <a:avLst/>
            </a:prstGeom>
          </p:spPr>
        </p:pic>
        <p:sp>
          <p:nvSpPr>
            <p:cNvPr id="76" name="TextBox 75">
              <a:extLst>
                <a:ext uri="{FF2B5EF4-FFF2-40B4-BE49-F238E27FC236}">
                  <a16:creationId xmlns:a16="http://schemas.microsoft.com/office/drawing/2014/main" id="{4CD149B6-005E-CCC4-88D2-D74EB09D84AB}"/>
                </a:ext>
              </a:extLst>
            </p:cNvPr>
            <p:cNvSpPr txBox="1"/>
            <p:nvPr/>
          </p:nvSpPr>
          <p:spPr>
            <a:xfrm>
              <a:off x="8362166" y="3873648"/>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(0,−2)</a:t>
              </a:r>
              <a:endParaRPr lang="en-US" sz="1600" dirty="0"/>
            </a:p>
          </p:txBody>
        </p:sp>
        <p:sp>
          <p:nvSpPr>
            <p:cNvPr id="77" name="TextBox 76">
              <a:extLst>
                <a:ext uri="{FF2B5EF4-FFF2-40B4-BE49-F238E27FC236}">
                  <a16:creationId xmlns:a16="http://schemas.microsoft.com/office/drawing/2014/main" id="{950BB4BD-F39F-2B01-9146-6FD8924998FB}"/>
                </a:ext>
              </a:extLst>
            </p:cNvPr>
            <p:cNvSpPr txBox="1"/>
            <p:nvPr/>
          </p:nvSpPr>
          <p:spPr>
            <a:xfrm>
              <a:off x="9601875" y="3873648"/>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(6,−2)</a:t>
              </a:r>
              <a:endParaRPr lang="en-US" sz="1600" dirty="0"/>
            </a:p>
          </p:txBody>
        </p:sp>
        <p:sp>
          <p:nvSpPr>
            <p:cNvPr id="78" name="TextBox 77">
              <a:extLst>
                <a:ext uri="{FF2B5EF4-FFF2-40B4-BE49-F238E27FC236}">
                  <a16:creationId xmlns:a16="http://schemas.microsoft.com/office/drawing/2014/main" id="{E4CA6326-5168-FB37-105D-A06480C4D27E}"/>
                </a:ext>
              </a:extLst>
            </p:cNvPr>
            <p:cNvSpPr txBox="1"/>
            <p:nvPr/>
          </p:nvSpPr>
          <p:spPr>
            <a:xfrm>
              <a:off x="10900569" y="3873648"/>
              <a:ext cx="771406" cy="338554"/>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(8,−2)</a:t>
              </a:r>
              <a:endParaRPr lang="en-US" sz="1600" dirty="0"/>
            </a:p>
          </p:txBody>
        </p:sp>
        <p:sp>
          <p:nvSpPr>
            <p:cNvPr id="79" name="TextBox 78">
              <a:extLst>
                <a:ext uri="{FF2B5EF4-FFF2-40B4-BE49-F238E27FC236}">
                  <a16:creationId xmlns:a16="http://schemas.microsoft.com/office/drawing/2014/main" id="{40C22CDD-AC6C-A165-3816-857BBC1D2DFA}"/>
                </a:ext>
              </a:extLst>
            </p:cNvPr>
            <p:cNvSpPr txBox="1"/>
            <p:nvPr/>
          </p:nvSpPr>
          <p:spPr>
            <a:xfrm>
              <a:off x="6942822" y="3867298"/>
              <a:ext cx="904756" cy="338554"/>
            </a:xfrm>
            <a:prstGeom prst="rect">
              <a:avLst/>
            </a:prstGeom>
            <a:noFill/>
          </p:spPr>
          <p:txBody>
            <a:bodyPr wrap="square">
              <a:spAutoFit/>
            </a:bodyPr>
            <a:lstStyle/>
            <a:p>
              <a:r>
                <a:rPr lang="en-US" sz="1600" dirty="0">
                  <a:solidFill>
                    <a:srgbClr val="282829"/>
                  </a:solidFill>
                  <a:latin typeface="Times New Roman" panose="02020603050405020304" pitchFamily="18" charset="0"/>
                  <a:cs typeface="Times New Roman" panose="02020603050405020304" pitchFamily="18" charset="0"/>
                </a:rPr>
                <a:t>(−2,</a:t>
              </a:r>
              <a:r>
                <a:rPr lang="en-US" sz="1600" i="0" dirty="0">
                  <a:solidFill>
                    <a:srgbClr val="282829"/>
                  </a:solidFill>
                  <a:effectLst/>
                  <a:latin typeface="Times New Roman" panose="02020603050405020304" pitchFamily="18" charset="0"/>
                  <a:cs typeface="Times New Roman" panose="02020603050405020304" pitchFamily="18" charset="0"/>
                </a:rPr>
                <a:t>−2)</a:t>
              </a:r>
              <a:endParaRPr lang="en-US" sz="1600" dirty="0"/>
            </a:p>
          </p:txBody>
        </p:sp>
        <p:graphicFrame>
          <p:nvGraphicFramePr>
            <p:cNvPr id="80" name="Object 13">
              <a:extLst>
                <a:ext uri="{FF2B5EF4-FFF2-40B4-BE49-F238E27FC236}">
                  <a16:creationId xmlns:a16="http://schemas.microsoft.com/office/drawing/2014/main" id="{305F85C0-8A9D-FF33-4ADA-4FE6DCC3E9BC}"/>
                </a:ext>
              </a:extLst>
            </p:cNvPr>
            <p:cNvGraphicFramePr>
              <a:graphicFrameLocks noChangeAspect="1"/>
            </p:cNvGraphicFramePr>
            <p:nvPr>
              <p:extLst>
                <p:ext uri="{D42A27DB-BD31-4B8C-83A1-F6EECF244321}">
                  <p14:modId xmlns:p14="http://schemas.microsoft.com/office/powerpoint/2010/main" val="3176125478"/>
                </p:ext>
              </p:extLst>
            </p:nvPr>
          </p:nvGraphicFramePr>
          <p:xfrm>
            <a:off x="9029828" y="4154366"/>
            <a:ext cx="600075" cy="282983"/>
          </p:xfrm>
          <a:graphic>
            <a:graphicData uri="http://schemas.openxmlformats.org/presentationml/2006/ole">
              <mc:AlternateContent xmlns:mc="http://schemas.openxmlformats.org/markup-compatibility/2006">
                <mc:Choice xmlns:v="urn:schemas-microsoft-com:vml" Requires="v">
                  <p:oleObj name="Equation" r:id="rId34" imgW="431640" imgH="203040" progId="Equation.DSMT4">
                    <p:embed/>
                  </p:oleObj>
                </mc:Choice>
                <mc:Fallback>
                  <p:oleObj name="Equation" r:id="rId34" imgW="431640" imgH="203040" progId="Equation.DSMT4">
                    <p:embed/>
                    <p:pic>
                      <p:nvPicPr>
                        <p:cNvPr id="8" name="Object 13">
                          <a:extLst>
                            <a:ext uri="{FF2B5EF4-FFF2-40B4-BE49-F238E27FC236}">
                              <a16:creationId xmlns:a16="http://schemas.microsoft.com/office/drawing/2014/main" id="{4A1E9313-B2FD-2B37-8961-52B0A3126CB8}"/>
                            </a:ext>
                          </a:extLst>
                        </p:cNvPr>
                        <p:cNvPicPr>
                          <a:picLocks noChangeAspect="1" noChangeArrowheads="1"/>
                        </p:cNvPicPr>
                        <p:nvPr/>
                      </p:nvPicPr>
                      <p:blipFill>
                        <a:blip r:embed="rId6"/>
                        <a:srcRect/>
                        <a:stretch>
                          <a:fillRect/>
                        </a:stretch>
                      </p:blipFill>
                      <p:spPr bwMode="auto">
                        <a:xfrm>
                          <a:off x="9029828" y="4154366"/>
                          <a:ext cx="600075" cy="282983"/>
                        </a:xfrm>
                        <a:prstGeom prst="rect">
                          <a:avLst/>
                        </a:prstGeom>
                        <a:noFill/>
                        <a:ln>
                          <a:noFill/>
                        </a:ln>
                        <a:effectLst/>
                      </p:spPr>
                    </p:pic>
                  </p:oleObj>
                </mc:Fallback>
              </mc:AlternateContent>
            </a:graphicData>
          </a:graphic>
        </p:graphicFrame>
      </p:grpSp>
      <p:graphicFrame>
        <p:nvGraphicFramePr>
          <p:cNvPr id="81" name="Object 13">
            <a:extLst>
              <a:ext uri="{FF2B5EF4-FFF2-40B4-BE49-F238E27FC236}">
                <a16:creationId xmlns:a16="http://schemas.microsoft.com/office/drawing/2014/main" id="{E51B3475-E3D1-D568-A53A-A032A8194389}"/>
              </a:ext>
            </a:extLst>
          </p:cNvPr>
          <p:cNvGraphicFramePr>
            <a:graphicFrameLocks noChangeAspect="1"/>
          </p:cNvGraphicFramePr>
          <p:nvPr>
            <p:extLst>
              <p:ext uri="{D42A27DB-BD31-4B8C-83A1-F6EECF244321}">
                <p14:modId xmlns:p14="http://schemas.microsoft.com/office/powerpoint/2010/main" val="1800813148"/>
              </p:ext>
            </p:extLst>
          </p:nvPr>
        </p:nvGraphicFramePr>
        <p:xfrm>
          <a:off x="9054180" y="2894013"/>
          <a:ext cx="495300" cy="282575"/>
        </p:xfrm>
        <a:graphic>
          <a:graphicData uri="http://schemas.openxmlformats.org/presentationml/2006/ole">
            <mc:AlternateContent xmlns:mc="http://schemas.openxmlformats.org/markup-compatibility/2006">
              <mc:Choice xmlns:v="urn:schemas-microsoft-com:vml" Requires="v">
                <p:oleObj name="Equation" r:id="rId35" imgW="355320" imgH="203040" progId="Equation.DSMT4">
                  <p:embed/>
                </p:oleObj>
              </mc:Choice>
              <mc:Fallback>
                <p:oleObj name="Equation" r:id="rId35" imgW="355320" imgH="203040" progId="Equation.DSMT4">
                  <p:embed/>
                  <p:pic>
                    <p:nvPicPr>
                      <p:cNvPr id="9" name="Object 13">
                        <a:extLst>
                          <a:ext uri="{FF2B5EF4-FFF2-40B4-BE49-F238E27FC236}">
                            <a16:creationId xmlns:a16="http://schemas.microsoft.com/office/drawing/2014/main" id="{1184B70B-5DB6-E92F-5E5D-BA6C435643AF}"/>
                          </a:ext>
                        </a:extLst>
                      </p:cNvPr>
                      <p:cNvPicPr>
                        <a:picLocks noChangeAspect="1" noChangeArrowheads="1"/>
                      </p:cNvPicPr>
                      <p:nvPr/>
                    </p:nvPicPr>
                    <p:blipFill>
                      <a:blip r:embed="rId36"/>
                      <a:srcRect/>
                      <a:stretch>
                        <a:fillRect/>
                      </a:stretch>
                    </p:blipFill>
                    <p:spPr bwMode="auto">
                      <a:xfrm>
                        <a:off x="9054180" y="2894013"/>
                        <a:ext cx="495300" cy="282575"/>
                      </a:xfrm>
                      <a:prstGeom prst="rect">
                        <a:avLst/>
                      </a:prstGeom>
                      <a:noFill/>
                      <a:ln>
                        <a:noFill/>
                      </a:ln>
                      <a:effectLst/>
                    </p:spPr>
                  </p:pic>
                </p:oleObj>
              </mc:Fallback>
            </mc:AlternateContent>
          </a:graphicData>
        </a:graphic>
      </p:graphicFrame>
      <p:graphicFrame>
        <p:nvGraphicFramePr>
          <p:cNvPr id="82" name="Object 13">
            <a:extLst>
              <a:ext uri="{FF2B5EF4-FFF2-40B4-BE49-F238E27FC236}">
                <a16:creationId xmlns:a16="http://schemas.microsoft.com/office/drawing/2014/main" id="{72DF00FD-3F27-FBE2-24BE-5A7BA55F65BE}"/>
              </a:ext>
            </a:extLst>
          </p:cNvPr>
          <p:cNvGraphicFramePr>
            <a:graphicFrameLocks noChangeAspect="1"/>
          </p:cNvGraphicFramePr>
          <p:nvPr>
            <p:extLst>
              <p:ext uri="{D42A27DB-BD31-4B8C-83A1-F6EECF244321}">
                <p14:modId xmlns:p14="http://schemas.microsoft.com/office/powerpoint/2010/main" val="478333247"/>
              </p:ext>
            </p:extLst>
          </p:nvPr>
        </p:nvGraphicFramePr>
        <p:xfrm>
          <a:off x="8984201" y="4937125"/>
          <a:ext cx="601663" cy="282575"/>
        </p:xfrm>
        <a:graphic>
          <a:graphicData uri="http://schemas.openxmlformats.org/presentationml/2006/ole">
            <mc:AlternateContent xmlns:mc="http://schemas.openxmlformats.org/markup-compatibility/2006">
              <mc:Choice xmlns:v="urn:schemas-microsoft-com:vml" Requires="v">
                <p:oleObj name="Equation" r:id="rId37" imgW="431640" imgH="203040" progId="Equation.DSMT4">
                  <p:embed/>
                </p:oleObj>
              </mc:Choice>
              <mc:Fallback>
                <p:oleObj name="Equation" r:id="rId37" imgW="431640" imgH="203040" progId="Equation.DSMT4">
                  <p:embed/>
                  <p:pic>
                    <p:nvPicPr>
                      <p:cNvPr id="10" name="Object 13">
                        <a:extLst>
                          <a:ext uri="{FF2B5EF4-FFF2-40B4-BE49-F238E27FC236}">
                            <a16:creationId xmlns:a16="http://schemas.microsoft.com/office/drawing/2014/main" id="{228C2210-7BC0-3F5F-0C51-F071D3E81A31}"/>
                          </a:ext>
                        </a:extLst>
                      </p:cNvPr>
                      <p:cNvPicPr>
                        <a:picLocks noChangeAspect="1" noChangeArrowheads="1"/>
                      </p:cNvPicPr>
                      <p:nvPr/>
                    </p:nvPicPr>
                    <p:blipFill>
                      <a:blip r:embed="rId38"/>
                      <a:srcRect/>
                      <a:stretch>
                        <a:fillRect/>
                      </a:stretch>
                    </p:blipFill>
                    <p:spPr bwMode="auto">
                      <a:xfrm>
                        <a:off x="8984201" y="4937125"/>
                        <a:ext cx="601663" cy="282575"/>
                      </a:xfrm>
                      <a:prstGeom prst="rect">
                        <a:avLst/>
                      </a:prstGeom>
                      <a:noFill/>
                      <a:ln>
                        <a:noFill/>
                      </a:ln>
                      <a:effectLst/>
                    </p:spPr>
                  </p:pic>
                </p:oleObj>
              </mc:Fallback>
            </mc:AlternateContent>
          </a:graphicData>
        </a:graphic>
      </p:graphicFrame>
      <p:pic>
        <p:nvPicPr>
          <p:cNvPr id="84" name="Picture 83" descr="A graph of a line with dots and lines&#10;&#10;Description automatically generated">
            <a:extLst>
              <a:ext uri="{FF2B5EF4-FFF2-40B4-BE49-F238E27FC236}">
                <a16:creationId xmlns:a16="http://schemas.microsoft.com/office/drawing/2014/main" id="{3657A0AE-9EB8-237C-84F1-0FD807E4B01A}"/>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775409" y="1437984"/>
            <a:ext cx="5035535" cy="5035535"/>
          </a:xfrm>
          <a:prstGeom prst="rect">
            <a:avLst/>
          </a:prstGeom>
        </p:spPr>
      </p:pic>
      <p:grpSp>
        <p:nvGrpSpPr>
          <p:cNvPr id="85" name="Group 84">
            <a:extLst>
              <a:ext uri="{FF2B5EF4-FFF2-40B4-BE49-F238E27FC236}">
                <a16:creationId xmlns:a16="http://schemas.microsoft.com/office/drawing/2014/main" id="{52D42933-FDCE-DC26-288F-F5D6B0A79C6C}"/>
              </a:ext>
            </a:extLst>
          </p:cNvPr>
          <p:cNvGrpSpPr/>
          <p:nvPr/>
        </p:nvGrpSpPr>
        <p:grpSpPr>
          <a:xfrm>
            <a:off x="6907523" y="2894013"/>
            <a:ext cx="4704995" cy="2325687"/>
            <a:chOff x="6907523" y="2894013"/>
            <a:chExt cx="4704995" cy="2325687"/>
          </a:xfrm>
        </p:grpSpPr>
        <p:sp>
          <p:nvSpPr>
            <p:cNvPr id="86" name="TextBox 85">
              <a:extLst>
                <a:ext uri="{FF2B5EF4-FFF2-40B4-BE49-F238E27FC236}">
                  <a16:creationId xmlns:a16="http://schemas.microsoft.com/office/drawing/2014/main" id="{4BF8B1E2-3913-0AF0-3A8C-46B163983B32}"/>
                </a:ext>
              </a:extLst>
            </p:cNvPr>
            <p:cNvSpPr txBox="1"/>
            <p:nvPr/>
          </p:nvSpPr>
          <p:spPr>
            <a:xfrm>
              <a:off x="8343735" y="3893356"/>
              <a:ext cx="752964" cy="335169"/>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(0,−2)</a:t>
              </a:r>
              <a:endParaRPr lang="en-US" sz="1600" dirty="0"/>
            </a:p>
          </p:txBody>
        </p:sp>
        <p:sp>
          <p:nvSpPr>
            <p:cNvPr id="87" name="TextBox 86">
              <a:extLst>
                <a:ext uri="{FF2B5EF4-FFF2-40B4-BE49-F238E27FC236}">
                  <a16:creationId xmlns:a16="http://schemas.microsoft.com/office/drawing/2014/main" id="{5FAA2DCA-A330-27B8-742C-52A29E9134A4}"/>
                </a:ext>
              </a:extLst>
            </p:cNvPr>
            <p:cNvSpPr txBox="1"/>
            <p:nvPr/>
          </p:nvSpPr>
          <p:spPr>
            <a:xfrm>
              <a:off x="9553807" y="3893356"/>
              <a:ext cx="752964" cy="335169"/>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(6,−2)</a:t>
              </a:r>
              <a:endParaRPr lang="en-US" sz="1600" dirty="0"/>
            </a:p>
          </p:txBody>
        </p:sp>
        <p:sp>
          <p:nvSpPr>
            <p:cNvPr id="88" name="TextBox 87">
              <a:extLst>
                <a:ext uri="{FF2B5EF4-FFF2-40B4-BE49-F238E27FC236}">
                  <a16:creationId xmlns:a16="http://schemas.microsoft.com/office/drawing/2014/main" id="{A7973F6F-1844-0920-5284-DF6967C92884}"/>
                </a:ext>
              </a:extLst>
            </p:cNvPr>
            <p:cNvSpPr txBox="1"/>
            <p:nvPr/>
          </p:nvSpPr>
          <p:spPr>
            <a:xfrm>
              <a:off x="10859554" y="3893356"/>
              <a:ext cx="752964" cy="335169"/>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(8,−2)</a:t>
              </a:r>
              <a:endParaRPr lang="en-US" sz="1600" dirty="0"/>
            </a:p>
          </p:txBody>
        </p:sp>
        <p:sp>
          <p:nvSpPr>
            <p:cNvPr id="89" name="TextBox 88">
              <a:extLst>
                <a:ext uri="{FF2B5EF4-FFF2-40B4-BE49-F238E27FC236}">
                  <a16:creationId xmlns:a16="http://schemas.microsoft.com/office/drawing/2014/main" id="{82F0576F-F065-17ED-3D69-85298119F910}"/>
                </a:ext>
              </a:extLst>
            </p:cNvPr>
            <p:cNvSpPr txBox="1"/>
            <p:nvPr/>
          </p:nvSpPr>
          <p:spPr>
            <a:xfrm>
              <a:off x="6907523" y="3887070"/>
              <a:ext cx="883126" cy="335169"/>
            </a:xfrm>
            <a:prstGeom prst="rect">
              <a:avLst/>
            </a:prstGeom>
            <a:noFill/>
          </p:spPr>
          <p:txBody>
            <a:bodyPr wrap="square">
              <a:spAutoFit/>
            </a:bodyPr>
            <a:lstStyle/>
            <a:p>
              <a:r>
                <a:rPr lang="en-US" sz="1600" dirty="0">
                  <a:solidFill>
                    <a:srgbClr val="282829"/>
                  </a:solidFill>
                  <a:latin typeface="Times New Roman" panose="02020603050405020304" pitchFamily="18" charset="0"/>
                  <a:cs typeface="Times New Roman" panose="02020603050405020304" pitchFamily="18" charset="0"/>
                </a:rPr>
                <a:t>(−2,</a:t>
              </a:r>
              <a:r>
                <a:rPr lang="en-US" sz="1600" i="0" dirty="0">
                  <a:solidFill>
                    <a:srgbClr val="282829"/>
                  </a:solidFill>
                  <a:effectLst/>
                  <a:latin typeface="Times New Roman" panose="02020603050405020304" pitchFamily="18" charset="0"/>
                  <a:cs typeface="Times New Roman" panose="02020603050405020304" pitchFamily="18" charset="0"/>
                </a:rPr>
                <a:t>−2)</a:t>
              </a:r>
              <a:endParaRPr lang="en-US" sz="1600" dirty="0"/>
            </a:p>
          </p:txBody>
        </p:sp>
        <p:graphicFrame>
          <p:nvGraphicFramePr>
            <p:cNvPr id="90" name="Object 13">
              <a:extLst>
                <a:ext uri="{FF2B5EF4-FFF2-40B4-BE49-F238E27FC236}">
                  <a16:creationId xmlns:a16="http://schemas.microsoft.com/office/drawing/2014/main" id="{190F23C3-37D4-090A-87B4-708582E8EF55}"/>
                </a:ext>
              </a:extLst>
            </p:cNvPr>
            <p:cNvGraphicFramePr>
              <a:graphicFrameLocks noChangeAspect="1"/>
            </p:cNvGraphicFramePr>
            <p:nvPr>
              <p:extLst>
                <p:ext uri="{D42A27DB-BD31-4B8C-83A1-F6EECF244321}">
                  <p14:modId xmlns:p14="http://schemas.microsoft.com/office/powerpoint/2010/main" val="2279780849"/>
                </p:ext>
              </p:extLst>
            </p:nvPr>
          </p:nvGraphicFramePr>
          <p:xfrm>
            <a:off x="8995436" y="4171267"/>
            <a:ext cx="585729" cy="280154"/>
          </p:xfrm>
          <a:graphic>
            <a:graphicData uri="http://schemas.openxmlformats.org/presentationml/2006/ole">
              <mc:AlternateContent xmlns:mc="http://schemas.openxmlformats.org/markup-compatibility/2006">
                <mc:Choice xmlns:v="urn:schemas-microsoft-com:vml" Requires="v">
                  <p:oleObj name="Equation" r:id="rId40" imgW="431640" imgH="203040" progId="Equation.DSMT4">
                    <p:embed/>
                  </p:oleObj>
                </mc:Choice>
                <mc:Fallback>
                  <p:oleObj name="Equation" r:id="rId40" imgW="431640" imgH="203040" progId="Equation.DSMT4">
                    <p:embed/>
                    <p:pic>
                      <p:nvPicPr>
                        <p:cNvPr id="16" name="Object 13">
                          <a:extLst>
                            <a:ext uri="{FF2B5EF4-FFF2-40B4-BE49-F238E27FC236}">
                              <a16:creationId xmlns:a16="http://schemas.microsoft.com/office/drawing/2014/main" id="{FB92F1F1-87F2-66FB-4377-2E6E90030FC8}"/>
                            </a:ext>
                          </a:extLst>
                        </p:cNvPr>
                        <p:cNvPicPr>
                          <a:picLocks noChangeAspect="1" noChangeArrowheads="1"/>
                        </p:cNvPicPr>
                        <p:nvPr/>
                      </p:nvPicPr>
                      <p:blipFill>
                        <a:blip r:embed="rId6"/>
                        <a:srcRect/>
                        <a:stretch>
                          <a:fillRect/>
                        </a:stretch>
                      </p:blipFill>
                      <p:spPr bwMode="auto">
                        <a:xfrm>
                          <a:off x="8995436" y="4171267"/>
                          <a:ext cx="585729" cy="280154"/>
                        </a:xfrm>
                        <a:prstGeom prst="rect">
                          <a:avLst/>
                        </a:prstGeom>
                        <a:noFill/>
                        <a:ln>
                          <a:noFill/>
                        </a:ln>
                        <a:effectLst/>
                      </p:spPr>
                    </p:pic>
                  </p:oleObj>
                </mc:Fallback>
              </mc:AlternateContent>
            </a:graphicData>
          </a:graphic>
        </p:graphicFrame>
        <p:graphicFrame>
          <p:nvGraphicFramePr>
            <p:cNvPr id="91" name="Object 13">
              <a:extLst>
                <a:ext uri="{FF2B5EF4-FFF2-40B4-BE49-F238E27FC236}">
                  <a16:creationId xmlns:a16="http://schemas.microsoft.com/office/drawing/2014/main" id="{C739F8F3-E008-12BF-8D6E-9FA54F6287BF}"/>
                </a:ext>
              </a:extLst>
            </p:cNvPr>
            <p:cNvGraphicFramePr>
              <a:graphicFrameLocks noChangeAspect="1"/>
            </p:cNvGraphicFramePr>
            <p:nvPr>
              <p:extLst>
                <p:ext uri="{D42A27DB-BD31-4B8C-83A1-F6EECF244321}">
                  <p14:modId xmlns:p14="http://schemas.microsoft.com/office/powerpoint/2010/main" val="3722998934"/>
                </p:ext>
              </p:extLst>
            </p:nvPr>
          </p:nvGraphicFramePr>
          <p:xfrm>
            <a:off x="9054180" y="2894013"/>
            <a:ext cx="495300" cy="282575"/>
          </p:xfrm>
          <a:graphic>
            <a:graphicData uri="http://schemas.openxmlformats.org/presentationml/2006/ole">
              <mc:AlternateContent xmlns:mc="http://schemas.openxmlformats.org/markup-compatibility/2006">
                <mc:Choice xmlns:v="urn:schemas-microsoft-com:vml" Requires="v">
                  <p:oleObj name="Equation" r:id="rId41" imgW="355320" imgH="203040" progId="Equation.DSMT4">
                    <p:embed/>
                  </p:oleObj>
                </mc:Choice>
                <mc:Fallback>
                  <p:oleObj name="Equation" r:id="rId41" imgW="355320" imgH="203040" progId="Equation.DSMT4">
                    <p:embed/>
                    <p:pic>
                      <p:nvPicPr>
                        <p:cNvPr id="17" name="Object 13">
                          <a:extLst>
                            <a:ext uri="{FF2B5EF4-FFF2-40B4-BE49-F238E27FC236}">
                              <a16:creationId xmlns:a16="http://schemas.microsoft.com/office/drawing/2014/main" id="{2A55611E-1C28-277F-7F2C-7AD960994128}"/>
                            </a:ext>
                          </a:extLst>
                        </p:cNvPr>
                        <p:cNvPicPr>
                          <a:picLocks noChangeAspect="1" noChangeArrowheads="1"/>
                        </p:cNvPicPr>
                        <p:nvPr/>
                      </p:nvPicPr>
                      <p:blipFill>
                        <a:blip r:embed="rId36"/>
                        <a:srcRect/>
                        <a:stretch>
                          <a:fillRect/>
                        </a:stretch>
                      </p:blipFill>
                      <p:spPr bwMode="auto">
                        <a:xfrm>
                          <a:off x="9054180" y="2894013"/>
                          <a:ext cx="495300" cy="282575"/>
                        </a:xfrm>
                        <a:prstGeom prst="rect">
                          <a:avLst/>
                        </a:prstGeom>
                        <a:noFill/>
                        <a:ln>
                          <a:noFill/>
                        </a:ln>
                        <a:effectLst/>
                      </p:spPr>
                    </p:pic>
                  </p:oleObj>
                </mc:Fallback>
              </mc:AlternateContent>
            </a:graphicData>
          </a:graphic>
        </p:graphicFrame>
        <p:graphicFrame>
          <p:nvGraphicFramePr>
            <p:cNvPr id="92" name="Object 13">
              <a:extLst>
                <a:ext uri="{FF2B5EF4-FFF2-40B4-BE49-F238E27FC236}">
                  <a16:creationId xmlns:a16="http://schemas.microsoft.com/office/drawing/2014/main" id="{4DED6049-5B13-4A30-2D15-74DAD5FAC79E}"/>
                </a:ext>
              </a:extLst>
            </p:cNvPr>
            <p:cNvGraphicFramePr>
              <a:graphicFrameLocks noChangeAspect="1"/>
            </p:cNvGraphicFramePr>
            <p:nvPr>
              <p:extLst>
                <p:ext uri="{D42A27DB-BD31-4B8C-83A1-F6EECF244321}">
                  <p14:modId xmlns:p14="http://schemas.microsoft.com/office/powerpoint/2010/main" val="1354558159"/>
                </p:ext>
              </p:extLst>
            </p:nvPr>
          </p:nvGraphicFramePr>
          <p:xfrm>
            <a:off x="8984201" y="4937125"/>
            <a:ext cx="601663" cy="282575"/>
          </p:xfrm>
          <a:graphic>
            <a:graphicData uri="http://schemas.openxmlformats.org/presentationml/2006/ole">
              <mc:AlternateContent xmlns:mc="http://schemas.openxmlformats.org/markup-compatibility/2006">
                <mc:Choice xmlns:v="urn:schemas-microsoft-com:vml" Requires="v">
                  <p:oleObj name="Equation" r:id="rId42" imgW="431640" imgH="203040" progId="Equation.DSMT4">
                    <p:embed/>
                  </p:oleObj>
                </mc:Choice>
                <mc:Fallback>
                  <p:oleObj name="Equation" r:id="rId42" imgW="431640" imgH="203040" progId="Equation.DSMT4">
                    <p:embed/>
                    <p:pic>
                      <p:nvPicPr>
                        <p:cNvPr id="18" name="Object 13">
                          <a:extLst>
                            <a:ext uri="{FF2B5EF4-FFF2-40B4-BE49-F238E27FC236}">
                              <a16:creationId xmlns:a16="http://schemas.microsoft.com/office/drawing/2014/main" id="{3852055F-1016-20E9-68D3-2D4027D22FC7}"/>
                            </a:ext>
                          </a:extLst>
                        </p:cNvPr>
                        <p:cNvPicPr>
                          <a:picLocks noChangeAspect="1" noChangeArrowheads="1"/>
                        </p:cNvPicPr>
                        <p:nvPr/>
                      </p:nvPicPr>
                      <p:blipFill>
                        <a:blip r:embed="rId38"/>
                        <a:srcRect/>
                        <a:stretch>
                          <a:fillRect/>
                        </a:stretch>
                      </p:blipFill>
                      <p:spPr bwMode="auto">
                        <a:xfrm>
                          <a:off x="8984201" y="4937125"/>
                          <a:ext cx="601663" cy="282575"/>
                        </a:xfrm>
                        <a:prstGeom prst="rect">
                          <a:avLst/>
                        </a:prstGeom>
                        <a:noFill/>
                        <a:ln>
                          <a:noFill/>
                        </a:ln>
                        <a:effectLst/>
                      </p:spPr>
                    </p:pic>
                  </p:oleObj>
                </mc:Fallback>
              </mc:AlternateContent>
            </a:graphicData>
          </a:graphic>
        </p:graphicFrame>
      </p:grpSp>
      <p:grpSp>
        <p:nvGrpSpPr>
          <p:cNvPr id="103" name="Group 102">
            <a:extLst>
              <a:ext uri="{FF2B5EF4-FFF2-40B4-BE49-F238E27FC236}">
                <a16:creationId xmlns:a16="http://schemas.microsoft.com/office/drawing/2014/main" id="{B58F45A6-A61C-42DB-BCF0-DB709A35371A}"/>
              </a:ext>
            </a:extLst>
          </p:cNvPr>
          <p:cNvGrpSpPr/>
          <p:nvPr/>
        </p:nvGrpSpPr>
        <p:grpSpPr>
          <a:xfrm>
            <a:off x="6771336" y="1439270"/>
            <a:ext cx="5025558" cy="5025558"/>
            <a:chOff x="6771336" y="1439270"/>
            <a:chExt cx="5025558" cy="5025558"/>
          </a:xfrm>
        </p:grpSpPr>
        <p:pic>
          <p:nvPicPr>
            <p:cNvPr id="104" name="Picture 103" descr="A graph of a square with lines and dots&#10;&#10;Description automatically generated">
              <a:extLst>
                <a:ext uri="{FF2B5EF4-FFF2-40B4-BE49-F238E27FC236}">
                  <a16:creationId xmlns:a16="http://schemas.microsoft.com/office/drawing/2014/main" id="{4F2D22A0-F5C3-B5B2-9276-4319692B60CD}"/>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6771336" y="1439270"/>
              <a:ext cx="5025558" cy="5025558"/>
            </a:xfrm>
            <a:prstGeom prst="rect">
              <a:avLst/>
            </a:prstGeom>
          </p:spPr>
        </p:pic>
        <p:grpSp>
          <p:nvGrpSpPr>
            <p:cNvPr id="105" name="Group 104">
              <a:extLst>
                <a:ext uri="{FF2B5EF4-FFF2-40B4-BE49-F238E27FC236}">
                  <a16:creationId xmlns:a16="http://schemas.microsoft.com/office/drawing/2014/main" id="{2BAECAFB-9BC9-1F1D-5B22-D576DF6B5813}"/>
                </a:ext>
              </a:extLst>
            </p:cNvPr>
            <p:cNvGrpSpPr/>
            <p:nvPr/>
          </p:nvGrpSpPr>
          <p:grpSpPr>
            <a:xfrm>
              <a:off x="6913154" y="2904401"/>
              <a:ext cx="4704995" cy="2325687"/>
              <a:chOff x="6907523" y="2894013"/>
              <a:chExt cx="4704995" cy="2325687"/>
            </a:xfrm>
          </p:grpSpPr>
          <p:sp>
            <p:nvSpPr>
              <p:cNvPr id="106" name="TextBox 105">
                <a:extLst>
                  <a:ext uri="{FF2B5EF4-FFF2-40B4-BE49-F238E27FC236}">
                    <a16:creationId xmlns:a16="http://schemas.microsoft.com/office/drawing/2014/main" id="{0F51AA80-F333-D967-F472-0D37F02D34EE}"/>
                  </a:ext>
                </a:extLst>
              </p:cNvPr>
              <p:cNvSpPr txBox="1"/>
              <p:nvPr/>
            </p:nvSpPr>
            <p:spPr>
              <a:xfrm>
                <a:off x="8343735" y="3893356"/>
                <a:ext cx="752964" cy="335169"/>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(0,−2)</a:t>
                </a:r>
                <a:endParaRPr lang="en-US" sz="1600" dirty="0"/>
              </a:p>
            </p:txBody>
          </p:sp>
          <p:sp>
            <p:nvSpPr>
              <p:cNvPr id="107" name="TextBox 106">
                <a:extLst>
                  <a:ext uri="{FF2B5EF4-FFF2-40B4-BE49-F238E27FC236}">
                    <a16:creationId xmlns:a16="http://schemas.microsoft.com/office/drawing/2014/main" id="{D7E7C4D6-EC0F-9346-44F5-161096AEB31C}"/>
                  </a:ext>
                </a:extLst>
              </p:cNvPr>
              <p:cNvSpPr txBox="1"/>
              <p:nvPr/>
            </p:nvSpPr>
            <p:spPr>
              <a:xfrm>
                <a:off x="9553807" y="3893356"/>
                <a:ext cx="752964" cy="335169"/>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(6,−2)</a:t>
                </a:r>
                <a:endParaRPr lang="en-US" sz="1600" dirty="0"/>
              </a:p>
            </p:txBody>
          </p:sp>
          <p:sp>
            <p:nvSpPr>
              <p:cNvPr id="108" name="TextBox 107">
                <a:extLst>
                  <a:ext uri="{FF2B5EF4-FFF2-40B4-BE49-F238E27FC236}">
                    <a16:creationId xmlns:a16="http://schemas.microsoft.com/office/drawing/2014/main" id="{3F3B9413-CF3B-EAD4-C91E-9E5F2AA31396}"/>
                  </a:ext>
                </a:extLst>
              </p:cNvPr>
              <p:cNvSpPr txBox="1"/>
              <p:nvPr/>
            </p:nvSpPr>
            <p:spPr>
              <a:xfrm>
                <a:off x="10859554" y="3893356"/>
                <a:ext cx="752964" cy="335169"/>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(8,−2)</a:t>
                </a:r>
                <a:endParaRPr lang="en-US" sz="1600" dirty="0"/>
              </a:p>
            </p:txBody>
          </p:sp>
          <p:sp>
            <p:nvSpPr>
              <p:cNvPr id="109" name="TextBox 108">
                <a:extLst>
                  <a:ext uri="{FF2B5EF4-FFF2-40B4-BE49-F238E27FC236}">
                    <a16:creationId xmlns:a16="http://schemas.microsoft.com/office/drawing/2014/main" id="{5746BA6D-6E66-1E8E-DA06-2982BB364B2B}"/>
                  </a:ext>
                </a:extLst>
              </p:cNvPr>
              <p:cNvSpPr txBox="1"/>
              <p:nvPr/>
            </p:nvSpPr>
            <p:spPr>
              <a:xfrm>
                <a:off x="6907523" y="3887070"/>
                <a:ext cx="883126" cy="335169"/>
              </a:xfrm>
              <a:prstGeom prst="rect">
                <a:avLst/>
              </a:prstGeom>
              <a:noFill/>
            </p:spPr>
            <p:txBody>
              <a:bodyPr wrap="square">
                <a:spAutoFit/>
              </a:bodyPr>
              <a:lstStyle/>
              <a:p>
                <a:r>
                  <a:rPr lang="en-US" sz="1600" dirty="0">
                    <a:solidFill>
                      <a:srgbClr val="282829"/>
                    </a:solidFill>
                    <a:latin typeface="Times New Roman" panose="02020603050405020304" pitchFamily="18" charset="0"/>
                    <a:cs typeface="Times New Roman" panose="02020603050405020304" pitchFamily="18" charset="0"/>
                  </a:rPr>
                  <a:t>(−2,</a:t>
                </a:r>
                <a:r>
                  <a:rPr lang="en-US" sz="1600" i="0" dirty="0">
                    <a:solidFill>
                      <a:srgbClr val="282829"/>
                    </a:solidFill>
                    <a:effectLst/>
                    <a:latin typeface="Times New Roman" panose="02020603050405020304" pitchFamily="18" charset="0"/>
                    <a:cs typeface="Times New Roman" panose="02020603050405020304" pitchFamily="18" charset="0"/>
                  </a:rPr>
                  <a:t>−2)</a:t>
                </a:r>
                <a:endParaRPr lang="en-US" sz="1600" dirty="0"/>
              </a:p>
            </p:txBody>
          </p:sp>
          <p:graphicFrame>
            <p:nvGraphicFramePr>
              <p:cNvPr id="110" name="Object 13">
                <a:extLst>
                  <a:ext uri="{FF2B5EF4-FFF2-40B4-BE49-F238E27FC236}">
                    <a16:creationId xmlns:a16="http://schemas.microsoft.com/office/drawing/2014/main" id="{9E9C7014-6B98-ACE3-908F-B94D924B2071}"/>
                  </a:ext>
                </a:extLst>
              </p:cNvPr>
              <p:cNvGraphicFramePr>
                <a:graphicFrameLocks noChangeAspect="1"/>
              </p:cNvGraphicFramePr>
              <p:nvPr>
                <p:extLst>
                  <p:ext uri="{D42A27DB-BD31-4B8C-83A1-F6EECF244321}">
                    <p14:modId xmlns:p14="http://schemas.microsoft.com/office/powerpoint/2010/main" val="859604395"/>
                  </p:ext>
                </p:extLst>
              </p:nvPr>
            </p:nvGraphicFramePr>
            <p:xfrm>
              <a:off x="8995436" y="4171267"/>
              <a:ext cx="585729" cy="280154"/>
            </p:xfrm>
            <a:graphic>
              <a:graphicData uri="http://schemas.openxmlformats.org/presentationml/2006/ole">
                <mc:AlternateContent xmlns:mc="http://schemas.openxmlformats.org/markup-compatibility/2006">
                  <mc:Choice xmlns:v="urn:schemas-microsoft-com:vml" Requires="v">
                    <p:oleObj name="Equation" r:id="rId44" imgW="431640" imgH="203040" progId="Equation.DSMT4">
                      <p:embed/>
                    </p:oleObj>
                  </mc:Choice>
                  <mc:Fallback>
                    <p:oleObj name="Equation" r:id="rId44" imgW="431640" imgH="203040" progId="Equation.DSMT4">
                      <p:embed/>
                      <p:pic>
                        <p:nvPicPr>
                          <p:cNvPr id="9" name="Object 13">
                            <a:extLst>
                              <a:ext uri="{FF2B5EF4-FFF2-40B4-BE49-F238E27FC236}">
                                <a16:creationId xmlns:a16="http://schemas.microsoft.com/office/drawing/2014/main" id="{8E12CF8F-C45F-C390-9D67-8522CDB011FF}"/>
                              </a:ext>
                            </a:extLst>
                          </p:cNvPr>
                          <p:cNvPicPr>
                            <a:picLocks noChangeAspect="1" noChangeArrowheads="1"/>
                          </p:cNvPicPr>
                          <p:nvPr/>
                        </p:nvPicPr>
                        <p:blipFill>
                          <a:blip r:embed="rId6"/>
                          <a:srcRect/>
                          <a:stretch>
                            <a:fillRect/>
                          </a:stretch>
                        </p:blipFill>
                        <p:spPr bwMode="auto">
                          <a:xfrm>
                            <a:off x="8995436" y="4171267"/>
                            <a:ext cx="585729" cy="280154"/>
                          </a:xfrm>
                          <a:prstGeom prst="rect">
                            <a:avLst/>
                          </a:prstGeom>
                          <a:noFill/>
                          <a:ln>
                            <a:noFill/>
                          </a:ln>
                          <a:effectLst/>
                        </p:spPr>
                      </p:pic>
                    </p:oleObj>
                  </mc:Fallback>
                </mc:AlternateContent>
              </a:graphicData>
            </a:graphic>
          </p:graphicFrame>
          <p:graphicFrame>
            <p:nvGraphicFramePr>
              <p:cNvPr id="111" name="Object 13">
                <a:extLst>
                  <a:ext uri="{FF2B5EF4-FFF2-40B4-BE49-F238E27FC236}">
                    <a16:creationId xmlns:a16="http://schemas.microsoft.com/office/drawing/2014/main" id="{D38C28CC-1EE8-9E3E-1384-6937ECE6E724}"/>
                  </a:ext>
                </a:extLst>
              </p:cNvPr>
              <p:cNvGraphicFramePr>
                <a:graphicFrameLocks noChangeAspect="1"/>
              </p:cNvGraphicFramePr>
              <p:nvPr>
                <p:extLst>
                  <p:ext uri="{D42A27DB-BD31-4B8C-83A1-F6EECF244321}">
                    <p14:modId xmlns:p14="http://schemas.microsoft.com/office/powerpoint/2010/main" val="418236377"/>
                  </p:ext>
                </p:extLst>
              </p:nvPr>
            </p:nvGraphicFramePr>
            <p:xfrm>
              <a:off x="9054180" y="2894013"/>
              <a:ext cx="495300" cy="282575"/>
            </p:xfrm>
            <a:graphic>
              <a:graphicData uri="http://schemas.openxmlformats.org/presentationml/2006/ole">
                <mc:AlternateContent xmlns:mc="http://schemas.openxmlformats.org/markup-compatibility/2006">
                  <mc:Choice xmlns:v="urn:schemas-microsoft-com:vml" Requires="v">
                    <p:oleObj name="Equation" r:id="rId45" imgW="355320" imgH="203040" progId="Equation.DSMT4">
                      <p:embed/>
                    </p:oleObj>
                  </mc:Choice>
                  <mc:Fallback>
                    <p:oleObj name="Equation" r:id="rId45" imgW="355320" imgH="203040" progId="Equation.DSMT4">
                      <p:embed/>
                      <p:pic>
                        <p:nvPicPr>
                          <p:cNvPr id="10" name="Object 13">
                            <a:extLst>
                              <a:ext uri="{FF2B5EF4-FFF2-40B4-BE49-F238E27FC236}">
                                <a16:creationId xmlns:a16="http://schemas.microsoft.com/office/drawing/2014/main" id="{0C9CEFAD-B437-A4CA-9EFA-A5EEF4D649C2}"/>
                              </a:ext>
                            </a:extLst>
                          </p:cNvPr>
                          <p:cNvPicPr>
                            <a:picLocks noChangeAspect="1" noChangeArrowheads="1"/>
                          </p:cNvPicPr>
                          <p:nvPr/>
                        </p:nvPicPr>
                        <p:blipFill>
                          <a:blip r:embed="rId36"/>
                          <a:srcRect/>
                          <a:stretch>
                            <a:fillRect/>
                          </a:stretch>
                        </p:blipFill>
                        <p:spPr bwMode="auto">
                          <a:xfrm>
                            <a:off x="9054180" y="2894013"/>
                            <a:ext cx="495300" cy="282575"/>
                          </a:xfrm>
                          <a:prstGeom prst="rect">
                            <a:avLst/>
                          </a:prstGeom>
                          <a:noFill/>
                          <a:ln>
                            <a:noFill/>
                          </a:ln>
                          <a:effectLst/>
                        </p:spPr>
                      </p:pic>
                    </p:oleObj>
                  </mc:Fallback>
                </mc:AlternateContent>
              </a:graphicData>
            </a:graphic>
          </p:graphicFrame>
          <p:graphicFrame>
            <p:nvGraphicFramePr>
              <p:cNvPr id="112" name="Object 13">
                <a:extLst>
                  <a:ext uri="{FF2B5EF4-FFF2-40B4-BE49-F238E27FC236}">
                    <a16:creationId xmlns:a16="http://schemas.microsoft.com/office/drawing/2014/main" id="{79812169-B5EA-F9B0-8865-86C0EB34E962}"/>
                  </a:ext>
                </a:extLst>
              </p:cNvPr>
              <p:cNvGraphicFramePr>
                <a:graphicFrameLocks noChangeAspect="1"/>
              </p:cNvGraphicFramePr>
              <p:nvPr>
                <p:extLst>
                  <p:ext uri="{D42A27DB-BD31-4B8C-83A1-F6EECF244321}">
                    <p14:modId xmlns:p14="http://schemas.microsoft.com/office/powerpoint/2010/main" val="3336978807"/>
                  </p:ext>
                </p:extLst>
              </p:nvPr>
            </p:nvGraphicFramePr>
            <p:xfrm>
              <a:off x="8984201" y="4937125"/>
              <a:ext cx="601663" cy="282575"/>
            </p:xfrm>
            <a:graphic>
              <a:graphicData uri="http://schemas.openxmlformats.org/presentationml/2006/ole">
                <mc:AlternateContent xmlns:mc="http://schemas.openxmlformats.org/markup-compatibility/2006">
                  <mc:Choice xmlns:v="urn:schemas-microsoft-com:vml" Requires="v">
                    <p:oleObj name="Equation" r:id="rId46" imgW="431640" imgH="203040" progId="Equation.DSMT4">
                      <p:embed/>
                    </p:oleObj>
                  </mc:Choice>
                  <mc:Fallback>
                    <p:oleObj name="Equation" r:id="rId46" imgW="431640" imgH="203040" progId="Equation.DSMT4">
                      <p:embed/>
                      <p:pic>
                        <p:nvPicPr>
                          <p:cNvPr id="11" name="Object 13">
                            <a:extLst>
                              <a:ext uri="{FF2B5EF4-FFF2-40B4-BE49-F238E27FC236}">
                                <a16:creationId xmlns:a16="http://schemas.microsoft.com/office/drawing/2014/main" id="{CB941372-5257-8238-9BC3-E7519A3D2627}"/>
                              </a:ext>
                            </a:extLst>
                          </p:cNvPr>
                          <p:cNvPicPr>
                            <a:picLocks noChangeAspect="1" noChangeArrowheads="1"/>
                          </p:cNvPicPr>
                          <p:nvPr/>
                        </p:nvPicPr>
                        <p:blipFill>
                          <a:blip r:embed="rId38"/>
                          <a:srcRect/>
                          <a:stretch>
                            <a:fillRect/>
                          </a:stretch>
                        </p:blipFill>
                        <p:spPr bwMode="auto">
                          <a:xfrm>
                            <a:off x="8984201" y="4937125"/>
                            <a:ext cx="601663" cy="282575"/>
                          </a:xfrm>
                          <a:prstGeom prst="rect">
                            <a:avLst/>
                          </a:prstGeom>
                          <a:noFill/>
                          <a:ln>
                            <a:noFill/>
                          </a:ln>
                          <a:effectLst/>
                        </p:spPr>
                      </p:pic>
                    </p:oleObj>
                  </mc:Fallback>
                </mc:AlternateContent>
              </a:graphicData>
            </a:graphic>
          </p:graphicFrame>
        </p:grpSp>
      </p:grpSp>
      <p:pic>
        <p:nvPicPr>
          <p:cNvPr id="146" name="Picture 145" descr="A graph of a function&#10;&#10;Description automatically generated">
            <a:extLst>
              <a:ext uri="{FF2B5EF4-FFF2-40B4-BE49-F238E27FC236}">
                <a16:creationId xmlns:a16="http://schemas.microsoft.com/office/drawing/2014/main" id="{B3C4A170-D4A1-EEAF-DAB4-54F385045B1C}"/>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774511" y="1439292"/>
            <a:ext cx="5022383" cy="5022383"/>
          </a:xfrm>
          <a:prstGeom prst="rect">
            <a:avLst/>
          </a:prstGeom>
        </p:spPr>
      </p:pic>
      <p:grpSp>
        <p:nvGrpSpPr>
          <p:cNvPr id="147" name="Group 146">
            <a:extLst>
              <a:ext uri="{FF2B5EF4-FFF2-40B4-BE49-F238E27FC236}">
                <a16:creationId xmlns:a16="http://schemas.microsoft.com/office/drawing/2014/main" id="{A4B768E7-037F-31D3-2626-2C7CAD419A5D}"/>
              </a:ext>
            </a:extLst>
          </p:cNvPr>
          <p:cNvGrpSpPr/>
          <p:nvPr/>
        </p:nvGrpSpPr>
        <p:grpSpPr>
          <a:xfrm>
            <a:off x="6900829" y="2933278"/>
            <a:ext cx="4749445" cy="2332037"/>
            <a:chOff x="6868704" y="2898051"/>
            <a:chExt cx="4749445" cy="2332037"/>
          </a:xfrm>
        </p:grpSpPr>
        <p:sp>
          <p:nvSpPr>
            <p:cNvPr id="148" name="TextBox 147">
              <a:extLst>
                <a:ext uri="{FF2B5EF4-FFF2-40B4-BE49-F238E27FC236}">
                  <a16:creationId xmlns:a16="http://schemas.microsoft.com/office/drawing/2014/main" id="{D86D9F30-CCA9-CBBE-496B-CF1C0C8BB8F1}"/>
                </a:ext>
              </a:extLst>
            </p:cNvPr>
            <p:cNvSpPr txBox="1"/>
            <p:nvPr/>
          </p:nvSpPr>
          <p:spPr>
            <a:xfrm>
              <a:off x="8273166" y="3859294"/>
              <a:ext cx="752964" cy="335169"/>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(0,−2)</a:t>
              </a:r>
              <a:endParaRPr lang="en-US" sz="1600" dirty="0"/>
            </a:p>
          </p:txBody>
        </p:sp>
        <p:sp>
          <p:nvSpPr>
            <p:cNvPr id="149" name="TextBox 148">
              <a:extLst>
                <a:ext uri="{FF2B5EF4-FFF2-40B4-BE49-F238E27FC236}">
                  <a16:creationId xmlns:a16="http://schemas.microsoft.com/office/drawing/2014/main" id="{8D125224-28E1-0B56-8D14-F5E33CDB301B}"/>
                </a:ext>
              </a:extLst>
            </p:cNvPr>
            <p:cNvSpPr txBox="1"/>
            <p:nvPr/>
          </p:nvSpPr>
          <p:spPr>
            <a:xfrm>
              <a:off x="9559438" y="3852944"/>
              <a:ext cx="752964" cy="335169"/>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(6,−2)</a:t>
              </a:r>
              <a:endParaRPr lang="en-US" sz="1600" dirty="0"/>
            </a:p>
          </p:txBody>
        </p:sp>
        <p:sp>
          <p:nvSpPr>
            <p:cNvPr id="150" name="TextBox 149">
              <a:extLst>
                <a:ext uri="{FF2B5EF4-FFF2-40B4-BE49-F238E27FC236}">
                  <a16:creationId xmlns:a16="http://schemas.microsoft.com/office/drawing/2014/main" id="{4AD08B76-8BE1-080A-BC31-7D97D48B61EF}"/>
                </a:ext>
              </a:extLst>
            </p:cNvPr>
            <p:cNvSpPr txBox="1"/>
            <p:nvPr/>
          </p:nvSpPr>
          <p:spPr>
            <a:xfrm>
              <a:off x="10865185" y="3846594"/>
              <a:ext cx="752964" cy="335169"/>
            </a:xfrm>
            <a:prstGeom prst="rect">
              <a:avLst/>
            </a:prstGeom>
            <a:noFill/>
          </p:spPr>
          <p:txBody>
            <a:bodyPr wrap="square">
              <a:spAutoFit/>
            </a:bodyPr>
            <a:lstStyle/>
            <a:p>
              <a:r>
                <a:rPr lang="en-US" sz="1600" i="0" dirty="0">
                  <a:solidFill>
                    <a:srgbClr val="282829"/>
                  </a:solidFill>
                  <a:effectLst/>
                  <a:latin typeface="Times New Roman" panose="02020603050405020304" pitchFamily="18" charset="0"/>
                  <a:cs typeface="Times New Roman" panose="02020603050405020304" pitchFamily="18" charset="0"/>
                </a:rPr>
                <a:t>(8,−2)</a:t>
              </a:r>
              <a:endParaRPr lang="en-US" sz="1600" dirty="0"/>
            </a:p>
          </p:txBody>
        </p:sp>
        <p:sp>
          <p:nvSpPr>
            <p:cNvPr id="151" name="TextBox 150">
              <a:extLst>
                <a:ext uri="{FF2B5EF4-FFF2-40B4-BE49-F238E27FC236}">
                  <a16:creationId xmlns:a16="http://schemas.microsoft.com/office/drawing/2014/main" id="{1D4A7B70-2153-6D27-9EE9-3668CAB8F9BC}"/>
                </a:ext>
              </a:extLst>
            </p:cNvPr>
            <p:cNvSpPr txBox="1"/>
            <p:nvPr/>
          </p:nvSpPr>
          <p:spPr>
            <a:xfrm>
              <a:off x="6868704" y="3840308"/>
              <a:ext cx="883126" cy="335169"/>
            </a:xfrm>
            <a:prstGeom prst="rect">
              <a:avLst/>
            </a:prstGeom>
            <a:noFill/>
          </p:spPr>
          <p:txBody>
            <a:bodyPr wrap="square">
              <a:spAutoFit/>
            </a:bodyPr>
            <a:lstStyle/>
            <a:p>
              <a:r>
                <a:rPr lang="en-US" sz="1600" dirty="0">
                  <a:solidFill>
                    <a:srgbClr val="282829"/>
                  </a:solidFill>
                  <a:latin typeface="Times New Roman" panose="02020603050405020304" pitchFamily="18" charset="0"/>
                  <a:cs typeface="Times New Roman" panose="02020603050405020304" pitchFamily="18" charset="0"/>
                </a:rPr>
                <a:t>(−2,</a:t>
              </a:r>
              <a:r>
                <a:rPr lang="en-US" sz="1600" i="0" dirty="0">
                  <a:solidFill>
                    <a:srgbClr val="282829"/>
                  </a:solidFill>
                  <a:effectLst/>
                  <a:latin typeface="Times New Roman" panose="02020603050405020304" pitchFamily="18" charset="0"/>
                  <a:cs typeface="Times New Roman" panose="02020603050405020304" pitchFamily="18" charset="0"/>
                </a:rPr>
                <a:t>−2)</a:t>
              </a:r>
              <a:endParaRPr lang="en-US" sz="1600" dirty="0"/>
            </a:p>
          </p:txBody>
        </p:sp>
        <p:graphicFrame>
          <p:nvGraphicFramePr>
            <p:cNvPr id="152" name="Object 13">
              <a:extLst>
                <a:ext uri="{FF2B5EF4-FFF2-40B4-BE49-F238E27FC236}">
                  <a16:creationId xmlns:a16="http://schemas.microsoft.com/office/drawing/2014/main" id="{B01C6C71-A3E5-4E8F-22AA-DD2B9584856D}"/>
                </a:ext>
              </a:extLst>
            </p:cNvPr>
            <p:cNvGraphicFramePr>
              <a:graphicFrameLocks noChangeAspect="1"/>
            </p:cNvGraphicFramePr>
            <p:nvPr>
              <p:extLst>
                <p:ext uri="{D42A27DB-BD31-4B8C-83A1-F6EECF244321}">
                  <p14:modId xmlns:p14="http://schemas.microsoft.com/office/powerpoint/2010/main" val="135375401"/>
                </p:ext>
              </p:extLst>
            </p:nvPr>
          </p:nvGraphicFramePr>
          <p:xfrm>
            <a:off x="8982017" y="4232455"/>
            <a:ext cx="585729" cy="280154"/>
          </p:xfrm>
          <a:graphic>
            <a:graphicData uri="http://schemas.openxmlformats.org/presentationml/2006/ole">
              <mc:AlternateContent xmlns:mc="http://schemas.openxmlformats.org/markup-compatibility/2006">
                <mc:Choice xmlns:v="urn:schemas-microsoft-com:vml" Requires="v">
                  <p:oleObj name="Equation" r:id="rId48" imgW="431640" imgH="203040" progId="Equation.DSMT4">
                    <p:embed/>
                  </p:oleObj>
                </mc:Choice>
                <mc:Fallback>
                  <p:oleObj name="Equation" r:id="rId48" imgW="431640" imgH="203040" progId="Equation.DSMT4">
                    <p:embed/>
                    <p:pic>
                      <p:nvPicPr>
                        <p:cNvPr id="27" name="Object 13">
                          <a:extLst>
                            <a:ext uri="{FF2B5EF4-FFF2-40B4-BE49-F238E27FC236}">
                              <a16:creationId xmlns:a16="http://schemas.microsoft.com/office/drawing/2014/main" id="{346F5AE0-D028-77B9-13E1-B23B9E3838FE}"/>
                            </a:ext>
                          </a:extLst>
                        </p:cNvPr>
                        <p:cNvPicPr>
                          <a:picLocks noChangeAspect="1" noChangeArrowheads="1"/>
                        </p:cNvPicPr>
                        <p:nvPr/>
                      </p:nvPicPr>
                      <p:blipFill>
                        <a:blip r:embed="rId6"/>
                        <a:srcRect/>
                        <a:stretch>
                          <a:fillRect/>
                        </a:stretch>
                      </p:blipFill>
                      <p:spPr bwMode="auto">
                        <a:xfrm>
                          <a:off x="8982017" y="4232455"/>
                          <a:ext cx="585729" cy="280154"/>
                        </a:xfrm>
                        <a:prstGeom prst="rect">
                          <a:avLst/>
                        </a:prstGeom>
                        <a:noFill/>
                        <a:ln>
                          <a:noFill/>
                        </a:ln>
                        <a:effectLst/>
                      </p:spPr>
                    </p:pic>
                  </p:oleObj>
                </mc:Fallback>
              </mc:AlternateContent>
            </a:graphicData>
          </a:graphic>
        </p:graphicFrame>
        <p:graphicFrame>
          <p:nvGraphicFramePr>
            <p:cNvPr id="153" name="Object 13">
              <a:extLst>
                <a:ext uri="{FF2B5EF4-FFF2-40B4-BE49-F238E27FC236}">
                  <a16:creationId xmlns:a16="http://schemas.microsoft.com/office/drawing/2014/main" id="{CB20B5C8-4AB7-E58E-0105-33308F438EA0}"/>
                </a:ext>
              </a:extLst>
            </p:cNvPr>
            <p:cNvGraphicFramePr>
              <a:graphicFrameLocks noChangeAspect="1"/>
            </p:cNvGraphicFramePr>
            <p:nvPr>
              <p:extLst>
                <p:ext uri="{D42A27DB-BD31-4B8C-83A1-F6EECF244321}">
                  <p14:modId xmlns:p14="http://schemas.microsoft.com/office/powerpoint/2010/main" val="1867199048"/>
                </p:ext>
              </p:extLst>
            </p:nvPr>
          </p:nvGraphicFramePr>
          <p:xfrm>
            <a:off x="8996311" y="2898051"/>
            <a:ext cx="495300" cy="282575"/>
          </p:xfrm>
          <a:graphic>
            <a:graphicData uri="http://schemas.openxmlformats.org/presentationml/2006/ole">
              <mc:AlternateContent xmlns:mc="http://schemas.openxmlformats.org/markup-compatibility/2006">
                <mc:Choice xmlns:v="urn:schemas-microsoft-com:vml" Requires="v">
                  <p:oleObj name="Equation" r:id="rId49" imgW="355320" imgH="203040" progId="Equation.DSMT4">
                    <p:embed/>
                  </p:oleObj>
                </mc:Choice>
                <mc:Fallback>
                  <p:oleObj name="Equation" r:id="rId49" imgW="355320" imgH="203040" progId="Equation.DSMT4">
                    <p:embed/>
                    <p:pic>
                      <p:nvPicPr>
                        <p:cNvPr id="28" name="Object 13">
                          <a:extLst>
                            <a:ext uri="{FF2B5EF4-FFF2-40B4-BE49-F238E27FC236}">
                              <a16:creationId xmlns:a16="http://schemas.microsoft.com/office/drawing/2014/main" id="{995723CE-5221-0CBE-C557-44F33723A416}"/>
                            </a:ext>
                          </a:extLst>
                        </p:cNvPr>
                        <p:cNvPicPr>
                          <a:picLocks noChangeAspect="1" noChangeArrowheads="1"/>
                        </p:cNvPicPr>
                        <p:nvPr/>
                      </p:nvPicPr>
                      <p:blipFill>
                        <a:blip r:embed="rId36"/>
                        <a:srcRect/>
                        <a:stretch>
                          <a:fillRect/>
                        </a:stretch>
                      </p:blipFill>
                      <p:spPr bwMode="auto">
                        <a:xfrm>
                          <a:off x="8996311" y="2898051"/>
                          <a:ext cx="495300" cy="282575"/>
                        </a:xfrm>
                        <a:prstGeom prst="rect">
                          <a:avLst/>
                        </a:prstGeom>
                        <a:noFill/>
                        <a:ln>
                          <a:noFill/>
                        </a:ln>
                        <a:effectLst/>
                      </p:spPr>
                    </p:pic>
                  </p:oleObj>
                </mc:Fallback>
              </mc:AlternateContent>
            </a:graphicData>
          </a:graphic>
        </p:graphicFrame>
        <p:graphicFrame>
          <p:nvGraphicFramePr>
            <p:cNvPr id="154" name="Object 13">
              <a:extLst>
                <a:ext uri="{FF2B5EF4-FFF2-40B4-BE49-F238E27FC236}">
                  <a16:creationId xmlns:a16="http://schemas.microsoft.com/office/drawing/2014/main" id="{D0C99F98-C380-2D81-BBA3-9F6F7FF8CF57}"/>
                </a:ext>
              </a:extLst>
            </p:cNvPr>
            <p:cNvGraphicFramePr>
              <a:graphicFrameLocks noChangeAspect="1"/>
            </p:cNvGraphicFramePr>
            <p:nvPr>
              <p:extLst>
                <p:ext uri="{D42A27DB-BD31-4B8C-83A1-F6EECF244321}">
                  <p14:modId xmlns:p14="http://schemas.microsoft.com/office/powerpoint/2010/main" val="59284828"/>
                </p:ext>
              </p:extLst>
            </p:nvPr>
          </p:nvGraphicFramePr>
          <p:xfrm>
            <a:off x="8989832" y="4947513"/>
            <a:ext cx="601663" cy="282575"/>
          </p:xfrm>
          <a:graphic>
            <a:graphicData uri="http://schemas.openxmlformats.org/presentationml/2006/ole">
              <mc:AlternateContent xmlns:mc="http://schemas.openxmlformats.org/markup-compatibility/2006">
                <mc:Choice xmlns:v="urn:schemas-microsoft-com:vml" Requires="v">
                  <p:oleObj name="Equation" r:id="rId50" imgW="431640" imgH="203040" progId="Equation.DSMT4">
                    <p:embed/>
                  </p:oleObj>
                </mc:Choice>
                <mc:Fallback>
                  <p:oleObj name="Equation" r:id="rId50" imgW="431640" imgH="203040" progId="Equation.DSMT4">
                    <p:embed/>
                    <p:pic>
                      <p:nvPicPr>
                        <p:cNvPr id="29" name="Object 13">
                          <a:extLst>
                            <a:ext uri="{FF2B5EF4-FFF2-40B4-BE49-F238E27FC236}">
                              <a16:creationId xmlns:a16="http://schemas.microsoft.com/office/drawing/2014/main" id="{B92E6CD5-E00B-3AD3-140A-2F0986F5D5BC}"/>
                            </a:ext>
                          </a:extLst>
                        </p:cNvPr>
                        <p:cNvPicPr>
                          <a:picLocks noChangeAspect="1" noChangeArrowheads="1"/>
                        </p:cNvPicPr>
                        <p:nvPr/>
                      </p:nvPicPr>
                      <p:blipFill>
                        <a:blip r:embed="rId38"/>
                        <a:srcRect/>
                        <a:stretch>
                          <a:fillRect/>
                        </a:stretch>
                      </p:blipFill>
                      <p:spPr bwMode="auto">
                        <a:xfrm>
                          <a:off x="8989832" y="4947513"/>
                          <a:ext cx="601663" cy="282575"/>
                        </a:xfrm>
                        <a:prstGeom prst="rect">
                          <a:avLst/>
                        </a:prstGeom>
                        <a:noFill/>
                        <a:ln>
                          <a:noFill/>
                        </a:ln>
                        <a:effectLst/>
                      </p:spPr>
                    </p:pic>
                  </p:oleObj>
                </mc:Fallback>
              </mc:AlternateContent>
            </a:graphicData>
          </a:graphic>
        </p:graphicFrame>
      </p:grpSp>
    </p:spTree>
    <p:extLst>
      <p:ext uri="{BB962C8B-B14F-4D97-AF65-F5344CB8AC3E}">
        <p14:creationId xmlns:p14="http://schemas.microsoft.com/office/powerpoint/2010/main" val="1811234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 calcmode="lin" valueType="num">
                                      <p:cBhvr>
                                        <p:cTn id="14" dur="1750" fill="hold"/>
                                        <p:tgtEl>
                                          <p:spTgt spid="6"/>
                                        </p:tgtEl>
                                        <p:attrNameLst>
                                          <p:attrName>style.rotation</p:attrName>
                                        </p:attrNameLst>
                                      </p:cBhvr>
                                      <p:tavLst>
                                        <p:tav tm="0">
                                          <p:val>
                                            <p:fltVal val="90"/>
                                          </p:val>
                                        </p:tav>
                                        <p:tav tm="100000">
                                          <p:val>
                                            <p:fltVal val="0"/>
                                          </p:val>
                                        </p:tav>
                                      </p:tavLst>
                                    </p:anim>
                                    <p:animEffect transition="in" filter="fade">
                                      <p:cBhvr>
                                        <p:cTn id="15" dur="175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anim calcmode="lin" valueType="num">
                                      <p:cBhvr>
                                        <p:cTn id="21" dur="2000" fill="hold"/>
                                        <p:tgtEl>
                                          <p:spTgt spid="8"/>
                                        </p:tgtEl>
                                        <p:attrNameLst>
                                          <p:attrName>ppt_w</p:attrName>
                                        </p:attrNameLst>
                                      </p:cBhvr>
                                      <p:tavLst>
                                        <p:tav tm="0" fmla="#ppt_w*sin(2.5*pi*$)">
                                          <p:val>
                                            <p:fltVal val="0"/>
                                          </p:val>
                                        </p:tav>
                                        <p:tav tm="100000">
                                          <p:val>
                                            <p:fltVal val="1"/>
                                          </p:val>
                                        </p:tav>
                                      </p:tavLst>
                                    </p:anim>
                                    <p:anim calcmode="lin" valueType="num">
                                      <p:cBhvr>
                                        <p:cTn id="2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anim calcmode="lin" valueType="num">
                                      <p:cBhvr>
                                        <p:cTn id="28" dur="2000" fill="hold"/>
                                        <p:tgtEl>
                                          <p:spTgt spid="10"/>
                                        </p:tgtEl>
                                        <p:attrNameLst>
                                          <p:attrName>ppt_w</p:attrName>
                                        </p:attrNameLst>
                                      </p:cBhvr>
                                      <p:tavLst>
                                        <p:tav tm="0" fmla="#ppt_w*sin(2.5*pi*$)">
                                          <p:val>
                                            <p:fltVal val="0"/>
                                          </p:val>
                                        </p:tav>
                                        <p:tav tm="100000">
                                          <p:val>
                                            <p:fltVal val="1"/>
                                          </p:val>
                                        </p:tav>
                                      </p:tavLst>
                                    </p:anim>
                                    <p:anim calcmode="lin" valueType="num">
                                      <p:cBhvr>
                                        <p:cTn id="2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000"/>
                                        <p:tgtEl>
                                          <p:spTgt spid="18"/>
                                        </p:tgtEl>
                                      </p:cBhvr>
                                    </p:animEffect>
                                    <p:anim calcmode="lin" valueType="num">
                                      <p:cBhvr>
                                        <p:cTn id="35" dur="2000" fill="hold"/>
                                        <p:tgtEl>
                                          <p:spTgt spid="18"/>
                                        </p:tgtEl>
                                        <p:attrNameLst>
                                          <p:attrName>ppt_w</p:attrName>
                                        </p:attrNameLst>
                                      </p:cBhvr>
                                      <p:tavLst>
                                        <p:tav tm="0" fmla="#ppt_w*sin(2.5*pi*$)">
                                          <p:val>
                                            <p:fltVal val="0"/>
                                          </p:val>
                                        </p:tav>
                                        <p:tav tm="100000">
                                          <p:val>
                                            <p:fltVal val="1"/>
                                          </p:val>
                                        </p:tav>
                                      </p:tavLst>
                                    </p:anim>
                                    <p:anim calcmode="lin" valueType="num">
                                      <p:cBhvr>
                                        <p:cTn id="36"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2000"/>
                                        <p:tgtEl>
                                          <p:spTgt spid="21"/>
                                        </p:tgtEl>
                                      </p:cBhvr>
                                    </p:animEffect>
                                    <p:anim calcmode="lin" valueType="num">
                                      <p:cBhvr>
                                        <p:cTn id="42" dur="2000" fill="hold"/>
                                        <p:tgtEl>
                                          <p:spTgt spid="21"/>
                                        </p:tgtEl>
                                        <p:attrNameLst>
                                          <p:attrName>ppt_w</p:attrName>
                                        </p:attrNameLst>
                                      </p:cBhvr>
                                      <p:tavLst>
                                        <p:tav tm="0" fmla="#ppt_w*sin(2.5*pi*$)">
                                          <p:val>
                                            <p:fltVal val="0"/>
                                          </p:val>
                                        </p:tav>
                                        <p:tav tm="100000">
                                          <p:val>
                                            <p:fltVal val="1"/>
                                          </p:val>
                                        </p:tav>
                                      </p:tavLst>
                                    </p:anim>
                                    <p:anim calcmode="lin" valueType="num">
                                      <p:cBhvr>
                                        <p:cTn id="43"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10" presetClass="entr" presetSubtype="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 calcmode="lin" valueType="num">
                                      <p:cBhvr>
                                        <p:cTn id="61" dur="1750" fill="hold"/>
                                        <p:tgtEl>
                                          <p:spTgt spid="46"/>
                                        </p:tgtEl>
                                        <p:attrNameLst>
                                          <p:attrName>ppt_w</p:attrName>
                                        </p:attrNameLst>
                                      </p:cBhvr>
                                      <p:tavLst>
                                        <p:tav tm="0">
                                          <p:val>
                                            <p:fltVal val="0"/>
                                          </p:val>
                                        </p:tav>
                                        <p:tav tm="100000">
                                          <p:val>
                                            <p:strVal val="#ppt_w"/>
                                          </p:val>
                                        </p:tav>
                                      </p:tavLst>
                                    </p:anim>
                                    <p:anim calcmode="lin" valueType="num">
                                      <p:cBhvr>
                                        <p:cTn id="62" dur="1750" fill="hold"/>
                                        <p:tgtEl>
                                          <p:spTgt spid="46"/>
                                        </p:tgtEl>
                                        <p:attrNameLst>
                                          <p:attrName>ppt_h</p:attrName>
                                        </p:attrNameLst>
                                      </p:cBhvr>
                                      <p:tavLst>
                                        <p:tav tm="0">
                                          <p:val>
                                            <p:fltVal val="0"/>
                                          </p:val>
                                        </p:tav>
                                        <p:tav tm="100000">
                                          <p:val>
                                            <p:strVal val="#ppt_h"/>
                                          </p:val>
                                        </p:tav>
                                      </p:tavLst>
                                    </p:anim>
                                    <p:anim calcmode="lin" valueType="num">
                                      <p:cBhvr>
                                        <p:cTn id="63" dur="1750" fill="hold"/>
                                        <p:tgtEl>
                                          <p:spTgt spid="46"/>
                                        </p:tgtEl>
                                        <p:attrNameLst>
                                          <p:attrName>style.rotation</p:attrName>
                                        </p:attrNameLst>
                                      </p:cBhvr>
                                      <p:tavLst>
                                        <p:tav tm="0">
                                          <p:val>
                                            <p:fltVal val="90"/>
                                          </p:val>
                                        </p:tav>
                                        <p:tav tm="100000">
                                          <p:val>
                                            <p:fltVal val="0"/>
                                          </p:val>
                                        </p:tav>
                                      </p:tavLst>
                                    </p:anim>
                                    <p:animEffect transition="in" filter="fade">
                                      <p:cBhvr>
                                        <p:cTn id="64" dur="175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2000"/>
                                        <p:tgtEl>
                                          <p:spTgt spid="50"/>
                                        </p:tgtEl>
                                      </p:cBhvr>
                                    </p:animEffect>
                                    <p:anim calcmode="lin" valueType="num">
                                      <p:cBhvr>
                                        <p:cTn id="70" dur="2000" fill="hold"/>
                                        <p:tgtEl>
                                          <p:spTgt spid="50"/>
                                        </p:tgtEl>
                                        <p:attrNameLst>
                                          <p:attrName>ppt_w</p:attrName>
                                        </p:attrNameLst>
                                      </p:cBhvr>
                                      <p:tavLst>
                                        <p:tav tm="0" fmla="#ppt_w*sin(2.5*pi*$)">
                                          <p:val>
                                            <p:fltVal val="0"/>
                                          </p:val>
                                        </p:tav>
                                        <p:tav tm="100000">
                                          <p:val>
                                            <p:fltVal val="1"/>
                                          </p:val>
                                        </p:tav>
                                      </p:tavLst>
                                    </p:anim>
                                    <p:anim calcmode="lin" valueType="num">
                                      <p:cBhvr>
                                        <p:cTn id="71" dur="2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45" presetClass="entr" presetSubtype="0" fill="hold" nodeType="click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2000"/>
                                        <p:tgtEl>
                                          <p:spTgt spid="51"/>
                                        </p:tgtEl>
                                      </p:cBhvr>
                                    </p:animEffect>
                                    <p:anim calcmode="lin" valueType="num">
                                      <p:cBhvr>
                                        <p:cTn id="77" dur="2000" fill="hold"/>
                                        <p:tgtEl>
                                          <p:spTgt spid="51"/>
                                        </p:tgtEl>
                                        <p:attrNameLst>
                                          <p:attrName>ppt_w</p:attrName>
                                        </p:attrNameLst>
                                      </p:cBhvr>
                                      <p:tavLst>
                                        <p:tav tm="0" fmla="#ppt_w*sin(2.5*pi*$)">
                                          <p:val>
                                            <p:fltVal val="0"/>
                                          </p:val>
                                        </p:tav>
                                        <p:tav tm="100000">
                                          <p:val>
                                            <p:fltVal val="1"/>
                                          </p:val>
                                        </p:tav>
                                      </p:tavLst>
                                    </p:anim>
                                    <p:anim calcmode="lin" valueType="num">
                                      <p:cBhvr>
                                        <p:cTn id="78" dur="20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45" presetClass="entr" presetSubtype="0" fill="hold"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fade">
                                      <p:cBhvr>
                                        <p:cTn id="83" dur="2000"/>
                                        <p:tgtEl>
                                          <p:spTgt spid="52"/>
                                        </p:tgtEl>
                                      </p:cBhvr>
                                    </p:animEffect>
                                    <p:anim calcmode="lin" valueType="num">
                                      <p:cBhvr>
                                        <p:cTn id="84" dur="2000" fill="hold"/>
                                        <p:tgtEl>
                                          <p:spTgt spid="52"/>
                                        </p:tgtEl>
                                        <p:attrNameLst>
                                          <p:attrName>ppt_w</p:attrName>
                                        </p:attrNameLst>
                                      </p:cBhvr>
                                      <p:tavLst>
                                        <p:tav tm="0" fmla="#ppt_w*sin(2.5*pi*$)">
                                          <p:val>
                                            <p:fltVal val="0"/>
                                          </p:val>
                                        </p:tav>
                                        <p:tav tm="100000">
                                          <p:val>
                                            <p:fltVal val="1"/>
                                          </p:val>
                                        </p:tav>
                                      </p:tavLst>
                                    </p:anim>
                                    <p:anim calcmode="lin" valueType="num">
                                      <p:cBhvr>
                                        <p:cTn id="85"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45" presetClass="entr" presetSubtype="0" fill="hold"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fade">
                                      <p:cBhvr>
                                        <p:cTn id="90" dur="2000"/>
                                        <p:tgtEl>
                                          <p:spTgt spid="53"/>
                                        </p:tgtEl>
                                      </p:cBhvr>
                                    </p:animEffect>
                                    <p:anim calcmode="lin" valueType="num">
                                      <p:cBhvr>
                                        <p:cTn id="91" dur="2000" fill="hold"/>
                                        <p:tgtEl>
                                          <p:spTgt spid="53"/>
                                        </p:tgtEl>
                                        <p:attrNameLst>
                                          <p:attrName>ppt_w</p:attrName>
                                        </p:attrNameLst>
                                      </p:cBhvr>
                                      <p:tavLst>
                                        <p:tav tm="0" fmla="#ppt_w*sin(2.5*pi*$)">
                                          <p:val>
                                            <p:fltVal val="0"/>
                                          </p:val>
                                        </p:tav>
                                        <p:tav tm="100000">
                                          <p:val>
                                            <p:fltVal val="1"/>
                                          </p:val>
                                        </p:tav>
                                      </p:tavLst>
                                    </p:anim>
                                    <p:anim calcmode="lin" valueType="num">
                                      <p:cBhvr>
                                        <p:cTn id="92"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45" presetClass="entr" presetSubtype="0"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2000"/>
                                        <p:tgtEl>
                                          <p:spTgt spid="54"/>
                                        </p:tgtEl>
                                      </p:cBhvr>
                                    </p:animEffect>
                                    <p:anim calcmode="lin" valueType="num">
                                      <p:cBhvr>
                                        <p:cTn id="98" dur="2000" fill="hold"/>
                                        <p:tgtEl>
                                          <p:spTgt spid="54"/>
                                        </p:tgtEl>
                                        <p:attrNameLst>
                                          <p:attrName>ppt_w</p:attrName>
                                        </p:attrNameLst>
                                      </p:cBhvr>
                                      <p:tavLst>
                                        <p:tav tm="0" fmla="#ppt_w*sin(2.5*pi*$)">
                                          <p:val>
                                            <p:fltVal val="0"/>
                                          </p:val>
                                        </p:tav>
                                        <p:tav tm="100000">
                                          <p:val>
                                            <p:fltVal val="1"/>
                                          </p:val>
                                        </p:tav>
                                      </p:tavLst>
                                    </p:anim>
                                    <p:anim calcmode="lin" valueType="num">
                                      <p:cBhvr>
                                        <p:cTn id="99" dur="2000" fill="hold"/>
                                        <p:tgtEl>
                                          <p:spTgt spid="54"/>
                                        </p:tgtEl>
                                        <p:attrNameLst>
                                          <p:attrName>ppt_h</p:attrName>
                                        </p:attrNameLst>
                                      </p:cBhvr>
                                      <p:tavLst>
                                        <p:tav tm="0">
                                          <p:val>
                                            <p:strVal val="#ppt_h"/>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45" presetClass="entr" presetSubtype="0" fill="hold" nodeType="click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fade">
                                      <p:cBhvr>
                                        <p:cTn id="104" dur="2000"/>
                                        <p:tgtEl>
                                          <p:spTgt spid="57"/>
                                        </p:tgtEl>
                                      </p:cBhvr>
                                    </p:animEffect>
                                    <p:anim calcmode="lin" valueType="num">
                                      <p:cBhvr>
                                        <p:cTn id="105" dur="2000" fill="hold"/>
                                        <p:tgtEl>
                                          <p:spTgt spid="57"/>
                                        </p:tgtEl>
                                        <p:attrNameLst>
                                          <p:attrName>ppt_w</p:attrName>
                                        </p:attrNameLst>
                                      </p:cBhvr>
                                      <p:tavLst>
                                        <p:tav tm="0" fmla="#ppt_w*sin(2.5*pi*$)">
                                          <p:val>
                                            <p:fltVal val="0"/>
                                          </p:val>
                                        </p:tav>
                                        <p:tav tm="100000">
                                          <p:val>
                                            <p:fltVal val="1"/>
                                          </p:val>
                                        </p:tav>
                                      </p:tavLst>
                                    </p:anim>
                                    <p:anim calcmode="lin" valueType="num">
                                      <p:cBhvr>
                                        <p:cTn id="106" dur="2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55"/>
                                        </p:tgtEl>
                                        <p:attrNameLst>
                                          <p:attrName>style.visibility</p:attrName>
                                        </p:attrNameLst>
                                      </p:cBhvr>
                                      <p:to>
                                        <p:strVal val="visible"/>
                                      </p:to>
                                    </p:set>
                                    <p:animEffect transition="in" filter="fade">
                                      <p:cBhvr>
                                        <p:cTn id="111" dur="500"/>
                                        <p:tgtEl>
                                          <p:spTgt spid="55"/>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fade">
                                      <p:cBhvr>
                                        <p:cTn id="116" dur="500"/>
                                        <p:tgtEl>
                                          <p:spTgt spid="56"/>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74"/>
                                        </p:tgtEl>
                                        <p:attrNameLst>
                                          <p:attrName>style.visibility</p:attrName>
                                        </p:attrNameLst>
                                      </p:cBhvr>
                                      <p:to>
                                        <p:strVal val="visible"/>
                                      </p:to>
                                    </p:set>
                                    <p:animEffect transition="in" filter="fade">
                                      <p:cBhvr>
                                        <p:cTn id="121" dur="500"/>
                                        <p:tgtEl>
                                          <p:spTgt spid="74"/>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81"/>
                                        </p:tgtEl>
                                        <p:attrNameLst>
                                          <p:attrName>style.visibility</p:attrName>
                                        </p:attrNameLst>
                                      </p:cBhvr>
                                      <p:to>
                                        <p:strVal val="visible"/>
                                      </p:to>
                                    </p:set>
                                    <p:animEffect transition="in" filter="fade">
                                      <p:cBhvr>
                                        <p:cTn id="126" dur="500"/>
                                        <p:tgtEl>
                                          <p:spTgt spid="8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82"/>
                                        </p:tgtEl>
                                        <p:attrNameLst>
                                          <p:attrName>style.visibility</p:attrName>
                                        </p:attrNameLst>
                                      </p:cBhvr>
                                      <p:to>
                                        <p:strVal val="visible"/>
                                      </p:to>
                                    </p:set>
                                    <p:animEffect transition="in" filter="fade">
                                      <p:cBhvr>
                                        <p:cTn id="131" dur="500"/>
                                        <p:tgtEl>
                                          <p:spTgt spid="82"/>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84"/>
                                        </p:tgtEl>
                                        <p:attrNameLst>
                                          <p:attrName>style.visibility</p:attrName>
                                        </p:attrNameLst>
                                      </p:cBhvr>
                                      <p:to>
                                        <p:strVal val="visible"/>
                                      </p:to>
                                    </p:set>
                                    <p:animEffect transition="in" filter="fade">
                                      <p:cBhvr>
                                        <p:cTn id="136" dur="500"/>
                                        <p:tgtEl>
                                          <p:spTgt spid="84"/>
                                        </p:tgtEl>
                                      </p:cBhvr>
                                    </p:animEffect>
                                  </p:childTnLst>
                                </p:cTn>
                              </p:par>
                              <p:par>
                                <p:cTn id="137" presetID="10" presetClass="entr" presetSubtype="0" fill="hold" nodeType="withEffect">
                                  <p:stCondLst>
                                    <p:cond delay="0"/>
                                  </p:stCondLst>
                                  <p:childTnLst>
                                    <p:set>
                                      <p:cBhvr>
                                        <p:cTn id="138" dur="1" fill="hold">
                                          <p:stCondLst>
                                            <p:cond delay="0"/>
                                          </p:stCondLst>
                                        </p:cTn>
                                        <p:tgtEl>
                                          <p:spTgt spid="85"/>
                                        </p:tgtEl>
                                        <p:attrNameLst>
                                          <p:attrName>style.visibility</p:attrName>
                                        </p:attrNameLst>
                                      </p:cBhvr>
                                      <p:to>
                                        <p:strVal val="visible"/>
                                      </p:to>
                                    </p:set>
                                    <p:animEffect transition="in" filter="fade">
                                      <p:cBhvr>
                                        <p:cTn id="139" dur="500"/>
                                        <p:tgtEl>
                                          <p:spTgt spid="85"/>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103"/>
                                        </p:tgtEl>
                                        <p:attrNameLst>
                                          <p:attrName>style.visibility</p:attrName>
                                        </p:attrNameLst>
                                      </p:cBhvr>
                                      <p:to>
                                        <p:strVal val="visible"/>
                                      </p:to>
                                    </p:set>
                                    <p:animEffect transition="in" filter="fade">
                                      <p:cBhvr>
                                        <p:cTn id="144" dur="500"/>
                                        <p:tgtEl>
                                          <p:spTgt spid="103"/>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146"/>
                                        </p:tgtEl>
                                        <p:attrNameLst>
                                          <p:attrName>style.visibility</p:attrName>
                                        </p:attrNameLst>
                                      </p:cBhvr>
                                      <p:to>
                                        <p:strVal val="visible"/>
                                      </p:to>
                                    </p:set>
                                    <p:animEffect transition="in" filter="fade">
                                      <p:cBhvr>
                                        <p:cTn id="149" dur="500"/>
                                        <p:tgtEl>
                                          <p:spTgt spid="146"/>
                                        </p:tgtEl>
                                      </p:cBhvr>
                                    </p:animEffect>
                                  </p:childTnLst>
                                </p:cTn>
                              </p:par>
                              <p:par>
                                <p:cTn id="150" presetID="10" presetClass="entr" presetSubtype="0" fill="hold" nodeType="withEffect">
                                  <p:stCondLst>
                                    <p:cond delay="0"/>
                                  </p:stCondLst>
                                  <p:childTnLst>
                                    <p:set>
                                      <p:cBhvr>
                                        <p:cTn id="151" dur="1" fill="hold">
                                          <p:stCondLst>
                                            <p:cond delay="0"/>
                                          </p:stCondLst>
                                        </p:cTn>
                                        <p:tgtEl>
                                          <p:spTgt spid="147"/>
                                        </p:tgtEl>
                                        <p:attrNameLst>
                                          <p:attrName>style.visibility</p:attrName>
                                        </p:attrNameLst>
                                      </p:cBhvr>
                                      <p:to>
                                        <p:strVal val="visible"/>
                                      </p:to>
                                    </p:set>
                                    <p:animEffect transition="in" filter="fade">
                                      <p:cBhvr>
                                        <p:cTn id="152"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D8AAC2-2267-614C-D823-DD15A97DE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280" y="404812"/>
            <a:ext cx="3711575" cy="589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400 years ago, philosopher Blaise Pascal was one of the first to grapple  with the role of faith in an age of science and reason">
            <a:extLst>
              <a:ext uri="{FF2B5EF4-FFF2-40B4-BE49-F238E27FC236}">
                <a16:creationId xmlns:a16="http://schemas.microsoft.com/office/drawing/2014/main" id="{D5BBA560-D74E-F358-F877-CD4A29657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459" y="1809237"/>
            <a:ext cx="3807798" cy="31579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0348C68-9158-C940-2C9A-22686E878FF1}"/>
              </a:ext>
            </a:extLst>
          </p:cNvPr>
          <p:cNvSpPr txBox="1"/>
          <p:nvPr/>
        </p:nvSpPr>
        <p:spPr>
          <a:xfrm>
            <a:off x="5810216" y="5016530"/>
            <a:ext cx="6095184" cy="1631216"/>
          </a:xfrm>
          <a:prstGeom prst="rect">
            <a:avLst/>
          </a:prstGeom>
          <a:noFill/>
        </p:spPr>
        <p:txBody>
          <a:bodyPr wrap="square">
            <a:spAutoFit/>
          </a:bodyPr>
          <a:lstStyle/>
          <a:p>
            <a:r>
              <a:rPr lang="en-US" sz="2000" b="0" i="0" dirty="0">
                <a:solidFill>
                  <a:srgbClr val="000000"/>
                </a:solidFill>
                <a:effectLst/>
                <a:latin typeface="Times New Roman" panose="02020603050405020304" pitchFamily="18" charset="0"/>
                <a:cs typeface="Times New Roman" panose="02020603050405020304" pitchFamily="18" charset="0"/>
              </a:rPr>
              <a:t>Pascal’s use of conic sections primarily involving exploring their geometric properties and developing theorems related to them. His contributions have had a lasting impact on the field mathematics and continue to be studied and applied today. </a:t>
            </a:r>
            <a:endParaRPr lang="en-US" sz="2000" dirty="0">
              <a:latin typeface="Times New Roman" panose="02020603050405020304" pitchFamily="18" charset="0"/>
              <a:cs typeface="Times New Roman" panose="02020603050405020304" pitchFamily="18" charset="0"/>
            </a:endParaRPr>
          </a:p>
        </p:txBody>
      </p:sp>
      <p:sp>
        <p:nvSpPr>
          <p:cNvPr id="11" name="TextBox 9">
            <a:extLst>
              <a:ext uri="{FF2B5EF4-FFF2-40B4-BE49-F238E27FC236}">
                <a16:creationId xmlns:a16="http://schemas.microsoft.com/office/drawing/2014/main" id="{CCB760F3-6B47-DB1F-668B-069DC571F5CB}"/>
              </a:ext>
            </a:extLst>
          </p:cNvPr>
          <p:cNvSpPr txBox="1">
            <a:spLocks noChangeArrowheads="1"/>
          </p:cNvSpPr>
          <p:nvPr/>
        </p:nvSpPr>
        <p:spPr bwMode="auto">
          <a:xfrm>
            <a:off x="7563015" y="463502"/>
            <a:ext cx="21313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cs typeface="Times New Roman" panose="02020603050405020304" pitchFamily="18" charset="0"/>
              </a:rPr>
              <a:t>A Little History</a:t>
            </a:r>
          </a:p>
        </p:txBody>
      </p:sp>
      <p:sp>
        <p:nvSpPr>
          <p:cNvPr id="12" name="TextBox 11">
            <a:extLst>
              <a:ext uri="{FF2B5EF4-FFF2-40B4-BE49-F238E27FC236}">
                <a16:creationId xmlns:a16="http://schemas.microsoft.com/office/drawing/2014/main" id="{B4F89FCC-1A66-AF0B-05A1-611BE5778419}"/>
              </a:ext>
            </a:extLst>
          </p:cNvPr>
          <p:cNvSpPr txBox="1"/>
          <p:nvPr/>
        </p:nvSpPr>
        <p:spPr>
          <a:xfrm>
            <a:off x="7759285" y="935478"/>
            <a:ext cx="1692768" cy="430887"/>
          </a:xfrm>
          <a:prstGeom prst="rect">
            <a:avLst/>
          </a:prstGeom>
          <a:noFill/>
        </p:spPr>
        <p:txBody>
          <a:bodyPr wrap="square">
            <a:spAutoFit/>
          </a:bodyPr>
          <a:lstStyle/>
          <a:p>
            <a:r>
              <a:rPr lang="en-US" sz="2200" i="0" dirty="0">
                <a:solidFill>
                  <a:srgbClr val="000000"/>
                </a:solidFill>
                <a:effectLst/>
                <a:latin typeface="Times New Roman" panose="02020603050405020304" pitchFamily="18" charset="0"/>
                <a:cs typeface="Times New Roman" panose="02020603050405020304" pitchFamily="18" charset="0"/>
              </a:rPr>
              <a:t>Blaise Pascal</a:t>
            </a:r>
            <a:endParaRPr lang="en-US" sz="2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D50AD96-50B7-49F7-0BFD-DF75FEFE8F1E}"/>
              </a:ext>
            </a:extLst>
          </p:cNvPr>
          <p:cNvSpPr txBox="1"/>
          <p:nvPr/>
        </p:nvSpPr>
        <p:spPr>
          <a:xfrm>
            <a:off x="6556253" y="1277301"/>
            <a:ext cx="4000900" cy="430887"/>
          </a:xfrm>
          <a:prstGeom prst="rect">
            <a:avLst/>
          </a:prstGeom>
          <a:noFill/>
        </p:spPr>
        <p:txBody>
          <a:bodyPr wrap="square">
            <a:spAutoFit/>
          </a:bodyPr>
          <a:lstStyle/>
          <a:p>
            <a:r>
              <a:rPr lang="en-US" sz="2200" b="0" i="0" dirty="0">
                <a:solidFill>
                  <a:srgbClr val="202122"/>
                </a:solidFill>
                <a:effectLst/>
                <a:latin typeface="Times New Roman" panose="02020603050405020304" pitchFamily="18" charset="0"/>
                <a:cs typeface="Times New Roman" panose="02020603050405020304" pitchFamily="18" charset="0"/>
              </a:rPr>
              <a:t> June 19, 1623 – August 11, 1662</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34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1000" fill="hold"/>
                                        <p:tgtEl>
                                          <p:spTgt spid="1026"/>
                                        </p:tgtEl>
                                        <p:attrNameLst>
                                          <p:attrName>ppt_w</p:attrName>
                                        </p:attrNameLst>
                                      </p:cBhvr>
                                      <p:tavLst>
                                        <p:tav tm="0">
                                          <p:val>
                                            <p:fltVal val="0"/>
                                          </p:val>
                                        </p:tav>
                                        <p:tav tm="100000">
                                          <p:val>
                                            <p:strVal val="#ppt_w"/>
                                          </p:val>
                                        </p:tav>
                                      </p:tavLst>
                                    </p:anim>
                                    <p:anim calcmode="lin" valueType="num">
                                      <p:cBhvr>
                                        <p:cTn id="16" dur="1000" fill="hold"/>
                                        <p:tgtEl>
                                          <p:spTgt spid="1026"/>
                                        </p:tgtEl>
                                        <p:attrNameLst>
                                          <p:attrName>ppt_h</p:attrName>
                                        </p:attrNameLst>
                                      </p:cBhvr>
                                      <p:tavLst>
                                        <p:tav tm="0">
                                          <p:val>
                                            <p:fltVal val="0"/>
                                          </p:val>
                                        </p:tav>
                                        <p:tav tm="100000">
                                          <p:val>
                                            <p:strVal val="#ppt_h"/>
                                          </p:val>
                                        </p:tav>
                                      </p:tavLst>
                                    </p:anim>
                                    <p:anim calcmode="lin" valueType="num">
                                      <p:cBhvr>
                                        <p:cTn id="17" dur="1000" fill="hold"/>
                                        <p:tgtEl>
                                          <p:spTgt spid="1026"/>
                                        </p:tgtEl>
                                        <p:attrNameLst>
                                          <p:attrName>style.rotation</p:attrName>
                                        </p:attrNameLst>
                                      </p:cBhvr>
                                      <p:tavLst>
                                        <p:tav tm="0">
                                          <p:val>
                                            <p:fltVal val="90"/>
                                          </p:val>
                                        </p:tav>
                                        <p:tav tm="100000">
                                          <p:val>
                                            <p:fltVal val="0"/>
                                          </p:val>
                                        </p:tav>
                                      </p:tavLst>
                                    </p:anim>
                                    <p:animEffect transition="in" filter="fade">
                                      <p:cBhvr>
                                        <p:cTn id="18" dur="1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9">
            <a:extLst>
              <a:ext uri="{FF2B5EF4-FFF2-40B4-BE49-F238E27FC236}">
                <a16:creationId xmlns:a16="http://schemas.microsoft.com/office/drawing/2014/main" id="{F773D2C1-C304-9CBA-7DCF-728EF0408FFB}"/>
              </a:ext>
            </a:extLst>
          </p:cNvPr>
          <p:cNvSpPr txBox="1">
            <a:spLocks noChangeArrowheads="1"/>
          </p:cNvSpPr>
          <p:nvPr/>
        </p:nvSpPr>
        <p:spPr bwMode="auto">
          <a:xfrm>
            <a:off x="7401652" y="463502"/>
            <a:ext cx="2152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cs typeface="Times New Roman" panose="02020603050405020304" pitchFamily="18" charset="0"/>
              </a:rPr>
              <a:t>A Little History</a:t>
            </a:r>
          </a:p>
        </p:txBody>
      </p:sp>
      <p:pic>
        <p:nvPicPr>
          <p:cNvPr id="3" name="Picture 2">
            <a:extLst>
              <a:ext uri="{FF2B5EF4-FFF2-40B4-BE49-F238E27FC236}">
                <a16:creationId xmlns:a16="http://schemas.microsoft.com/office/drawing/2014/main" id="{8183B579-6255-D1E0-0361-BB27EC545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036" y="404812"/>
            <a:ext cx="3711575" cy="589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saac Newton: Who He Was, Why Apples Are Falling">
            <a:extLst>
              <a:ext uri="{FF2B5EF4-FFF2-40B4-BE49-F238E27FC236}">
                <a16:creationId xmlns:a16="http://schemas.microsoft.com/office/drawing/2014/main" id="{6471D7F0-D77D-F1DF-FED4-7F236D8AA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741" y="1884021"/>
            <a:ext cx="2525930" cy="34707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6849D22-3EA5-13AF-B3E6-3F40ADE3C8FD}"/>
              </a:ext>
            </a:extLst>
          </p:cNvPr>
          <p:cNvSpPr txBox="1"/>
          <p:nvPr/>
        </p:nvSpPr>
        <p:spPr>
          <a:xfrm>
            <a:off x="5551052" y="5490850"/>
            <a:ext cx="6095184" cy="1015663"/>
          </a:xfrm>
          <a:prstGeom prst="rect">
            <a:avLst/>
          </a:prstGeom>
          <a:noFill/>
        </p:spPr>
        <p:txBody>
          <a:bodyPr wrap="square">
            <a:spAutoFit/>
          </a:bodyPr>
          <a:lstStyle/>
          <a:p>
            <a:r>
              <a:rPr lang="en-US" sz="2000" b="0" i="0" dirty="0">
                <a:solidFill>
                  <a:srgbClr val="000000"/>
                </a:solidFill>
                <a:effectLst/>
                <a:latin typeface="Times New Roman" panose="02020603050405020304" pitchFamily="18" charset="0"/>
                <a:cs typeface="Times New Roman" panose="02020603050405020304" pitchFamily="18" charset="0"/>
              </a:rPr>
              <a:t>Newton’s use of conic sections allowed him to explain planetary motion and develop his theory of optics, thus revolutionizing our understanding of the natural world.</a:t>
            </a:r>
            <a:endParaRPr lang="en-US"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E5C0ECF-44C9-C087-39EA-C5231CB566CF}"/>
              </a:ext>
            </a:extLst>
          </p:cNvPr>
          <p:cNvSpPr txBox="1"/>
          <p:nvPr/>
        </p:nvSpPr>
        <p:spPr>
          <a:xfrm>
            <a:off x="7377878" y="935478"/>
            <a:ext cx="2230214" cy="430887"/>
          </a:xfrm>
          <a:prstGeom prst="rect">
            <a:avLst/>
          </a:prstGeom>
          <a:noFill/>
        </p:spPr>
        <p:txBody>
          <a:bodyPr wrap="square">
            <a:spAutoFit/>
          </a:bodyPr>
          <a:lstStyle/>
          <a:p>
            <a:r>
              <a:rPr lang="en-US" sz="2200" i="0" dirty="0">
                <a:solidFill>
                  <a:srgbClr val="000000"/>
                </a:solidFill>
                <a:effectLst/>
                <a:latin typeface="Times New Roman" panose="02020603050405020304" pitchFamily="18" charset="0"/>
                <a:cs typeface="Times New Roman" panose="02020603050405020304" pitchFamily="18" charset="0"/>
              </a:rPr>
              <a:t>Sir Isaac Newton</a:t>
            </a:r>
            <a:endParaRPr lang="en-US" sz="2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44BFD7A-29B1-C753-2E86-C1FFB7B5F549}"/>
              </a:ext>
            </a:extLst>
          </p:cNvPr>
          <p:cNvSpPr txBox="1"/>
          <p:nvPr/>
        </p:nvSpPr>
        <p:spPr>
          <a:xfrm>
            <a:off x="6174846" y="1345761"/>
            <a:ext cx="4641474" cy="430887"/>
          </a:xfrm>
          <a:prstGeom prst="rect">
            <a:avLst/>
          </a:prstGeom>
          <a:noFill/>
        </p:spPr>
        <p:txBody>
          <a:bodyPr wrap="square">
            <a:spAutoFit/>
          </a:bodyPr>
          <a:lstStyle/>
          <a:p>
            <a:r>
              <a:rPr lang="en-US" sz="2200" b="0" i="0" dirty="0">
                <a:solidFill>
                  <a:srgbClr val="202122"/>
                </a:solidFill>
                <a:effectLst/>
                <a:latin typeface="Times New Roman" panose="02020603050405020304" pitchFamily="18" charset="0"/>
                <a:cs typeface="Times New Roman" panose="02020603050405020304" pitchFamily="18" charset="0"/>
              </a:rPr>
              <a:t> December 25, 1642 – March 20, 1727</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817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7CAA26A-99A9-259A-161B-92534DFF95CB}"/>
              </a:ext>
            </a:extLst>
          </p:cNvPr>
          <p:cNvSpPr txBox="1"/>
          <p:nvPr/>
        </p:nvSpPr>
        <p:spPr>
          <a:xfrm>
            <a:off x="174625" y="237070"/>
            <a:ext cx="11516148" cy="1107996"/>
          </a:xfrm>
          <a:prstGeom prst="rect">
            <a:avLst/>
          </a:prstGeom>
          <a:noFill/>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So, in this section we give geometric definitions of parabolas, ellipses, and hyperbolas and derive their standard equations. They are called </a:t>
            </a:r>
            <a:r>
              <a:rPr lang="en-US" sz="2200" b="1" dirty="0">
                <a:latin typeface="Times New Roman" panose="02020603050405020304" pitchFamily="18" charset="0"/>
                <a:cs typeface="Times New Roman" panose="02020603050405020304" pitchFamily="18" charset="0"/>
              </a:rPr>
              <a:t>conic sections</a:t>
            </a:r>
            <a:r>
              <a:rPr lang="en-US" sz="2200" dirty="0">
                <a:latin typeface="Times New Roman" panose="02020603050405020304" pitchFamily="18" charset="0"/>
                <a:cs typeface="Times New Roman" panose="02020603050405020304" pitchFamily="18" charset="0"/>
              </a:rPr>
              <a:t>, or </a:t>
            </a:r>
            <a:r>
              <a:rPr lang="en-US" sz="2200" b="1" dirty="0">
                <a:latin typeface="Times New Roman" panose="02020603050405020304" pitchFamily="18" charset="0"/>
                <a:cs typeface="Times New Roman" panose="02020603050405020304" pitchFamily="18" charset="0"/>
              </a:rPr>
              <a:t>conics</a:t>
            </a:r>
            <a:r>
              <a:rPr lang="en-US" sz="2200" dirty="0">
                <a:latin typeface="Times New Roman" panose="02020603050405020304" pitchFamily="18" charset="0"/>
                <a:cs typeface="Times New Roman" panose="02020603050405020304" pitchFamily="18" charset="0"/>
              </a:rPr>
              <a:t>, because they result from intersecting a cone with a plane as shown below.</a:t>
            </a:r>
          </a:p>
        </p:txBody>
      </p:sp>
      <p:pic>
        <p:nvPicPr>
          <p:cNvPr id="5" name="Picture 4">
            <a:extLst>
              <a:ext uri="{FF2B5EF4-FFF2-40B4-BE49-F238E27FC236}">
                <a16:creationId xmlns:a16="http://schemas.microsoft.com/office/drawing/2014/main" id="{63A386C7-C472-00A6-5DB1-65C887494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346" y="1808480"/>
            <a:ext cx="2367280" cy="39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4D039AB-0CB1-8747-8172-EAE14531A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779" y="1594766"/>
            <a:ext cx="2275839" cy="386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3676698-403E-37AC-8983-1BE0FB3D6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4073" y="1497213"/>
            <a:ext cx="2216430" cy="412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138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800" fill="hold"/>
                                        <p:tgtEl>
                                          <p:spTgt spid="6"/>
                                        </p:tgtEl>
                                        <p:attrNameLst>
                                          <p:attrName>ppt_x</p:attrName>
                                        </p:attrNameLst>
                                      </p:cBhvr>
                                      <p:tavLst>
                                        <p:tav tm="0">
                                          <p:val>
                                            <p:strVal val="#ppt_x"/>
                                          </p:val>
                                        </p:tav>
                                        <p:tav tm="100000">
                                          <p:val>
                                            <p:strVal val="#ppt_x"/>
                                          </p:val>
                                        </p:tav>
                                      </p:tavLst>
                                    </p:anim>
                                    <p:anim calcmode="lin" valueType="num">
                                      <p:cBhvr additive="base">
                                        <p:cTn id="20" dur="18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09182"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AE94AF1-CE01-68A0-E37D-5DCD885843BF}"/>
              </a:ext>
            </a:extLst>
          </p:cNvPr>
          <p:cNvSpPr/>
          <p:nvPr/>
        </p:nvSpPr>
        <p:spPr>
          <a:xfrm>
            <a:off x="181970" y="194733"/>
            <a:ext cx="10486030" cy="430887"/>
          </a:xfrm>
          <a:prstGeom prst="rect">
            <a:avLst/>
          </a:prstGeom>
        </p:spPr>
        <p:txBody>
          <a:bodyPr wrap="square">
            <a:spAutoFit/>
          </a:bodyPr>
          <a:lstStyle/>
          <a:p>
            <a:pPr eaLnBrk="1" hangingPunct="1">
              <a:defRPr/>
            </a:pPr>
            <a:r>
              <a:rPr lang="en-US" sz="2200" dirty="0">
                <a:latin typeface="Times New Roman" panose="02020603050405020304" pitchFamily="18" charset="0"/>
                <a:cs typeface="Times New Roman" panose="02020603050405020304" pitchFamily="18" charset="0"/>
              </a:rPr>
              <a:t>Special cases occur when the plane touches the vertex: a point, line or 2 intersecting lines.</a:t>
            </a:r>
          </a:p>
        </p:txBody>
      </p:sp>
      <p:pic>
        <p:nvPicPr>
          <p:cNvPr id="11" name="Picture 10">
            <a:extLst>
              <a:ext uri="{FF2B5EF4-FFF2-40B4-BE49-F238E27FC236}">
                <a16:creationId xmlns:a16="http://schemas.microsoft.com/office/drawing/2014/main" id="{F0B9E5DA-5DB3-B951-44D5-719EF6506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647" y="1298787"/>
            <a:ext cx="1984585" cy="35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9F5B0A0A-A39E-7816-2EB9-E3E146371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457" y="1168163"/>
            <a:ext cx="1905085" cy="366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6DC84901-1D00-F25C-1279-826066899E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1063" y="1390885"/>
            <a:ext cx="2429789" cy="345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5C2E109E-06DF-2356-21CD-01E1DA5D093B}"/>
              </a:ext>
            </a:extLst>
          </p:cNvPr>
          <p:cNvSpPr/>
          <p:nvPr/>
        </p:nvSpPr>
        <p:spPr>
          <a:xfrm>
            <a:off x="3161216" y="5561474"/>
            <a:ext cx="5796780" cy="430887"/>
          </a:xfrm>
          <a:prstGeom prst="rect">
            <a:avLst/>
          </a:prstGeom>
        </p:spPr>
        <p:txBody>
          <a:bodyPr wrap="none">
            <a:spAutoFit/>
          </a:bodyPr>
          <a:lstStyle/>
          <a:p>
            <a:pPr eaLnBrk="1" hangingPunct="1">
              <a:defRPr/>
            </a:pPr>
            <a:r>
              <a:rPr lang="en-US" sz="2200" dirty="0">
                <a:latin typeface="Times New Roman" panose="02020603050405020304" pitchFamily="18" charset="0"/>
                <a:cs typeface="Times New Roman" panose="02020603050405020304" pitchFamily="18" charset="0"/>
              </a:rPr>
              <a:t>These are called the “Degenerate Conic Sections”</a:t>
            </a:r>
          </a:p>
        </p:txBody>
      </p:sp>
    </p:spTree>
    <p:extLst>
      <p:ext uri="{BB962C8B-B14F-4D97-AF65-F5344CB8AC3E}">
        <p14:creationId xmlns:p14="http://schemas.microsoft.com/office/powerpoint/2010/main" val="193109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anim calcmode="lin" valueType="num">
                                      <p:cBhvr>
                                        <p:cTn id="24" dur="2000" fill="hold"/>
                                        <p:tgtEl>
                                          <p:spTgt spid="14"/>
                                        </p:tgtEl>
                                        <p:attrNameLst>
                                          <p:attrName>ppt_w</p:attrName>
                                        </p:attrNameLst>
                                      </p:cBhvr>
                                      <p:tavLst>
                                        <p:tav tm="0" fmla="#ppt_w*sin(2.5*pi*$)">
                                          <p:val>
                                            <p:fltVal val="0"/>
                                          </p:val>
                                        </p:tav>
                                        <p:tav tm="100000">
                                          <p:val>
                                            <p:fltVal val="1"/>
                                          </p:val>
                                        </p:tav>
                                      </p:tavLst>
                                    </p:anim>
                                    <p:anim calcmode="lin" valueType="num">
                                      <p:cBhvr>
                                        <p:cTn id="25"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D9B7A-7A89-BD0A-4A52-BC1AC7F31238}"/>
              </a:ext>
            </a:extLst>
          </p:cNvPr>
          <p:cNvSpPr/>
          <p:nvPr/>
        </p:nvSpPr>
        <p:spPr>
          <a:xfrm>
            <a:off x="145576" y="122830"/>
            <a:ext cx="11900848" cy="6612340"/>
          </a:xfrm>
          <a:prstGeom prst="rect">
            <a:avLst/>
          </a:prstGeom>
          <a:solidFill>
            <a:schemeClr val="bg1"/>
          </a:solidFill>
          <a:ln>
            <a:solidFill>
              <a:schemeClr val="accent1"/>
            </a:solidFill>
          </a:ln>
          <a:effectLst>
            <a:outerShdw blurRad="50800" dist="1016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6">
            <a:extLst>
              <a:ext uri="{FF2B5EF4-FFF2-40B4-BE49-F238E27FC236}">
                <a16:creationId xmlns:a16="http://schemas.microsoft.com/office/drawing/2014/main" id="{0CBDB6F7-EB5E-3BFE-0E7D-7C78A31C5BC1}"/>
              </a:ext>
            </a:extLst>
          </p:cNvPr>
          <p:cNvPicPr>
            <a:picLocks noChangeAspect="1" noChangeArrowheads="1"/>
          </p:cNvPicPr>
          <p:nvPr/>
        </p:nvPicPr>
        <p:blipFill>
          <a:blip r:embed="rId2"/>
          <a:srcRect/>
          <a:stretch>
            <a:fillRect/>
          </a:stretch>
        </p:blipFill>
        <p:spPr bwMode="auto">
          <a:xfrm>
            <a:off x="223535" y="206274"/>
            <a:ext cx="8625618" cy="464544"/>
          </a:xfrm>
          <a:prstGeom prst="rect">
            <a:avLst/>
          </a:prstGeom>
          <a:noFill/>
          <a:ln w="19050">
            <a:solidFill>
              <a:srgbClr val="0070C0"/>
            </a:solidFill>
            <a:miter lim="800000"/>
            <a:headEnd/>
            <a:tailEnd/>
          </a:ln>
          <a:effectLst>
            <a:outerShdw blurRad="50800" dist="101600" dir="2700000" algn="tl" rotWithShape="0">
              <a:schemeClr val="accent1">
                <a:alpha val="40000"/>
              </a:schemeClr>
            </a:outerShdw>
          </a:effectLst>
        </p:spPr>
      </p:pic>
      <p:sp>
        <p:nvSpPr>
          <p:cNvPr id="3" name="TextBox 2">
            <a:extLst>
              <a:ext uri="{FF2B5EF4-FFF2-40B4-BE49-F238E27FC236}">
                <a16:creationId xmlns:a16="http://schemas.microsoft.com/office/drawing/2014/main" id="{81B43562-9D43-1798-5743-7BF8E196721D}"/>
              </a:ext>
            </a:extLst>
          </p:cNvPr>
          <p:cNvSpPr txBox="1"/>
          <p:nvPr/>
        </p:nvSpPr>
        <p:spPr>
          <a:xfrm>
            <a:off x="1111275" y="888182"/>
            <a:ext cx="9461693" cy="1107996"/>
          </a:xfrm>
          <a:prstGeom prst="rect">
            <a:avLst/>
          </a:prstGeom>
          <a:noFill/>
          <a:ln w="19050">
            <a:solidFill>
              <a:srgbClr val="FF0000"/>
            </a:solidFill>
          </a:ln>
          <a:effectLst/>
        </p:spPr>
        <p:txBody>
          <a:bodyPr wrap="none">
            <a:spAutoFit/>
          </a:bodyPr>
          <a:lstStyle/>
          <a:p>
            <a:pPr eaLnBrk="1" hangingPunct="1">
              <a:defRPr/>
            </a:pPr>
            <a:r>
              <a:rPr lang="en-US" sz="2200" b="1" u="sng" dirty="0">
                <a:latin typeface="Times New Roman" panose="02020603050405020304" pitchFamily="18" charset="0"/>
                <a:cs typeface="Times New Roman" panose="02020603050405020304" pitchFamily="18" charset="0"/>
              </a:rPr>
              <a:t>Geometric Definition of a Parabola</a:t>
            </a:r>
          </a:p>
          <a:p>
            <a:pPr eaLnBrk="1" hangingPunct="1">
              <a:defRPr/>
            </a:pPr>
            <a:r>
              <a:rPr lang="en-US" sz="2200" dirty="0">
                <a:latin typeface="Times New Roman" panose="02020603050405020304" pitchFamily="18" charset="0"/>
                <a:cs typeface="Times New Roman" panose="02020603050405020304" pitchFamily="18" charset="0"/>
              </a:rPr>
              <a:t>A </a:t>
            </a:r>
            <a:r>
              <a:rPr lang="en-US" sz="2200" b="1" dirty="0">
                <a:latin typeface="Times New Roman" panose="02020603050405020304" pitchFamily="18" charset="0"/>
                <a:cs typeface="Times New Roman" panose="02020603050405020304" pitchFamily="18" charset="0"/>
              </a:rPr>
              <a:t>parabola</a:t>
            </a:r>
            <a:r>
              <a:rPr lang="en-US" sz="2200" dirty="0">
                <a:latin typeface="Times New Roman" panose="02020603050405020304" pitchFamily="18" charset="0"/>
                <a:cs typeface="Times New Roman" panose="02020603050405020304" pitchFamily="18" charset="0"/>
              </a:rPr>
              <a:t> is the set of all points in a plane that are equidistant from a given line </a:t>
            </a:r>
          </a:p>
          <a:p>
            <a:pPr eaLnBrk="1" hangingPunct="1">
              <a:defRPr/>
            </a:pPr>
            <a:r>
              <a:rPr lang="en-US" sz="2200" dirty="0">
                <a:latin typeface="Times New Roman" panose="02020603050405020304" pitchFamily="18" charset="0"/>
                <a:cs typeface="Times New Roman" panose="02020603050405020304" pitchFamily="18" charset="0"/>
              </a:rPr>
              <a:t>and a given point not on the line.</a:t>
            </a:r>
          </a:p>
        </p:txBody>
      </p:sp>
      <p:pic>
        <p:nvPicPr>
          <p:cNvPr id="6" name="Picture 18">
            <a:extLst>
              <a:ext uri="{FF2B5EF4-FFF2-40B4-BE49-F238E27FC236}">
                <a16:creationId xmlns:a16="http://schemas.microsoft.com/office/drawing/2014/main" id="{104B47AE-6A87-47E5-08ED-11D2A10A4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318" y="2130043"/>
            <a:ext cx="32988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a:extLst>
              <a:ext uri="{FF2B5EF4-FFF2-40B4-BE49-F238E27FC236}">
                <a16:creationId xmlns:a16="http://schemas.microsoft.com/office/drawing/2014/main" id="{48F22C08-39B9-28E6-2B2A-C855BA81F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263" y="4683986"/>
            <a:ext cx="3200397" cy="50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a:extLst>
              <a:ext uri="{FF2B5EF4-FFF2-40B4-BE49-F238E27FC236}">
                <a16:creationId xmlns:a16="http://schemas.microsoft.com/office/drawing/2014/main" id="{09CA9AA6-5502-61FC-8D58-18AFF177B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644" y="5319471"/>
            <a:ext cx="3797199" cy="53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a:extLst>
              <a:ext uri="{FF2B5EF4-FFF2-40B4-BE49-F238E27FC236}">
                <a16:creationId xmlns:a16="http://schemas.microsoft.com/office/drawing/2014/main" id="{E09E7CCC-E233-99CF-8BBA-FFBB2BF7FF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399" y="6002488"/>
            <a:ext cx="5220286" cy="47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3">
            <a:extLst>
              <a:ext uri="{FF2B5EF4-FFF2-40B4-BE49-F238E27FC236}">
                <a16:creationId xmlns:a16="http://schemas.microsoft.com/office/drawing/2014/main" id="{00C5B180-E644-DBD7-B292-F0ACDBC176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2284" y="4671322"/>
            <a:ext cx="4683253" cy="43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a:extLst>
              <a:ext uri="{FF2B5EF4-FFF2-40B4-BE49-F238E27FC236}">
                <a16:creationId xmlns:a16="http://schemas.microsoft.com/office/drawing/2014/main" id="{472BE759-0835-731C-038F-838CAB822E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0638" y="5239264"/>
            <a:ext cx="1134793" cy="38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C6E68904-61A4-5831-E4F7-7984F99058DB}"/>
              </a:ext>
            </a:extLst>
          </p:cNvPr>
          <p:cNvCxnSpPr/>
          <p:nvPr/>
        </p:nvCxnSpPr>
        <p:spPr>
          <a:xfrm rot="5400000" flipH="1" flipV="1">
            <a:off x="4995203" y="5558631"/>
            <a:ext cx="19812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F1F8345A-96AA-8C36-3F23-1A020822260B}"/>
              </a:ext>
            </a:extLst>
          </p:cNvPr>
          <p:cNvGrpSpPr/>
          <p:nvPr/>
        </p:nvGrpSpPr>
        <p:grpSpPr>
          <a:xfrm>
            <a:off x="1609518" y="2143120"/>
            <a:ext cx="3068048" cy="2045365"/>
            <a:chOff x="1609518" y="2143120"/>
            <a:chExt cx="3068048" cy="2045365"/>
          </a:xfrm>
        </p:grpSpPr>
        <p:pic>
          <p:nvPicPr>
            <p:cNvPr id="20" name="Picture 19" descr="A black dot on a white background&#10;&#10;Description automatically generated">
              <a:extLst>
                <a:ext uri="{FF2B5EF4-FFF2-40B4-BE49-F238E27FC236}">
                  <a16:creationId xmlns:a16="http://schemas.microsoft.com/office/drawing/2014/main" id="{DC28F169-57A8-7BDD-727C-CE918B1ABD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9518" y="2143120"/>
              <a:ext cx="3068048" cy="2045365"/>
            </a:xfrm>
            <a:prstGeom prst="rect">
              <a:avLst/>
            </a:prstGeom>
          </p:spPr>
        </p:pic>
        <p:sp>
          <p:nvSpPr>
            <p:cNvPr id="33" name="TextBox 32">
              <a:extLst>
                <a:ext uri="{FF2B5EF4-FFF2-40B4-BE49-F238E27FC236}">
                  <a16:creationId xmlns:a16="http://schemas.microsoft.com/office/drawing/2014/main" id="{8F208F56-ED47-BC33-42F1-80BA40B41E27}"/>
                </a:ext>
              </a:extLst>
            </p:cNvPr>
            <p:cNvSpPr txBox="1"/>
            <p:nvPr/>
          </p:nvSpPr>
          <p:spPr>
            <a:xfrm>
              <a:off x="3143542" y="2928161"/>
              <a:ext cx="335866" cy="353943"/>
            </a:xfrm>
            <a:prstGeom prst="rect">
              <a:avLst/>
            </a:prstGeom>
            <a:noFill/>
          </p:spPr>
          <p:txBody>
            <a:bodyPr wrap="square">
              <a:spAutoFit/>
            </a:bodyPr>
            <a:lstStyle/>
            <a:p>
              <a:r>
                <a:rPr lang="en-US" sz="1700" i="1" dirty="0">
                  <a:latin typeface="Times New Roman" panose="02020603050405020304" pitchFamily="18" charset="0"/>
                  <a:cs typeface="Times New Roman" panose="02020603050405020304" pitchFamily="18" charset="0"/>
                </a:rPr>
                <a:t>F</a:t>
              </a:r>
              <a:endParaRPr lang="en-US" sz="1700" i="1" dirty="0"/>
            </a:p>
          </p:txBody>
        </p:sp>
      </p:grpSp>
      <p:pic>
        <p:nvPicPr>
          <p:cNvPr id="35" name="Picture 17">
            <a:extLst>
              <a:ext uri="{FF2B5EF4-FFF2-40B4-BE49-F238E27FC236}">
                <a16:creationId xmlns:a16="http://schemas.microsoft.com/office/drawing/2014/main" id="{2CC02449-ABDE-A86E-3BC9-1FDCDB5391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8155" y="2039253"/>
            <a:ext cx="3352846" cy="240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BBE28A9E-F8FB-B1F0-D07D-8C10DA46AAD5}"/>
              </a:ext>
            </a:extLst>
          </p:cNvPr>
          <p:cNvPicPr>
            <a:picLocks noChangeAspect="1"/>
          </p:cNvPicPr>
          <p:nvPr/>
        </p:nvPicPr>
        <p:blipFill>
          <a:blip r:embed="rId11"/>
          <a:stretch>
            <a:fillRect/>
          </a:stretch>
        </p:blipFill>
        <p:spPr>
          <a:xfrm>
            <a:off x="8053495" y="2821266"/>
            <a:ext cx="510883" cy="294468"/>
          </a:xfrm>
          <a:prstGeom prst="rect">
            <a:avLst/>
          </a:prstGeom>
        </p:spPr>
      </p:pic>
      <p:pic>
        <p:nvPicPr>
          <p:cNvPr id="38" name="Picture 37">
            <a:extLst>
              <a:ext uri="{FF2B5EF4-FFF2-40B4-BE49-F238E27FC236}">
                <a16:creationId xmlns:a16="http://schemas.microsoft.com/office/drawing/2014/main" id="{B26EEEB1-CD4D-D4FC-0072-718B317096BE}"/>
              </a:ext>
            </a:extLst>
          </p:cNvPr>
          <p:cNvPicPr>
            <a:picLocks noChangeAspect="1"/>
          </p:cNvPicPr>
          <p:nvPr/>
        </p:nvPicPr>
        <p:blipFill>
          <a:blip r:embed="rId11"/>
          <a:stretch>
            <a:fillRect/>
          </a:stretch>
        </p:blipFill>
        <p:spPr>
          <a:xfrm>
            <a:off x="8675196" y="3798995"/>
            <a:ext cx="1017444" cy="385346"/>
          </a:xfrm>
          <a:prstGeom prst="rect">
            <a:avLst/>
          </a:prstGeom>
        </p:spPr>
      </p:pic>
      <p:pic>
        <p:nvPicPr>
          <p:cNvPr id="39" name="Picture 38">
            <a:extLst>
              <a:ext uri="{FF2B5EF4-FFF2-40B4-BE49-F238E27FC236}">
                <a16:creationId xmlns:a16="http://schemas.microsoft.com/office/drawing/2014/main" id="{048BB795-5EBF-81B1-A990-3E0C2F93C487}"/>
              </a:ext>
            </a:extLst>
          </p:cNvPr>
          <p:cNvPicPr>
            <a:picLocks noChangeAspect="1"/>
          </p:cNvPicPr>
          <p:nvPr/>
        </p:nvPicPr>
        <p:blipFill>
          <a:blip r:embed="rId11"/>
          <a:stretch>
            <a:fillRect/>
          </a:stretch>
        </p:blipFill>
        <p:spPr>
          <a:xfrm>
            <a:off x="9242592" y="2318333"/>
            <a:ext cx="510883" cy="294468"/>
          </a:xfrm>
          <a:prstGeom prst="rect">
            <a:avLst/>
          </a:prstGeom>
        </p:spPr>
      </p:pic>
      <p:pic>
        <p:nvPicPr>
          <p:cNvPr id="40" name="Picture 39">
            <a:extLst>
              <a:ext uri="{FF2B5EF4-FFF2-40B4-BE49-F238E27FC236}">
                <a16:creationId xmlns:a16="http://schemas.microsoft.com/office/drawing/2014/main" id="{6668DB09-F8DC-5130-9D03-028E76511FCD}"/>
              </a:ext>
            </a:extLst>
          </p:cNvPr>
          <p:cNvPicPr>
            <a:picLocks noChangeAspect="1"/>
          </p:cNvPicPr>
          <p:nvPr/>
        </p:nvPicPr>
        <p:blipFill>
          <a:blip r:embed="rId11"/>
          <a:stretch>
            <a:fillRect/>
          </a:stretch>
        </p:blipFill>
        <p:spPr>
          <a:xfrm>
            <a:off x="9849360" y="2570996"/>
            <a:ext cx="216071" cy="795349"/>
          </a:xfrm>
          <a:prstGeom prst="rect">
            <a:avLst/>
          </a:prstGeom>
        </p:spPr>
      </p:pic>
      <p:pic>
        <p:nvPicPr>
          <p:cNvPr id="41" name="Picture 40">
            <a:extLst>
              <a:ext uri="{FF2B5EF4-FFF2-40B4-BE49-F238E27FC236}">
                <a16:creationId xmlns:a16="http://schemas.microsoft.com/office/drawing/2014/main" id="{19BA6E96-B328-FF54-2DEF-B462B2D444E0}"/>
              </a:ext>
            </a:extLst>
          </p:cNvPr>
          <p:cNvPicPr>
            <a:picLocks noChangeAspect="1"/>
          </p:cNvPicPr>
          <p:nvPr/>
        </p:nvPicPr>
        <p:blipFill>
          <a:blip r:embed="rId11"/>
          <a:stretch>
            <a:fillRect/>
          </a:stretch>
        </p:blipFill>
        <p:spPr>
          <a:xfrm>
            <a:off x="9834035" y="3386441"/>
            <a:ext cx="289679" cy="38903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835ECB6-D638-E64A-EDDB-47E353459117}"/>
                  </a:ext>
                </a:extLst>
              </p:cNvPr>
              <p:cNvSpPr txBox="1"/>
              <p:nvPr/>
            </p:nvSpPr>
            <p:spPr>
              <a:xfrm>
                <a:off x="4741653" y="3739675"/>
                <a:ext cx="2349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  </m:t>
                      </m:r>
                    </m:oMath>
                  </m:oMathPara>
                </a14:m>
                <a:endParaRPr lang="en-US" dirty="0"/>
              </a:p>
            </p:txBody>
          </p:sp>
        </mc:Choice>
        <mc:Fallback xmlns="">
          <p:sp>
            <p:nvSpPr>
              <p:cNvPr id="5" name="TextBox 4">
                <a:extLst>
                  <a:ext uri="{FF2B5EF4-FFF2-40B4-BE49-F238E27FC236}">
                    <a16:creationId xmlns:a16="http://schemas.microsoft.com/office/drawing/2014/main" id="{5835ECB6-D638-E64A-EDDB-47E353459117}"/>
                  </a:ext>
                </a:extLst>
              </p:cNvPr>
              <p:cNvSpPr txBox="1">
                <a:spLocks noRot="1" noChangeAspect="1" noMove="1" noResize="1" noEditPoints="1" noAdjustHandles="1" noChangeArrowheads="1" noChangeShapeType="1" noTextEdit="1"/>
              </p:cNvSpPr>
              <p:nvPr/>
            </p:nvSpPr>
            <p:spPr>
              <a:xfrm>
                <a:off x="4741653" y="3739675"/>
                <a:ext cx="234936" cy="276999"/>
              </a:xfrm>
              <a:prstGeom prst="rect">
                <a:avLst/>
              </a:prstGeom>
              <a:blipFill>
                <a:blip r:embed="rId12"/>
                <a:stretch>
                  <a:fillRect l="-26316" b="-6522"/>
                </a:stretch>
              </a:blipFill>
            </p:spPr>
            <p:txBody>
              <a:bodyPr/>
              <a:lstStyle/>
              <a:p>
                <a:r>
                  <a:rPr lang="en-US">
                    <a:noFill/>
                  </a:rPr>
                  <a:t> </a:t>
                </a:r>
              </a:p>
            </p:txBody>
          </p:sp>
        </mc:Fallback>
      </mc:AlternateContent>
    </p:spTree>
    <p:extLst>
      <p:ext uri="{BB962C8B-B14F-4D97-AF65-F5344CB8AC3E}">
        <p14:creationId xmlns:p14="http://schemas.microsoft.com/office/powerpoint/2010/main" val="2367471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dissolv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7"/>
                                        </p:tgtEl>
                                      </p:cBhvr>
                                    </p:animEffect>
                                    <p:set>
                                      <p:cBhvr>
                                        <p:cTn id="35" dur="1" fill="hold">
                                          <p:stCondLst>
                                            <p:cond delay="499"/>
                                          </p:stCondLst>
                                        </p:cTn>
                                        <p:tgtEl>
                                          <p:spTgt spid="3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8"/>
                                        </p:tgtEl>
                                      </p:cBhvr>
                                    </p:animEffect>
                                    <p:set>
                                      <p:cBhvr>
                                        <p:cTn id="40" dur="1" fill="hold">
                                          <p:stCondLst>
                                            <p:cond delay="499"/>
                                          </p:stCondLst>
                                        </p:cTn>
                                        <p:tgtEl>
                                          <p:spTgt spid="3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0"/>
                                        </p:tgtEl>
                                      </p:cBhvr>
                                    </p:animEffect>
                                    <p:set>
                                      <p:cBhvr>
                                        <p:cTn id="50" dur="1" fill="hold">
                                          <p:stCondLst>
                                            <p:cond delay="499"/>
                                          </p:stCondLst>
                                        </p:cTn>
                                        <p:tgtEl>
                                          <p:spTgt spid="4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dissolv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dissolv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dissolve">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dissolve">
                                      <p:cBhvr>
                                        <p:cTn id="75" dur="500"/>
                                        <p:tgtEl>
                                          <p:spTgt spid="12"/>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dissolve">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dissolve">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4418</TotalTime>
  <Words>1847</Words>
  <Application>Microsoft Office PowerPoint</Application>
  <PresentationFormat>Widescreen</PresentationFormat>
  <Paragraphs>165</Paragraphs>
  <Slides>43</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1" baseType="lpstr">
      <vt:lpstr>Arial</vt:lpstr>
      <vt:lpstr>Calibri</vt:lpstr>
      <vt:lpstr>Calibri Light</vt:lpstr>
      <vt:lpstr>Cambria Math</vt:lpstr>
      <vt:lpstr>Symbol</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Bach, Gale</dc:creator>
  <cp:lastModifiedBy>Bach, Gale</cp:lastModifiedBy>
  <cp:revision>172</cp:revision>
  <dcterms:created xsi:type="dcterms:W3CDTF">2022-06-05T19:04:41Z</dcterms:created>
  <dcterms:modified xsi:type="dcterms:W3CDTF">2024-03-11T17:32:34Z</dcterms:modified>
</cp:coreProperties>
</file>