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74" r:id="rId4"/>
    <p:sldId id="275" r:id="rId5"/>
    <p:sldId id="278" r:id="rId6"/>
    <p:sldId id="276" r:id="rId7"/>
    <p:sldId id="277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62" r:id="rId17"/>
    <p:sldId id="287" r:id="rId18"/>
    <p:sldId id="288" r:id="rId19"/>
    <p:sldId id="291" r:id="rId20"/>
    <p:sldId id="289" r:id="rId21"/>
    <p:sldId id="290" r:id="rId22"/>
    <p:sldId id="292" r:id="rId23"/>
    <p:sldId id="293" r:id="rId24"/>
    <p:sldId id="29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4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25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7CC2-F440-D56D-EAE6-103928831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1327-C064-D184-A32D-036FAA50D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188AF-CDA8-E266-B2A5-6EAC445B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B4D19-6877-E429-982A-4EFB1418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21092-768E-5608-D3EB-EA55F00D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8A57-3AC9-9B9C-E5B9-3B9F3296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9DC8F-B1EA-D6F5-D9BF-601FDC7F5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F8CE4-B5F6-E65D-2CE6-AEB3744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3AC42-7C7A-60B1-8742-85F85FAE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5C360-21AF-73A2-BB24-3815A312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78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47355-F2CC-F7CD-937F-44F004F55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67717-4458-AE3F-689B-63DD667BC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B7694-2E9A-FC66-7669-BF46EB74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A9423-6ED4-B676-4E97-735BABBA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DF50A-4222-54D4-EE3B-A01339BF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53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C199-4253-C00E-F326-E170F634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D24D4-9308-690B-50ED-BA5DA3B73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8217-F027-E73E-00E2-2FE1BAE8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977D3-E099-CC7A-9CDF-20B6727B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148D-279E-3FD7-ECE7-A8D46BAC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08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935E-3298-0CDA-EA32-7A300B87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4C81F-84DB-3EFD-F029-22C6CFE8C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5BD52-F169-8D37-949A-882EB521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A463-48E6-A42E-24F3-9155ACBE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8AA14-04B3-1F04-E230-E376C5F6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9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F973-9B84-B879-C059-3CB44C51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56661-83E5-96B3-7ED7-326B07911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FD063-8441-0D49-6169-8A5B13A85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4F740-C506-0348-884C-F7298330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54514-03A6-5E89-35D8-BC22DF21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12A6-87D0-4174-D411-0013084E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9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CBF-EAD2-505D-832E-83C43D8D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2C2C9-0590-760F-EAAE-8C45B858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13F71-EF4F-FBDA-A679-0BB4F0901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C5175-2BA2-BF68-68CE-01E0C8689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A0F8C-2B8F-9583-3BFD-3C4BA02E6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03166-E461-D607-B4D0-BBF9B47B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B9316-F8F0-D87A-7102-2348A3AE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98C4A-CA09-5271-8D20-445865C6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38DE5-7082-7FB2-CEA9-78293BF5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CFEF8-84FD-E82E-C6F2-FED250AD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74BB3-1A84-2BF7-1BA2-41BE8022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F7F48-B370-8E49-B3E9-6792B5C5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98C95-7B6D-67E3-F698-4BF246F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070F4-6277-67D1-5F46-F64003A1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F7B71-F60A-980E-50E2-7A64CB0D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1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6980-7DCD-DB89-9570-203CF937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14641-0931-E5C0-D851-0595A673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63204-2174-C22F-031B-7CE44502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4CD27-3CAE-8DFD-4F7B-AF3E8506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7717D-ACF0-2934-F644-D537F3AE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670A8-3DA5-AFD9-CF9F-0660EB35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25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1BE5-C308-02D3-FF8C-D70E9C73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65733-4276-C735-6C13-6C168B6C7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4D96A-D713-6BD1-5FFC-77E42FA16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5237E-F92B-7F6B-5DB5-5D9F7CC2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8BC8D-73EA-32F1-4DC2-DEBF9F05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DA5D0-0F19-A985-C23A-A733EFDD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0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CAFCC-587A-D08B-4771-E6A08FBD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276FD-E655-9A05-B107-10105ED5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435B5-BB52-93C9-ECDB-307F25CE3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19A0C-0B9D-43D7-BB14-713D39847F1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D70FA-7B3B-8288-3C20-436D64E7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A3671-DDF1-9A57-2BE2-5369E09FF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image" Target="../media/image61.png"/><Relationship Id="rId21" Type="http://schemas.openxmlformats.org/officeDocument/2006/relationships/image" Target="../media/image79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image" Target="../media/image60.png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24" Type="http://schemas.openxmlformats.org/officeDocument/2006/relationships/image" Target="../media/image82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23" Type="http://schemas.openxmlformats.org/officeDocument/2006/relationships/image" Target="../media/image81.png"/><Relationship Id="rId10" Type="http://schemas.openxmlformats.org/officeDocument/2006/relationships/image" Target="../media/image68.png"/><Relationship Id="rId19" Type="http://schemas.openxmlformats.org/officeDocument/2006/relationships/image" Target="../media/image77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Relationship Id="rId22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oleObject" Target="../embeddings/oleObject19.bin"/><Relationship Id="rId3" Type="http://schemas.openxmlformats.org/officeDocument/2006/relationships/image" Target="../media/image60.png"/><Relationship Id="rId7" Type="http://schemas.openxmlformats.org/officeDocument/2006/relationships/image" Target="../media/image72.png"/><Relationship Id="rId12" Type="http://schemas.openxmlformats.org/officeDocument/2006/relationships/image" Target="../media/image87.wmf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86.wmf"/><Relationship Id="rId4" Type="http://schemas.openxmlformats.org/officeDocument/2006/relationships/image" Target="../media/image62.png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8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.png"/><Relationship Id="rId18" Type="http://schemas.openxmlformats.org/officeDocument/2006/relationships/image" Target="../media/image105.wmf"/><Relationship Id="rId26" Type="http://schemas.openxmlformats.org/officeDocument/2006/relationships/image" Target="../media/image110.wmf"/><Relationship Id="rId39" Type="http://schemas.openxmlformats.org/officeDocument/2006/relationships/oleObject" Target="../embeddings/oleObject33.bin"/><Relationship Id="rId21" Type="http://schemas.openxmlformats.org/officeDocument/2006/relationships/image" Target="../media/image107.wmf"/><Relationship Id="rId34" Type="http://schemas.openxmlformats.org/officeDocument/2006/relationships/image" Target="../media/image114.wmf"/><Relationship Id="rId42" Type="http://schemas.openxmlformats.org/officeDocument/2006/relationships/image" Target="../media/image118.wmf"/><Relationship Id="rId47" Type="http://schemas.openxmlformats.org/officeDocument/2006/relationships/oleObject" Target="../embeddings/oleObject37.bin"/><Relationship Id="rId50" Type="http://schemas.openxmlformats.org/officeDocument/2006/relationships/image" Target="../media/image123.png"/><Relationship Id="rId55" Type="http://schemas.openxmlformats.org/officeDocument/2006/relationships/image" Target="../media/image128.png"/><Relationship Id="rId7" Type="http://schemas.openxmlformats.org/officeDocument/2006/relationships/image" Target="../media/image96.wmf"/><Relationship Id="rId12" Type="http://schemas.openxmlformats.org/officeDocument/2006/relationships/image" Target="../media/image101.png"/><Relationship Id="rId17" Type="http://schemas.openxmlformats.org/officeDocument/2006/relationships/oleObject" Target="../embeddings/oleObject23.bin"/><Relationship Id="rId25" Type="http://schemas.openxmlformats.org/officeDocument/2006/relationships/oleObject" Target="../embeddings/oleObject26.bin"/><Relationship Id="rId33" Type="http://schemas.openxmlformats.org/officeDocument/2006/relationships/oleObject" Target="../embeddings/oleObject30.bin"/><Relationship Id="rId38" Type="http://schemas.openxmlformats.org/officeDocument/2006/relationships/image" Target="../media/image116.wmf"/><Relationship Id="rId46" Type="http://schemas.openxmlformats.org/officeDocument/2006/relationships/image" Target="../media/image120.wmf"/><Relationship Id="rId59" Type="http://schemas.openxmlformats.org/officeDocument/2006/relationships/oleObject" Target="../embeddings/oleObject38.bin"/><Relationship Id="rId2" Type="http://schemas.openxmlformats.org/officeDocument/2006/relationships/image" Target="../media/image62.png"/><Relationship Id="rId16" Type="http://schemas.openxmlformats.org/officeDocument/2006/relationships/image" Target="../media/image104.wmf"/><Relationship Id="rId20" Type="http://schemas.openxmlformats.org/officeDocument/2006/relationships/oleObject" Target="../embeddings/oleObject24.bin"/><Relationship Id="rId29" Type="http://schemas.openxmlformats.org/officeDocument/2006/relationships/oleObject" Target="../embeddings/oleObject28.bin"/><Relationship Id="rId41" Type="http://schemas.openxmlformats.org/officeDocument/2006/relationships/oleObject" Target="../embeddings/oleObject34.bin"/><Relationship Id="rId54" Type="http://schemas.openxmlformats.org/officeDocument/2006/relationships/image" Target="../media/image127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100.png"/><Relationship Id="rId24" Type="http://schemas.openxmlformats.org/officeDocument/2006/relationships/image" Target="../media/image109.wmf"/><Relationship Id="rId32" Type="http://schemas.openxmlformats.org/officeDocument/2006/relationships/image" Target="../media/image113.wmf"/><Relationship Id="rId37" Type="http://schemas.openxmlformats.org/officeDocument/2006/relationships/oleObject" Target="../embeddings/oleObject32.bin"/><Relationship Id="rId40" Type="http://schemas.openxmlformats.org/officeDocument/2006/relationships/image" Target="../media/image117.wmf"/><Relationship Id="rId45" Type="http://schemas.openxmlformats.org/officeDocument/2006/relationships/oleObject" Target="../embeddings/oleObject36.bin"/><Relationship Id="rId53" Type="http://schemas.openxmlformats.org/officeDocument/2006/relationships/image" Target="../media/image126.png"/><Relationship Id="rId58" Type="http://schemas.openxmlformats.org/officeDocument/2006/relationships/image" Target="../media/image131.png"/><Relationship Id="rId5" Type="http://schemas.openxmlformats.org/officeDocument/2006/relationships/image" Target="../media/image95.png"/><Relationship Id="rId15" Type="http://schemas.openxmlformats.org/officeDocument/2006/relationships/oleObject" Target="../embeddings/oleObject22.bin"/><Relationship Id="rId23" Type="http://schemas.openxmlformats.org/officeDocument/2006/relationships/oleObject" Target="../embeddings/oleObject25.bin"/><Relationship Id="rId28" Type="http://schemas.openxmlformats.org/officeDocument/2006/relationships/image" Target="../media/image111.wmf"/><Relationship Id="rId36" Type="http://schemas.openxmlformats.org/officeDocument/2006/relationships/image" Target="../media/image115.wmf"/><Relationship Id="rId49" Type="http://schemas.openxmlformats.org/officeDocument/2006/relationships/image" Target="../media/image122.png"/><Relationship Id="rId57" Type="http://schemas.openxmlformats.org/officeDocument/2006/relationships/image" Target="../media/image130.png"/><Relationship Id="rId10" Type="http://schemas.openxmlformats.org/officeDocument/2006/relationships/image" Target="../media/image99.png"/><Relationship Id="rId19" Type="http://schemas.openxmlformats.org/officeDocument/2006/relationships/image" Target="../media/image106.png"/><Relationship Id="rId31" Type="http://schemas.openxmlformats.org/officeDocument/2006/relationships/oleObject" Target="../embeddings/oleObject29.bin"/><Relationship Id="rId44" Type="http://schemas.openxmlformats.org/officeDocument/2006/relationships/image" Target="../media/image119.wmf"/><Relationship Id="rId52" Type="http://schemas.openxmlformats.org/officeDocument/2006/relationships/image" Target="../media/image125.png"/><Relationship Id="rId60" Type="http://schemas.openxmlformats.org/officeDocument/2006/relationships/image" Target="../media/image132.wmf"/><Relationship Id="rId4" Type="http://schemas.openxmlformats.org/officeDocument/2006/relationships/image" Target="../media/image94.wmf"/><Relationship Id="rId9" Type="http://schemas.openxmlformats.org/officeDocument/2006/relationships/image" Target="../media/image98.png"/><Relationship Id="rId14" Type="http://schemas.openxmlformats.org/officeDocument/2006/relationships/image" Target="../media/image103.png"/><Relationship Id="rId22" Type="http://schemas.openxmlformats.org/officeDocument/2006/relationships/image" Target="../media/image108.png"/><Relationship Id="rId27" Type="http://schemas.openxmlformats.org/officeDocument/2006/relationships/oleObject" Target="../embeddings/oleObject27.bin"/><Relationship Id="rId30" Type="http://schemas.openxmlformats.org/officeDocument/2006/relationships/image" Target="../media/image112.wmf"/><Relationship Id="rId35" Type="http://schemas.openxmlformats.org/officeDocument/2006/relationships/oleObject" Target="../embeddings/oleObject31.bin"/><Relationship Id="rId43" Type="http://schemas.openxmlformats.org/officeDocument/2006/relationships/oleObject" Target="../embeddings/oleObject35.bin"/><Relationship Id="rId48" Type="http://schemas.openxmlformats.org/officeDocument/2006/relationships/image" Target="../media/image121.wmf"/><Relationship Id="rId56" Type="http://schemas.openxmlformats.org/officeDocument/2006/relationships/image" Target="../media/image129.png"/><Relationship Id="rId8" Type="http://schemas.openxmlformats.org/officeDocument/2006/relationships/image" Target="../media/image97.png"/><Relationship Id="rId51" Type="http://schemas.openxmlformats.org/officeDocument/2006/relationships/image" Target="../media/image124.png"/><Relationship Id="rId3" Type="http://schemas.openxmlformats.org/officeDocument/2006/relationships/oleObject" Target="../embeddings/oleObject2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12" Type="http://schemas.openxmlformats.org/officeDocument/2006/relationships/image" Target="../media/image142.png"/><Relationship Id="rId2" Type="http://schemas.openxmlformats.org/officeDocument/2006/relationships/hyperlink" Target="https://www.desmos.com/calculator/m2xoqpvcdi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6.png"/><Relationship Id="rId11" Type="http://schemas.openxmlformats.org/officeDocument/2006/relationships/image" Target="../media/image141.png"/><Relationship Id="rId5" Type="http://schemas.openxmlformats.org/officeDocument/2006/relationships/image" Target="../media/image135.png"/><Relationship Id="rId10" Type="http://schemas.openxmlformats.org/officeDocument/2006/relationships/image" Target="../media/image140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5" Type="http://schemas.openxmlformats.org/officeDocument/2006/relationships/image" Target="../media/image145.png"/><Relationship Id="rId10" Type="http://schemas.openxmlformats.org/officeDocument/2006/relationships/image" Target="../media/image150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5.png"/><Relationship Id="rId11" Type="http://schemas.openxmlformats.org/officeDocument/2006/relationships/image" Target="../media/image159.wmf"/><Relationship Id="rId5" Type="http://schemas.openxmlformats.org/officeDocument/2006/relationships/image" Target="../media/image154.png"/><Relationship Id="rId10" Type="http://schemas.openxmlformats.org/officeDocument/2006/relationships/oleObject" Target="../embeddings/oleObject39.bin"/><Relationship Id="rId4" Type="http://schemas.openxmlformats.org/officeDocument/2006/relationships/image" Target="../media/image153.png"/><Relationship Id="rId9" Type="http://schemas.openxmlformats.org/officeDocument/2006/relationships/image" Target="../media/image1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7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16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173.wmf"/><Relationship Id="rId18" Type="http://schemas.openxmlformats.org/officeDocument/2006/relationships/oleObject" Target="../embeddings/oleObject48.bin"/><Relationship Id="rId26" Type="http://schemas.openxmlformats.org/officeDocument/2006/relationships/oleObject" Target="../embeddings/oleObject52.bin"/><Relationship Id="rId3" Type="http://schemas.openxmlformats.org/officeDocument/2006/relationships/image" Target="../media/image168.wmf"/><Relationship Id="rId21" Type="http://schemas.openxmlformats.org/officeDocument/2006/relationships/image" Target="../media/image177.wmf"/><Relationship Id="rId7" Type="http://schemas.openxmlformats.org/officeDocument/2006/relationships/image" Target="../media/image170.wmf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175.wmf"/><Relationship Id="rId25" Type="http://schemas.openxmlformats.org/officeDocument/2006/relationships/image" Target="../media/image179.wmf"/><Relationship Id="rId33" Type="http://schemas.openxmlformats.org/officeDocument/2006/relationships/image" Target="../media/image183.wmf"/><Relationship Id="rId2" Type="http://schemas.openxmlformats.org/officeDocument/2006/relationships/oleObject" Target="../embeddings/oleObject41.bin"/><Relationship Id="rId16" Type="http://schemas.openxmlformats.org/officeDocument/2006/relationships/oleObject" Target="../embeddings/oleObject47.bin"/><Relationship Id="rId20" Type="http://schemas.openxmlformats.org/officeDocument/2006/relationships/oleObject" Target="../embeddings/oleObject49.bin"/><Relationship Id="rId29" Type="http://schemas.openxmlformats.org/officeDocument/2006/relationships/image" Target="../media/image181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172.wmf"/><Relationship Id="rId24" Type="http://schemas.openxmlformats.org/officeDocument/2006/relationships/oleObject" Target="../embeddings/oleObject51.bin"/><Relationship Id="rId32" Type="http://schemas.openxmlformats.org/officeDocument/2006/relationships/oleObject" Target="../embeddings/oleObject55.bin"/><Relationship Id="rId5" Type="http://schemas.openxmlformats.org/officeDocument/2006/relationships/image" Target="../media/image62.png"/><Relationship Id="rId15" Type="http://schemas.openxmlformats.org/officeDocument/2006/relationships/image" Target="../media/image174.wmf"/><Relationship Id="rId23" Type="http://schemas.openxmlformats.org/officeDocument/2006/relationships/image" Target="../media/image178.wmf"/><Relationship Id="rId28" Type="http://schemas.openxmlformats.org/officeDocument/2006/relationships/oleObject" Target="../embeddings/oleObject53.bin"/><Relationship Id="rId10" Type="http://schemas.openxmlformats.org/officeDocument/2006/relationships/oleObject" Target="../embeddings/oleObject44.bin"/><Relationship Id="rId19" Type="http://schemas.openxmlformats.org/officeDocument/2006/relationships/image" Target="../media/image176.wmf"/><Relationship Id="rId31" Type="http://schemas.openxmlformats.org/officeDocument/2006/relationships/image" Target="../media/image182.wmf"/><Relationship Id="rId4" Type="http://schemas.openxmlformats.org/officeDocument/2006/relationships/image" Target="../media/image169.png"/><Relationship Id="rId9" Type="http://schemas.openxmlformats.org/officeDocument/2006/relationships/image" Target="../media/image171.wmf"/><Relationship Id="rId14" Type="http://schemas.openxmlformats.org/officeDocument/2006/relationships/oleObject" Target="../embeddings/oleObject46.bin"/><Relationship Id="rId22" Type="http://schemas.openxmlformats.org/officeDocument/2006/relationships/oleObject" Target="../embeddings/oleObject50.bin"/><Relationship Id="rId27" Type="http://schemas.openxmlformats.org/officeDocument/2006/relationships/image" Target="../media/image180.wmf"/><Relationship Id="rId30" Type="http://schemas.openxmlformats.org/officeDocument/2006/relationships/oleObject" Target="../embeddings/oleObject54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12" Type="http://schemas.openxmlformats.org/officeDocument/2006/relationships/image" Target="../media/image1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4.png"/><Relationship Id="rId5" Type="http://schemas.openxmlformats.org/officeDocument/2006/relationships/image" Target="../media/image9.wmf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wmf"/><Relationship Id="rId13" Type="http://schemas.openxmlformats.org/officeDocument/2006/relationships/image" Target="../media/image187.wmf"/><Relationship Id="rId18" Type="http://schemas.openxmlformats.org/officeDocument/2006/relationships/oleObject" Target="../embeddings/oleObject62.bin"/><Relationship Id="rId26" Type="http://schemas.openxmlformats.org/officeDocument/2006/relationships/oleObject" Target="../embeddings/oleObject66.bin"/><Relationship Id="rId39" Type="http://schemas.openxmlformats.org/officeDocument/2006/relationships/image" Target="../media/image199.wmf"/><Relationship Id="rId3" Type="http://schemas.openxmlformats.org/officeDocument/2006/relationships/oleObject" Target="../embeddings/oleObject56.bin"/><Relationship Id="rId21" Type="http://schemas.openxmlformats.org/officeDocument/2006/relationships/image" Target="../media/image191.wmf"/><Relationship Id="rId34" Type="http://schemas.openxmlformats.org/officeDocument/2006/relationships/oleObject" Target="../embeddings/oleObject45.bin"/><Relationship Id="rId42" Type="http://schemas.openxmlformats.org/officeDocument/2006/relationships/oleObject" Target="../embeddings/oleObject72.bin"/><Relationship Id="rId47" Type="http://schemas.openxmlformats.org/officeDocument/2006/relationships/image" Target="../media/image202.wmf"/><Relationship Id="rId7" Type="http://schemas.openxmlformats.org/officeDocument/2006/relationships/oleObject" Target="../embeddings/oleObject55.bin"/><Relationship Id="rId12" Type="http://schemas.openxmlformats.org/officeDocument/2006/relationships/oleObject" Target="../embeddings/oleObject59.bin"/><Relationship Id="rId17" Type="http://schemas.openxmlformats.org/officeDocument/2006/relationships/image" Target="../media/image189.wmf"/><Relationship Id="rId25" Type="http://schemas.openxmlformats.org/officeDocument/2006/relationships/image" Target="../media/image193.wmf"/><Relationship Id="rId33" Type="http://schemas.openxmlformats.org/officeDocument/2006/relationships/image" Target="../media/image197.wmf"/><Relationship Id="rId38" Type="http://schemas.openxmlformats.org/officeDocument/2006/relationships/oleObject" Target="../embeddings/oleObject71.bin"/><Relationship Id="rId46" Type="http://schemas.openxmlformats.org/officeDocument/2006/relationships/oleObject" Target="../embeddings/oleObject74.bin"/><Relationship Id="rId2" Type="http://schemas.openxmlformats.org/officeDocument/2006/relationships/image" Target="../media/image62.png"/><Relationship Id="rId16" Type="http://schemas.openxmlformats.org/officeDocument/2006/relationships/oleObject" Target="../embeddings/oleObject61.bin"/><Relationship Id="rId20" Type="http://schemas.openxmlformats.org/officeDocument/2006/relationships/oleObject" Target="../embeddings/oleObject63.bin"/><Relationship Id="rId29" Type="http://schemas.openxmlformats.org/officeDocument/2006/relationships/image" Target="../media/image195.wmf"/><Relationship Id="rId41" Type="http://schemas.openxmlformats.org/officeDocument/2006/relationships/image" Target="../media/image178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5.wmf"/><Relationship Id="rId11" Type="http://schemas.openxmlformats.org/officeDocument/2006/relationships/image" Target="../media/image187.png"/><Relationship Id="rId24" Type="http://schemas.openxmlformats.org/officeDocument/2006/relationships/oleObject" Target="../embeddings/oleObject65.bin"/><Relationship Id="rId32" Type="http://schemas.openxmlformats.org/officeDocument/2006/relationships/oleObject" Target="../embeddings/oleObject69.bin"/><Relationship Id="rId37" Type="http://schemas.openxmlformats.org/officeDocument/2006/relationships/image" Target="../media/image198.wmf"/><Relationship Id="rId40" Type="http://schemas.openxmlformats.org/officeDocument/2006/relationships/oleObject" Target="../embeddings/oleObject50.bin"/><Relationship Id="rId45" Type="http://schemas.openxmlformats.org/officeDocument/2006/relationships/image" Target="../media/image201.wmf"/><Relationship Id="rId5" Type="http://schemas.openxmlformats.org/officeDocument/2006/relationships/oleObject" Target="../embeddings/oleObject57.bin"/><Relationship Id="rId15" Type="http://schemas.openxmlformats.org/officeDocument/2006/relationships/image" Target="../media/image188.wmf"/><Relationship Id="rId23" Type="http://schemas.openxmlformats.org/officeDocument/2006/relationships/image" Target="../media/image192.wmf"/><Relationship Id="rId28" Type="http://schemas.openxmlformats.org/officeDocument/2006/relationships/oleObject" Target="../embeddings/oleObject67.bin"/><Relationship Id="rId36" Type="http://schemas.openxmlformats.org/officeDocument/2006/relationships/oleObject" Target="../embeddings/oleObject70.bin"/><Relationship Id="rId10" Type="http://schemas.openxmlformats.org/officeDocument/2006/relationships/image" Target="../media/image186.wmf"/><Relationship Id="rId19" Type="http://schemas.openxmlformats.org/officeDocument/2006/relationships/image" Target="../media/image190.wmf"/><Relationship Id="rId31" Type="http://schemas.openxmlformats.org/officeDocument/2006/relationships/image" Target="../media/image196.wmf"/><Relationship Id="rId44" Type="http://schemas.openxmlformats.org/officeDocument/2006/relationships/oleObject" Target="../embeddings/oleObject73.bin"/><Relationship Id="rId4" Type="http://schemas.openxmlformats.org/officeDocument/2006/relationships/image" Target="../media/image184.wmf"/><Relationship Id="rId9" Type="http://schemas.openxmlformats.org/officeDocument/2006/relationships/oleObject" Target="../embeddings/oleObject58.bin"/><Relationship Id="rId14" Type="http://schemas.openxmlformats.org/officeDocument/2006/relationships/oleObject" Target="../embeddings/oleObject60.bin"/><Relationship Id="rId22" Type="http://schemas.openxmlformats.org/officeDocument/2006/relationships/oleObject" Target="../embeddings/oleObject64.bin"/><Relationship Id="rId27" Type="http://schemas.openxmlformats.org/officeDocument/2006/relationships/image" Target="../media/image194.wmf"/><Relationship Id="rId30" Type="http://schemas.openxmlformats.org/officeDocument/2006/relationships/oleObject" Target="../embeddings/oleObject68.bin"/><Relationship Id="rId35" Type="http://schemas.openxmlformats.org/officeDocument/2006/relationships/image" Target="../media/image173.wmf"/><Relationship Id="rId43" Type="http://schemas.openxmlformats.org/officeDocument/2006/relationships/image" Target="../media/image20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wmf"/><Relationship Id="rId13" Type="http://schemas.openxmlformats.org/officeDocument/2006/relationships/oleObject" Target="../embeddings/oleObject80.bin"/><Relationship Id="rId18" Type="http://schemas.openxmlformats.org/officeDocument/2006/relationships/image" Target="../media/image208.png"/><Relationship Id="rId26" Type="http://schemas.openxmlformats.org/officeDocument/2006/relationships/image" Target="../media/image213.wmf"/><Relationship Id="rId3" Type="http://schemas.openxmlformats.org/officeDocument/2006/relationships/oleObject" Target="../embeddings/oleObject75.bin"/><Relationship Id="rId21" Type="http://schemas.openxmlformats.org/officeDocument/2006/relationships/oleObject" Target="../embeddings/oleObject82.bin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204.wmf"/><Relationship Id="rId17" Type="http://schemas.openxmlformats.org/officeDocument/2006/relationships/image" Target="../media/image207.png"/><Relationship Id="rId25" Type="http://schemas.openxmlformats.org/officeDocument/2006/relationships/oleObject" Target="../embeddings/oleObject84.bin"/><Relationship Id="rId2" Type="http://schemas.openxmlformats.org/officeDocument/2006/relationships/image" Target="../media/image62.png"/><Relationship Id="rId16" Type="http://schemas.openxmlformats.org/officeDocument/2006/relationships/image" Target="../media/image206.wmf"/><Relationship Id="rId20" Type="http://schemas.openxmlformats.org/officeDocument/2006/relationships/image" Target="../media/image2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9.wmf"/><Relationship Id="rId11" Type="http://schemas.openxmlformats.org/officeDocument/2006/relationships/oleObject" Target="../embeddings/oleObject79.bin"/><Relationship Id="rId24" Type="http://schemas.openxmlformats.org/officeDocument/2006/relationships/image" Target="../media/image212.wmf"/><Relationship Id="rId5" Type="http://schemas.openxmlformats.org/officeDocument/2006/relationships/oleObject" Target="../embeddings/oleObject76.bin"/><Relationship Id="rId15" Type="http://schemas.openxmlformats.org/officeDocument/2006/relationships/oleObject" Target="../embeddings/oleObject81.bin"/><Relationship Id="rId23" Type="http://schemas.openxmlformats.org/officeDocument/2006/relationships/oleObject" Target="../embeddings/oleObject83.bin"/><Relationship Id="rId10" Type="http://schemas.openxmlformats.org/officeDocument/2006/relationships/image" Target="../media/image203.wmf"/><Relationship Id="rId19" Type="http://schemas.openxmlformats.org/officeDocument/2006/relationships/image" Target="../media/image209.png"/><Relationship Id="rId4" Type="http://schemas.openxmlformats.org/officeDocument/2006/relationships/image" Target="../media/image184.wmf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205.wmf"/><Relationship Id="rId22" Type="http://schemas.openxmlformats.org/officeDocument/2006/relationships/image" Target="../media/image211.wmf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9.wmf"/><Relationship Id="rId18" Type="http://schemas.openxmlformats.org/officeDocument/2006/relationships/oleObject" Target="../embeddings/oleObject93.bin"/><Relationship Id="rId26" Type="http://schemas.openxmlformats.org/officeDocument/2006/relationships/oleObject" Target="../embeddings/oleObject97.bin"/><Relationship Id="rId39" Type="http://schemas.openxmlformats.org/officeDocument/2006/relationships/image" Target="../media/image197.wmf"/><Relationship Id="rId21" Type="http://schemas.openxmlformats.org/officeDocument/2006/relationships/image" Target="../media/image223.wmf"/><Relationship Id="rId34" Type="http://schemas.openxmlformats.org/officeDocument/2006/relationships/oleObject" Target="../embeddings/oleObject101.bin"/><Relationship Id="rId42" Type="http://schemas.openxmlformats.org/officeDocument/2006/relationships/oleObject" Target="../embeddings/oleObject104.bin"/><Relationship Id="rId47" Type="http://schemas.openxmlformats.org/officeDocument/2006/relationships/image" Target="../media/image178.wmf"/><Relationship Id="rId50" Type="http://schemas.openxmlformats.org/officeDocument/2006/relationships/oleObject" Target="../embeddings/oleObject107.bin"/><Relationship Id="rId55" Type="http://schemas.openxmlformats.org/officeDocument/2006/relationships/image" Target="../media/image237.wmf"/><Relationship Id="rId63" Type="http://schemas.openxmlformats.org/officeDocument/2006/relationships/image" Target="../media/image241.wmf"/><Relationship Id="rId7" Type="http://schemas.openxmlformats.org/officeDocument/2006/relationships/image" Target="../media/image216.wmf"/><Relationship Id="rId2" Type="http://schemas.openxmlformats.org/officeDocument/2006/relationships/oleObject" Target="../embeddings/oleObject85.bin"/><Relationship Id="rId16" Type="http://schemas.openxmlformats.org/officeDocument/2006/relationships/oleObject" Target="../embeddings/oleObject92.bin"/><Relationship Id="rId20" Type="http://schemas.openxmlformats.org/officeDocument/2006/relationships/oleObject" Target="../embeddings/oleObject94.bin"/><Relationship Id="rId29" Type="http://schemas.openxmlformats.org/officeDocument/2006/relationships/image" Target="../media/image227.wmf"/><Relationship Id="rId41" Type="http://schemas.openxmlformats.org/officeDocument/2006/relationships/image" Target="../media/image173.wmf"/><Relationship Id="rId54" Type="http://schemas.openxmlformats.org/officeDocument/2006/relationships/oleObject" Target="../embeddings/oleObject109.bin"/><Relationship Id="rId62" Type="http://schemas.openxmlformats.org/officeDocument/2006/relationships/oleObject" Target="../embeddings/oleObject113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87.bin"/><Relationship Id="rId11" Type="http://schemas.openxmlformats.org/officeDocument/2006/relationships/image" Target="../media/image218.wmf"/><Relationship Id="rId24" Type="http://schemas.openxmlformats.org/officeDocument/2006/relationships/oleObject" Target="../embeddings/oleObject96.bin"/><Relationship Id="rId32" Type="http://schemas.openxmlformats.org/officeDocument/2006/relationships/oleObject" Target="../embeddings/oleObject100.bin"/><Relationship Id="rId37" Type="http://schemas.openxmlformats.org/officeDocument/2006/relationships/image" Target="../media/image231.wmf"/><Relationship Id="rId40" Type="http://schemas.openxmlformats.org/officeDocument/2006/relationships/oleObject" Target="../embeddings/oleObject45.bin"/><Relationship Id="rId45" Type="http://schemas.openxmlformats.org/officeDocument/2006/relationships/image" Target="../media/image233.wmf"/><Relationship Id="rId53" Type="http://schemas.openxmlformats.org/officeDocument/2006/relationships/image" Target="../media/image236.wmf"/><Relationship Id="rId58" Type="http://schemas.openxmlformats.org/officeDocument/2006/relationships/oleObject" Target="../embeddings/oleObject111.bin"/><Relationship Id="rId5" Type="http://schemas.openxmlformats.org/officeDocument/2006/relationships/image" Target="../media/image215.wmf"/><Relationship Id="rId15" Type="http://schemas.openxmlformats.org/officeDocument/2006/relationships/image" Target="../media/image220.wmf"/><Relationship Id="rId23" Type="http://schemas.openxmlformats.org/officeDocument/2006/relationships/image" Target="../media/image224.wmf"/><Relationship Id="rId28" Type="http://schemas.openxmlformats.org/officeDocument/2006/relationships/oleObject" Target="../embeddings/oleObject98.bin"/><Relationship Id="rId36" Type="http://schemas.openxmlformats.org/officeDocument/2006/relationships/oleObject" Target="../embeddings/oleObject102.bin"/><Relationship Id="rId49" Type="http://schemas.openxmlformats.org/officeDocument/2006/relationships/image" Target="../media/image234.wmf"/><Relationship Id="rId57" Type="http://schemas.openxmlformats.org/officeDocument/2006/relationships/image" Target="../media/image238.wmf"/><Relationship Id="rId61" Type="http://schemas.openxmlformats.org/officeDocument/2006/relationships/image" Target="../media/image240.wmf"/><Relationship Id="rId10" Type="http://schemas.openxmlformats.org/officeDocument/2006/relationships/oleObject" Target="../embeddings/oleObject89.bin"/><Relationship Id="rId19" Type="http://schemas.openxmlformats.org/officeDocument/2006/relationships/image" Target="../media/image222.wmf"/><Relationship Id="rId31" Type="http://schemas.openxmlformats.org/officeDocument/2006/relationships/image" Target="../media/image228.wmf"/><Relationship Id="rId44" Type="http://schemas.openxmlformats.org/officeDocument/2006/relationships/oleObject" Target="../embeddings/oleObject105.bin"/><Relationship Id="rId52" Type="http://schemas.openxmlformats.org/officeDocument/2006/relationships/oleObject" Target="../embeddings/oleObject108.bin"/><Relationship Id="rId60" Type="http://schemas.openxmlformats.org/officeDocument/2006/relationships/oleObject" Target="../embeddings/oleObject112.bin"/><Relationship Id="rId65" Type="http://schemas.openxmlformats.org/officeDocument/2006/relationships/image" Target="../media/image242.wmf"/><Relationship Id="rId4" Type="http://schemas.openxmlformats.org/officeDocument/2006/relationships/oleObject" Target="../embeddings/oleObject86.bin"/><Relationship Id="rId9" Type="http://schemas.openxmlformats.org/officeDocument/2006/relationships/image" Target="../media/image217.wmf"/><Relationship Id="rId14" Type="http://schemas.openxmlformats.org/officeDocument/2006/relationships/oleObject" Target="../embeddings/oleObject91.bin"/><Relationship Id="rId22" Type="http://schemas.openxmlformats.org/officeDocument/2006/relationships/oleObject" Target="../embeddings/oleObject95.bin"/><Relationship Id="rId27" Type="http://schemas.openxmlformats.org/officeDocument/2006/relationships/image" Target="../media/image226.wmf"/><Relationship Id="rId30" Type="http://schemas.openxmlformats.org/officeDocument/2006/relationships/oleObject" Target="../embeddings/oleObject99.bin"/><Relationship Id="rId35" Type="http://schemas.openxmlformats.org/officeDocument/2006/relationships/image" Target="../media/image230.wmf"/><Relationship Id="rId43" Type="http://schemas.openxmlformats.org/officeDocument/2006/relationships/image" Target="../media/image232.wmf"/><Relationship Id="rId48" Type="http://schemas.openxmlformats.org/officeDocument/2006/relationships/oleObject" Target="../embeddings/oleObject106.bin"/><Relationship Id="rId56" Type="http://schemas.openxmlformats.org/officeDocument/2006/relationships/oleObject" Target="../embeddings/oleObject110.bin"/><Relationship Id="rId64" Type="http://schemas.openxmlformats.org/officeDocument/2006/relationships/oleObject" Target="../embeddings/oleObject114.bin"/><Relationship Id="rId8" Type="http://schemas.openxmlformats.org/officeDocument/2006/relationships/oleObject" Target="../embeddings/oleObject88.bin"/><Relationship Id="rId51" Type="http://schemas.openxmlformats.org/officeDocument/2006/relationships/image" Target="../media/image235.wmf"/><Relationship Id="rId3" Type="http://schemas.openxmlformats.org/officeDocument/2006/relationships/image" Target="../media/image214.wmf"/><Relationship Id="rId12" Type="http://schemas.openxmlformats.org/officeDocument/2006/relationships/oleObject" Target="../embeddings/oleObject90.bin"/><Relationship Id="rId17" Type="http://schemas.openxmlformats.org/officeDocument/2006/relationships/image" Target="../media/image221.wmf"/><Relationship Id="rId25" Type="http://schemas.openxmlformats.org/officeDocument/2006/relationships/image" Target="../media/image225.wmf"/><Relationship Id="rId33" Type="http://schemas.openxmlformats.org/officeDocument/2006/relationships/image" Target="../media/image229.wmf"/><Relationship Id="rId38" Type="http://schemas.openxmlformats.org/officeDocument/2006/relationships/oleObject" Target="../embeddings/oleObject103.bin"/><Relationship Id="rId46" Type="http://schemas.openxmlformats.org/officeDocument/2006/relationships/oleObject" Target="../embeddings/oleObject50.bin"/><Relationship Id="rId59" Type="http://schemas.openxmlformats.org/officeDocument/2006/relationships/image" Target="../media/image239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13" Type="http://schemas.openxmlformats.org/officeDocument/2006/relationships/image" Target="../media/image247.wmf"/><Relationship Id="rId18" Type="http://schemas.openxmlformats.org/officeDocument/2006/relationships/oleObject" Target="../embeddings/oleObject123.bin"/><Relationship Id="rId26" Type="http://schemas.openxmlformats.org/officeDocument/2006/relationships/oleObject" Target="../embeddings/oleObject127.bin"/><Relationship Id="rId3" Type="http://schemas.openxmlformats.org/officeDocument/2006/relationships/image" Target="../media/image214.wmf"/><Relationship Id="rId21" Type="http://schemas.openxmlformats.org/officeDocument/2006/relationships/image" Target="../media/image251.wmf"/><Relationship Id="rId34" Type="http://schemas.openxmlformats.org/officeDocument/2006/relationships/oleObject" Target="../embeddings/oleObject131.bin"/><Relationship Id="rId7" Type="http://schemas.openxmlformats.org/officeDocument/2006/relationships/image" Target="../media/image244.wmf"/><Relationship Id="rId12" Type="http://schemas.openxmlformats.org/officeDocument/2006/relationships/oleObject" Target="../embeddings/oleObject120.bin"/><Relationship Id="rId17" Type="http://schemas.openxmlformats.org/officeDocument/2006/relationships/image" Target="../media/image249.wmf"/><Relationship Id="rId25" Type="http://schemas.openxmlformats.org/officeDocument/2006/relationships/image" Target="../media/image253.wmf"/><Relationship Id="rId33" Type="http://schemas.openxmlformats.org/officeDocument/2006/relationships/image" Target="../media/image256.wmf"/><Relationship Id="rId2" Type="http://schemas.openxmlformats.org/officeDocument/2006/relationships/oleObject" Target="../embeddings/oleObject115.bin"/><Relationship Id="rId16" Type="http://schemas.openxmlformats.org/officeDocument/2006/relationships/oleObject" Target="../embeddings/oleObject122.bin"/><Relationship Id="rId20" Type="http://schemas.openxmlformats.org/officeDocument/2006/relationships/oleObject" Target="../embeddings/oleObject124.bin"/><Relationship Id="rId29" Type="http://schemas.openxmlformats.org/officeDocument/2006/relationships/image" Target="../media/image254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17.bin"/><Relationship Id="rId11" Type="http://schemas.openxmlformats.org/officeDocument/2006/relationships/image" Target="../media/image246.wmf"/><Relationship Id="rId24" Type="http://schemas.openxmlformats.org/officeDocument/2006/relationships/oleObject" Target="../embeddings/oleObject126.bin"/><Relationship Id="rId32" Type="http://schemas.openxmlformats.org/officeDocument/2006/relationships/oleObject" Target="../embeddings/oleObject130.bin"/><Relationship Id="rId37" Type="http://schemas.openxmlformats.org/officeDocument/2006/relationships/oleObject" Target="../embeddings/oleObject133.bin"/><Relationship Id="rId5" Type="http://schemas.openxmlformats.org/officeDocument/2006/relationships/image" Target="../media/image243.wmf"/><Relationship Id="rId15" Type="http://schemas.openxmlformats.org/officeDocument/2006/relationships/image" Target="../media/image248.wmf"/><Relationship Id="rId23" Type="http://schemas.openxmlformats.org/officeDocument/2006/relationships/image" Target="../media/image252.wmf"/><Relationship Id="rId28" Type="http://schemas.openxmlformats.org/officeDocument/2006/relationships/oleObject" Target="../embeddings/oleObject128.bin"/><Relationship Id="rId36" Type="http://schemas.openxmlformats.org/officeDocument/2006/relationships/oleObject" Target="../embeddings/oleObject132.bin"/><Relationship Id="rId10" Type="http://schemas.openxmlformats.org/officeDocument/2006/relationships/oleObject" Target="../embeddings/oleObject119.bin"/><Relationship Id="rId19" Type="http://schemas.openxmlformats.org/officeDocument/2006/relationships/image" Target="../media/image250.wmf"/><Relationship Id="rId31" Type="http://schemas.openxmlformats.org/officeDocument/2006/relationships/image" Target="../media/image255.wmf"/><Relationship Id="rId4" Type="http://schemas.openxmlformats.org/officeDocument/2006/relationships/oleObject" Target="../embeddings/oleObject116.bin"/><Relationship Id="rId9" Type="http://schemas.openxmlformats.org/officeDocument/2006/relationships/image" Target="../media/image245.wmf"/><Relationship Id="rId14" Type="http://schemas.openxmlformats.org/officeDocument/2006/relationships/oleObject" Target="../embeddings/oleObject121.bin"/><Relationship Id="rId22" Type="http://schemas.openxmlformats.org/officeDocument/2006/relationships/oleObject" Target="../embeddings/oleObject125.bin"/><Relationship Id="rId27" Type="http://schemas.openxmlformats.org/officeDocument/2006/relationships/image" Target="../media/image223.wmf"/><Relationship Id="rId30" Type="http://schemas.openxmlformats.org/officeDocument/2006/relationships/oleObject" Target="../embeddings/oleObject129.bin"/><Relationship Id="rId35" Type="http://schemas.openxmlformats.org/officeDocument/2006/relationships/image" Target="../media/image257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7.bin"/><Relationship Id="rId13" Type="http://schemas.openxmlformats.org/officeDocument/2006/relationships/image" Target="../media/image260.wmf"/><Relationship Id="rId18" Type="http://schemas.openxmlformats.org/officeDocument/2006/relationships/oleObject" Target="../embeddings/oleObject142.bin"/><Relationship Id="rId26" Type="http://schemas.openxmlformats.org/officeDocument/2006/relationships/image" Target="../media/image269.png"/><Relationship Id="rId39" Type="http://schemas.openxmlformats.org/officeDocument/2006/relationships/image" Target="../media/image277.wmf"/><Relationship Id="rId3" Type="http://schemas.openxmlformats.org/officeDocument/2006/relationships/image" Target="../media/image258.wmf"/><Relationship Id="rId21" Type="http://schemas.openxmlformats.org/officeDocument/2006/relationships/image" Target="../media/image264.png"/><Relationship Id="rId34" Type="http://schemas.openxmlformats.org/officeDocument/2006/relationships/image" Target="../media/image274.wmf"/><Relationship Id="rId42" Type="http://schemas.openxmlformats.org/officeDocument/2006/relationships/oleObject" Target="../embeddings/oleObject149.bin"/><Relationship Id="rId7" Type="http://schemas.openxmlformats.org/officeDocument/2006/relationships/image" Target="../media/image214.wmf"/><Relationship Id="rId12" Type="http://schemas.openxmlformats.org/officeDocument/2006/relationships/oleObject" Target="../embeddings/oleObject139.bin"/><Relationship Id="rId17" Type="http://schemas.openxmlformats.org/officeDocument/2006/relationships/image" Target="../media/image262.wmf"/><Relationship Id="rId25" Type="http://schemas.openxmlformats.org/officeDocument/2006/relationships/image" Target="../media/image268.png"/><Relationship Id="rId33" Type="http://schemas.openxmlformats.org/officeDocument/2006/relationships/oleObject" Target="../embeddings/oleObject145.bin"/><Relationship Id="rId38" Type="http://schemas.openxmlformats.org/officeDocument/2006/relationships/oleObject" Target="../embeddings/oleObject147.bin"/><Relationship Id="rId2" Type="http://schemas.openxmlformats.org/officeDocument/2006/relationships/oleObject" Target="../embeddings/oleObject134.bin"/><Relationship Id="rId16" Type="http://schemas.openxmlformats.org/officeDocument/2006/relationships/oleObject" Target="../embeddings/oleObject141.bin"/><Relationship Id="rId20" Type="http://schemas.openxmlformats.org/officeDocument/2006/relationships/image" Target="../media/image207.png"/><Relationship Id="rId29" Type="http://schemas.openxmlformats.org/officeDocument/2006/relationships/oleObject" Target="../embeddings/oleObject143.bin"/><Relationship Id="rId41" Type="http://schemas.openxmlformats.org/officeDocument/2006/relationships/image" Target="../media/image278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36.bin"/><Relationship Id="rId11" Type="http://schemas.openxmlformats.org/officeDocument/2006/relationships/image" Target="../media/image197.wmf"/><Relationship Id="rId24" Type="http://schemas.openxmlformats.org/officeDocument/2006/relationships/image" Target="../media/image267.png"/><Relationship Id="rId32" Type="http://schemas.openxmlformats.org/officeDocument/2006/relationships/image" Target="../media/image273.wmf"/><Relationship Id="rId37" Type="http://schemas.openxmlformats.org/officeDocument/2006/relationships/image" Target="../media/image276.png"/><Relationship Id="rId40" Type="http://schemas.openxmlformats.org/officeDocument/2006/relationships/oleObject" Target="../embeddings/oleObject148.bin"/><Relationship Id="rId45" Type="http://schemas.openxmlformats.org/officeDocument/2006/relationships/image" Target="../media/image280.wmf"/><Relationship Id="rId5" Type="http://schemas.openxmlformats.org/officeDocument/2006/relationships/image" Target="../media/image259.wmf"/><Relationship Id="rId15" Type="http://schemas.openxmlformats.org/officeDocument/2006/relationships/image" Target="../media/image261.wmf"/><Relationship Id="rId23" Type="http://schemas.openxmlformats.org/officeDocument/2006/relationships/image" Target="../media/image266.png"/><Relationship Id="rId28" Type="http://schemas.openxmlformats.org/officeDocument/2006/relationships/image" Target="../media/image271.png"/><Relationship Id="rId36" Type="http://schemas.openxmlformats.org/officeDocument/2006/relationships/image" Target="../media/image275.wmf"/><Relationship Id="rId10" Type="http://schemas.openxmlformats.org/officeDocument/2006/relationships/oleObject" Target="../embeddings/oleObject138.bin"/><Relationship Id="rId19" Type="http://schemas.openxmlformats.org/officeDocument/2006/relationships/image" Target="../media/image263.wmf"/><Relationship Id="rId31" Type="http://schemas.openxmlformats.org/officeDocument/2006/relationships/oleObject" Target="../embeddings/oleObject144.bin"/><Relationship Id="rId44" Type="http://schemas.openxmlformats.org/officeDocument/2006/relationships/oleObject" Target="../embeddings/oleObject150.bin"/><Relationship Id="rId4" Type="http://schemas.openxmlformats.org/officeDocument/2006/relationships/oleObject" Target="../embeddings/oleObject135.bin"/><Relationship Id="rId9" Type="http://schemas.openxmlformats.org/officeDocument/2006/relationships/image" Target="../media/image223.wmf"/><Relationship Id="rId14" Type="http://schemas.openxmlformats.org/officeDocument/2006/relationships/oleObject" Target="../embeddings/oleObject140.bin"/><Relationship Id="rId22" Type="http://schemas.openxmlformats.org/officeDocument/2006/relationships/image" Target="../media/image265.png"/><Relationship Id="rId27" Type="http://schemas.openxmlformats.org/officeDocument/2006/relationships/image" Target="../media/image270.png"/><Relationship Id="rId30" Type="http://schemas.openxmlformats.org/officeDocument/2006/relationships/image" Target="../media/image272.wmf"/><Relationship Id="rId35" Type="http://schemas.openxmlformats.org/officeDocument/2006/relationships/oleObject" Target="../embeddings/oleObject146.bin"/><Relationship Id="rId43" Type="http://schemas.openxmlformats.org/officeDocument/2006/relationships/image" Target="../media/image279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7.png"/><Relationship Id="rId2" Type="http://schemas.openxmlformats.org/officeDocument/2006/relationships/oleObject" Target="../embeddings/oleObject4.bin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../../../Math%2027/Protractor%20and%20Unit%20Circle.pdf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hyperlink" Target="https://www.desmos.com/calculator/rggpvuw4fv" TargetMode="External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780.pn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47.png"/><Relationship Id="rId12" Type="http://schemas.openxmlformats.org/officeDocument/2006/relationships/image" Target="../media/image770.png"/><Relationship Id="rId2" Type="http://schemas.openxmlformats.org/officeDocument/2006/relationships/image" Target="../media/image43.png"/><Relationship Id="rId16" Type="http://schemas.openxmlformats.org/officeDocument/2006/relationships/image" Target="../media/image8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5" Type="http://schemas.openxmlformats.org/officeDocument/2006/relationships/image" Target="../media/image45.png"/><Relationship Id="rId15" Type="http://schemas.openxmlformats.org/officeDocument/2006/relationships/image" Target="../media/image51.png"/><Relationship Id="rId10" Type="http://schemas.openxmlformats.org/officeDocument/2006/relationships/image" Target="../media/image49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79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59.wmf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12" Type="http://schemas.openxmlformats.org/officeDocument/2006/relationships/oleObject" Target="../embeddings/oleObject15.bin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58.wmf"/><Relationship Id="rId5" Type="http://schemas.openxmlformats.org/officeDocument/2006/relationships/image" Target="../media/image54.png"/><Relationship Id="rId10" Type="http://schemas.openxmlformats.org/officeDocument/2006/relationships/oleObject" Target="../embeddings/oleObject14.bin"/><Relationship Id="rId4" Type="http://schemas.openxmlformats.org/officeDocument/2006/relationships/hyperlink" Target="https://www.desmos.com/calculator/6gh6bp4vva" TargetMode="External"/><Relationship Id="rId9" Type="http://schemas.openxmlformats.org/officeDocument/2006/relationships/image" Target="../media/image5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08604F5-2CFB-5295-CCA9-75AE4ED6F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408" y="228600"/>
            <a:ext cx="7620000" cy="655637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8">
            <a:extLst>
              <a:ext uri="{FF2B5EF4-FFF2-40B4-BE49-F238E27FC236}">
                <a16:creationId xmlns:a16="http://schemas.microsoft.com/office/drawing/2014/main" id="{5DE4A926-90E1-0E09-AD5B-B3E5704ED566}"/>
              </a:ext>
            </a:extLst>
          </p:cNvPr>
          <p:cNvGrpSpPr>
            <a:grpSpLocks/>
          </p:cNvGrpSpPr>
          <p:nvPr/>
        </p:nvGrpSpPr>
        <p:grpSpPr bwMode="auto">
          <a:xfrm>
            <a:off x="3578268" y="3568685"/>
            <a:ext cx="4125238" cy="2832581"/>
            <a:chOff x="762000" y="1219200"/>
            <a:chExt cx="3657600" cy="2589212"/>
          </a:xfrm>
        </p:grpSpPr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817EBAD3-51CA-5814-62DD-3FA729CE06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2000" y="1371600"/>
              <a:ext cx="3657600" cy="2436812"/>
              <a:chOff x="762000" y="1371600"/>
              <a:chExt cx="3657600" cy="2436812"/>
            </a:xfrm>
          </p:grpSpPr>
          <p:pic>
            <p:nvPicPr>
              <p:cNvPr id="7" name="Picture 3">
                <a:extLst>
                  <a:ext uri="{FF2B5EF4-FFF2-40B4-BE49-F238E27FC236}">
                    <a16:creationId xmlns:a16="http://schemas.microsoft.com/office/drawing/2014/main" id="{E3358F1F-DDDB-7B4B-4FB8-AD267E6BF5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0" y="1371600"/>
                <a:ext cx="3657600" cy="2424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4">
                <a:extLst>
                  <a:ext uri="{FF2B5EF4-FFF2-40B4-BE49-F238E27FC236}">
                    <a16:creationId xmlns:a16="http://schemas.microsoft.com/office/drawing/2014/main" id="{4D978799-AB43-E9E4-ED34-3F43D90AAF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400" y="3505200"/>
                <a:ext cx="570942" cy="303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821259-E1DC-10A1-C6A1-2223370C0D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219200"/>
              <a:ext cx="2409825" cy="256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 Box 1026">
            <a:extLst>
              <a:ext uri="{FF2B5EF4-FFF2-40B4-BE49-F238E27FC236}">
                <a16:creationId xmlns:a16="http://schemas.microsoft.com/office/drawing/2014/main" id="{0B08363D-1958-B6D7-B38F-8FA195601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08" y="1274993"/>
            <a:ext cx="1115617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way to give someone directions is to tell them to go three blocks East and five blocks South.</a:t>
            </a:r>
          </a:p>
        </p:txBody>
      </p:sp>
      <p:sp>
        <p:nvSpPr>
          <p:cNvPr id="10" name="Text Box 1027">
            <a:extLst>
              <a:ext uri="{FF2B5EF4-FFF2-40B4-BE49-F238E27FC236}">
                <a16:creationId xmlns:a16="http://schemas.microsoft.com/office/drawing/2014/main" id="{B2BE98DA-4F71-0CDA-40E4-266AD3429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170" y="1905739"/>
            <a:ext cx="103485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way to give directions is to point and say, “Go a half mile in that direction.”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1028">
                <a:extLst>
                  <a:ext uri="{FF2B5EF4-FFF2-40B4-BE49-F238E27FC236}">
                    <a16:creationId xmlns:a16="http://schemas.microsoft.com/office/drawing/2014/main" id="{ED60E720-5DA9-C812-96DF-FDDFC0815D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170" y="2489026"/>
                <a:ext cx="11363194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Polar graphing is like the second method of giving directions.  Each point is determined by a distance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a directed angle rotation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 Box 1028">
                <a:extLst>
                  <a:ext uri="{FF2B5EF4-FFF2-40B4-BE49-F238E27FC236}">
                    <a16:creationId xmlns:a16="http://schemas.microsoft.com/office/drawing/2014/main" id="{ED60E720-5DA9-C812-96DF-FDDFC0815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2170" y="2489026"/>
                <a:ext cx="11363194" cy="769441"/>
              </a:xfrm>
              <a:prstGeom prst="rect">
                <a:avLst/>
              </a:prstGeom>
              <a:blipFill>
                <a:blip r:embed="rId6"/>
                <a:stretch>
                  <a:fillRect l="-697" t="-4724" b="-1496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A35357A5-970F-76E6-0EBF-7A1CDEDD9B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6777" y="5998834"/>
            <a:ext cx="1252604" cy="4261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016B13-7CCD-3B2F-DD4C-0EF522C3FB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0794" y="5787024"/>
            <a:ext cx="319414" cy="2700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2FAA33-91FF-C279-B428-20C1D406A2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0153" y="6102249"/>
            <a:ext cx="690323" cy="4261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9C8C097-E516-6B21-9D82-38D63C88A6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5263" y="3848875"/>
            <a:ext cx="781356" cy="28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87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utoUpdateAnimBg="0"/>
      <p:bldP spid="10" grpId="1"/>
      <p:bldP spid="11" grpId="0" autoUpdateAnimBg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F8DDEEA-7329-24A2-7BC8-A1E64B0E5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239843"/>
            <a:ext cx="5866160" cy="100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33D55A-A99B-D9C6-8571-80B60D0F67A7}"/>
              </a:ext>
            </a:extLst>
          </p:cNvPr>
          <p:cNvSpPr/>
          <p:nvPr/>
        </p:nvSpPr>
        <p:spPr>
          <a:xfrm>
            <a:off x="181970" y="239842"/>
            <a:ext cx="1401612" cy="365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BE0BA48-78A0-E5E8-A0C4-B7E4B8840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40" y="1861196"/>
            <a:ext cx="2895600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198D7CF-649C-7936-2683-480C1791F72F}"/>
              </a:ext>
            </a:extLst>
          </p:cNvPr>
          <p:cNvSpPr/>
          <p:nvPr/>
        </p:nvSpPr>
        <p:spPr>
          <a:xfrm>
            <a:off x="531740" y="2508896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D2360E-C8CE-59CC-4140-A30352AA69CC}"/>
              </a:ext>
            </a:extLst>
          </p:cNvPr>
          <p:cNvSpPr/>
          <p:nvPr/>
        </p:nvSpPr>
        <p:spPr>
          <a:xfrm>
            <a:off x="2131940" y="2508896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5C6378-F572-7C9B-61FF-660968D5DFFD}"/>
              </a:ext>
            </a:extLst>
          </p:cNvPr>
          <p:cNvSpPr/>
          <p:nvPr/>
        </p:nvSpPr>
        <p:spPr>
          <a:xfrm>
            <a:off x="607940" y="2813696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6103E0-27C9-345D-6108-F26E8FDA7F39}"/>
              </a:ext>
            </a:extLst>
          </p:cNvPr>
          <p:cNvSpPr/>
          <p:nvPr/>
        </p:nvSpPr>
        <p:spPr>
          <a:xfrm>
            <a:off x="2131940" y="2813696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100101-A07F-0A05-996F-774BC5BFD723}"/>
              </a:ext>
            </a:extLst>
          </p:cNvPr>
          <p:cNvSpPr/>
          <p:nvPr/>
        </p:nvSpPr>
        <p:spPr>
          <a:xfrm>
            <a:off x="607940" y="3042296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EB1414-933C-8BBF-B473-734B3C39B0EF}"/>
              </a:ext>
            </a:extLst>
          </p:cNvPr>
          <p:cNvSpPr/>
          <p:nvPr/>
        </p:nvSpPr>
        <p:spPr>
          <a:xfrm>
            <a:off x="2131940" y="3102621"/>
            <a:ext cx="457200" cy="32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D5DEB6-27C8-4B9F-7508-44390DE6CCC1}"/>
              </a:ext>
            </a:extLst>
          </p:cNvPr>
          <p:cNvSpPr/>
          <p:nvPr/>
        </p:nvSpPr>
        <p:spPr>
          <a:xfrm>
            <a:off x="607940" y="3347096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0C2AA9-5BBA-012A-E7AE-FA1EB006E08E}"/>
              </a:ext>
            </a:extLst>
          </p:cNvPr>
          <p:cNvSpPr/>
          <p:nvPr/>
        </p:nvSpPr>
        <p:spPr>
          <a:xfrm>
            <a:off x="2131940" y="3423296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13A87C-78B6-37E4-693C-1F229E9ACF57}"/>
              </a:ext>
            </a:extLst>
          </p:cNvPr>
          <p:cNvSpPr/>
          <p:nvPr/>
        </p:nvSpPr>
        <p:spPr>
          <a:xfrm>
            <a:off x="607940" y="3651896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08D7DF-C3A2-060D-DD69-91B7A7420552}"/>
              </a:ext>
            </a:extLst>
          </p:cNvPr>
          <p:cNvSpPr/>
          <p:nvPr/>
        </p:nvSpPr>
        <p:spPr>
          <a:xfrm>
            <a:off x="2131940" y="3651896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ABDE17-4F7B-6359-46D2-22719180EF51}"/>
              </a:ext>
            </a:extLst>
          </p:cNvPr>
          <p:cNvSpPr/>
          <p:nvPr/>
        </p:nvSpPr>
        <p:spPr>
          <a:xfrm>
            <a:off x="607940" y="3940821"/>
            <a:ext cx="533400" cy="32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848BBB-A88F-B038-4AAD-5F3B996B43E5}"/>
              </a:ext>
            </a:extLst>
          </p:cNvPr>
          <p:cNvSpPr/>
          <p:nvPr/>
        </p:nvSpPr>
        <p:spPr>
          <a:xfrm>
            <a:off x="2131940" y="3956696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F314CE-F7AA-7C78-6125-E75FB66FAD61}"/>
              </a:ext>
            </a:extLst>
          </p:cNvPr>
          <p:cNvSpPr/>
          <p:nvPr/>
        </p:nvSpPr>
        <p:spPr>
          <a:xfrm>
            <a:off x="607940" y="4321821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3A3EF3-C5E9-2125-A44C-D40A75A7730B}"/>
              </a:ext>
            </a:extLst>
          </p:cNvPr>
          <p:cNvSpPr/>
          <p:nvPr/>
        </p:nvSpPr>
        <p:spPr>
          <a:xfrm>
            <a:off x="1903340" y="4261496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7194C7-FFEE-EF54-1514-640F2F34D2FA}"/>
              </a:ext>
            </a:extLst>
          </p:cNvPr>
          <p:cNvSpPr/>
          <p:nvPr/>
        </p:nvSpPr>
        <p:spPr>
          <a:xfrm>
            <a:off x="531740" y="4626621"/>
            <a:ext cx="685800" cy="244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05EEC8-0062-8627-BB38-00027450AA0C}"/>
              </a:ext>
            </a:extLst>
          </p:cNvPr>
          <p:cNvSpPr/>
          <p:nvPr/>
        </p:nvSpPr>
        <p:spPr>
          <a:xfrm>
            <a:off x="1827140" y="4566296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4F210AE-AE28-4417-3A6D-A44AA177355B}"/>
              </a:ext>
            </a:extLst>
          </p:cNvPr>
          <p:cNvSpPr/>
          <p:nvPr/>
        </p:nvSpPr>
        <p:spPr>
          <a:xfrm>
            <a:off x="455540" y="4871096"/>
            <a:ext cx="685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B28C8D-DFA2-C820-25AC-FEB7EFFAE748}"/>
              </a:ext>
            </a:extLst>
          </p:cNvPr>
          <p:cNvSpPr/>
          <p:nvPr/>
        </p:nvSpPr>
        <p:spPr>
          <a:xfrm>
            <a:off x="1979540" y="4871096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E7C71DD3-AAF4-3617-1149-312A62D6F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00811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27" name="Picture 3">
            <a:extLst>
              <a:ext uri="{FF2B5EF4-FFF2-40B4-BE49-F238E27FC236}">
                <a16:creationId xmlns:a16="http://schemas.microsoft.com/office/drawing/2014/main" id="{50D425BD-3AC4-7834-9FEB-39D492AF4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48" y="1289854"/>
            <a:ext cx="1087822" cy="42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2">
            <a:extLst>
              <a:ext uri="{FF2B5EF4-FFF2-40B4-BE49-F238E27FC236}">
                <a16:creationId xmlns:a16="http://schemas.microsoft.com/office/drawing/2014/main" id="{87275EE0-9458-FEF5-DB66-55B3E619B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859" y="6031856"/>
            <a:ext cx="44182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get back to graphing later.</a:t>
            </a:r>
          </a:p>
        </p:txBody>
      </p:sp>
      <p:pic>
        <p:nvPicPr>
          <p:cNvPr id="29" name="Picture 28" descr="A graphing circle with a point in center&#10;&#10;Description automatically generated with medium confidence">
            <a:extLst>
              <a:ext uri="{FF2B5EF4-FFF2-40B4-BE49-F238E27FC236}">
                <a16:creationId xmlns:a16="http://schemas.microsoft.com/office/drawing/2014/main" id="{38183C62-1B18-8E47-C7B1-B39FA7A0B4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148" y="1549372"/>
            <a:ext cx="3966612" cy="3966612"/>
          </a:xfrm>
          <a:prstGeom prst="rect">
            <a:avLst/>
          </a:prstGeom>
        </p:spPr>
      </p:pic>
      <p:pic>
        <p:nvPicPr>
          <p:cNvPr id="37" name="Picture 36" descr="A graph of a function&#10;&#10;Description automatically generated">
            <a:extLst>
              <a:ext uri="{FF2B5EF4-FFF2-40B4-BE49-F238E27FC236}">
                <a16:creationId xmlns:a16="http://schemas.microsoft.com/office/drawing/2014/main" id="{4FF76573-A6DA-7DDA-8F0D-B9044079F6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149" y="1549373"/>
            <a:ext cx="3966612" cy="3966612"/>
          </a:xfrm>
          <a:prstGeom prst="rect">
            <a:avLst/>
          </a:prstGeom>
        </p:spPr>
      </p:pic>
      <p:pic>
        <p:nvPicPr>
          <p:cNvPr id="39" name="Picture 38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D9E22F43-B811-ECF4-5A4F-CA1301E0C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20" y="1549574"/>
            <a:ext cx="3966612" cy="3966612"/>
          </a:xfrm>
          <a:prstGeom prst="rect">
            <a:avLst/>
          </a:prstGeom>
        </p:spPr>
      </p:pic>
      <p:pic>
        <p:nvPicPr>
          <p:cNvPr id="41" name="Picture 40" descr="A graph of a function&#10;&#10;Description automatically generated">
            <a:extLst>
              <a:ext uri="{FF2B5EF4-FFF2-40B4-BE49-F238E27FC236}">
                <a16:creationId xmlns:a16="http://schemas.microsoft.com/office/drawing/2014/main" id="{E5ED3867-8F5D-58DF-8094-9763331409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680" y="1549169"/>
            <a:ext cx="3966611" cy="3966611"/>
          </a:xfrm>
          <a:prstGeom prst="rect">
            <a:avLst/>
          </a:prstGeom>
        </p:spPr>
      </p:pic>
      <p:pic>
        <p:nvPicPr>
          <p:cNvPr id="45" name="Picture 44" descr="A graph of a function&#10;&#10;Description automatically generated">
            <a:extLst>
              <a:ext uri="{FF2B5EF4-FFF2-40B4-BE49-F238E27FC236}">
                <a16:creationId xmlns:a16="http://schemas.microsoft.com/office/drawing/2014/main" id="{30D2307B-D240-96FF-2601-55568FD51B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681" y="1548764"/>
            <a:ext cx="3966612" cy="3966612"/>
          </a:xfrm>
          <a:prstGeom prst="rect">
            <a:avLst/>
          </a:prstGeom>
        </p:spPr>
      </p:pic>
      <p:pic>
        <p:nvPicPr>
          <p:cNvPr id="47" name="Picture 46" descr="A graph of a function&#10;&#10;Description automatically generated">
            <a:extLst>
              <a:ext uri="{FF2B5EF4-FFF2-40B4-BE49-F238E27FC236}">
                <a16:creationId xmlns:a16="http://schemas.microsoft.com/office/drawing/2014/main" id="{0A130CC8-2A81-90B6-7BD0-7E2F53F925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680" y="1548764"/>
            <a:ext cx="3966611" cy="3966611"/>
          </a:xfrm>
          <a:prstGeom prst="rect">
            <a:avLst/>
          </a:prstGeom>
        </p:spPr>
      </p:pic>
      <p:pic>
        <p:nvPicPr>
          <p:cNvPr id="49" name="Picture 48" descr="A graph of a function&#10;&#10;Description automatically generated">
            <a:extLst>
              <a:ext uri="{FF2B5EF4-FFF2-40B4-BE49-F238E27FC236}">
                <a16:creationId xmlns:a16="http://schemas.microsoft.com/office/drawing/2014/main" id="{2C80CC2C-1BBD-606A-A5DA-678122AE7E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681" y="1550095"/>
            <a:ext cx="3965280" cy="3965280"/>
          </a:xfrm>
          <a:prstGeom prst="rect">
            <a:avLst/>
          </a:prstGeom>
        </p:spPr>
      </p:pic>
      <p:pic>
        <p:nvPicPr>
          <p:cNvPr id="51" name="Picture 50" descr="A graph of a function&#10;&#10;Description automatically generated">
            <a:extLst>
              <a:ext uri="{FF2B5EF4-FFF2-40B4-BE49-F238E27FC236}">
                <a16:creationId xmlns:a16="http://schemas.microsoft.com/office/drawing/2014/main" id="{CB758DCF-3119-24FA-97AC-74622460C7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580" y="1548764"/>
            <a:ext cx="3965280" cy="3965280"/>
          </a:xfrm>
          <a:prstGeom prst="rect">
            <a:avLst/>
          </a:prstGeom>
        </p:spPr>
      </p:pic>
      <p:pic>
        <p:nvPicPr>
          <p:cNvPr id="55" name="Picture 54" descr="A graph of a function&#10;&#10;Description automatically generated">
            <a:extLst>
              <a:ext uri="{FF2B5EF4-FFF2-40B4-BE49-F238E27FC236}">
                <a16:creationId xmlns:a16="http://schemas.microsoft.com/office/drawing/2014/main" id="{4CFC896D-A5C8-73FB-47A2-5E25DF2E4D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17" y="1545797"/>
            <a:ext cx="3965280" cy="3965280"/>
          </a:xfrm>
          <a:prstGeom prst="rect">
            <a:avLst/>
          </a:prstGeom>
        </p:spPr>
      </p:pic>
      <p:pic>
        <p:nvPicPr>
          <p:cNvPr id="57" name="Picture 56" descr="A graph of a circle&#10;&#10;Description automatically generated">
            <a:extLst>
              <a:ext uri="{FF2B5EF4-FFF2-40B4-BE49-F238E27FC236}">
                <a16:creationId xmlns:a16="http://schemas.microsoft.com/office/drawing/2014/main" id="{6CA889A3-6B87-F62A-69BC-FC18E8F5317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17" y="1545797"/>
            <a:ext cx="3972673" cy="397267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9CCFABA8-A8B3-1507-1D4F-A6F1B9F0B60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59257" y="-333386"/>
            <a:ext cx="596053" cy="3333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F7BB19C-875C-0021-D57C-4DC2B656E4F3}"/>
                  </a:ext>
                </a:extLst>
              </p:cNvPr>
              <p:cNvSpPr txBox="1"/>
              <p:nvPr/>
            </p:nvSpPr>
            <p:spPr>
              <a:xfrm>
                <a:off x="8079539" y="2747034"/>
                <a:ext cx="657936" cy="306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box>
                            <m:box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box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F7BB19C-875C-0021-D57C-4DC2B656E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539" y="2747034"/>
                <a:ext cx="657936" cy="306366"/>
              </a:xfrm>
              <a:prstGeom prst="rect">
                <a:avLst/>
              </a:prstGeom>
              <a:blipFill>
                <a:blip r:embed="rId16"/>
                <a:stretch>
                  <a:fillRect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00649BD-14D8-E3A0-6D3C-95E7B115C0A7}"/>
                  </a:ext>
                </a:extLst>
              </p:cNvPr>
              <p:cNvSpPr txBox="1"/>
              <p:nvPr/>
            </p:nvSpPr>
            <p:spPr>
              <a:xfrm>
                <a:off x="8358356" y="3243470"/>
                <a:ext cx="48609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00649BD-14D8-E3A0-6D3C-95E7B115C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356" y="3243470"/>
                <a:ext cx="486094" cy="246221"/>
              </a:xfrm>
              <a:prstGeom prst="rect">
                <a:avLst/>
              </a:prstGeom>
              <a:blipFill>
                <a:blip r:embed="rId17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6CC3902-E8C3-88D3-9AC8-8630F728966F}"/>
                  </a:ext>
                </a:extLst>
              </p:cNvPr>
              <p:cNvSpPr txBox="1"/>
              <p:nvPr/>
            </p:nvSpPr>
            <p:spPr>
              <a:xfrm>
                <a:off x="7421033" y="2556964"/>
                <a:ext cx="657937" cy="3048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box>
                            <m:box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box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6CC3902-E8C3-88D3-9AC8-8630F7289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033" y="2556964"/>
                <a:ext cx="657937" cy="304827"/>
              </a:xfrm>
              <a:prstGeom prst="rect">
                <a:avLst/>
              </a:prstGeom>
              <a:blipFill>
                <a:blip r:embed="rId18"/>
                <a:stretch>
                  <a:fillRect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F1D81B9-5C24-1235-09DA-DD976FDD60CD}"/>
                  </a:ext>
                </a:extLst>
              </p:cNvPr>
              <p:cNvSpPr txBox="1"/>
              <p:nvPr/>
            </p:nvSpPr>
            <p:spPr>
              <a:xfrm>
                <a:off x="6912608" y="2739283"/>
                <a:ext cx="523157" cy="2890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box>
                            <m:box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F1D81B9-5C24-1235-09DA-DD976FDD6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608" y="2739283"/>
                <a:ext cx="523157" cy="289053"/>
              </a:xfrm>
              <a:prstGeom prst="rect">
                <a:avLst/>
              </a:prstGeom>
              <a:blipFill>
                <a:blip r:embed="rId19"/>
                <a:stretch>
                  <a:fillRect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A3DA536-050C-BAE5-E936-A55521A89E14}"/>
                  </a:ext>
                </a:extLst>
              </p:cNvPr>
              <p:cNvSpPr txBox="1"/>
              <p:nvPr/>
            </p:nvSpPr>
            <p:spPr>
              <a:xfrm>
                <a:off x="6610174" y="3184450"/>
                <a:ext cx="523157" cy="287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box>
                            <m:box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A3DA536-050C-BAE5-E936-A55521A89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174" y="3184450"/>
                <a:ext cx="523157" cy="287771"/>
              </a:xfrm>
              <a:prstGeom prst="rect">
                <a:avLst/>
              </a:prstGeom>
              <a:blipFill>
                <a:blip r:embed="rId20"/>
                <a:stretch>
                  <a:fillRect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3C0DD11-BAA6-98BC-2ACA-3539909A7604}"/>
                  </a:ext>
                </a:extLst>
              </p:cNvPr>
              <p:cNvSpPr txBox="1"/>
              <p:nvPr/>
            </p:nvSpPr>
            <p:spPr>
              <a:xfrm>
                <a:off x="6751527" y="3996210"/>
                <a:ext cx="763607" cy="2890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box>
                            <m:box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3C0DD11-BAA6-98BC-2ACA-3539909A7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527" y="3996210"/>
                <a:ext cx="763607" cy="289053"/>
              </a:xfrm>
              <a:prstGeom prst="rect">
                <a:avLst/>
              </a:prstGeom>
              <a:blipFill>
                <a:blip r:embed="rId21"/>
                <a:stretch>
                  <a:fillRect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6D78AB9-F2A5-4763-7D3A-FB4D7AFA3AB1}"/>
                  </a:ext>
                </a:extLst>
              </p:cNvPr>
              <p:cNvSpPr txBox="1"/>
              <p:nvPr/>
            </p:nvSpPr>
            <p:spPr>
              <a:xfrm>
                <a:off x="7515134" y="4129825"/>
                <a:ext cx="898387" cy="3048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box>
                            <m:box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box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6D78AB9-F2A5-4763-7D3A-FB4D7AFA3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134" y="4129825"/>
                <a:ext cx="898387" cy="304827"/>
              </a:xfrm>
              <a:prstGeom prst="rect">
                <a:avLst/>
              </a:prstGeom>
              <a:blipFill>
                <a:blip r:embed="rId22"/>
                <a:stretch>
                  <a:fillRect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10F3DAE-6347-4EE1-5C8C-1C50C7EB0303}"/>
                  </a:ext>
                </a:extLst>
              </p:cNvPr>
              <p:cNvSpPr txBox="1"/>
              <p:nvPr/>
            </p:nvSpPr>
            <p:spPr>
              <a:xfrm>
                <a:off x="8152209" y="3812450"/>
                <a:ext cx="898387" cy="306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box>
                            <m:box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box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10F3DAE-6347-4EE1-5C8C-1C50C7EB0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209" y="3812450"/>
                <a:ext cx="898387" cy="306366"/>
              </a:xfrm>
              <a:prstGeom prst="rect">
                <a:avLst/>
              </a:prstGeom>
              <a:blipFill>
                <a:blip r:embed="rId23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01C0426-E801-F1FB-55AC-565CFC52E12B}"/>
                  </a:ext>
                </a:extLst>
              </p:cNvPr>
              <p:cNvSpPr txBox="1"/>
              <p:nvPr/>
            </p:nvSpPr>
            <p:spPr>
              <a:xfrm>
                <a:off x="8365493" y="3493052"/>
                <a:ext cx="68659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01C0426-E801-F1FB-55AC-565CFC52E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493" y="3493052"/>
                <a:ext cx="686598" cy="246221"/>
              </a:xfrm>
              <a:prstGeom prst="rect">
                <a:avLst/>
              </a:prstGeom>
              <a:blipFill>
                <a:blip r:embed="rId24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009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/>
      <p:bldP spid="28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3C1CC46-F888-9BE0-80E1-B12838D92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78" y="1813811"/>
            <a:ext cx="8382000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BBAFBE-9C4C-A006-E403-20C1EBD4FBBA}"/>
              </a:ext>
            </a:extLst>
          </p:cNvPr>
          <p:cNvSpPr/>
          <p:nvPr/>
        </p:nvSpPr>
        <p:spPr>
          <a:xfrm>
            <a:off x="274308" y="1752520"/>
            <a:ext cx="8195924" cy="684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906F58-7EBD-DD66-F8E9-D85BE7298804}"/>
              </a:ext>
            </a:extLst>
          </p:cNvPr>
          <p:cNvSpPr/>
          <p:nvPr/>
        </p:nvSpPr>
        <p:spPr>
          <a:xfrm>
            <a:off x="8116978" y="4785611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9A49FA-7A6F-4AB5-AE62-C87D77EF579B}"/>
              </a:ext>
            </a:extLst>
          </p:cNvPr>
          <p:cNvSpPr/>
          <p:nvPr/>
        </p:nvSpPr>
        <p:spPr>
          <a:xfrm>
            <a:off x="4345078" y="2819105"/>
            <a:ext cx="533626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B7902D-A902-F6D4-7F3C-94970B70612C}"/>
              </a:ext>
            </a:extLst>
          </p:cNvPr>
          <p:cNvSpPr/>
          <p:nvPr/>
        </p:nvSpPr>
        <p:spPr>
          <a:xfrm>
            <a:off x="268378" y="3414011"/>
            <a:ext cx="3352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5A9011-2527-338C-38DE-F85790349560}"/>
              </a:ext>
            </a:extLst>
          </p:cNvPr>
          <p:cNvSpPr/>
          <p:nvPr/>
        </p:nvSpPr>
        <p:spPr>
          <a:xfrm>
            <a:off x="3346457" y="4017395"/>
            <a:ext cx="3352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14F611-EEC2-7A01-22AD-ED9F211710ED}"/>
              </a:ext>
            </a:extLst>
          </p:cNvPr>
          <p:cNvSpPr/>
          <p:nvPr/>
        </p:nvSpPr>
        <p:spPr>
          <a:xfrm>
            <a:off x="268378" y="4633211"/>
            <a:ext cx="6629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706136C3-8A6F-A218-7D3A-89B093589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239843"/>
            <a:ext cx="5866160" cy="100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B479E40-1E4C-BDAD-F2B3-D3859BF66CD4}"/>
              </a:ext>
            </a:extLst>
          </p:cNvPr>
          <p:cNvSpPr/>
          <p:nvPr/>
        </p:nvSpPr>
        <p:spPr>
          <a:xfrm>
            <a:off x="181970" y="239842"/>
            <a:ext cx="1401612" cy="365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8B510F1F-9A9A-5261-0F07-BFB3B3821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48" y="1289854"/>
            <a:ext cx="1087822" cy="42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">
            <a:extLst>
              <a:ext uri="{FF2B5EF4-FFF2-40B4-BE49-F238E27FC236}">
                <a16:creationId xmlns:a16="http://schemas.microsoft.com/office/drawing/2014/main" id="{8CB65371-94A0-7F34-8029-349D172F0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00811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aphicFrame>
        <p:nvGraphicFramePr>
          <p:cNvPr id="17" name="Object 6">
            <a:extLst>
              <a:ext uri="{FF2B5EF4-FFF2-40B4-BE49-F238E27FC236}">
                <a16:creationId xmlns:a16="http://schemas.microsoft.com/office/drawing/2014/main" id="{98833B80-6450-1452-B916-07223EFAEC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362505"/>
              </p:ext>
            </p:extLst>
          </p:nvPr>
        </p:nvGraphicFramePr>
        <p:xfrm>
          <a:off x="406562" y="4109052"/>
          <a:ext cx="210343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9720" imgH="279360" progId="Equation.DSMT4">
                  <p:embed/>
                </p:oleObj>
              </mc:Choice>
              <mc:Fallback>
                <p:oleObj name="Equation" r:id="rId5" imgW="1269720" imgH="279360" progId="Equation.DSMT4">
                  <p:embed/>
                  <p:pic>
                    <p:nvPicPr>
                      <p:cNvPr id="20" name="Object 6">
                        <a:extLst>
                          <a:ext uri="{FF2B5EF4-FFF2-40B4-BE49-F238E27FC236}">
                            <a16:creationId xmlns:a16="http://schemas.microsoft.com/office/drawing/2014/main" id="{7D85292B-A187-3DF5-C819-ED00A2BF22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562" y="4109052"/>
                        <a:ext cx="2103437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 descr="A graph of a circle&#10;&#10;Description automatically generated">
            <a:extLst>
              <a:ext uri="{FF2B5EF4-FFF2-40B4-BE49-F238E27FC236}">
                <a16:creationId xmlns:a16="http://schemas.microsoft.com/office/drawing/2014/main" id="{C63A7708-8A73-6CC5-20DA-B505A65F62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27" y="2773711"/>
            <a:ext cx="3719000" cy="3719000"/>
          </a:xfrm>
          <a:prstGeom prst="rect">
            <a:avLst/>
          </a:prstGeom>
        </p:spPr>
      </p:pic>
      <p:pic>
        <p:nvPicPr>
          <p:cNvPr id="20" name="Picture 19" descr="A graph of a circle with points in the center&#10;&#10;Description automatically generated">
            <a:extLst>
              <a:ext uri="{FF2B5EF4-FFF2-40B4-BE49-F238E27FC236}">
                <a16:creationId xmlns:a16="http://schemas.microsoft.com/office/drawing/2014/main" id="{A442D44D-E22F-B8B7-02AD-96CB74D1A0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919" y="2758289"/>
            <a:ext cx="3740399" cy="374039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18469F8-D0DB-1D2C-66D9-55702C56657C}"/>
              </a:ext>
            </a:extLst>
          </p:cNvPr>
          <p:cNvSpPr/>
          <p:nvPr/>
        </p:nvSpPr>
        <p:spPr>
          <a:xfrm>
            <a:off x="1898657" y="2889968"/>
            <a:ext cx="2262717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aphicFrame>
        <p:nvGraphicFramePr>
          <p:cNvPr id="22" name="Object 6">
            <a:extLst>
              <a:ext uri="{FF2B5EF4-FFF2-40B4-BE49-F238E27FC236}">
                <a16:creationId xmlns:a16="http://schemas.microsoft.com/office/drawing/2014/main" id="{5B6EAF5A-5BBE-5F1C-6B7C-1C85FF1BF7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939198"/>
              </p:ext>
            </p:extLst>
          </p:nvPr>
        </p:nvGraphicFramePr>
        <p:xfrm>
          <a:off x="280815" y="2689814"/>
          <a:ext cx="863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20560" imgH="393480" progId="Equation.DSMT4">
                  <p:embed/>
                </p:oleObj>
              </mc:Choice>
              <mc:Fallback>
                <p:oleObj name="Equation" r:id="rId9" imgW="520560" imgH="393480" progId="Equation.DSMT4">
                  <p:embed/>
                  <p:pic>
                    <p:nvPicPr>
                      <p:cNvPr id="17" name="Object 6">
                        <a:extLst>
                          <a:ext uri="{FF2B5EF4-FFF2-40B4-BE49-F238E27FC236}">
                            <a16:creationId xmlns:a16="http://schemas.microsoft.com/office/drawing/2014/main" id="{98833B80-6450-1452-B916-07223EFAEC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15" y="2689814"/>
                        <a:ext cx="8636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6">
            <a:extLst>
              <a:ext uri="{FF2B5EF4-FFF2-40B4-BE49-F238E27FC236}">
                <a16:creationId xmlns:a16="http://schemas.microsoft.com/office/drawing/2014/main" id="{AFD3F56D-BAC1-43BC-ED21-C8BC8CF4B2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923323"/>
              </p:ext>
            </p:extLst>
          </p:nvPr>
        </p:nvGraphicFramePr>
        <p:xfrm>
          <a:off x="1645068" y="2826419"/>
          <a:ext cx="82232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95000" imgH="203040" progId="Equation.DSMT4">
                  <p:embed/>
                </p:oleObj>
              </mc:Choice>
              <mc:Fallback>
                <p:oleObj name="Equation" r:id="rId11" imgW="495000" imgH="203040" progId="Equation.DSMT4">
                  <p:embed/>
                  <p:pic>
                    <p:nvPicPr>
                      <p:cNvPr id="22" name="Object 6">
                        <a:extLst>
                          <a:ext uri="{FF2B5EF4-FFF2-40B4-BE49-F238E27FC236}">
                            <a16:creationId xmlns:a16="http://schemas.microsoft.com/office/drawing/2014/main" id="{5B6EAF5A-5BBE-5F1C-6B7C-1C85FF1BF7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5068" y="2826419"/>
                        <a:ext cx="822325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>
            <a:extLst>
              <a:ext uri="{FF2B5EF4-FFF2-40B4-BE49-F238E27FC236}">
                <a16:creationId xmlns:a16="http://schemas.microsoft.com/office/drawing/2014/main" id="{136420E4-043D-9B74-7470-59EFA1A984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437314"/>
              </p:ext>
            </p:extLst>
          </p:nvPr>
        </p:nvGraphicFramePr>
        <p:xfrm>
          <a:off x="3039534" y="2837636"/>
          <a:ext cx="13081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87320" imgH="228600" progId="Equation.DSMT4">
                  <p:embed/>
                </p:oleObj>
              </mc:Choice>
              <mc:Fallback>
                <p:oleObj name="Equation" r:id="rId13" imgW="787320" imgH="228600" progId="Equation.DSMT4">
                  <p:embed/>
                  <p:pic>
                    <p:nvPicPr>
                      <p:cNvPr id="23" name="Object 6">
                        <a:extLst>
                          <a:ext uri="{FF2B5EF4-FFF2-40B4-BE49-F238E27FC236}">
                            <a16:creationId xmlns:a16="http://schemas.microsoft.com/office/drawing/2014/main" id="{AFD3F56D-BAC1-43BC-ED21-C8BC8CF4B2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9534" y="2837636"/>
                        <a:ext cx="130810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BE295767-E887-7CA5-86D1-0631E15F387C}"/>
              </a:ext>
            </a:extLst>
          </p:cNvPr>
          <p:cNvSpPr/>
          <p:nvPr/>
        </p:nvSpPr>
        <p:spPr>
          <a:xfrm flipV="1">
            <a:off x="4953149" y="2871934"/>
            <a:ext cx="2233713" cy="351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638EB2-AD1D-CD47-8C0F-06CD51320D96}"/>
              </a:ext>
            </a:extLst>
          </p:cNvPr>
          <p:cNvSpPr/>
          <p:nvPr/>
        </p:nvSpPr>
        <p:spPr>
          <a:xfrm>
            <a:off x="7640405" y="2074863"/>
            <a:ext cx="1137085" cy="435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0039F1B-54F5-0938-1763-B45D4B670D49}"/>
              </a:ext>
            </a:extLst>
          </p:cNvPr>
          <p:cNvSpPr/>
          <p:nvPr/>
        </p:nvSpPr>
        <p:spPr>
          <a:xfrm>
            <a:off x="328889" y="2354114"/>
            <a:ext cx="1137085" cy="349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5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21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D2D61AF3-35AC-98BE-3333-1858F43B2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260429"/>
            <a:ext cx="62710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a summary of the different forms of equation are: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8">
                <a:extLst>
                  <a:ext uri="{FF2B5EF4-FFF2-40B4-BE49-F238E27FC236}">
                    <a16:creationId xmlns:a16="http://schemas.microsoft.com/office/drawing/2014/main" id="{F74D29E9-3CA1-31BE-4BAC-1AA4AED920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1970" y="828915"/>
                <a:ext cx="283000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1.) Functions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8">
                <a:extLst>
                  <a:ext uri="{FF2B5EF4-FFF2-40B4-BE49-F238E27FC236}">
                    <a16:creationId xmlns:a16="http://schemas.microsoft.com/office/drawing/2014/main" id="{F74D29E9-3CA1-31BE-4BAC-1AA4AED92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970" y="828915"/>
                <a:ext cx="2830005" cy="430887"/>
              </a:xfrm>
              <a:prstGeom prst="rect">
                <a:avLst/>
              </a:prstGeom>
              <a:blipFill>
                <a:blip r:embed="rId2"/>
                <a:stretch>
                  <a:fillRect l="-2802" t="-9859" r="-431" b="-2676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8">
                <a:extLst>
                  <a:ext uri="{FF2B5EF4-FFF2-40B4-BE49-F238E27FC236}">
                    <a16:creationId xmlns:a16="http://schemas.microsoft.com/office/drawing/2014/main" id="{D08FBD17-41C2-827D-E2C5-918D40314A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1969" y="1478620"/>
                <a:ext cx="3238707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2.) Parametric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8">
                <a:extLst>
                  <a:ext uri="{FF2B5EF4-FFF2-40B4-BE49-F238E27FC236}">
                    <a16:creationId xmlns:a16="http://schemas.microsoft.com/office/drawing/2014/main" id="{D08FBD17-41C2-827D-E2C5-918D40314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969" y="1478620"/>
                <a:ext cx="3238707" cy="430887"/>
              </a:xfrm>
              <a:prstGeom prst="rect">
                <a:avLst/>
              </a:prstGeom>
              <a:blipFill>
                <a:blip r:embed="rId3"/>
                <a:stretch>
                  <a:fillRect l="-2448" t="-10000" r="-188" b="-2857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8">
                <a:extLst>
                  <a:ext uri="{FF2B5EF4-FFF2-40B4-BE49-F238E27FC236}">
                    <a16:creationId xmlns:a16="http://schemas.microsoft.com/office/drawing/2014/main" id="{BFD18F61-B84A-F169-1553-992595BE6D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011" y="2096241"/>
                <a:ext cx="2300694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3.) Polar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8">
                <a:extLst>
                  <a:ext uri="{FF2B5EF4-FFF2-40B4-BE49-F238E27FC236}">
                    <a16:creationId xmlns:a16="http://schemas.microsoft.com/office/drawing/2014/main" id="{BFD18F61-B84A-F169-1553-992595BE6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011" y="2096241"/>
                <a:ext cx="2300694" cy="430887"/>
              </a:xfrm>
              <a:prstGeom prst="rect">
                <a:avLst/>
              </a:prstGeom>
              <a:blipFill>
                <a:blip r:embed="rId4"/>
                <a:stretch>
                  <a:fillRect l="-3439" t="-9859" b="-2676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8">
            <a:extLst>
              <a:ext uri="{FF2B5EF4-FFF2-40B4-BE49-F238E27FC236}">
                <a16:creationId xmlns:a16="http://schemas.microsoft.com/office/drawing/2014/main" id="{B3152032-F280-655F-D4A8-D9FE01032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3270941"/>
            <a:ext cx="186140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to come!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8">
                <a:extLst>
                  <a:ext uri="{FF2B5EF4-FFF2-40B4-BE49-F238E27FC236}">
                    <a16:creationId xmlns:a16="http://schemas.microsoft.com/office/drawing/2014/main" id="{292108FA-B711-042F-1CA8-5360AD8757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012" y="2701450"/>
                <a:ext cx="372345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4.)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8">
                <a:extLst>
                  <a:ext uri="{FF2B5EF4-FFF2-40B4-BE49-F238E27FC236}">
                    <a16:creationId xmlns:a16="http://schemas.microsoft.com/office/drawing/2014/main" id="{292108FA-B711-042F-1CA8-5360AD875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012" y="2701450"/>
                <a:ext cx="3723455" cy="430887"/>
              </a:xfrm>
              <a:prstGeom prst="rect">
                <a:avLst/>
              </a:prstGeom>
              <a:blipFill>
                <a:blip r:embed="rId5"/>
                <a:stretch>
                  <a:fillRect l="-2128" t="-9859" b="-2816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1A726B76-CF05-2964-6704-339BB751DD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0607" y="3486384"/>
            <a:ext cx="3974672" cy="299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88866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AFB826-20C3-E7B1-628C-9DD76D17E62D}"/>
              </a:ext>
            </a:extLst>
          </p:cNvPr>
          <p:cNvSpPr/>
          <p:nvPr/>
        </p:nvSpPr>
        <p:spPr>
          <a:xfrm>
            <a:off x="181970" y="239842"/>
            <a:ext cx="1401612" cy="365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15A932FD-450F-D09F-BCF6-7E3B00E89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48" y="1289854"/>
            <a:ext cx="1087822" cy="42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30413E47-18B7-A9DE-3E95-5712FCF17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00811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5C94F38-74BB-73EC-E430-926845B442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584598"/>
              </p:ext>
            </p:extLst>
          </p:nvPr>
        </p:nvGraphicFramePr>
        <p:xfrm>
          <a:off x="246502" y="531813"/>
          <a:ext cx="68707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12920" imgH="457200" progId="Equation.DSMT4">
                  <p:embed/>
                </p:oleObj>
              </mc:Choice>
              <mc:Fallback>
                <p:oleObj name="Equation" r:id="rId3" imgW="4012920" imgH="4572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AE7893A2-F752-035A-2EEC-FB62646176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02" y="531813"/>
                        <a:ext cx="687070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AD1AF456-B378-B7B2-E16D-5582488DB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232" y="2503862"/>
            <a:ext cx="3105150" cy="2343150"/>
          </a:xfrm>
          <a:prstGeom prst="rect">
            <a:avLst/>
          </a:prstGeom>
        </p:spPr>
      </p:pic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144D2814-C801-1681-F27D-6EF0D5BCED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776476"/>
              </p:ext>
            </p:extLst>
          </p:nvPr>
        </p:nvGraphicFramePr>
        <p:xfrm>
          <a:off x="237148" y="1661433"/>
          <a:ext cx="4522788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41320" imgH="457200" progId="Equation.DSMT4">
                  <p:embed/>
                </p:oleObj>
              </mc:Choice>
              <mc:Fallback>
                <p:oleObj name="Equation" r:id="rId6" imgW="2641320" imgH="4572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5C94F38-74BB-73EC-E430-926845B442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148" y="1661433"/>
                        <a:ext cx="4522788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01D64DDB-8986-1D0E-8A97-F69BA1D131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148" y="2506011"/>
            <a:ext cx="3105150" cy="23431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6A4735B-C092-394A-AC7E-F25BB1F572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9746" y="2503862"/>
            <a:ext cx="3105150" cy="23431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0E0DEA0-B5AE-9F15-2E17-CB2FF72F1C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9423" y="2508747"/>
            <a:ext cx="3105150" cy="23431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F66A37D-657A-4497-9357-E0164FB2B1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9100" y="2502668"/>
            <a:ext cx="3105150" cy="23431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B960CD-92F3-8EC1-F470-B29BFB80BB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8650" y="2504817"/>
            <a:ext cx="3105150" cy="23431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A857ED2-8A1B-880B-82CD-E456145A7AC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7148" y="2502320"/>
            <a:ext cx="3105150" cy="23431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1250DA9-8ED6-DF30-3438-F253E0D927B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7148" y="2504469"/>
            <a:ext cx="3105150" cy="2343150"/>
          </a:xfrm>
          <a:prstGeom prst="rect">
            <a:avLst/>
          </a:prstGeom>
        </p:spPr>
      </p:pic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F57DB5F0-D8C6-33F1-647E-332D76B288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882256"/>
              </p:ext>
            </p:extLst>
          </p:nvPr>
        </p:nvGraphicFramePr>
        <p:xfrm>
          <a:off x="3644875" y="2502080"/>
          <a:ext cx="1195387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98400" imgH="228600" progId="Equation.DSMT4">
                  <p:embed/>
                </p:oleObj>
              </mc:Choice>
              <mc:Fallback>
                <p:oleObj name="Equation" r:id="rId15" imgW="698400" imgH="2286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144D2814-C801-1681-F27D-6EF0D5BCED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875" y="2502080"/>
                        <a:ext cx="1195387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89CECEC2-7496-A52F-E8CF-5789A35B2D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726117"/>
              </p:ext>
            </p:extLst>
          </p:nvPr>
        </p:nvGraphicFramePr>
        <p:xfrm>
          <a:off x="3624237" y="2908066"/>
          <a:ext cx="123825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23600" imgH="419040" progId="Equation.DSMT4">
                  <p:embed/>
                </p:oleObj>
              </mc:Choice>
              <mc:Fallback>
                <p:oleObj name="Equation" r:id="rId17" imgW="723600" imgH="41904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F57DB5F0-D8C6-33F1-647E-332D76B288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4237" y="2908066"/>
                        <a:ext cx="1238250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32">
            <a:extLst>
              <a:ext uri="{FF2B5EF4-FFF2-40B4-BE49-F238E27FC236}">
                <a16:creationId xmlns:a16="http://schemas.microsoft.com/office/drawing/2014/main" id="{149B3C4E-884F-E4CF-9B2C-1A1747F5514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7148" y="2508747"/>
            <a:ext cx="3105150" cy="2343150"/>
          </a:xfrm>
          <a:prstGeom prst="rect">
            <a:avLst/>
          </a:prstGeom>
        </p:spPr>
      </p:pic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6DAECC04-1580-64A6-F108-10A8EF97F7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657868"/>
              </p:ext>
            </p:extLst>
          </p:nvPr>
        </p:nvGraphicFramePr>
        <p:xfrm>
          <a:off x="3644875" y="3673895"/>
          <a:ext cx="123825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23600" imgH="419040" progId="Equation.DSMT4">
                  <p:embed/>
                </p:oleObj>
              </mc:Choice>
              <mc:Fallback>
                <p:oleObj name="Equation" r:id="rId20" imgW="723600" imgH="41904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89CECEC2-7496-A52F-E8CF-5789A35B2D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875" y="3673895"/>
                        <a:ext cx="1238250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0FD888D7-3A56-D23A-9EBD-D73360E5EB2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1219" y="2502630"/>
            <a:ext cx="3105150" cy="234315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700ED87-D8E9-09DF-B3CE-A080C435B0E5}"/>
              </a:ext>
            </a:extLst>
          </p:cNvPr>
          <p:cNvCxnSpPr>
            <a:cxnSpLocks/>
          </p:cNvCxnSpPr>
          <p:nvPr/>
        </p:nvCxnSpPr>
        <p:spPr>
          <a:xfrm flipV="1">
            <a:off x="5879719" y="1584059"/>
            <a:ext cx="0" cy="507373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3CAC2057-28C6-D588-5DD6-414F754001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25400"/>
              </p:ext>
            </p:extLst>
          </p:nvPr>
        </p:nvGraphicFramePr>
        <p:xfrm>
          <a:off x="237148" y="4944417"/>
          <a:ext cx="539273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149280" imgH="431640" progId="Equation.DSMT4">
                  <p:embed/>
                </p:oleObj>
              </mc:Choice>
              <mc:Fallback>
                <p:oleObj name="Equation" r:id="rId23" imgW="3149280" imgH="4316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5C94F38-74BB-73EC-E430-926845B442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148" y="4944417"/>
                        <a:ext cx="5392737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F07D423A-5A7F-E1BE-78B7-D1E23F988E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697601"/>
              </p:ext>
            </p:extLst>
          </p:nvPr>
        </p:nvGraphicFramePr>
        <p:xfrm>
          <a:off x="781059" y="5573562"/>
          <a:ext cx="1042988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609480" imgH="393480" progId="Equation.DSMT4">
                  <p:embed/>
                </p:oleObj>
              </mc:Choice>
              <mc:Fallback>
                <p:oleObj name="Equation" r:id="rId25" imgW="609480" imgH="39348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6DAECC04-1580-64A6-F108-10A8EF97F7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9" y="5573562"/>
                        <a:ext cx="1042988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59C2A5B3-E17A-D61E-280E-CB2C057BE5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904620"/>
              </p:ext>
            </p:extLst>
          </p:nvPr>
        </p:nvGraphicFramePr>
        <p:xfrm>
          <a:off x="3057525" y="5537639"/>
          <a:ext cx="102076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596880" imgH="393480" progId="Equation.DSMT4">
                  <p:embed/>
                </p:oleObj>
              </mc:Choice>
              <mc:Fallback>
                <p:oleObj name="Equation" r:id="rId27" imgW="596880" imgH="39348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F07D423A-5A7F-E1BE-78B7-D1E23F988E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525" y="5537639"/>
                        <a:ext cx="1020763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7391E108-3894-A186-E8F9-0209A33674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142562"/>
              </p:ext>
            </p:extLst>
          </p:nvPr>
        </p:nvGraphicFramePr>
        <p:xfrm>
          <a:off x="748707" y="6277989"/>
          <a:ext cx="11525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672840" imgH="177480" progId="Equation.DSMT4">
                  <p:embed/>
                </p:oleObj>
              </mc:Choice>
              <mc:Fallback>
                <p:oleObj name="Equation" r:id="rId29" imgW="672840" imgH="17748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F07D423A-5A7F-E1BE-78B7-D1E23F988E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707" y="6277989"/>
                        <a:ext cx="11525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7E373E74-CA91-06F5-B41E-E7007900FB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944575"/>
              </p:ext>
            </p:extLst>
          </p:nvPr>
        </p:nvGraphicFramePr>
        <p:xfrm>
          <a:off x="3019425" y="6256338"/>
          <a:ext cx="113030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660240" imgH="203040" progId="Equation.DSMT4">
                  <p:embed/>
                </p:oleObj>
              </mc:Choice>
              <mc:Fallback>
                <p:oleObj name="Equation" r:id="rId31" imgW="660240" imgH="20304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7391E108-3894-A186-E8F9-0209A33674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425" y="6256338"/>
                        <a:ext cx="1130300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54CAB6D0-18FD-673E-2530-868AB076F9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293055"/>
              </p:ext>
            </p:extLst>
          </p:nvPr>
        </p:nvGraphicFramePr>
        <p:xfrm>
          <a:off x="6059606" y="1501031"/>
          <a:ext cx="37623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2197080" imgH="228600" progId="Equation.DSMT4">
                  <p:embed/>
                </p:oleObj>
              </mc:Choice>
              <mc:Fallback>
                <p:oleObj name="Equation" r:id="rId33" imgW="219708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5C94F38-74BB-73EC-E430-926845B442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9606" y="1501031"/>
                        <a:ext cx="376237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6CDC6A0F-E340-A823-BBA2-3957020588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375221"/>
              </p:ext>
            </p:extLst>
          </p:nvPr>
        </p:nvGraphicFramePr>
        <p:xfrm>
          <a:off x="6059606" y="1865331"/>
          <a:ext cx="26320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536480" imgH="279360" progId="Equation.DSMT4">
                  <p:embed/>
                </p:oleObj>
              </mc:Choice>
              <mc:Fallback>
                <p:oleObj name="Equation" r:id="rId35" imgW="1536480" imgH="27936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54CAB6D0-18FD-673E-2530-868AB076F9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9606" y="1865331"/>
                        <a:ext cx="26320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879A2492-FCDD-219E-206D-8732DDDDAD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962712"/>
              </p:ext>
            </p:extLst>
          </p:nvPr>
        </p:nvGraphicFramePr>
        <p:xfrm>
          <a:off x="6096000" y="2382502"/>
          <a:ext cx="24574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434960" imgH="203040" progId="Equation.DSMT4">
                  <p:embed/>
                </p:oleObj>
              </mc:Choice>
              <mc:Fallback>
                <p:oleObj name="Equation" r:id="rId37" imgW="1434960" imgH="20304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6CDC6A0F-E340-A823-BBA2-3957020588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382502"/>
                        <a:ext cx="24574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E243BE26-B824-E250-885F-80C40AF2B1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635615"/>
              </p:ext>
            </p:extLst>
          </p:nvPr>
        </p:nvGraphicFramePr>
        <p:xfrm>
          <a:off x="6091238" y="2799692"/>
          <a:ext cx="23923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396800" imgH="279360" progId="Equation.DSMT4">
                  <p:embed/>
                </p:oleObj>
              </mc:Choice>
              <mc:Fallback>
                <p:oleObj name="Equation" r:id="rId39" imgW="1396800" imgH="27936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879A2492-FCDD-219E-206D-8732DDDDAD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1238" y="2799692"/>
                        <a:ext cx="239236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2C0B2F4C-99C7-1921-05A3-AD2B8A4707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93748"/>
              </p:ext>
            </p:extLst>
          </p:nvPr>
        </p:nvGraphicFramePr>
        <p:xfrm>
          <a:off x="6091592" y="3328131"/>
          <a:ext cx="173990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1015920" imgH="253800" progId="Equation.DSMT4">
                  <p:embed/>
                </p:oleObj>
              </mc:Choice>
              <mc:Fallback>
                <p:oleObj name="Equation" r:id="rId41" imgW="1015920" imgH="25380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E243BE26-B824-E250-885F-80C40AF2B1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1592" y="3328131"/>
                        <a:ext cx="173990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54A26A30-890D-3F28-6667-DAAD243BA3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169099"/>
              </p:ext>
            </p:extLst>
          </p:nvPr>
        </p:nvGraphicFramePr>
        <p:xfrm>
          <a:off x="6129554" y="3813707"/>
          <a:ext cx="14144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825480" imgH="419040" progId="Equation.DSMT4">
                  <p:embed/>
                </p:oleObj>
              </mc:Choice>
              <mc:Fallback>
                <p:oleObj name="Equation" r:id="rId43" imgW="825480" imgH="41904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2C0B2F4C-99C7-1921-05A3-AD2B8A4707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9554" y="3813707"/>
                        <a:ext cx="141446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3FFBD92D-287B-AB7F-34E8-FC04A5D1CD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474305"/>
              </p:ext>
            </p:extLst>
          </p:nvPr>
        </p:nvGraphicFramePr>
        <p:xfrm>
          <a:off x="6136251" y="4641078"/>
          <a:ext cx="152241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888840" imgH="228600" progId="Equation.DSMT4">
                  <p:embed/>
                </p:oleObj>
              </mc:Choice>
              <mc:Fallback>
                <p:oleObj name="Equation" r:id="rId45" imgW="888840" imgH="22860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54A26A30-890D-3F28-6667-DAAD243BA3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6251" y="4641078"/>
                        <a:ext cx="1522413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0F2F50DA-470B-626D-64AF-1A7A066DCE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125602"/>
              </p:ext>
            </p:extLst>
          </p:nvPr>
        </p:nvGraphicFramePr>
        <p:xfrm>
          <a:off x="6242836" y="5124450"/>
          <a:ext cx="171767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1002960" imgH="253800" progId="Equation.DSMT4">
                  <p:embed/>
                </p:oleObj>
              </mc:Choice>
              <mc:Fallback>
                <p:oleObj name="Equation" r:id="rId47" imgW="1002960" imgH="25380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3FFBD92D-287B-AB7F-34E8-FC04A5D1CD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2836" y="5124450"/>
                        <a:ext cx="1717675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" name="Picture 54">
            <a:extLst>
              <a:ext uri="{FF2B5EF4-FFF2-40B4-BE49-F238E27FC236}">
                <a16:creationId xmlns:a16="http://schemas.microsoft.com/office/drawing/2014/main" id="{CE6A7A64-50D2-2A90-18B1-84E7A47DD0A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460329" y="3688590"/>
            <a:ext cx="3105150" cy="234315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0DD62FA-5111-0A98-F3B8-F7A593D57E8B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460329" y="3692170"/>
            <a:ext cx="3105150" cy="234315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70817535-D555-AC3F-1AB0-D1F1AFABCAD5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460329" y="3684759"/>
            <a:ext cx="3105150" cy="234315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7A74AAD5-354A-1EC2-42B4-D50F9914E08D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8462498" y="3688773"/>
            <a:ext cx="3105150" cy="234315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2125A95-7739-9486-CB80-A9F1EFF5A1E1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8460329" y="3691793"/>
            <a:ext cx="3105150" cy="234315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A45DD75-D17E-DD38-9F05-936EA2052098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8467363" y="3683697"/>
            <a:ext cx="3105150" cy="234315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486E7EC-C14C-157C-1D6B-A05C7361A2D3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8460329" y="3684576"/>
            <a:ext cx="3105150" cy="234315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4E92DA64-4562-4A90-D64D-6DFBF9820DDA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8467363" y="3686529"/>
            <a:ext cx="3105150" cy="234315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FBA7FE9C-9AC1-040C-53BF-BC3C16AF5E11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8460329" y="3692618"/>
            <a:ext cx="3105150" cy="234315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D04AD6B-8A01-8B4C-E5FD-BB4AAF9139EC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8467363" y="3690360"/>
            <a:ext cx="3105150" cy="234315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C173C8D6-DA39-F949-2985-C4C4F471E435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8460329" y="3683143"/>
            <a:ext cx="3105150" cy="2343150"/>
          </a:xfrm>
          <a:prstGeom prst="rect">
            <a:avLst/>
          </a:prstGeom>
        </p:spPr>
      </p:pic>
      <p:graphicFrame>
        <p:nvGraphicFramePr>
          <p:cNvPr id="90" name="Object 89">
            <a:extLst>
              <a:ext uri="{FF2B5EF4-FFF2-40B4-BE49-F238E27FC236}">
                <a16:creationId xmlns:a16="http://schemas.microsoft.com/office/drawing/2014/main" id="{D4872A34-23AF-D20D-24F1-4FCF235729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082883"/>
              </p:ext>
            </p:extLst>
          </p:nvPr>
        </p:nvGraphicFramePr>
        <p:xfrm>
          <a:off x="6265373" y="5610225"/>
          <a:ext cx="156527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9" imgW="914400" imgH="253800" progId="Equation.DSMT4">
                  <p:embed/>
                </p:oleObj>
              </mc:Choice>
              <mc:Fallback>
                <p:oleObj name="Equation" r:id="rId59" imgW="914400" imgH="25380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0F2F50DA-470B-626D-64AF-1A7A066DCE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5373" y="5610225"/>
                        <a:ext cx="1565275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8564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45576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hlinkClick r:id="rId2"/>
            <a:extLst>
              <a:ext uri="{FF2B5EF4-FFF2-40B4-BE49-F238E27FC236}">
                <a16:creationId xmlns:a16="http://schemas.microsoft.com/office/drawing/2014/main" id="{0595E3F4-AE97-CF53-10FC-47A29B634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1" y="295276"/>
            <a:ext cx="213360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FF66B95-BE34-7980-BFFA-2B38A8BC829D}"/>
              </a:ext>
            </a:extLst>
          </p:cNvPr>
          <p:cNvCxnSpPr>
            <a:cxnSpLocks/>
          </p:cNvCxnSpPr>
          <p:nvPr/>
        </p:nvCxnSpPr>
        <p:spPr>
          <a:xfrm>
            <a:off x="609600" y="3429000"/>
            <a:ext cx="1087615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E6C9E1-0219-0ABF-2118-3310EC6A061C}"/>
              </a:ext>
            </a:extLst>
          </p:cNvPr>
          <p:cNvCxnSpPr/>
          <p:nvPr/>
        </p:nvCxnSpPr>
        <p:spPr>
          <a:xfrm rot="5400000" flipH="1" flipV="1">
            <a:off x="4720525" y="2075501"/>
            <a:ext cx="2438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FE52B5-99DC-9F0F-9952-E06C2785E8C2}"/>
              </a:ext>
            </a:extLst>
          </p:cNvPr>
          <p:cNvCxnSpPr/>
          <p:nvPr/>
        </p:nvCxnSpPr>
        <p:spPr>
          <a:xfrm rot="5400000" flipH="1" flipV="1">
            <a:off x="4491925" y="5032631"/>
            <a:ext cx="28956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>
            <a:extLst>
              <a:ext uri="{FF2B5EF4-FFF2-40B4-BE49-F238E27FC236}">
                <a16:creationId xmlns:a16="http://schemas.microsoft.com/office/drawing/2014/main" id="{9E3FE9E4-4BA7-544C-3A56-A8D2D4F32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53" y="198955"/>
            <a:ext cx="7220375" cy="3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0">
            <a:extLst>
              <a:ext uri="{FF2B5EF4-FFF2-40B4-BE49-F238E27FC236}">
                <a16:creationId xmlns:a16="http://schemas.microsoft.com/office/drawing/2014/main" id="{3A3F3B6E-698F-9EB8-E134-2BE6F5813330}"/>
              </a:ext>
            </a:extLst>
          </p:cNvPr>
          <p:cNvGrpSpPr>
            <a:grpSpLocks/>
          </p:cNvGrpSpPr>
          <p:nvPr/>
        </p:nvGrpSpPr>
        <p:grpSpPr bwMode="auto">
          <a:xfrm>
            <a:off x="1268000" y="761753"/>
            <a:ext cx="3437813" cy="2501352"/>
            <a:chOff x="941550" y="914400"/>
            <a:chExt cx="3020850" cy="2411650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DF34BB7E-A88C-E48A-DB3F-D19836E3FC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550" y="914400"/>
              <a:ext cx="1600200" cy="241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321381B7-B1EA-4CEA-5542-E85FFF56B7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550" y="1600200"/>
              <a:ext cx="111585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3">
            <a:extLst>
              <a:ext uri="{FF2B5EF4-FFF2-40B4-BE49-F238E27FC236}">
                <a16:creationId xmlns:a16="http://schemas.microsoft.com/office/drawing/2014/main" id="{24CED122-729A-8434-68F0-D1C4B7473DC3}"/>
              </a:ext>
            </a:extLst>
          </p:cNvPr>
          <p:cNvGrpSpPr>
            <a:grpSpLocks/>
          </p:cNvGrpSpPr>
          <p:nvPr/>
        </p:nvGrpSpPr>
        <p:grpSpPr bwMode="auto">
          <a:xfrm>
            <a:off x="7360452" y="874252"/>
            <a:ext cx="3277987" cy="2304100"/>
            <a:chOff x="4953000" y="1066800"/>
            <a:chExt cx="3048000" cy="2286000"/>
          </a:xfrm>
        </p:grpSpPr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74D7FBDE-C85F-F8DB-22BF-4AC9235295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066800"/>
              <a:ext cx="1479612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">
              <a:extLst>
                <a:ext uri="{FF2B5EF4-FFF2-40B4-BE49-F238E27FC236}">
                  <a16:creationId xmlns:a16="http://schemas.microsoft.com/office/drawing/2014/main" id="{B6210799-807F-57B5-32DF-321D8045FF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799" y="1676400"/>
              <a:ext cx="1219201" cy="56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7">
            <a:extLst>
              <a:ext uri="{FF2B5EF4-FFF2-40B4-BE49-F238E27FC236}">
                <a16:creationId xmlns:a16="http://schemas.microsoft.com/office/drawing/2014/main" id="{E327C3EE-D94F-C55A-DE92-D4D1BF30E652}"/>
              </a:ext>
            </a:extLst>
          </p:cNvPr>
          <p:cNvGrpSpPr>
            <a:grpSpLocks/>
          </p:cNvGrpSpPr>
          <p:nvPr/>
        </p:nvGrpSpPr>
        <p:grpSpPr bwMode="auto">
          <a:xfrm>
            <a:off x="1336431" y="3767649"/>
            <a:ext cx="3634670" cy="2712781"/>
            <a:chOff x="914400" y="3783339"/>
            <a:chExt cx="3200400" cy="2465061"/>
          </a:xfrm>
        </p:grpSpPr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4829F58D-03E1-BB67-22BD-F7DAD34A33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3783339"/>
              <a:ext cx="1676400" cy="2465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9">
              <a:extLst>
                <a:ext uri="{FF2B5EF4-FFF2-40B4-BE49-F238E27FC236}">
                  <a16:creationId xmlns:a16="http://schemas.microsoft.com/office/drawing/2014/main" id="{68DBEE47-974C-2A7F-649D-C53DC5E600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4018" y="4572000"/>
              <a:ext cx="136078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20">
            <a:extLst>
              <a:ext uri="{FF2B5EF4-FFF2-40B4-BE49-F238E27FC236}">
                <a16:creationId xmlns:a16="http://schemas.microsoft.com/office/drawing/2014/main" id="{8C0104BA-6856-9B40-91EB-C4F383D8E1B3}"/>
              </a:ext>
            </a:extLst>
          </p:cNvPr>
          <p:cNvGrpSpPr>
            <a:grpSpLocks/>
          </p:cNvGrpSpPr>
          <p:nvPr/>
        </p:nvGrpSpPr>
        <p:grpSpPr bwMode="auto">
          <a:xfrm>
            <a:off x="7263161" y="3767649"/>
            <a:ext cx="3375278" cy="2529964"/>
            <a:chOff x="5181600" y="3810000"/>
            <a:chExt cx="3069629" cy="2285999"/>
          </a:xfrm>
        </p:grpSpPr>
        <p:pic>
          <p:nvPicPr>
            <p:cNvPr id="18" name="Picture 10">
              <a:extLst>
                <a:ext uri="{FF2B5EF4-FFF2-40B4-BE49-F238E27FC236}">
                  <a16:creationId xmlns:a16="http://schemas.microsoft.com/office/drawing/2014/main" id="{5D8F74A5-3312-4275-AA54-81681EBA83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3810000"/>
              <a:ext cx="1530821" cy="2285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1">
              <a:extLst>
                <a:ext uri="{FF2B5EF4-FFF2-40B4-BE49-F238E27FC236}">
                  <a16:creationId xmlns:a16="http://schemas.microsoft.com/office/drawing/2014/main" id="{A36EFAEC-C2AF-8464-1486-F4B662CCF0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4495800"/>
              <a:ext cx="1240829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8610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EF66091-31FC-DDA6-8C05-FBBC4F405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249934"/>
            <a:ext cx="258075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51F2B2E-477D-E618-9917-9E2EB4086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599" y="160059"/>
            <a:ext cx="7097918" cy="37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>
            <a:extLst>
              <a:ext uri="{FF2B5EF4-FFF2-40B4-BE49-F238E27FC236}">
                <a16:creationId xmlns:a16="http://schemas.microsoft.com/office/drawing/2014/main" id="{6866EED7-3AAA-DF3A-13C0-56540C5FA5BE}"/>
              </a:ext>
            </a:extLst>
          </p:cNvPr>
          <p:cNvGrpSpPr>
            <a:grpSpLocks/>
          </p:cNvGrpSpPr>
          <p:nvPr/>
        </p:nvGrpSpPr>
        <p:grpSpPr bwMode="auto">
          <a:xfrm>
            <a:off x="1056590" y="1012903"/>
            <a:ext cx="3412273" cy="2533185"/>
            <a:chOff x="685800" y="990599"/>
            <a:chExt cx="2971800" cy="2246169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8B63D80E-A7E4-C0D2-2F0F-D5407708DB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990599"/>
              <a:ext cx="1600200" cy="2246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46D69234-99D2-437B-E76A-600FEDD8FA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1828800"/>
              <a:ext cx="1066800" cy="357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AF6218-0EC5-4995-2B7D-F2F7E84D8149}"/>
              </a:ext>
            </a:extLst>
          </p:cNvPr>
          <p:cNvCxnSpPr/>
          <p:nvPr/>
        </p:nvCxnSpPr>
        <p:spPr>
          <a:xfrm rot="5400000" flipH="1" flipV="1">
            <a:off x="4720525" y="2276223"/>
            <a:ext cx="2438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13">
            <a:extLst>
              <a:ext uri="{FF2B5EF4-FFF2-40B4-BE49-F238E27FC236}">
                <a16:creationId xmlns:a16="http://schemas.microsoft.com/office/drawing/2014/main" id="{8803E999-BE6D-886C-55DD-EC1670A43DEF}"/>
              </a:ext>
            </a:extLst>
          </p:cNvPr>
          <p:cNvGrpSpPr>
            <a:grpSpLocks/>
          </p:cNvGrpSpPr>
          <p:nvPr/>
        </p:nvGrpSpPr>
        <p:grpSpPr bwMode="auto">
          <a:xfrm>
            <a:off x="7410588" y="892963"/>
            <a:ext cx="3384391" cy="2681869"/>
            <a:chOff x="5105400" y="990600"/>
            <a:chExt cx="2895600" cy="2299701"/>
          </a:xfrm>
        </p:grpSpPr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B449A436-E626-6FBB-DF19-C0BBD9F8D3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990600"/>
              <a:ext cx="1676400" cy="2299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CDA70CD1-E15E-2302-E661-D44CE80165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199" y="1828800"/>
              <a:ext cx="1066801" cy="326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E1F4DE-5371-38C1-CB67-F770E3E31CE6}"/>
              </a:ext>
            </a:extLst>
          </p:cNvPr>
          <p:cNvCxnSpPr>
            <a:cxnSpLocks/>
          </p:cNvCxnSpPr>
          <p:nvPr/>
        </p:nvCxnSpPr>
        <p:spPr>
          <a:xfrm>
            <a:off x="609600" y="3666889"/>
            <a:ext cx="1087615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7">
            <a:extLst>
              <a:ext uri="{FF2B5EF4-FFF2-40B4-BE49-F238E27FC236}">
                <a16:creationId xmlns:a16="http://schemas.microsoft.com/office/drawing/2014/main" id="{A424A7B9-236E-9144-43B6-B00BDC5DA2CE}"/>
              </a:ext>
            </a:extLst>
          </p:cNvPr>
          <p:cNvGrpSpPr>
            <a:grpSpLocks/>
          </p:cNvGrpSpPr>
          <p:nvPr/>
        </p:nvGrpSpPr>
        <p:grpSpPr bwMode="auto">
          <a:xfrm>
            <a:off x="1119780" y="3872996"/>
            <a:ext cx="3285893" cy="2640746"/>
            <a:chOff x="914400" y="3818790"/>
            <a:chExt cx="2895600" cy="2201010"/>
          </a:xfrm>
        </p:grpSpPr>
        <p:pic>
          <p:nvPicPr>
            <p:cNvPr id="14" name="Picture 9">
              <a:extLst>
                <a:ext uri="{FF2B5EF4-FFF2-40B4-BE49-F238E27FC236}">
                  <a16:creationId xmlns:a16="http://schemas.microsoft.com/office/drawing/2014/main" id="{62AD579E-FD2F-47C0-4C14-99834F7A3E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3818790"/>
              <a:ext cx="1600200" cy="2201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0">
              <a:extLst>
                <a:ext uri="{FF2B5EF4-FFF2-40B4-BE49-F238E27FC236}">
                  <a16:creationId xmlns:a16="http://schemas.microsoft.com/office/drawing/2014/main" id="{1F376393-993E-02D0-2A15-B3DF55E877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673" y="4648200"/>
              <a:ext cx="104832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64D2292-5AD9-B30C-B331-D37412515038}"/>
              </a:ext>
            </a:extLst>
          </p:cNvPr>
          <p:cNvCxnSpPr/>
          <p:nvPr/>
        </p:nvCxnSpPr>
        <p:spPr>
          <a:xfrm rot="5400000" flipH="1" flipV="1">
            <a:off x="4484491" y="5233349"/>
            <a:ext cx="28956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20">
            <a:extLst>
              <a:ext uri="{FF2B5EF4-FFF2-40B4-BE49-F238E27FC236}">
                <a16:creationId xmlns:a16="http://schemas.microsoft.com/office/drawing/2014/main" id="{BFCD170A-F725-5B38-18D6-E3477A4743B5}"/>
              </a:ext>
            </a:extLst>
          </p:cNvPr>
          <p:cNvGrpSpPr>
            <a:grpSpLocks/>
          </p:cNvGrpSpPr>
          <p:nvPr/>
        </p:nvGrpSpPr>
        <p:grpSpPr bwMode="auto">
          <a:xfrm>
            <a:off x="7475033" y="3758316"/>
            <a:ext cx="3363947" cy="2770291"/>
            <a:chOff x="5029200" y="3759885"/>
            <a:chExt cx="2895600" cy="2336115"/>
          </a:xfrm>
        </p:grpSpPr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74E4FE0D-3545-9A1D-9AAF-382F2E72FB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3759885"/>
              <a:ext cx="1752600" cy="2336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2">
              <a:extLst>
                <a:ext uri="{FF2B5EF4-FFF2-40B4-BE49-F238E27FC236}">
                  <a16:creationId xmlns:a16="http://schemas.microsoft.com/office/drawing/2014/main" id="{B90CDBFF-9643-12FD-6622-21D815C215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4945" y="4648200"/>
              <a:ext cx="102985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4491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851DCB-F240-F794-D75B-F92CC230D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29" y="217960"/>
            <a:ext cx="2624254" cy="3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397D099-B63C-A038-E423-F2A7942D6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81207"/>
            <a:ext cx="3009375" cy="39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1">
            <a:extLst>
              <a:ext uri="{FF2B5EF4-FFF2-40B4-BE49-F238E27FC236}">
                <a16:creationId xmlns:a16="http://schemas.microsoft.com/office/drawing/2014/main" id="{04673D39-C17E-3FA2-FD53-5ED6F152FE7B}"/>
              </a:ext>
            </a:extLst>
          </p:cNvPr>
          <p:cNvGrpSpPr>
            <a:grpSpLocks/>
          </p:cNvGrpSpPr>
          <p:nvPr/>
        </p:nvGrpSpPr>
        <p:grpSpPr bwMode="auto">
          <a:xfrm>
            <a:off x="1142999" y="951883"/>
            <a:ext cx="3235712" cy="2543540"/>
            <a:chOff x="838200" y="1073500"/>
            <a:chExt cx="2743200" cy="2203100"/>
          </a:xfrm>
        </p:grpSpPr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AD9CEEFF-A0AC-3A09-E478-F4940FDE5F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073500"/>
              <a:ext cx="1676400" cy="220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5749A63E-4D57-5FFA-1DC3-936E451122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1828800"/>
              <a:ext cx="685800" cy="35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CDCFC38-FAC4-03E9-1BD7-F6A0F5EB7FDB}"/>
              </a:ext>
            </a:extLst>
          </p:cNvPr>
          <p:cNvCxnSpPr/>
          <p:nvPr/>
        </p:nvCxnSpPr>
        <p:spPr>
          <a:xfrm rot="5400000" flipH="1" flipV="1">
            <a:off x="4720525" y="2276223"/>
            <a:ext cx="2438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14">
            <a:extLst>
              <a:ext uri="{FF2B5EF4-FFF2-40B4-BE49-F238E27FC236}">
                <a16:creationId xmlns:a16="http://schemas.microsoft.com/office/drawing/2014/main" id="{CEEF9CAC-C4B6-C288-9BD1-CA628254B2EE}"/>
              </a:ext>
            </a:extLst>
          </p:cNvPr>
          <p:cNvGrpSpPr>
            <a:grpSpLocks/>
          </p:cNvGrpSpPr>
          <p:nvPr/>
        </p:nvGrpSpPr>
        <p:grpSpPr bwMode="auto">
          <a:xfrm>
            <a:off x="7356515" y="899844"/>
            <a:ext cx="3229708" cy="2590939"/>
            <a:chOff x="5272210" y="1066800"/>
            <a:chExt cx="2804990" cy="2286000"/>
          </a:xfrm>
        </p:grpSpPr>
        <p:pic>
          <p:nvPicPr>
            <p:cNvPr id="11" name="Picture 5">
              <a:extLst>
                <a:ext uri="{FF2B5EF4-FFF2-40B4-BE49-F238E27FC236}">
                  <a16:creationId xmlns:a16="http://schemas.microsoft.com/office/drawing/2014/main" id="{39754437-52D3-8C96-C34D-26B309CBBC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1828800"/>
              <a:ext cx="685800" cy="35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">
              <a:extLst>
                <a:ext uri="{FF2B5EF4-FFF2-40B4-BE49-F238E27FC236}">
                  <a16:creationId xmlns:a16="http://schemas.microsoft.com/office/drawing/2014/main" id="{933FDFFE-0CCC-A2C5-D277-A3DCB2B309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2210" y="1066800"/>
              <a:ext cx="1661990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C5E077B-D3C6-7649-4D35-918A9343EF74}"/>
              </a:ext>
            </a:extLst>
          </p:cNvPr>
          <p:cNvCxnSpPr>
            <a:cxnSpLocks/>
          </p:cNvCxnSpPr>
          <p:nvPr/>
        </p:nvCxnSpPr>
        <p:spPr>
          <a:xfrm>
            <a:off x="609600" y="3666889"/>
            <a:ext cx="1087615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8">
            <a:extLst>
              <a:ext uri="{FF2B5EF4-FFF2-40B4-BE49-F238E27FC236}">
                <a16:creationId xmlns:a16="http://schemas.microsoft.com/office/drawing/2014/main" id="{286B81B2-291F-F96F-0890-525A4A3FD12F}"/>
              </a:ext>
            </a:extLst>
          </p:cNvPr>
          <p:cNvGrpSpPr>
            <a:grpSpLocks/>
          </p:cNvGrpSpPr>
          <p:nvPr/>
        </p:nvGrpSpPr>
        <p:grpSpPr bwMode="auto">
          <a:xfrm>
            <a:off x="1142999" y="3790949"/>
            <a:ext cx="3339788" cy="2713926"/>
            <a:chOff x="1143000" y="3791450"/>
            <a:chExt cx="2971800" cy="2304550"/>
          </a:xfrm>
        </p:grpSpPr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1F69CF93-E7C0-4D8F-0AE5-343217BDE5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3791450"/>
              <a:ext cx="1676400" cy="230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9">
              <a:extLst>
                <a:ext uri="{FF2B5EF4-FFF2-40B4-BE49-F238E27FC236}">
                  <a16:creationId xmlns:a16="http://schemas.microsoft.com/office/drawing/2014/main" id="{D2124540-CB6B-E7F9-378F-E5180F1FE8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2538" y="4600575"/>
              <a:ext cx="1032262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BA37812-C22F-6024-6B14-40B162607E5F}"/>
              </a:ext>
            </a:extLst>
          </p:cNvPr>
          <p:cNvCxnSpPr/>
          <p:nvPr/>
        </p:nvCxnSpPr>
        <p:spPr>
          <a:xfrm rot="5400000" flipH="1" flipV="1">
            <a:off x="4484491" y="5233349"/>
            <a:ext cx="28956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20">
            <a:extLst>
              <a:ext uri="{FF2B5EF4-FFF2-40B4-BE49-F238E27FC236}">
                <a16:creationId xmlns:a16="http://schemas.microsoft.com/office/drawing/2014/main" id="{514A0A78-569A-8E26-D56D-05641969C749}"/>
              </a:ext>
            </a:extLst>
          </p:cNvPr>
          <p:cNvGrpSpPr>
            <a:grpSpLocks/>
          </p:cNvGrpSpPr>
          <p:nvPr/>
        </p:nvGrpSpPr>
        <p:grpSpPr bwMode="auto">
          <a:xfrm>
            <a:off x="7135971" y="3785549"/>
            <a:ext cx="3294130" cy="2655173"/>
            <a:chOff x="5257800" y="3733800"/>
            <a:chExt cx="3013462" cy="2383958"/>
          </a:xfrm>
        </p:grpSpPr>
        <p:pic>
          <p:nvPicPr>
            <p:cNvPr id="19" name="Picture 9">
              <a:extLst>
                <a:ext uri="{FF2B5EF4-FFF2-40B4-BE49-F238E27FC236}">
                  <a16:creationId xmlns:a16="http://schemas.microsoft.com/office/drawing/2014/main" id="{05A33433-33B8-69F9-A647-B7D610CEE7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4572000"/>
              <a:ext cx="1032262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0">
              <a:extLst>
                <a:ext uri="{FF2B5EF4-FFF2-40B4-BE49-F238E27FC236}">
                  <a16:creationId xmlns:a16="http://schemas.microsoft.com/office/drawing/2014/main" id="{D1DFDD91-2341-598B-66C5-28DF2D0A17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3733800"/>
              <a:ext cx="1752600" cy="2383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DC949162-E67C-BFC2-D9DE-087BDFBEDD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01858"/>
              </p:ext>
            </p:extLst>
          </p:nvPr>
        </p:nvGraphicFramePr>
        <p:xfrm>
          <a:off x="9893557" y="6075824"/>
          <a:ext cx="1861844" cy="429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76240" imgH="203040" progId="Equation.DSMT4">
                  <p:embed/>
                </p:oleObj>
              </mc:Choice>
              <mc:Fallback>
                <p:oleObj name="Equation" r:id="rId10" imgW="876240" imgH="20304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54CAB6D0-18FD-673E-2530-868AB076F9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3557" y="6075824"/>
                        <a:ext cx="1861844" cy="4290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8138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62F54333-99F3-A0B1-F212-58B77B5F1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95508"/>
            <a:ext cx="7858332" cy="440472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90A010-1DB1-9B26-2B73-F0DA057B9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093" y="5295978"/>
            <a:ext cx="1851025" cy="1050925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460C7C-C971-4373-CC25-A9F1912A1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4441" y="1371600"/>
            <a:ext cx="3390900" cy="3390900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E4BD05-771F-B19D-96D1-90CFC993F7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6146" y="1371600"/>
            <a:ext cx="3390900" cy="3390900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0066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A0297AA-A09B-E68B-38A8-FBFA323CE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23850"/>
            <a:ext cx="82296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DB16183-CE81-9DDE-F164-1ECB0D2EA0A6}"/>
              </a:ext>
            </a:extLst>
          </p:cNvPr>
          <p:cNvSpPr/>
          <p:nvPr/>
        </p:nvSpPr>
        <p:spPr>
          <a:xfrm>
            <a:off x="1866900" y="1009650"/>
            <a:ext cx="176213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0D2FEE-D8A1-004B-3043-307E7A2A81D5}"/>
              </a:ext>
            </a:extLst>
          </p:cNvPr>
          <p:cNvSpPr/>
          <p:nvPr/>
        </p:nvSpPr>
        <p:spPr>
          <a:xfrm>
            <a:off x="4686301" y="1009650"/>
            <a:ext cx="235744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288777C8-1791-038F-1D88-14738F28C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71650"/>
            <a:ext cx="38862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31B645-66F7-F4E1-9454-45B7B1A54C4D}"/>
              </a:ext>
            </a:extLst>
          </p:cNvPr>
          <p:cNvSpPr/>
          <p:nvPr/>
        </p:nvSpPr>
        <p:spPr>
          <a:xfrm>
            <a:off x="495300" y="2076450"/>
            <a:ext cx="609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BBA8FD-167B-13EB-EE4C-EFBBFC1FD464}"/>
              </a:ext>
            </a:extLst>
          </p:cNvPr>
          <p:cNvSpPr/>
          <p:nvPr/>
        </p:nvSpPr>
        <p:spPr>
          <a:xfrm>
            <a:off x="1104900" y="1695450"/>
            <a:ext cx="8382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4BE9B2-92FD-7320-BC8B-42A8DC2875D9}"/>
              </a:ext>
            </a:extLst>
          </p:cNvPr>
          <p:cNvSpPr/>
          <p:nvPr/>
        </p:nvSpPr>
        <p:spPr>
          <a:xfrm>
            <a:off x="1943100" y="1666873"/>
            <a:ext cx="2590800" cy="912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0BF7B5C3-AD26-4590-B87F-5D962956B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538" y="3886200"/>
            <a:ext cx="32667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use the product rule here.</a:t>
            </a:r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200913E5-8090-06E3-F89F-E1D9E3CC93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67100" y="3276600"/>
            <a:ext cx="0" cy="685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000">
              <a:latin typeface="+mj-lt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96AEC289-B866-0EBA-1A0C-1F05F4DED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819650"/>
            <a:ext cx="82296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id="{9F6B60E3-4110-A134-C8EB-E324E66CAF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55893"/>
              </p:ext>
            </p:extLst>
          </p:nvPr>
        </p:nvGraphicFramePr>
        <p:xfrm>
          <a:off x="6518571" y="2139949"/>
          <a:ext cx="3430588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30400" imgH="419100" progId="Equation.DSMT4">
                  <p:embed/>
                </p:oleObj>
              </mc:Choice>
              <mc:Fallback>
                <p:oleObj name="Equation" r:id="rId5" imgW="1930400" imgH="419100" progId="Equation.DSMT4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D489227B-78FB-A8DB-B7E3-7966D0C32F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8571" y="2139949"/>
                        <a:ext cx="3430588" cy="744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5404CBD3-804F-97CB-E62E-77F36A6B51B5}"/>
              </a:ext>
            </a:extLst>
          </p:cNvPr>
          <p:cNvSpPr/>
          <p:nvPr/>
        </p:nvSpPr>
        <p:spPr>
          <a:xfrm>
            <a:off x="2043113" y="996951"/>
            <a:ext cx="914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9DACA5-7043-74F1-6BE5-30E1B156AE8F}"/>
              </a:ext>
            </a:extLst>
          </p:cNvPr>
          <p:cNvSpPr/>
          <p:nvPr/>
        </p:nvSpPr>
        <p:spPr>
          <a:xfrm>
            <a:off x="2957513" y="990540"/>
            <a:ext cx="1243012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22962E-D5EE-45DE-E479-8CE51241A973}"/>
              </a:ext>
            </a:extLst>
          </p:cNvPr>
          <p:cNvSpPr/>
          <p:nvPr/>
        </p:nvSpPr>
        <p:spPr>
          <a:xfrm>
            <a:off x="4922045" y="982663"/>
            <a:ext cx="871536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36809F-E034-30FB-21A6-F08E02F06164}"/>
              </a:ext>
            </a:extLst>
          </p:cNvPr>
          <p:cNvSpPr/>
          <p:nvPr/>
        </p:nvSpPr>
        <p:spPr>
          <a:xfrm>
            <a:off x="5812635" y="1026318"/>
            <a:ext cx="1295396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FFE37C-AC3F-2A8E-00FA-A6582B839FC4}"/>
              </a:ext>
            </a:extLst>
          </p:cNvPr>
          <p:cNvSpPr/>
          <p:nvPr/>
        </p:nvSpPr>
        <p:spPr>
          <a:xfrm>
            <a:off x="2213373" y="2544367"/>
            <a:ext cx="2590800" cy="632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37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utoUpdateAnimBg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98F367C6-3ED7-0EED-B0D6-1CCB9DD861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738991"/>
              </p:ext>
            </p:extLst>
          </p:nvPr>
        </p:nvGraphicFramePr>
        <p:xfrm>
          <a:off x="318296" y="218280"/>
          <a:ext cx="7378700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52600" imgH="1473120" progId="Equation.DSMT4">
                  <p:embed/>
                </p:oleObj>
              </mc:Choice>
              <mc:Fallback>
                <p:oleObj name="Equation" r:id="rId2" imgW="4152600" imgH="1473120" progId="Equation.DSMT4">
                  <p:embed/>
                  <p:pic>
                    <p:nvPicPr>
                      <p:cNvPr id="20483" name="Object 2">
                        <a:extLst>
                          <a:ext uri="{FF2B5EF4-FFF2-40B4-BE49-F238E27FC236}">
                            <a16:creationId xmlns:a16="http://schemas.microsoft.com/office/drawing/2014/main" id="{7834D1E9-C26F-A519-AC88-AADAB8E832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6" y="218280"/>
                        <a:ext cx="7378700" cy="2619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3">
            <a:extLst>
              <a:ext uri="{FF2B5EF4-FFF2-40B4-BE49-F238E27FC236}">
                <a16:creationId xmlns:a16="http://schemas.microsoft.com/office/drawing/2014/main" id="{7FD31442-8D71-392B-E5F1-CD7E7C844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276" y="570456"/>
            <a:ext cx="2962276" cy="296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C055943-0A68-C600-6368-95FB17F9B035}"/>
              </a:ext>
            </a:extLst>
          </p:cNvPr>
          <p:cNvSpPr/>
          <p:nvPr/>
        </p:nvSpPr>
        <p:spPr>
          <a:xfrm>
            <a:off x="181970" y="239842"/>
            <a:ext cx="1189630" cy="365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8885E0A-F444-6F34-4BCB-0AAAE95D9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00811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016C8E56-4DB5-02D9-6815-7186BC0E5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74" y="2837655"/>
            <a:ext cx="1087822" cy="42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037D0D64-D57C-2ECD-CF19-C79BCB87C5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526684"/>
              </p:ext>
            </p:extLst>
          </p:nvPr>
        </p:nvGraphicFramePr>
        <p:xfrm>
          <a:off x="232874" y="3320363"/>
          <a:ext cx="1443038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12520" imgH="393480" progId="Equation.DSMT4">
                  <p:embed/>
                </p:oleObj>
              </mc:Choice>
              <mc:Fallback>
                <p:oleObj name="Equation" r:id="rId6" imgW="812520" imgH="393480" progId="Equation.DSMT4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98F367C6-3ED7-0EED-B0D6-1CCB9DD861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874" y="3320363"/>
                        <a:ext cx="1443038" cy="7000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4CE1C7C9-1CA2-A9E3-6DB5-8EEED147E9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964007"/>
              </p:ext>
            </p:extLst>
          </p:nvPr>
        </p:nvGraphicFramePr>
        <p:xfrm>
          <a:off x="8391330" y="150668"/>
          <a:ext cx="31575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77680" imgH="203040" progId="Equation.DSMT4">
                  <p:embed/>
                </p:oleObj>
              </mc:Choice>
              <mc:Fallback>
                <p:oleObj name="Equation" r:id="rId8" imgW="1777680" imgH="203040" progId="Equation.DSMT4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037D0D64-D57C-2ECD-CF19-C79BCB87C5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1330" y="150668"/>
                        <a:ext cx="3157538" cy="361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73D8C887-10E9-4203-97F2-6914119808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165986"/>
              </p:ext>
            </p:extLst>
          </p:nvPr>
        </p:nvGraphicFramePr>
        <p:xfrm>
          <a:off x="617049" y="4087837"/>
          <a:ext cx="1058863" cy="135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96880" imgH="761760" progId="Equation.DSMT4">
                  <p:embed/>
                </p:oleObj>
              </mc:Choice>
              <mc:Fallback>
                <p:oleObj name="Equation" r:id="rId10" imgW="596880" imgH="761760" progId="Equation.DSMT4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037D0D64-D57C-2ECD-CF19-C79BCB87C5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049" y="4087837"/>
                        <a:ext cx="1058863" cy="13541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id="{E2006FFD-6194-4B1C-E71F-AC828E2C76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218851"/>
              </p:ext>
            </p:extLst>
          </p:nvPr>
        </p:nvGraphicFramePr>
        <p:xfrm>
          <a:off x="2602476" y="3024739"/>
          <a:ext cx="119380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72840" imgH="177480" progId="Equation.DSMT4">
                  <p:embed/>
                </p:oleObj>
              </mc:Choice>
              <mc:Fallback>
                <p:oleObj name="Equation" r:id="rId12" imgW="672840" imgH="177480" progId="Equation.DSMT4">
                  <p:embed/>
                  <p:pic>
                    <p:nvPicPr>
                      <p:cNvPr id="10" name="Object 2">
                        <a:extLst>
                          <a:ext uri="{FF2B5EF4-FFF2-40B4-BE49-F238E27FC236}">
                            <a16:creationId xmlns:a16="http://schemas.microsoft.com/office/drawing/2014/main" id="{73D8C887-10E9-4203-97F2-6914119808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2476" y="3024739"/>
                        <a:ext cx="1193800" cy="3159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FCBB9ED9-2CCD-8875-A0C5-A589543481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565093"/>
              </p:ext>
            </p:extLst>
          </p:nvPr>
        </p:nvGraphicFramePr>
        <p:xfrm>
          <a:off x="2544105" y="3389364"/>
          <a:ext cx="21399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06360" imgH="203040" progId="Equation.DSMT4">
                  <p:embed/>
                </p:oleObj>
              </mc:Choice>
              <mc:Fallback>
                <p:oleObj name="Equation" r:id="rId14" imgW="1206360" imgH="203040" progId="Equation.DSMT4">
                  <p:embed/>
                  <p:pic>
                    <p:nvPicPr>
                      <p:cNvPr id="13" name="Object 2">
                        <a:extLst>
                          <a:ext uri="{FF2B5EF4-FFF2-40B4-BE49-F238E27FC236}">
                            <a16:creationId xmlns:a16="http://schemas.microsoft.com/office/drawing/2014/main" id="{E2006FFD-6194-4B1C-E71F-AC828E2C76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105" y="3389364"/>
                        <a:ext cx="2139950" cy="360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>
            <a:extLst>
              <a:ext uri="{FF2B5EF4-FFF2-40B4-BE49-F238E27FC236}">
                <a16:creationId xmlns:a16="http://schemas.microsoft.com/office/drawing/2014/main" id="{26223A70-1B31-3805-05D0-EF1CD694B8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369352"/>
              </p:ext>
            </p:extLst>
          </p:nvPr>
        </p:nvGraphicFramePr>
        <p:xfrm>
          <a:off x="2535007" y="3771746"/>
          <a:ext cx="252253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422360" imgH="177480" progId="Equation.DSMT4">
                  <p:embed/>
                </p:oleObj>
              </mc:Choice>
              <mc:Fallback>
                <p:oleObj name="Equation" r:id="rId16" imgW="1422360" imgH="177480" progId="Equation.DSMT4">
                  <p:embed/>
                  <p:pic>
                    <p:nvPicPr>
                      <p:cNvPr id="14" name="Object 2">
                        <a:extLst>
                          <a:ext uri="{FF2B5EF4-FFF2-40B4-BE49-F238E27FC236}">
                            <a16:creationId xmlns:a16="http://schemas.microsoft.com/office/drawing/2014/main" id="{FCBB9ED9-2CCD-8875-A0C5-A589543481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5007" y="3771746"/>
                        <a:ext cx="2522538" cy="314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>
            <a:extLst>
              <a:ext uri="{FF2B5EF4-FFF2-40B4-BE49-F238E27FC236}">
                <a16:creationId xmlns:a16="http://schemas.microsoft.com/office/drawing/2014/main" id="{D25FFF46-1720-A3E3-F83E-1AF7DF0033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302408"/>
              </p:ext>
            </p:extLst>
          </p:nvPr>
        </p:nvGraphicFramePr>
        <p:xfrm>
          <a:off x="2268187" y="4086071"/>
          <a:ext cx="3287712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854000" imgH="393480" progId="Equation.DSMT4">
                  <p:embed/>
                </p:oleObj>
              </mc:Choice>
              <mc:Fallback>
                <p:oleObj name="Equation" r:id="rId18" imgW="1854000" imgH="393480" progId="Equation.DSMT4">
                  <p:embed/>
                  <p:pic>
                    <p:nvPicPr>
                      <p:cNvPr id="15" name="Object 2">
                        <a:extLst>
                          <a:ext uri="{FF2B5EF4-FFF2-40B4-BE49-F238E27FC236}">
                            <a16:creationId xmlns:a16="http://schemas.microsoft.com/office/drawing/2014/main" id="{26223A70-1B31-3805-05D0-EF1CD694B8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187" y="4086071"/>
                        <a:ext cx="3287712" cy="6969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>
            <a:extLst>
              <a:ext uri="{FF2B5EF4-FFF2-40B4-BE49-F238E27FC236}">
                <a16:creationId xmlns:a16="http://schemas.microsoft.com/office/drawing/2014/main" id="{14856890-940C-F70D-23FC-E7F17C73FB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570673"/>
              </p:ext>
            </p:extLst>
          </p:nvPr>
        </p:nvGraphicFramePr>
        <p:xfrm>
          <a:off x="2246061" y="4761192"/>
          <a:ext cx="261302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473120" imgH="393480" progId="Equation.DSMT4">
                  <p:embed/>
                </p:oleObj>
              </mc:Choice>
              <mc:Fallback>
                <p:oleObj name="Equation" r:id="rId20" imgW="1473120" imgH="393480" progId="Equation.DSMT4">
                  <p:embed/>
                  <p:pic>
                    <p:nvPicPr>
                      <p:cNvPr id="16" name="Object 2">
                        <a:extLst>
                          <a:ext uri="{FF2B5EF4-FFF2-40B4-BE49-F238E27FC236}">
                            <a16:creationId xmlns:a16="http://schemas.microsoft.com/office/drawing/2014/main" id="{D25FFF46-1720-A3E3-F83E-1AF7DF0033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061" y="4761192"/>
                        <a:ext cx="2613025" cy="6969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>
            <a:extLst>
              <a:ext uri="{FF2B5EF4-FFF2-40B4-BE49-F238E27FC236}">
                <a16:creationId xmlns:a16="http://schemas.microsoft.com/office/drawing/2014/main" id="{BBBBFC92-57C7-3C2C-B6E8-2E74A5A474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66093"/>
              </p:ext>
            </p:extLst>
          </p:nvPr>
        </p:nvGraphicFramePr>
        <p:xfrm>
          <a:off x="6515100" y="2995613"/>
          <a:ext cx="11715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60240" imgH="203040" progId="Equation.DSMT4">
                  <p:embed/>
                </p:oleObj>
              </mc:Choice>
              <mc:Fallback>
                <p:oleObj name="Equation" r:id="rId22" imgW="660240" imgH="203040" progId="Equation.DSMT4">
                  <p:embed/>
                  <p:pic>
                    <p:nvPicPr>
                      <p:cNvPr id="13" name="Object 2">
                        <a:extLst>
                          <a:ext uri="{FF2B5EF4-FFF2-40B4-BE49-F238E27FC236}">
                            <a16:creationId xmlns:a16="http://schemas.microsoft.com/office/drawing/2014/main" id="{E2006FFD-6194-4B1C-E71F-AC828E2C76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0" y="2995613"/>
                        <a:ext cx="1171575" cy="3603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>
            <a:extLst>
              <a:ext uri="{FF2B5EF4-FFF2-40B4-BE49-F238E27FC236}">
                <a16:creationId xmlns:a16="http://schemas.microsoft.com/office/drawing/2014/main" id="{55E08B5D-526F-C4C2-1EFA-47BD238757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345861"/>
              </p:ext>
            </p:extLst>
          </p:nvPr>
        </p:nvGraphicFramePr>
        <p:xfrm>
          <a:off x="6506285" y="3373438"/>
          <a:ext cx="21177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193760" imgH="203040" progId="Equation.DSMT4">
                  <p:embed/>
                </p:oleObj>
              </mc:Choice>
              <mc:Fallback>
                <p:oleObj name="Equation" r:id="rId24" imgW="1193760" imgH="203040" progId="Equation.DSMT4">
                  <p:embed/>
                  <p:pic>
                    <p:nvPicPr>
                      <p:cNvPr id="14" name="Object 2">
                        <a:extLst>
                          <a:ext uri="{FF2B5EF4-FFF2-40B4-BE49-F238E27FC236}">
                            <a16:creationId xmlns:a16="http://schemas.microsoft.com/office/drawing/2014/main" id="{FCBB9ED9-2CCD-8875-A0C5-A589543481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6285" y="3373438"/>
                        <a:ext cx="2117725" cy="3603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>
            <a:extLst>
              <a:ext uri="{FF2B5EF4-FFF2-40B4-BE49-F238E27FC236}">
                <a16:creationId xmlns:a16="http://schemas.microsoft.com/office/drawing/2014/main" id="{EA4B8C2A-43B9-D6CC-5848-5CBAFD9724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120134"/>
              </p:ext>
            </p:extLst>
          </p:nvPr>
        </p:nvGraphicFramePr>
        <p:xfrm>
          <a:off x="6490064" y="3711575"/>
          <a:ext cx="2049462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155600" imgH="228600" progId="Equation.DSMT4">
                  <p:embed/>
                </p:oleObj>
              </mc:Choice>
              <mc:Fallback>
                <p:oleObj name="Equation" r:id="rId26" imgW="1155600" imgH="228600" progId="Equation.DSMT4">
                  <p:embed/>
                  <p:pic>
                    <p:nvPicPr>
                      <p:cNvPr id="15" name="Object 2">
                        <a:extLst>
                          <a:ext uri="{FF2B5EF4-FFF2-40B4-BE49-F238E27FC236}">
                            <a16:creationId xmlns:a16="http://schemas.microsoft.com/office/drawing/2014/main" id="{26223A70-1B31-3805-05D0-EF1CD694B8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0064" y="3711575"/>
                        <a:ext cx="2049462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">
            <a:extLst>
              <a:ext uri="{FF2B5EF4-FFF2-40B4-BE49-F238E27FC236}">
                <a16:creationId xmlns:a16="http://schemas.microsoft.com/office/drawing/2014/main" id="{8BE7F4E1-4241-AD25-9F94-18F34CC270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583835"/>
              </p:ext>
            </p:extLst>
          </p:nvPr>
        </p:nvGraphicFramePr>
        <p:xfrm>
          <a:off x="6326382" y="4070350"/>
          <a:ext cx="301942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701720" imgH="393480" progId="Equation.DSMT4">
                  <p:embed/>
                </p:oleObj>
              </mc:Choice>
              <mc:Fallback>
                <p:oleObj name="Equation" r:id="rId28" imgW="1701720" imgH="393480" progId="Equation.DSMT4">
                  <p:embed/>
                  <p:pic>
                    <p:nvPicPr>
                      <p:cNvPr id="16" name="Object 2">
                        <a:extLst>
                          <a:ext uri="{FF2B5EF4-FFF2-40B4-BE49-F238E27FC236}">
                            <a16:creationId xmlns:a16="http://schemas.microsoft.com/office/drawing/2014/main" id="{D25FFF46-1720-A3E3-F83E-1AF7DF0033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6382" y="4070350"/>
                        <a:ext cx="3019425" cy="6969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">
            <a:extLst>
              <a:ext uri="{FF2B5EF4-FFF2-40B4-BE49-F238E27FC236}">
                <a16:creationId xmlns:a16="http://schemas.microsoft.com/office/drawing/2014/main" id="{E5021DCA-EA64-777D-48F8-F589258F2C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732229"/>
              </p:ext>
            </p:extLst>
          </p:nvPr>
        </p:nvGraphicFramePr>
        <p:xfrm>
          <a:off x="6381604" y="4745038"/>
          <a:ext cx="2454275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384200" imgH="393480" progId="Equation.DSMT4">
                  <p:embed/>
                </p:oleObj>
              </mc:Choice>
              <mc:Fallback>
                <p:oleObj name="Equation" r:id="rId30" imgW="1384200" imgH="393480" progId="Equation.DSMT4">
                  <p:embed/>
                  <p:pic>
                    <p:nvPicPr>
                      <p:cNvPr id="17" name="Object 2">
                        <a:extLst>
                          <a:ext uri="{FF2B5EF4-FFF2-40B4-BE49-F238E27FC236}">
                            <a16:creationId xmlns:a16="http://schemas.microsoft.com/office/drawing/2014/main" id="{14856890-940C-F70D-23FC-E7F17C73FB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604" y="4745038"/>
                        <a:ext cx="2454275" cy="6969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>
            <a:extLst>
              <a:ext uri="{FF2B5EF4-FFF2-40B4-BE49-F238E27FC236}">
                <a16:creationId xmlns:a16="http://schemas.microsoft.com/office/drawing/2014/main" id="{37213D3C-7374-0C58-8942-52863F37D5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572387"/>
              </p:ext>
            </p:extLst>
          </p:nvPr>
        </p:nvGraphicFramePr>
        <p:xfrm>
          <a:off x="617049" y="5724369"/>
          <a:ext cx="2613026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473120" imgH="419040" progId="Equation.DSMT4">
                  <p:embed/>
                </p:oleObj>
              </mc:Choice>
              <mc:Fallback>
                <p:oleObj name="Equation" r:id="rId32" imgW="1473120" imgH="419040" progId="Equation.DSMT4">
                  <p:embed/>
                  <p:pic>
                    <p:nvPicPr>
                      <p:cNvPr id="10" name="Object 2">
                        <a:extLst>
                          <a:ext uri="{FF2B5EF4-FFF2-40B4-BE49-F238E27FC236}">
                            <a16:creationId xmlns:a16="http://schemas.microsoft.com/office/drawing/2014/main" id="{73D8C887-10E9-4203-97F2-6914119808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049" y="5724369"/>
                        <a:ext cx="2613026" cy="744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79B0A2A-3B5C-9120-3C57-6CF32B2A14E8}"/>
              </a:ext>
            </a:extLst>
          </p:cNvPr>
          <p:cNvCxnSpPr/>
          <p:nvPr/>
        </p:nvCxnSpPr>
        <p:spPr>
          <a:xfrm rot="5400000" flipH="1" flipV="1">
            <a:off x="795638" y="4243939"/>
            <a:ext cx="2438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E5D247A-C56F-12B6-2F69-B093B602AD41}"/>
              </a:ext>
            </a:extLst>
          </p:cNvPr>
          <p:cNvCxnSpPr/>
          <p:nvPr/>
        </p:nvCxnSpPr>
        <p:spPr>
          <a:xfrm rot="5400000" flipH="1" flipV="1">
            <a:off x="4697078" y="4243939"/>
            <a:ext cx="2438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3DC2AD7E-B700-80E6-B85B-B6B7D770690D}"/>
              </a:ext>
            </a:extLst>
          </p:cNvPr>
          <p:cNvSpPr/>
          <p:nvPr/>
        </p:nvSpPr>
        <p:spPr>
          <a:xfrm>
            <a:off x="1224527" y="4087837"/>
            <a:ext cx="429971" cy="67075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B50790A-F45A-8419-4180-833F97E1F470}"/>
              </a:ext>
            </a:extLst>
          </p:cNvPr>
          <p:cNvSpPr/>
          <p:nvPr/>
        </p:nvSpPr>
        <p:spPr>
          <a:xfrm>
            <a:off x="6358151" y="4745085"/>
            <a:ext cx="2454273" cy="67075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8A9E91C-41C2-FF1D-A41F-98D7FA450D1A}"/>
              </a:ext>
            </a:extLst>
          </p:cNvPr>
          <p:cNvSpPr/>
          <p:nvPr/>
        </p:nvSpPr>
        <p:spPr>
          <a:xfrm>
            <a:off x="1277832" y="5703205"/>
            <a:ext cx="1909378" cy="344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C431AE1-0C59-D6BE-AF0B-F09DA64AC5B2}"/>
              </a:ext>
            </a:extLst>
          </p:cNvPr>
          <p:cNvSpPr/>
          <p:nvPr/>
        </p:nvSpPr>
        <p:spPr>
          <a:xfrm>
            <a:off x="1215868" y="4771260"/>
            <a:ext cx="429971" cy="67075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1AC0A63-0F30-A831-8228-62603BE40004}"/>
              </a:ext>
            </a:extLst>
          </p:cNvPr>
          <p:cNvSpPr/>
          <p:nvPr/>
        </p:nvSpPr>
        <p:spPr>
          <a:xfrm>
            <a:off x="2262658" y="4776950"/>
            <a:ext cx="2596427" cy="67075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5DF2C3E-4A7A-A62F-66DA-D54DE5DB7166}"/>
              </a:ext>
            </a:extLst>
          </p:cNvPr>
          <p:cNvSpPr/>
          <p:nvPr/>
        </p:nvSpPr>
        <p:spPr>
          <a:xfrm>
            <a:off x="1224527" y="6054122"/>
            <a:ext cx="2075886" cy="435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4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Line 1029">
            <a:extLst>
              <a:ext uri="{FF2B5EF4-FFF2-40B4-BE49-F238E27FC236}">
                <a16:creationId xmlns:a16="http://schemas.microsoft.com/office/drawing/2014/main" id="{577EC7A9-72AC-51AD-E1E3-3D2C364A05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6772" y="2551685"/>
            <a:ext cx="2926896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1031">
            <a:extLst>
              <a:ext uri="{FF2B5EF4-FFF2-40B4-BE49-F238E27FC236}">
                <a16:creationId xmlns:a16="http://schemas.microsoft.com/office/drawing/2014/main" id="{C30BB4E2-93C4-A899-F22F-FF53E8397C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86771" y="1049975"/>
            <a:ext cx="2670629" cy="150171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" name="Object 1032">
            <a:extLst>
              <a:ext uri="{FF2B5EF4-FFF2-40B4-BE49-F238E27FC236}">
                <a16:creationId xmlns:a16="http://schemas.microsoft.com/office/drawing/2014/main" id="{4F1B839D-B955-7AA1-3FA1-6229411CCA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381704"/>
              </p:ext>
            </p:extLst>
          </p:nvPr>
        </p:nvGraphicFramePr>
        <p:xfrm>
          <a:off x="1859847" y="2232598"/>
          <a:ext cx="22860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725" imgH="177415" progId="Equation.DSMT4">
                  <p:embed/>
                </p:oleObj>
              </mc:Choice>
              <mc:Fallback>
                <p:oleObj name="Equation" r:id="rId2" imgW="126725" imgH="177415" progId="Equation.DSMT4">
                  <p:embed/>
                  <p:pic>
                    <p:nvPicPr>
                      <p:cNvPr id="18" name="Object 1032">
                        <a:extLst>
                          <a:ext uri="{FF2B5EF4-FFF2-40B4-BE49-F238E27FC236}">
                            <a16:creationId xmlns:a16="http://schemas.microsoft.com/office/drawing/2014/main" id="{1EE6FE07-CBAC-83A4-DFBB-7B270E3B3A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9847" y="2232598"/>
                        <a:ext cx="228600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033">
            <a:extLst>
              <a:ext uri="{FF2B5EF4-FFF2-40B4-BE49-F238E27FC236}">
                <a16:creationId xmlns:a16="http://schemas.microsoft.com/office/drawing/2014/main" id="{037F08BE-2F30-05A2-A50D-EC6FC1128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7239" y="2564840"/>
            <a:ext cx="130516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Polar axis</a:t>
            </a:r>
          </a:p>
        </p:txBody>
      </p:sp>
      <p:graphicFrame>
        <p:nvGraphicFramePr>
          <p:cNvPr id="7" name="Object 1034">
            <a:extLst>
              <a:ext uri="{FF2B5EF4-FFF2-40B4-BE49-F238E27FC236}">
                <a16:creationId xmlns:a16="http://schemas.microsoft.com/office/drawing/2014/main" id="{9ADFCE81-C425-C3D9-ECDE-B3711D4BC4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021042"/>
              </p:ext>
            </p:extLst>
          </p:nvPr>
        </p:nvGraphicFramePr>
        <p:xfrm>
          <a:off x="2604158" y="1408698"/>
          <a:ext cx="246062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02" imgH="126780" progId="Equation.DSMT4">
                  <p:embed/>
                </p:oleObj>
              </mc:Choice>
              <mc:Fallback>
                <p:oleObj name="Equation" r:id="rId4" imgW="114102" imgH="126780" progId="Equation.DSMT4">
                  <p:embed/>
                  <p:pic>
                    <p:nvPicPr>
                      <p:cNvPr id="20" name="Object 1034">
                        <a:extLst>
                          <a:ext uri="{FF2B5EF4-FFF2-40B4-BE49-F238E27FC236}">
                            <a16:creationId xmlns:a16="http://schemas.microsoft.com/office/drawing/2014/main" id="{18A766E0-33C8-2267-097F-B577928808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4158" y="1408698"/>
                        <a:ext cx="246062" cy="27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35">
            <a:extLst>
              <a:ext uri="{FF2B5EF4-FFF2-40B4-BE49-F238E27FC236}">
                <a16:creationId xmlns:a16="http://schemas.microsoft.com/office/drawing/2014/main" id="{9EA02BB3-E6EC-2DB7-E931-F9AE37A7A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9942" y="340430"/>
            <a:ext cx="279480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polar coordinate pair</a:t>
            </a:r>
          </a:p>
        </p:txBody>
      </p:sp>
      <p:sp>
        <p:nvSpPr>
          <p:cNvPr id="9" name="Text Box 1036">
            <a:extLst>
              <a:ext uri="{FF2B5EF4-FFF2-40B4-BE49-F238E27FC236}">
                <a16:creationId xmlns:a16="http://schemas.microsoft.com/office/drawing/2014/main" id="{C8FB74F1-C6BD-2D0A-D48B-AF0C0F499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025" y="1519943"/>
            <a:ext cx="502273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determines the location of a point.</a:t>
            </a:r>
          </a:p>
        </p:txBody>
      </p:sp>
      <p:graphicFrame>
        <p:nvGraphicFramePr>
          <p:cNvPr id="10" name="Object 1037">
            <a:extLst>
              <a:ext uri="{FF2B5EF4-FFF2-40B4-BE49-F238E27FC236}">
                <a16:creationId xmlns:a16="http://schemas.microsoft.com/office/drawing/2014/main" id="{A4BA55A4-5991-F6FC-6B8B-924D365FDC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139230"/>
              </p:ext>
            </p:extLst>
          </p:nvPr>
        </p:nvGraphicFramePr>
        <p:xfrm>
          <a:off x="6682189" y="911811"/>
          <a:ext cx="72072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8140" imgH="253890" progId="Equation.DSMT4">
                  <p:embed/>
                </p:oleObj>
              </mc:Choice>
              <mc:Fallback>
                <p:oleObj name="Equation" r:id="rId6" imgW="368140" imgH="253890" progId="Equation.DSMT4">
                  <p:embed/>
                  <p:pic>
                    <p:nvPicPr>
                      <p:cNvPr id="23" name="Object 1037">
                        <a:extLst>
                          <a:ext uri="{FF2B5EF4-FFF2-40B4-BE49-F238E27FC236}">
                            <a16:creationId xmlns:a16="http://schemas.microsoft.com/office/drawing/2014/main" id="{C608483D-DCB3-D5BB-4FE8-6F03ED5F2C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2189" y="911811"/>
                        <a:ext cx="720725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38">
            <a:extLst>
              <a:ext uri="{FF2B5EF4-FFF2-40B4-BE49-F238E27FC236}">
                <a16:creationId xmlns:a16="http://schemas.microsoft.com/office/drawing/2014/main" id="{3F58A3D2-9EE3-409F-1B13-6443A2C9E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401" y="9737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2" name="Text Box 1033">
            <a:extLst>
              <a:ext uri="{FF2B5EF4-FFF2-40B4-BE49-F238E27FC236}">
                <a16:creationId xmlns:a16="http://schemas.microsoft.com/office/drawing/2014/main" id="{146A5A14-9B9D-A2F4-AE59-C37582F6E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956" y="2596294"/>
            <a:ext cx="68640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1D0BCD8-D65C-AE6C-E008-16188628683D}"/>
              </a:ext>
            </a:extLst>
          </p:cNvPr>
          <p:cNvCxnSpPr>
            <a:cxnSpLocks/>
          </p:cNvCxnSpPr>
          <p:nvPr/>
        </p:nvCxnSpPr>
        <p:spPr>
          <a:xfrm>
            <a:off x="533400" y="3581400"/>
            <a:ext cx="1094670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>
            <a:extLst>
              <a:ext uri="{FF2B5EF4-FFF2-40B4-BE49-F238E27FC236}">
                <a16:creationId xmlns:a16="http://schemas.microsoft.com/office/drawing/2014/main" id="{9139AA45-ABE7-4F9F-776E-30E34428A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404" y="3706857"/>
            <a:ext cx="40592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7D2A4A-2DCB-57F0-928E-DACEE9840282}"/>
                  </a:ext>
                </a:extLst>
              </p:cNvPr>
              <p:cNvSpPr txBox="1"/>
              <p:nvPr/>
            </p:nvSpPr>
            <p:spPr>
              <a:xfrm>
                <a:off x="5639942" y="2316309"/>
                <a:ext cx="455964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dependent variable and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independent variable.</a:t>
                </a:r>
                <a:endParaRPr 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7D2A4A-2DCB-57F0-928E-DACEE9840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942" y="2316309"/>
                <a:ext cx="4559648" cy="769441"/>
              </a:xfrm>
              <a:prstGeom prst="rect">
                <a:avLst/>
              </a:prstGeom>
              <a:blipFill>
                <a:blip r:embed="rId9"/>
                <a:stretch>
                  <a:fillRect l="-1738" t="-5556" r="-2139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7">
            <a:extLst>
              <a:ext uri="{FF2B5EF4-FFF2-40B4-BE49-F238E27FC236}">
                <a16:creationId xmlns:a16="http://schemas.microsoft.com/office/drawing/2014/main" id="{E6F6C919-8945-D36F-B2A6-2A842A22E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104" y="3668757"/>
            <a:ext cx="7239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4">
            <a:extLst>
              <a:ext uri="{FF2B5EF4-FFF2-40B4-BE49-F238E27FC236}">
                <a16:creationId xmlns:a16="http://schemas.microsoft.com/office/drawing/2014/main" id="{4A47E852-0B35-1ED9-780C-D3C4FCF83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179" y="6030957"/>
            <a:ext cx="7239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30A6F24-F8E0-8F73-7E76-2CDE2CB36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104" y="3693748"/>
            <a:ext cx="5873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F30395F-C0BA-88F0-5EBA-0F4B7ABED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429" y="6029370"/>
            <a:ext cx="7239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Object 1037">
            <a:extLst>
              <a:ext uri="{FF2B5EF4-FFF2-40B4-BE49-F238E27FC236}">
                <a16:creationId xmlns:a16="http://schemas.microsoft.com/office/drawing/2014/main" id="{78C0546F-F5CB-03B7-59D0-D793AAEA87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387402"/>
              </p:ext>
            </p:extLst>
          </p:nvPr>
        </p:nvGraphicFramePr>
        <p:xfrm>
          <a:off x="3953305" y="427631"/>
          <a:ext cx="72072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8140" imgH="253890" progId="Equation.DSMT4">
                  <p:embed/>
                </p:oleObj>
              </mc:Choice>
              <mc:Fallback>
                <p:oleObj name="Equation" r:id="rId6" imgW="368140" imgH="253890" progId="Equation.DSMT4">
                  <p:embed/>
                  <p:pic>
                    <p:nvPicPr>
                      <p:cNvPr id="10" name="Object 1037">
                        <a:extLst>
                          <a:ext uri="{FF2B5EF4-FFF2-40B4-BE49-F238E27FC236}">
                            <a16:creationId xmlns:a16="http://schemas.microsoft.com/office/drawing/2014/main" id="{A4BA55A4-5991-F6FC-6B8B-924D365FDC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3305" y="427631"/>
                        <a:ext cx="720725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1353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8" grpId="0" autoUpdateAnimBg="0"/>
      <p:bldP spid="9" grpId="0" autoUpdateAnimBg="0"/>
      <p:bldP spid="12" grpId="0" autoUpdateAnimBg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E90EDC-7FB8-87A1-3F63-0BBFC3412469}"/>
              </a:ext>
            </a:extLst>
          </p:cNvPr>
          <p:cNvSpPr/>
          <p:nvPr/>
        </p:nvSpPr>
        <p:spPr>
          <a:xfrm>
            <a:off x="181970" y="239842"/>
            <a:ext cx="1189630" cy="365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2C3071A1-0A92-2DBD-2FB6-E53F67F93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854059"/>
            <a:ext cx="1087822" cy="42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C5E19ADB-CC88-C1B4-705E-3D5E17AE89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730585"/>
              </p:ext>
            </p:extLst>
          </p:nvPr>
        </p:nvGraphicFramePr>
        <p:xfrm>
          <a:off x="144368" y="155575"/>
          <a:ext cx="6905626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86200" imgH="393480" progId="Equation.DSMT4">
                  <p:embed/>
                </p:oleObj>
              </mc:Choice>
              <mc:Fallback>
                <p:oleObj name="Equation" r:id="rId3" imgW="3886200" imgH="393480" progId="Equation.DSMT4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D48C4780-14C2-2991-AA44-D9A678A2AA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68" y="155575"/>
                        <a:ext cx="6905626" cy="7000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7B40F7EF-9DDA-79E6-979D-F1512F1386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522432"/>
              </p:ext>
            </p:extLst>
          </p:nvPr>
        </p:nvGraphicFramePr>
        <p:xfrm>
          <a:off x="181970" y="2278134"/>
          <a:ext cx="3490913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68480" imgH="838080" progId="Equation.DSMT4">
                  <p:embed/>
                </p:oleObj>
              </mc:Choice>
              <mc:Fallback>
                <p:oleObj name="Equation" r:id="rId5" imgW="1968480" imgH="838080" progId="Equation.DSMT4">
                  <p:embed/>
                  <p:pic>
                    <p:nvPicPr>
                      <p:cNvPr id="23" name="Object 2">
                        <a:extLst>
                          <a:ext uri="{FF2B5EF4-FFF2-40B4-BE49-F238E27FC236}">
                            <a16:creationId xmlns:a16="http://schemas.microsoft.com/office/drawing/2014/main" id="{37213D3C-7374-0C58-8942-52863F37D5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2278134"/>
                        <a:ext cx="3490913" cy="1489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B4D7C4E9-0911-1086-3EDF-F9763ED8FA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603140"/>
              </p:ext>
            </p:extLst>
          </p:nvPr>
        </p:nvGraphicFramePr>
        <p:xfrm>
          <a:off x="181970" y="1387715"/>
          <a:ext cx="2613026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73120" imgH="419040" progId="Equation.DSMT4">
                  <p:embed/>
                </p:oleObj>
              </mc:Choice>
              <mc:Fallback>
                <p:oleObj name="Equation" r:id="rId7" imgW="1473120" imgH="419040" progId="Equation.DSMT4">
                  <p:embed/>
                  <p:pic>
                    <p:nvPicPr>
                      <p:cNvPr id="23" name="Object 2">
                        <a:extLst>
                          <a:ext uri="{FF2B5EF4-FFF2-40B4-BE49-F238E27FC236}">
                            <a16:creationId xmlns:a16="http://schemas.microsoft.com/office/drawing/2014/main" id="{37213D3C-7374-0C58-8942-52863F37D5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1387715"/>
                        <a:ext cx="2613026" cy="744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40EB9840-9820-B1AE-C6CE-70762D8455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034999"/>
              </p:ext>
            </p:extLst>
          </p:nvPr>
        </p:nvGraphicFramePr>
        <p:xfrm>
          <a:off x="199817" y="3835017"/>
          <a:ext cx="2139950" cy="139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06360" imgH="787320" progId="Equation.DSMT4">
                  <p:embed/>
                </p:oleObj>
              </mc:Choice>
              <mc:Fallback>
                <p:oleObj name="Equation" r:id="rId9" imgW="1206360" imgH="787320" progId="Equation.DSMT4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7B40F7EF-9DDA-79E6-979D-F1512F1386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817" y="3835017"/>
                        <a:ext cx="2139950" cy="13985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D0EA42-D1BC-691A-4017-657A24FB64DB}"/>
                  </a:ext>
                </a:extLst>
              </p:cNvPr>
              <p:cNvSpPr txBox="1"/>
              <p:nvPr/>
            </p:nvSpPr>
            <p:spPr>
              <a:xfrm>
                <a:off x="2284336" y="4204594"/>
                <a:ext cx="362471" cy="633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D0EA42-D1BC-691A-4017-657A24FB6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336" y="4204594"/>
                <a:ext cx="362471" cy="63382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A976AC48-5D44-51D1-F729-9AE78BBB02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517256"/>
              </p:ext>
            </p:extLst>
          </p:nvPr>
        </p:nvGraphicFramePr>
        <p:xfrm>
          <a:off x="245268" y="5470285"/>
          <a:ext cx="2252663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9720" imgH="469800" progId="Equation.DSMT4">
                  <p:embed/>
                </p:oleObj>
              </mc:Choice>
              <mc:Fallback>
                <p:oleObj name="Equation" r:id="rId12" imgW="1269720" imgH="469800" progId="Equation.DSMT4">
                  <p:embed/>
                  <p:pic>
                    <p:nvPicPr>
                      <p:cNvPr id="10" name="Object 2">
                        <a:extLst>
                          <a:ext uri="{FF2B5EF4-FFF2-40B4-BE49-F238E27FC236}">
                            <a16:creationId xmlns:a16="http://schemas.microsoft.com/office/drawing/2014/main" id="{40EB9840-9820-B1AE-C6CE-70762D8455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" y="5470285"/>
                        <a:ext cx="2252663" cy="835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id="{CEF35766-0D9F-C098-F569-86119BE3E8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321921"/>
              </p:ext>
            </p:extLst>
          </p:nvPr>
        </p:nvGraphicFramePr>
        <p:xfrm>
          <a:off x="2469795" y="5663495"/>
          <a:ext cx="8985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07960" imgH="228600" progId="Equation.DSMT4">
                  <p:embed/>
                </p:oleObj>
              </mc:Choice>
              <mc:Fallback>
                <p:oleObj name="Equation" r:id="rId14" imgW="507960" imgH="228600" progId="Equation.DSMT4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A976AC48-5D44-51D1-F729-9AE78BBB02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9795" y="5663495"/>
                        <a:ext cx="898525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DF708D4-C3CC-C328-3DE9-4AAF5B4D8FCF}"/>
              </a:ext>
            </a:extLst>
          </p:cNvPr>
          <p:cNvCxnSpPr>
            <a:cxnSpLocks/>
          </p:cNvCxnSpPr>
          <p:nvPr/>
        </p:nvCxnSpPr>
        <p:spPr>
          <a:xfrm flipV="1">
            <a:off x="4279737" y="1285207"/>
            <a:ext cx="0" cy="526013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2">
            <a:extLst>
              <a:ext uri="{FF2B5EF4-FFF2-40B4-BE49-F238E27FC236}">
                <a16:creationId xmlns:a16="http://schemas.microsoft.com/office/drawing/2014/main" id="{EE97CE63-712D-DF0F-290E-CC3485A927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751661"/>
              </p:ext>
            </p:extLst>
          </p:nvPr>
        </p:nvGraphicFramePr>
        <p:xfrm>
          <a:off x="4475327" y="1270562"/>
          <a:ext cx="34369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42920" imgH="241200" progId="Equation.DSMT4">
                  <p:embed/>
                </p:oleObj>
              </mc:Choice>
              <mc:Fallback>
                <p:oleObj name="Equation" r:id="rId16" imgW="1942920" imgH="241200" progId="Equation.DSMT4">
                  <p:embed/>
                  <p:pic>
                    <p:nvPicPr>
                      <p:cNvPr id="13" name="Object 2">
                        <a:extLst>
                          <a:ext uri="{FF2B5EF4-FFF2-40B4-BE49-F238E27FC236}">
                            <a16:creationId xmlns:a16="http://schemas.microsoft.com/office/drawing/2014/main" id="{CEF35766-0D9F-C098-F569-86119BE3E8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327" y="1270562"/>
                        <a:ext cx="3436937" cy="428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>
            <a:extLst>
              <a:ext uri="{FF2B5EF4-FFF2-40B4-BE49-F238E27FC236}">
                <a16:creationId xmlns:a16="http://schemas.microsoft.com/office/drawing/2014/main" id="{52F24618-7989-5DD3-11CA-564EBC3C9B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376427"/>
              </p:ext>
            </p:extLst>
          </p:nvPr>
        </p:nvGraphicFramePr>
        <p:xfrm>
          <a:off x="4510746" y="1697579"/>
          <a:ext cx="32797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854000" imgH="419040" progId="Equation.DSMT4">
                  <p:embed/>
                </p:oleObj>
              </mc:Choice>
              <mc:Fallback>
                <p:oleObj name="Equation" r:id="rId18" imgW="1854000" imgH="419040" progId="Equation.DSMT4">
                  <p:embed/>
                  <p:pic>
                    <p:nvPicPr>
                      <p:cNvPr id="16" name="Object 2">
                        <a:extLst>
                          <a:ext uri="{FF2B5EF4-FFF2-40B4-BE49-F238E27FC236}">
                            <a16:creationId xmlns:a16="http://schemas.microsoft.com/office/drawing/2014/main" id="{EE97CE63-712D-DF0F-290E-CC3485A927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746" y="1697579"/>
                        <a:ext cx="3279775" cy="742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>
            <a:extLst>
              <a:ext uri="{FF2B5EF4-FFF2-40B4-BE49-F238E27FC236}">
                <a16:creationId xmlns:a16="http://schemas.microsoft.com/office/drawing/2014/main" id="{F6D63C19-A6B0-E98E-15E2-BB9DCEE699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841366"/>
              </p:ext>
            </p:extLst>
          </p:nvPr>
        </p:nvGraphicFramePr>
        <p:xfrm>
          <a:off x="4510746" y="2465455"/>
          <a:ext cx="47402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679480" imgH="203040" progId="Equation.DSMT4">
                  <p:embed/>
                </p:oleObj>
              </mc:Choice>
              <mc:Fallback>
                <p:oleObj name="Equation" r:id="rId20" imgW="2679480" imgH="203040" progId="Equation.DSMT4">
                  <p:embed/>
                  <p:pic>
                    <p:nvPicPr>
                      <p:cNvPr id="17" name="Object 2">
                        <a:extLst>
                          <a:ext uri="{FF2B5EF4-FFF2-40B4-BE49-F238E27FC236}">
                            <a16:creationId xmlns:a16="http://schemas.microsoft.com/office/drawing/2014/main" id="{52F24618-7989-5DD3-11CA-564EBC3C9B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746" y="2465455"/>
                        <a:ext cx="4740275" cy="3603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>
            <a:extLst>
              <a:ext uri="{FF2B5EF4-FFF2-40B4-BE49-F238E27FC236}">
                <a16:creationId xmlns:a16="http://schemas.microsoft.com/office/drawing/2014/main" id="{1975FA28-380E-A935-0510-0E56F9F974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992531"/>
              </p:ext>
            </p:extLst>
          </p:nvPr>
        </p:nvGraphicFramePr>
        <p:xfrm>
          <a:off x="4510746" y="2795648"/>
          <a:ext cx="35655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006280" imgH="393480" progId="Equation.DSMT4">
                  <p:embed/>
                </p:oleObj>
              </mc:Choice>
              <mc:Fallback>
                <p:oleObj name="Equation" r:id="rId22" imgW="2006280" imgH="393480" progId="Equation.DSMT4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98F367C6-3ED7-0EED-B0D6-1CCB9DD861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746" y="2795648"/>
                        <a:ext cx="3565525" cy="698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">
            <a:extLst>
              <a:ext uri="{FF2B5EF4-FFF2-40B4-BE49-F238E27FC236}">
                <a16:creationId xmlns:a16="http://schemas.microsoft.com/office/drawing/2014/main" id="{5C1D6571-3BFA-D71D-D277-C0C18EF916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711204"/>
              </p:ext>
            </p:extLst>
          </p:nvPr>
        </p:nvGraphicFramePr>
        <p:xfrm>
          <a:off x="4554342" y="3450415"/>
          <a:ext cx="169227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952200" imgH="431640" progId="Equation.DSMT4">
                  <p:embed/>
                </p:oleObj>
              </mc:Choice>
              <mc:Fallback>
                <p:oleObj name="Equation" r:id="rId24" imgW="952200" imgH="431640" progId="Equation.DSMT4">
                  <p:embed/>
                  <p:pic>
                    <p:nvPicPr>
                      <p:cNvPr id="19" name="Object 2">
                        <a:extLst>
                          <a:ext uri="{FF2B5EF4-FFF2-40B4-BE49-F238E27FC236}">
                            <a16:creationId xmlns:a16="http://schemas.microsoft.com/office/drawing/2014/main" id="{1975FA28-380E-A935-0510-0E56F9F974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342" y="3450415"/>
                        <a:ext cx="1692275" cy="7667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">
            <a:extLst>
              <a:ext uri="{FF2B5EF4-FFF2-40B4-BE49-F238E27FC236}">
                <a16:creationId xmlns:a16="http://schemas.microsoft.com/office/drawing/2014/main" id="{A26D9C15-66CE-7B58-F12E-83DF4AF488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105603"/>
              </p:ext>
            </p:extLst>
          </p:nvPr>
        </p:nvGraphicFramePr>
        <p:xfrm>
          <a:off x="4567018" y="4204594"/>
          <a:ext cx="10382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583920" imgH="393480" progId="Equation.DSMT4">
                  <p:embed/>
                </p:oleObj>
              </mc:Choice>
              <mc:Fallback>
                <p:oleObj name="Equation" r:id="rId26" imgW="583920" imgH="393480" progId="Equation.DSMT4">
                  <p:embed/>
                  <p:pic>
                    <p:nvPicPr>
                      <p:cNvPr id="21" name="Object 2">
                        <a:extLst>
                          <a:ext uri="{FF2B5EF4-FFF2-40B4-BE49-F238E27FC236}">
                            <a16:creationId xmlns:a16="http://schemas.microsoft.com/office/drawing/2014/main" id="{5C1D6571-3BFA-D71D-D277-C0C18EF916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7018" y="4204594"/>
                        <a:ext cx="1038225" cy="698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>
            <a:extLst>
              <a:ext uri="{FF2B5EF4-FFF2-40B4-BE49-F238E27FC236}">
                <a16:creationId xmlns:a16="http://schemas.microsoft.com/office/drawing/2014/main" id="{906E59BC-4CE3-B4ED-3F39-7FE35D5C8A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607880"/>
              </p:ext>
            </p:extLst>
          </p:nvPr>
        </p:nvGraphicFramePr>
        <p:xfrm>
          <a:off x="4554342" y="5818811"/>
          <a:ext cx="378936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133360" imgH="431640" progId="Equation.DSMT4">
                  <p:embed/>
                </p:oleObj>
              </mc:Choice>
              <mc:Fallback>
                <p:oleObj name="Equation" r:id="rId28" imgW="2133360" imgH="431640" progId="Equation.DSMT4">
                  <p:embed/>
                  <p:pic>
                    <p:nvPicPr>
                      <p:cNvPr id="22" name="Object 2">
                        <a:extLst>
                          <a:ext uri="{FF2B5EF4-FFF2-40B4-BE49-F238E27FC236}">
                            <a16:creationId xmlns:a16="http://schemas.microsoft.com/office/drawing/2014/main" id="{A26D9C15-66CE-7B58-F12E-83DF4AF488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342" y="5818811"/>
                        <a:ext cx="3789362" cy="765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">
            <a:extLst>
              <a:ext uri="{FF2B5EF4-FFF2-40B4-BE49-F238E27FC236}">
                <a16:creationId xmlns:a16="http://schemas.microsoft.com/office/drawing/2014/main" id="{FC4C5C9A-F17F-895D-BDB0-CC96B532C2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335343"/>
              </p:ext>
            </p:extLst>
          </p:nvPr>
        </p:nvGraphicFramePr>
        <p:xfrm>
          <a:off x="4601024" y="4964995"/>
          <a:ext cx="6540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368280" imgH="393480" progId="Equation.DSMT4">
                  <p:embed/>
                </p:oleObj>
              </mc:Choice>
              <mc:Fallback>
                <p:oleObj name="Equation" r:id="rId30" imgW="368280" imgH="393480" progId="Equation.DSMT4">
                  <p:embed/>
                  <p:pic>
                    <p:nvPicPr>
                      <p:cNvPr id="22" name="Object 2">
                        <a:extLst>
                          <a:ext uri="{FF2B5EF4-FFF2-40B4-BE49-F238E27FC236}">
                            <a16:creationId xmlns:a16="http://schemas.microsoft.com/office/drawing/2014/main" id="{A26D9C15-66CE-7B58-F12E-83DF4AF488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1024" y="4964995"/>
                        <a:ext cx="654050" cy="698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">
            <a:extLst>
              <a:ext uri="{FF2B5EF4-FFF2-40B4-BE49-F238E27FC236}">
                <a16:creationId xmlns:a16="http://schemas.microsoft.com/office/drawing/2014/main" id="{EDCF59BF-3C3D-1345-8CBD-799652BD65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577029"/>
              </p:ext>
            </p:extLst>
          </p:nvPr>
        </p:nvGraphicFramePr>
        <p:xfrm>
          <a:off x="7294880" y="3466012"/>
          <a:ext cx="34734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955520" imgH="253800" progId="Equation.DSMT4">
                  <p:embed/>
                </p:oleObj>
              </mc:Choice>
              <mc:Fallback>
                <p:oleObj name="Equation" r:id="rId32" imgW="1955520" imgH="253800" progId="Equation.DSMT4">
                  <p:embed/>
                  <p:pic>
                    <p:nvPicPr>
                      <p:cNvPr id="23" name="Object 2">
                        <a:extLst>
                          <a:ext uri="{FF2B5EF4-FFF2-40B4-BE49-F238E27FC236}">
                            <a16:creationId xmlns:a16="http://schemas.microsoft.com/office/drawing/2014/main" id="{906E59BC-4CE3-B4ED-3F39-7FE35D5C8A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4880" y="3466012"/>
                        <a:ext cx="3473450" cy="449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">
            <a:extLst>
              <a:ext uri="{FF2B5EF4-FFF2-40B4-BE49-F238E27FC236}">
                <a16:creationId xmlns:a16="http://schemas.microsoft.com/office/drawing/2014/main" id="{ADD03E04-1B46-0FD8-863F-B42775C214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585726"/>
              </p:ext>
            </p:extLst>
          </p:nvPr>
        </p:nvGraphicFramePr>
        <p:xfrm>
          <a:off x="7272955" y="3901865"/>
          <a:ext cx="119380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672840" imgH="177480" progId="Equation.DSMT4">
                  <p:embed/>
                </p:oleObj>
              </mc:Choice>
              <mc:Fallback>
                <p:oleObj name="Equation" r:id="rId34" imgW="672840" imgH="177480" progId="Equation.DSMT4">
                  <p:embed/>
                  <p:pic>
                    <p:nvPicPr>
                      <p:cNvPr id="13" name="Object 2">
                        <a:extLst>
                          <a:ext uri="{FF2B5EF4-FFF2-40B4-BE49-F238E27FC236}">
                            <a16:creationId xmlns:a16="http://schemas.microsoft.com/office/drawing/2014/main" id="{E2006FFD-6194-4B1C-E71F-AC828E2C76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2955" y="3901865"/>
                        <a:ext cx="1193800" cy="3159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">
            <a:extLst>
              <a:ext uri="{FF2B5EF4-FFF2-40B4-BE49-F238E27FC236}">
                <a16:creationId xmlns:a16="http://schemas.microsoft.com/office/drawing/2014/main" id="{23453FC6-A8E8-897C-AFD5-6D3648DB49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068270"/>
              </p:ext>
            </p:extLst>
          </p:nvPr>
        </p:nvGraphicFramePr>
        <p:xfrm>
          <a:off x="7249305" y="4253248"/>
          <a:ext cx="1666875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939600" imgH="431640" progId="Equation.DSMT4">
                  <p:embed/>
                </p:oleObj>
              </mc:Choice>
              <mc:Fallback>
                <p:oleObj name="Equation" r:id="rId36" imgW="939600" imgH="431640" progId="Equation.DSMT4">
                  <p:embed/>
                  <p:pic>
                    <p:nvPicPr>
                      <p:cNvPr id="26" name="Object 2">
                        <a:extLst>
                          <a:ext uri="{FF2B5EF4-FFF2-40B4-BE49-F238E27FC236}">
                            <a16:creationId xmlns:a16="http://schemas.microsoft.com/office/drawing/2014/main" id="{ADD03E04-1B46-0FD8-863F-B42775C214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9305" y="4253248"/>
                        <a:ext cx="1666875" cy="7667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">
            <a:extLst>
              <a:ext uri="{FF2B5EF4-FFF2-40B4-BE49-F238E27FC236}">
                <a16:creationId xmlns:a16="http://schemas.microsoft.com/office/drawing/2014/main" id="{E4C3F56A-21C4-5433-8CB5-EEF0D4C3F3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19755"/>
              </p:ext>
            </p:extLst>
          </p:nvPr>
        </p:nvGraphicFramePr>
        <p:xfrm>
          <a:off x="7275599" y="4989227"/>
          <a:ext cx="992187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558720" imgH="431640" progId="Equation.DSMT4">
                  <p:embed/>
                </p:oleObj>
              </mc:Choice>
              <mc:Fallback>
                <p:oleObj name="Equation" r:id="rId38" imgW="558720" imgH="431640" progId="Equation.DSMT4">
                  <p:embed/>
                  <p:pic>
                    <p:nvPicPr>
                      <p:cNvPr id="27" name="Object 2">
                        <a:extLst>
                          <a:ext uri="{FF2B5EF4-FFF2-40B4-BE49-F238E27FC236}">
                            <a16:creationId xmlns:a16="http://schemas.microsoft.com/office/drawing/2014/main" id="{23453FC6-A8E8-897C-AFD5-6D3648DB49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99" y="4989227"/>
                        <a:ext cx="992187" cy="7667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">
            <a:extLst>
              <a:ext uri="{FF2B5EF4-FFF2-40B4-BE49-F238E27FC236}">
                <a16:creationId xmlns:a16="http://schemas.microsoft.com/office/drawing/2014/main" id="{FCE26459-2E7E-4B56-6AF0-7F4C90F3C0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949651"/>
              </p:ext>
            </p:extLst>
          </p:nvPr>
        </p:nvGraphicFramePr>
        <p:xfrm>
          <a:off x="9640807" y="3883034"/>
          <a:ext cx="11715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660240" imgH="203040" progId="Equation.DSMT4">
                  <p:embed/>
                </p:oleObj>
              </mc:Choice>
              <mc:Fallback>
                <p:oleObj name="Equation" r:id="rId40" imgW="660240" imgH="203040" progId="Equation.DSMT4">
                  <p:embed/>
                  <p:pic>
                    <p:nvPicPr>
                      <p:cNvPr id="18" name="Object 2">
                        <a:extLst>
                          <a:ext uri="{FF2B5EF4-FFF2-40B4-BE49-F238E27FC236}">
                            <a16:creationId xmlns:a16="http://schemas.microsoft.com/office/drawing/2014/main" id="{BBBBFC92-57C7-3C2C-B6E8-2E74A5A474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0807" y="3883034"/>
                        <a:ext cx="1171575" cy="3603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">
            <a:extLst>
              <a:ext uri="{FF2B5EF4-FFF2-40B4-BE49-F238E27FC236}">
                <a16:creationId xmlns:a16="http://schemas.microsoft.com/office/drawing/2014/main" id="{12720103-89E8-BBCC-1458-1F00B49404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953145"/>
              </p:ext>
            </p:extLst>
          </p:nvPr>
        </p:nvGraphicFramePr>
        <p:xfrm>
          <a:off x="9616197" y="4251325"/>
          <a:ext cx="164306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927000" imgH="431640" progId="Equation.DSMT4">
                  <p:embed/>
                </p:oleObj>
              </mc:Choice>
              <mc:Fallback>
                <p:oleObj name="Equation" r:id="rId42" imgW="927000" imgH="431640" progId="Equation.DSMT4">
                  <p:embed/>
                  <p:pic>
                    <p:nvPicPr>
                      <p:cNvPr id="29" name="Object 2">
                        <a:extLst>
                          <a:ext uri="{FF2B5EF4-FFF2-40B4-BE49-F238E27FC236}">
                            <a16:creationId xmlns:a16="http://schemas.microsoft.com/office/drawing/2014/main" id="{FCE26459-2E7E-4B56-6AF0-7F4C90F3C0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6197" y="4251325"/>
                        <a:ext cx="1643063" cy="765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">
            <a:extLst>
              <a:ext uri="{FF2B5EF4-FFF2-40B4-BE49-F238E27FC236}">
                <a16:creationId xmlns:a16="http://schemas.microsoft.com/office/drawing/2014/main" id="{29F65CCE-0E5B-4906-2378-84FD902BB2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859402"/>
              </p:ext>
            </p:extLst>
          </p:nvPr>
        </p:nvGraphicFramePr>
        <p:xfrm>
          <a:off x="9650083" y="5021267"/>
          <a:ext cx="696913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393480" imgH="393480" progId="Equation.DSMT4">
                  <p:embed/>
                </p:oleObj>
              </mc:Choice>
              <mc:Fallback>
                <p:oleObj name="Equation" r:id="rId44" imgW="393480" imgH="393480" progId="Equation.DSMT4">
                  <p:embed/>
                  <p:pic>
                    <p:nvPicPr>
                      <p:cNvPr id="30" name="Object 2">
                        <a:extLst>
                          <a:ext uri="{FF2B5EF4-FFF2-40B4-BE49-F238E27FC236}">
                            <a16:creationId xmlns:a16="http://schemas.microsoft.com/office/drawing/2014/main" id="{12720103-89E8-BBCC-1458-1F00B49404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0083" y="5021267"/>
                        <a:ext cx="696913" cy="6969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">
            <a:extLst>
              <a:ext uri="{FF2B5EF4-FFF2-40B4-BE49-F238E27FC236}">
                <a16:creationId xmlns:a16="http://schemas.microsoft.com/office/drawing/2014/main" id="{1AB34EFB-938A-99AE-8E35-836236F3E5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632188"/>
              </p:ext>
            </p:extLst>
          </p:nvPr>
        </p:nvGraphicFramePr>
        <p:xfrm>
          <a:off x="8916180" y="5783641"/>
          <a:ext cx="20066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1130040" imgH="507960" progId="Equation.DSMT4">
                  <p:embed/>
                </p:oleObj>
              </mc:Choice>
              <mc:Fallback>
                <p:oleObj name="Equation" r:id="rId46" imgW="1130040" imgH="507960" progId="Equation.DSMT4">
                  <p:embed/>
                  <p:pic>
                    <p:nvPicPr>
                      <p:cNvPr id="23" name="Object 2">
                        <a:extLst>
                          <a:ext uri="{FF2B5EF4-FFF2-40B4-BE49-F238E27FC236}">
                            <a16:creationId xmlns:a16="http://schemas.microsoft.com/office/drawing/2014/main" id="{906E59BC-4CE3-B4ED-3F39-7FE35D5C8A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6180" y="5783641"/>
                        <a:ext cx="2006600" cy="901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D724316-6DB7-A320-BB09-A477F04CCDE4}"/>
              </a:ext>
            </a:extLst>
          </p:cNvPr>
          <p:cNvCxnSpPr>
            <a:cxnSpLocks/>
          </p:cNvCxnSpPr>
          <p:nvPr/>
        </p:nvCxnSpPr>
        <p:spPr>
          <a:xfrm flipV="1">
            <a:off x="9257284" y="3890297"/>
            <a:ext cx="0" cy="184364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284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47F08113-7928-6E6E-2792-B177BB7EF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854059"/>
            <a:ext cx="1087822" cy="42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13C0DDC-22C5-272F-CB6A-8EE5450FE0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332051"/>
              </p:ext>
            </p:extLst>
          </p:nvPr>
        </p:nvGraphicFramePr>
        <p:xfrm>
          <a:off x="144368" y="155575"/>
          <a:ext cx="6905626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86200" imgH="393480" progId="Equation.DSMT4">
                  <p:embed/>
                </p:oleObj>
              </mc:Choice>
              <mc:Fallback>
                <p:oleObj name="Equation" r:id="rId3" imgW="3886200" imgH="393480" progId="Equation.DSMT4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C5E19ADB-CC88-C1B4-705E-3D5E17AE89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68" y="155575"/>
                        <a:ext cx="6905626" cy="7000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206A1BC0-D9F6-7C58-85A4-BCFD284BCE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086189"/>
              </p:ext>
            </p:extLst>
          </p:nvPr>
        </p:nvGraphicFramePr>
        <p:xfrm>
          <a:off x="247986" y="1276414"/>
          <a:ext cx="34369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42920" imgH="241200" progId="Equation.DSMT4">
                  <p:embed/>
                </p:oleObj>
              </mc:Choice>
              <mc:Fallback>
                <p:oleObj name="Equation" r:id="rId5" imgW="1942920" imgH="241200" progId="Equation.DSMT4">
                  <p:embed/>
                  <p:pic>
                    <p:nvPicPr>
                      <p:cNvPr id="16" name="Object 2">
                        <a:extLst>
                          <a:ext uri="{FF2B5EF4-FFF2-40B4-BE49-F238E27FC236}">
                            <a16:creationId xmlns:a16="http://schemas.microsoft.com/office/drawing/2014/main" id="{EE97CE63-712D-DF0F-290E-CC3485A927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86" y="1276414"/>
                        <a:ext cx="3436937" cy="428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098DA317-20B0-0DD3-4F11-B94AEECC40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601019"/>
              </p:ext>
            </p:extLst>
          </p:nvPr>
        </p:nvGraphicFramePr>
        <p:xfrm>
          <a:off x="269337" y="1703431"/>
          <a:ext cx="32797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54000" imgH="419040" progId="Equation.DSMT4">
                  <p:embed/>
                </p:oleObj>
              </mc:Choice>
              <mc:Fallback>
                <p:oleObj name="Equation" r:id="rId7" imgW="1854000" imgH="419040" progId="Equation.DSMT4">
                  <p:embed/>
                  <p:pic>
                    <p:nvPicPr>
                      <p:cNvPr id="17" name="Object 2">
                        <a:extLst>
                          <a:ext uri="{FF2B5EF4-FFF2-40B4-BE49-F238E27FC236}">
                            <a16:creationId xmlns:a16="http://schemas.microsoft.com/office/drawing/2014/main" id="{52F24618-7989-5DD3-11CA-564EBC3C9B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37" y="1703431"/>
                        <a:ext cx="3279775" cy="742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A3F17243-3D04-B6FC-C649-1534CF524F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125632"/>
              </p:ext>
            </p:extLst>
          </p:nvPr>
        </p:nvGraphicFramePr>
        <p:xfrm>
          <a:off x="247986" y="2496883"/>
          <a:ext cx="419258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361960" imgH="507960" progId="Equation.DSMT4">
                  <p:embed/>
                </p:oleObj>
              </mc:Choice>
              <mc:Fallback>
                <p:oleObj name="Equation" r:id="rId9" imgW="2361960" imgH="507960" progId="Equation.DSMT4">
                  <p:embed/>
                  <p:pic>
                    <p:nvPicPr>
                      <p:cNvPr id="32" name="Object 2">
                        <a:extLst>
                          <a:ext uri="{FF2B5EF4-FFF2-40B4-BE49-F238E27FC236}">
                            <a16:creationId xmlns:a16="http://schemas.microsoft.com/office/drawing/2014/main" id="{1AB34EFB-938A-99AE-8E35-836236F3E5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86" y="2496883"/>
                        <a:ext cx="4192588" cy="901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C5025772-19D7-2585-3967-CBE627D658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304685"/>
              </p:ext>
            </p:extLst>
          </p:nvPr>
        </p:nvGraphicFramePr>
        <p:xfrm>
          <a:off x="238242" y="3459418"/>
          <a:ext cx="50704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857320" imgH="253800" progId="Equation.DSMT4">
                  <p:embed/>
                </p:oleObj>
              </mc:Choice>
              <mc:Fallback>
                <p:oleObj name="Equation" r:id="rId11" imgW="2857320" imgH="253800" progId="Equation.DSMT4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A3F17243-3D04-B6FC-C649-1534CF524F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242" y="3459418"/>
                        <a:ext cx="5070475" cy="450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3C28B4B3-343F-224A-6B2A-FF3777CE13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187545"/>
              </p:ext>
            </p:extLst>
          </p:nvPr>
        </p:nvGraphicFramePr>
        <p:xfrm>
          <a:off x="262054" y="3923488"/>
          <a:ext cx="558958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149280" imgH="507960" progId="Equation.DSMT4">
                  <p:embed/>
                </p:oleObj>
              </mc:Choice>
              <mc:Fallback>
                <p:oleObj name="Equation" r:id="rId13" imgW="3149280" imgH="507960" progId="Equation.DSMT4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C5025772-19D7-2585-3967-CBE627D658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54" y="3923488"/>
                        <a:ext cx="5589588" cy="901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5635D850-D924-0FEE-AA59-AEDBDC1D15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0906"/>
              </p:ext>
            </p:extLst>
          </p:nvPr>
        </p:nvGraphicFramePr>
        <p:xfrm>
          <a:off x="313835" y="4857750"/>
          <a:ext cx="5408613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047760" imgH="507960" progId="Equation.DSMT4">
                  <p:embed/>
                </p:oleObj>
              </mc:Choice>
              <mc:Fallback>
                <p:oleObj name="Equation" r:id="rId15" imgW="3047760" imgH="507960" progId="Equation.DSMT4">
                  <p:embed/>
                  <p:pic>
                    <p:nvPicPr>
                      <p:cNvPr id="9" name="Object 2">
                        <a:extLst>
                          <a:ext uri="{FF2B5EF4-FFF2-40B4-BE49-F238E27FC236}">
                            <a16:creationId xmlns:a16="http://schemas.microsoft.com/office/drawing/2014/main" id="{3C28B4B3-343F-224A-6B2A-FF3777CE13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835" y="4857750"/>
                        <a:ext cx="5408613" cy="901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A graphing of a function&#10;&#10;Description automatically generated">
            <a:extLst>
              <a:ext uri="{FF2B5EF4-FFF2-40B4-BE49-F238E27FC236}">
                <a16:creationId xmlns:a16="http://schemas.microsoft.com/office/drawing/2014/main" id="{52A6308B-7415-60B1-9FD5-1642717A592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016" y="1402360"/>
            <a:ext cx="4564966" cy="4564966"/>
          </a:xfrm>
          <a:prstGeom prst="rect">
            <a:avLst/>
          </a:prstGeom>
        </p:spPr>
      </p:pic>
      <p:pic>
        <p:nvPicPr>
          <p:cNvPr id="14" name="Picture 13" descr="A graphing of a function&#10;&#10;Description automatically generated">
            <a:extLst>
              <a:ext uri="{FF2B5EF4-FFF2-40B4-BE49-F238E27FC236}">
                <a16:creationId xmlns:a16="http://schemas.microsoft.com/office/drawing/2014/main" id="{6D5BDA49-1C62-75DA-A046-70BC3FA024A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016" y="1402360"/>
            <a:ext cx="4564966" cy="4564966"/>
          </a:xfrm>
          <a:prstGeom prst="rect">
            <a:avLst/>
          </a:prstGeom>
        </p:spPr>
      </p:pic>
      <p:pic>
        <p:nvPicPr>
          <p:cNvPr id="17" name="Picture 16" descr="A graph of a line and a circle&#10;&#10;Description automatically generated">
            <a:extLst>
              <a:ext uri="{FF2B5EF4-FFF2-40B4-BE49-F238E27FC236}">
                <a16:creationId xmlns:a16="http://schemas.microsoft.com/office/drawing/2014/main" id="{A6AFA045-B5B7-8DAD-6221-A1637FFA53C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016" y="1402360"/>
            <a:ext cx="4564966" cy="4564966"/>
          </a:xfrm>
          <a:prstGeom prst="rect">
            <a:avLst/>
          </a:prstGeom>
        </p:spPr>
      </p:pic>
      <p:pic>
        <p:nvPicPr>
          <p:cNvPr id="19" name="Picture 18" descr="A graph of a function&#10;&#10;Description automatically generated">
            <a:extLst>
              <a:ext uri="{FF2B5EF4-FFF2-40B4-BE49-F238E27FC236}">
                <a16:creationId xmlns:a16="http://schemas.microsoft.com/office/drawing/2014/main" id="{F6038314-C1AC-0F07-37E7-9D5A35CDCBA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018" y="1402361"/>
            <a:ext cx="4564966" cy="4564966"/>
          </a:xfrm>
          <a:prstGeom prst="rect">
            <a:avLst/>
          </a:prstGeom>
        </p:spPr>
      </p:pic>
      <p:graphicFrame>
        <p:nvGraphicFramePr>
          <p:cNvPr id="20" name="Object 2">
            <a:extLst>
              <a:ext uri="{FF2B5EF4-FFF2-40B4-BE49-F238E27FC236}">
                <a16:creationId xmlns:a16="http://schemas.microsoft.com/office/drawing/2014/main" id="{BF99CC1D-72C7-8DBF-9B53-6A178B8D15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398777"/>
              </p:ext>
            </p:extLst>
          </p:nvPr>
        </p:nvGraphicFramePr>
        <p:xfrm>
          <a:off x="10386290" y="2699763"/>
          <a:ext cx="805129" cy="631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47640" imgH="507960" progId="Equation.DSMT4">
                  <p:embed/>
                </p:oleObj>
              </mc:Choice>
              <mc:Fallback>
                <p:oleObj name="Equation" r:id="rId21" imgW="647640" imgH="507960" progId="Equation.DSMT4">
                  <p:embed/>
                  <p:pic>
                    <p:nvPicPr>
                      <p:cNvPr id="15" name="Object 2">
                        <a:extLst>
                          <a:ext uri="{FF2B5EF4-FFF2-40B4-BE49-F238E27FC236}">
                            <a16:creationId xmlns:a16="http://schemas.microsoft.com/office/drawing/2014/main" id="{AA8A222A-9457-6C63-025F-28D604B279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6290" y="2699763"/>
                        <a:ext cx="805129" cy="63164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">
            <a:extLst>
              <a:ext uri="{FF2B5EF4-FFF2-40B4-BE49-F238E27FC236}">
                <a16:creationId xmlns:a16="http://schemas.microsoft.com/office/drawing/2014/main" id="{8C9C4EBA-F328-F7A2-822E-F2D7D6A591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051061"/>
              </p:ext>
            </p:extLst>
          </p:nvPr>
        </p:nvGraphicFramePr>
        <p:xfrm>
          <a:off x="10123117" y="1190271"/>
          <a:ext cx="1787915" cy="600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511280" imgH="507960" progId="Equation.DSMT4">
                  <p:embed/>
                </p:oleObj>
              </mc:Choice>
              <mc:Fallback>
                <p:oleObj name="Equation" r:id="rId23" imgW="1511280" imgH="507960" progId="Equation.DSMT4">
                  <p:embed/>
                  <p:pic>
                    <p:nvPicPr>
                      <p:cNvPr id="9" name="Object 2">
                        <a:extLst>
                          <a:ext uri="{FF2B5EF4-FFF2-40B4-BE49-F238E27FC236}">
                            <a16:creationId xmlns:a16="http://schemas.microsoft.com/office/drawing/2014/main" id="{3C28B4B3-343F-224A-6B2A-FF3777CE13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3117" y="1190271"/>
                        <a:ext cx="1787915" cy="60090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">
            <a:extLst>
              <a:ext uri="{FF2B5EF4-FFF2-40B4-BE49-F238E27FC236}">
                <a16:creationId xmlns:a16="http://schemas.microsoft.com/office/drawing/2014/main" id="{C63C8740-37D2-1820-7F57-647D7F7BD1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617089"/>
              </p:ext>
            </p:extLst>
          </p:nvPr>
        </p:nvGraphicFramePr>
        <p:xfrm>
          <a:off x="6314054" y="3335157"/>
          <a:ext cx="1739191" cy="61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447560" imgH="507960" progId="Equation.DSMT4">
                  <p:embed/>
                </p:oleObj>
              </mc:Choice>
              <mc:Fallback>
                <p:oleObj name="Equation" r:id="rId25" imgW="1447560" imgH="507960" progId="Equation.DSMT4">
                  <p:embed/>
                  <p:pic>
                    <p:nvPicPr>
                      <p:cNvPr id="10" name="Object 2">
                        <a:extLst>
                          <a:ext uri="{FF2B5EF4-FFF2-40B4-BE49-F238E27FC236}">
                            <a16:creationId xmlns:a16="http://schemas.microsoft.com/office/drawing/2014/main" id="{5635D850-D924-0FEE-AA59-AEDBDC1D15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4054" y="3335157"/>
                        <a:ext cx="1739191" cy="61054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665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D8FBB4A0-CE9F-0AA6-0710-4E733C3A2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00811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0AD5CC3-181F-C46A-34B7-E104A9C508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469350"/>
              </p:ext>
            </p:extLst>
          </p:nvPr>
        </p:nvGraphicFramePr>
        <p:xfrm>
          <a:off x="181970" y="584495"/>
          <a:ext cx="71088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00320" imgH="203040" progId="Equation.DSMT4">
                  <p:embed/>
                </p:oleObj>
              </mc:Choice>
              <mc:Fallback>
                <p:oleObj name="Equation" r:id="rId2" imgW="4000320" imgH="203040" progId="Equation.DSMT4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98F367C6-3ED7-0EED-B0D6-1CCB9DD861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584495"/>
                        <a:ext cx="7108825" cy="361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BA2466F0-72BC-8FEA-6C66-298E5C84EF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438407"/>
              </p:ext>
            </p:extLst>
          </p:nvPr>
        </p:nvGraphicFramePr>
        <p:xfrm>
          <a:off x="181970" y="1003039"/>
          <a:ext cx="126365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11000" imgH="393480" progId="Equation.DSMT4">
                  <p:embed/>
                </p:oleObj>
              </mc:Choice>
              <mc:Fallback>
                <p:oleObj name="Equation" r:id="rId4" imgW="711000" imgH="393480" progId="Equation.DSMT4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037D0D64-D57C-2ECD-CF19-C79BCB87C5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1003039"/>
                        <a:ext cx="1263650" cy="7000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74D8732A-DFEB-B052-ED07-5359C543BB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319025"/>
              </p:ext>
            </p:extLst>
          </p:nvPr>
        </p:nvGraphicFramePr>
        <p:xfrm>
          <a:off x="181970" y="1759721"/>
          <a:ext cx="2995613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88760" imgH="419040" progId="Equation.DSMT4">
                  <p:embed/>
                </p:oleObj>
              </mc:Choice>
              <mc:Fallback>
                <p:oleObj name="Equation" r:id="rId6" imgW="1688760" imgH="419040" progId="Equation.DSMT4">
                  <p:embed/>
                  <p:pic>
                    <p:nvPicPr>
                      <p:cNvPr id="23" name="Object 2">
                        <a:extLst>
                          <a:ext uri="{FF2B5EF4-FFF2-40B4-BE49-F238E27FC236}">
                            <a16:creationId xmlns:a16="http://schemas.microsoft.com/office/drawing/2014/main" id="{37213D3C-7374-0C58-8942-52863F37D5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1759721"/>
                        <a:ext cx="2995613" cy="744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F6A8AB33-A61E-E874-EF49-D50CFBA5DF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746324"/>
              </p:ext>
            </p:extLst>
          </p:nvPr>
        </p:nvGraphicFramePr>
        <p:xfrm>
          <a:off x="181970" y="2641918"/>
          <a:ext cx="223043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57120" imgH="203040" progId="Equation.DSMT4">
                  <p:embed/>
                </p:oleObj>
              </mc:Choice>
              <mc:Fallback>
                <p:oleObj name="Equation" r:id="rId8" imgW="1257120" imgH="203040" progId="Equation.DSMT4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74D8732A-DFEB-B052-ED07-5359C543BB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2641918"/>
                        <a:ext cx="2230438" cy="3603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0EE17281-7E70-F0B9-16E5-77534DBDFB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026725"/>
              </p:ext>
            </p:extLst>
          </p:nvPr>
        </p:nvGraphicFramePr>
        <p:xfrm>
          <a:off x="206789" y="3138023"/>
          <a:ext cx="279400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74640" imgH="177480" progId="Equation.DSMT4">
                  <p:embed/>
                </p:oleObj>
              </mc:Choice>
              <mc:Fallback>
                <p:oleObj name="Equation" r:id="rId10" imgW="1574640" imgH="177480" progId="Equation.DSMT4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F6A8AB33-A61E-E874-EF49-D50CFBA5DF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789" y="3138023"/>
                        <a:ext cx="2794000" cy="3159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E31EAFE3-F46E-3DB3-4174-DA507C889A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148029"/>
              </p:ext>
            </p:extLst>
          </p:nvPr>
        </p:nvGraphicFramePr>
        <p:xfrm>
          <a:off x="215410" y="3590022"/>
          <a:ext cx="234473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20480" imgH="203040" progId="Equation.DSMT4">
                  <p:embed/>
                </p:oleObj>
              </mc:Choice>
              <mc:Fallback>
                <p:oleObj name="Equation" r:id="rId12" imgW="1320480" imgH="203040" progId="Equation.DSMT4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0EE17281-7E70-F0B9-16E5-77534DBDFB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410" y="3590022"/>
                        <a:ext cx="2344738" cy="3603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EA64717C-166A-E56E-C3F0-A8394D3E9D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012736"/>
              </p:ext>
            </p:extLst>
          </p:nvPr>
        </p:nvGraphicFramePr>
        <p:xfrm>
          <a:off x="298450" y="4051300"/>
          <a:ext cx="274955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49080" imgH="177480" progId="Equation.DSMT4">
                  <p:embed/>
                </p:oleObj>
              </mc:Choice>
              <mc:Fallback>
                <p:oleObj name="Equation" r:id="rId14" imgW="1549080" imgH="177480" progId="Equation.DSMT4">
                  <p:embed/>
                  <p:pic>
                    <p:nvPicPr>
                      <p:cNvPr id="9" name="Object 2">
                        <a:extLst>
                          <a:ext uri="{FF2B5EF4-FFF2-40B4-BE49-F238E27FC236}">
                            <a16:creationId xmlns:a16="http://schemas.microsoft.com/office/drawing/2014/main" id="{E31EAFE3-F46E-3DB3-4174-DA507C889A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" y="4051300"/>
                        <a:ext cx="2749550" cy="3159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1D4EF245-455B-C1F6-E734-4ACC77915E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074700"/>
              </p:ext>
            </p:extLst>
          </p:nvPr>
        </p:nvGraphicFramePr>
        <p:xfrm>
          <a:off x="579748" y="4403087"/>
          <a:ext cx="21859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31560" imgH="393480" progId="Equation.DSMT4">
                  <p:embed/>
                </p:oleObj>
              </mc:Choice>
              <mc:Fallback>
                <p:oleObj name="Equation" r:id="rId16" imgW="1231560" imgH="393480" progId="Equation.DSMT4">
                  <p:embed/>
                  <p:pic>
                    <p:nvPicPr>
                      <p:cNvPr id="10" name="Object 2">
                        <a:extLst>
                          <a:ext uri="{FF2B5EF4-FFF2-40B4-BE49-F238E27FC236}">
                            <a16:creationId xmlns:a16="http://schemas.microsoft.com/office/drawing/2014/main" id="{EA64717C-166A-E56E-C3F0-A8394D3E9D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748" y="4403087"/>
                        <a:ext cx="2185987" cy="698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8A0445BB-6E30-EF70-E171-6498F19019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030211"/>
              </p:ext>
            </p:extLst>
          </p:nvPr>
        </p:nvGraphicFramePr>
        <p:xfrm>
          <a:off x="298450" y="5192417"/>
          <a:ext cx="2505075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409400" imgH="609480" progId="Equation.DSMT4">
                  <p:embed/>
                </p:oleObj>
              </mc:Choice>
              <mc:Fallback>
                <p:oleObj name="Equation" r:id="rId18" imgW="1409400" imgH="609480" progId="Equation.DSMT4">
                  <p:embed/>
                  <p:pic>
                    <p:nvPicPr>
                      <p:cNvPr id="19" name="Object 2">
                        <a:extLst>
                          <a:ext uri="{FF2B5EF4-FFF2-40B4-BE49-F238E27FC236}">
                            <a16:creationId xmlns:a16="http://schemas.microsoft.com/office/drawing/2014/main" id="{1975FA28-380E-A935-0510-0E56F9F974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" y="5192417"/>
                        <a:ext cx="2505075" cy="10810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9D0160-BD97-FCFD-B2E8-AEF0E8B22D66}"/>
              </a:ext>
            </a:extLst>
          </p:cNvPr>
          <p:cNvCxnSpPr>
            <a:cxnSpLocks/>
          </p:cNvCxnSpPr>
          <p:nvPr/>
        </p:nvCxnSpPr>
        <p:spPr>
          <a:xfrm flipV="1">
            <a:off x="3393471" y="996758"/>
            <a:ext cx="0" cy="55798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1247B496-5E55-C0B1-C984-472FC28837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276369"/>
              </p:ext>
            </p:extLst>
          </p:nvPr>
        </p:nvGraphicFramePr>
        <p:xfrm>
          <a:off x="3461514" y="1037567"/>
          <a:ext cx="217963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31560" imgH="203040" progId="Equation.DSMT4">
                  <p:embed/>
                </p:oleObj>
              </mc:Choice>
              <mc:Fallback>
                <p:oleObj name="Equation" r:id="rId20" imgW="1231560" imgH="203040" progId="Equation.DSMT4">
                  <p:embed/>
                  <p:pic>
                    <p:nvPicPr>
                      <p:cNvPr id="18" name="Object 2">
                        <a:extLst>
                          <a:ext uri="{FF2B5EF4-FFF2-40B4-BE49-F238E27FC236}">
                            <a16:creationId xmlns:a16="http://schemas.microsoft.com/office/drawing/2014/main" id="{F6D63C19-A6B0-E98E-15E2-BB9DCEE699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1514" y="1037567"/>
                        <a:ext cx="2179637" cy="3603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>
            <a:extLst>
              <a:ext uri="{FF2B5EF4-FFF2-40B4-BE49-F238E27FC236}">
                <a16:creationId xmlns:a16="http://schemas.microsoft.com/office/drawing/2014/main" id="{B1CFFECA-60E9-4885-ABCD-7222FC454E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992052"/>
              </p:ext>
            </p:extLst>
          </p:nvPr>
        </p:nvGraphicFramePr>
        <p:xfrm>
          <a:off x="3535096" y="1459830"/>
          <a:ext cx="169227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52200" imgH="431640" progId="Equation.DSMT4">
                  <p:embed/>
                </p:oleObj>
              </mc:Choice>
              <mc:Fallback>
                <p:oleObj name="Equation" r:id="rId22" imgW="952200" imgH="431640" progId="Equation.DSMT4">
                  <p:embed/>
                  <p:pic>
                    <p:nvPicPr>
                      <p:cNvPr id="21" name="Object 2">
                        <a:extLst>
                          <a:ext uri="{FF2B5EF4-FFF2-40B4-BE49-F238E27FC236}">
                            <a16:creationId xmlns:a16="http://schemas.microsoft.com/office/drawing/2014/main" id="{5C1D6571-3BFA-D71D-D277-C0C18EF916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5096" y="1459830"/>
                        <a:ext cx="1692275" cy="7667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>
            <a:extLst>
              <a:ext uri="{FF2B5EF4-FFF2-40B4-BE49-F238E27FC236}">
                <a16:creationId xmlns:a16="http://schemas.microsoft.com/office/drawing/2014/main" id="{A6FBB19A-449C-C8A2-EB74-77BB091ECE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802275"/>
              </p:ext>
            </p:extLst>
          </p:nvPr>
        </p:nvGraphicFramePr>
        <p:xfrm>
          <a:off x="3577516" y="2248186"/>
          <a:ext cx="94932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33160" imgH="164880" progId="Equation.DSMT4">
                  <p:embed/>
                </p:oleObj>
              </mc:Choice>
              <mc:Fallback>
                <p:oleObj name="Equation" r:id="rId24" imgW="533160" imgH="164880" progId="Equation.DSMT4">
                  <p:embed/>
                  <p:pic>
                    <p:nvPicPr>
                      <p:cNvPr id="22" name="Object 2">
                        <a:extLst>
                          <a:ext uri="{FF2B5EF4-FFF2-40B4-BE49-F238E27FC236}">
                            <a16:creationId xmlns:a16="http://schemas.microsoft.com/office/drawing/2014/main" id="{A26D9C15-66CE-7B58-F12E-83DF4AF488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7516" y="2248186"/>
                        <a:ext cx="949325" cy="292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>
            <a:extLst>
              <a:ext uri="{FF2B5EF4-FFF2-40B4-BE49-F238E27FC236}">
                <a16:creationId xmlns:a16="http://schemas.microsoft.com/office/drawing/2014/main" id="{6900F4B5-B9F7-C966-06ED-47F8D2ADAF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643239"/>
              </p:ext>
            </p:extLst>
          </p:nvPr>
        </p:nvGraphicFramePr>
        <p:xfrm>
          <a:off x="8049523" y="996758"/>
          <a:ext cx="2120900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193760" imgH="660240" progId="Equation.DSMT4">
                  <p:embed/>
                </p:oleObj>
              </mc:Choice>
              <mc:Fallback>
                <p:oleObj name="Equation" r:id="rId26" imgW="1193760" imgH="660240" progId="Equation.DSMT4">
                  <p:embed/>
                  <p:pic>
                    <p:nvPicPr>
                      <p:cNvPr id="23" name="Object 2">
                        <a:extLst>
                          <a:ext uri="{FF2B5EF4-FFF2-40B4-BE49-F238E27FC236}">
                            <a16:creationId xmlns:a16="http://schemas.microsoft.com/office/drawing/2014/main" id="{906E59BC-4CE3-B4ED-3F39-7FE35D5C8A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9523" y="996758"/>
                        <a:ext cx="2120900" cy="11699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>
            <a:extLst>
              <a:ext uri="{FF2B5EF4-FFF2-40B4-BE49-F238E27FC236}">
                <a16:creationId xmlns:a16="http://schemas.microsoft.com/office/drawing/2014/main" id="{4B75010F-EADC-5871-A2C1-18EE64E810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358161"/>
              </p:ext>
            </p:extLst>
          </p:nvPr>
        </p:nvGraphicFramePr>
        <p:xfrm>
          <a:off x="3593356" y="2752941"/>
          <a:ext cx="58737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30120" imgH="177480" progId="Equation.DSMT4">
                  <p:embed/>
                </p:oleObj>
              </mc:Choice>
              <mc:Fallback>
                <p:oleObj name="Equation" r:id="rId28" imgW="330120" imgH="177480" progId="Equation.DSMT4">
                  <p:embed/>
                  <p:pic>
                    <p:nvPicPr>
                      <p:cNvPr id="24" name="Object 2">
                        <a:extLst>
                          <a:ext uri="{FF2B5EF4-FFF2-40B4-BE49-F238E27FC236}">
                            <a16:creationId xmlns:a16="http://schemas.microsoft.com/office/drawing/2014/main" id="{FC4C5C9A-F17F-895D-BDB0-CC96B532C2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3356" y="2752941"/>
                        <a:ext cx="587375" cy="3159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">
            <a:extLst>
              <a:ext uri="{FF2B5EF4-FFF2-40B4-BE49-F238E27FC236}">
                <a16:creationId xmlns:a16="http://schemas.microsoft.com/office/drawing/2014/main" id="{674A36A6-EDE9-18BD-6F26-F0AE008121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673213"/>
              </p:ext>
            </p:extLst>
          </p:nvPr>
        </p:nvGraphicFramePr>
        <p:xfrm>
          <a:off x="5798867" y="1466850"/>
          <a:ext cx="1804988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015920" imgH="431640" progId="Equation.DSMT4">
                  <p:embed/>
                </p:oleObj>
              </mc:Choice>
              <mc:Fallback>
                <p:oleObj name="Equation" r:id="rId30" imgW="1015920" imgH="431640" progId="Equation.DSMT4">
                  <p:embed/>
                  <p:pic>
                    <p:nvPicPr>
                      <p:cNvPr id="15" name="Object 2">
                        <a:extLst>
                          <a:ext uri="{FF2B5EF4-FFF2-40B4-BE49-F238E27FC236}">
                            <a16:creationId xmlns:a16="http://schemas.microsoft.com/office/drawing/2014/main" id="{B1CFFECA-60E9-4885-ABCD-7222FC454E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8867" y="1466850"/>
                        <a:ext cx="1804988" cy="7667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">
            <a:extLst>
              <a:ext uri="{FF2B5EF4-FFF2-40B4-BE49-F238E27FC236}">
                <a16:creationId xmlns:a16="http://schemas.microsoft.com/office/drawing/2014/main" id="{A92354C7-CBE6-9BAE-E191-AEAC19FF69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040899"/>
              </p:ext>
            </p:extLst>
          </p:nvPr>
        </p:nvGraphicFramePr>
        <p:xfrm>
          <a:off x="5823997" y="2255838"/>
          <a:ext cx="927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520560" imgH="164880" progId="Equation.DSMT4">
                  <p:embed/>
                </p:oleObj>
              </mc:Choice>
              <mc:Fallback>
                <p:oleObj name="Equation" r:id="rId32" imgW="520560" imgH="164880" progId="Equation.DSMT4">
                  <p:embed/>
                  <p:pic>
                    <p:nvPicPr>
                      <p:cNvPr id="16" name="Object 2">
                        <a:extLst>
                          <a:ext uri="{FF2B5EF4-FFF2-40B4-BE49-F238E27FC236}">
                            <a16:creationId xmlns:a16="http://schemas.microsoft.com/office/drawing/2014/main" id="{A6FBB19A-449C-C8A2-EB74-77BB091ECE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3997" y="2255838"/>
                        <a:ext cx="927100" cy="292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">
            <a:extLst>
              <a:ext uri="{FF2B5EF4-FFF2-40B4-BE49-F238E27FC236}">
                <a16:creationId xmlns:a16="http://schemas.microsoft.com/office/drawing/2014/main" id="{63D98463-AB15-03D5-B6A9-37F5D85F3C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185081"/>
              </p:ext>
            </p:extLst>
          </p:nvPr>
        </p:nvGraphicFramePr>
        <p:xfrm>
          <a:off x="5806044" y="2753848"/>
          <a:ext cx="56515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317160" imgH="164880" progId="Equation.DSMT4">
                  <p:embed/>
                </p:oleObj>
              </mc:Choice>
              <mc:Fallback>
                <p:oleObj name="Equation" r:id="rId34" imgW="317160" imgH="164880" progId="Equation.DSMT4">
                  <p:embed/>
                  <p:pic>
                    <p:nvPicPr>
                      <p:cNvPr id="18" name="Object 2">
                        <a:extLst>
                          <a:ext uri="{FF2B5EF4-FFF2-40B4-BE49-F238E27FC236}">
                            <a16:creationId xmlns:a16="http://schemas.microsoft.com/office/drawing/2014/main" id="{4B75010F-EADC-5871-A2C1-18EE64E810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6044" y="2753848"/>
                        <a:ext cx="565150" cy="2936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">
            <a:extLst>
              <a:ext uri="{FF2B5EF4-FFF2-40B4-BE49-F238E27FC236}">
                <a16:creationId xmlns:a16="http://schemas.microsoft.com/office/drawing/2014/main" id="{18C4E08C-C39E-9FCD-39E4-A652B99124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028036"/>
              </p:ext>
            </p:extLst>
          </p:nvPr>
        </p:nvGraphicFramePr>
        <p:xfrm>
          <a:off x="9703404" y="1398235"/>
          <a:ext cx="221138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244520" imgH="431640" progId="Equation.DSMT4">
                  <p:embed/>
                </p:oleObj>
              </mc:Choice>
              <mc:Fallback>
                <p:oleObj name="Equation" r:id="rId36" imgW="1244520" imgH="431640" progId="Equation.DSMT4">
                  <p:embed/>
                  <p:pic>
                    <p:nvPicPr>
                      <p:cNvPr id="17" name="Object 2">
                        <a:extLst>
                          <a:ext uri="{FF2B5EF4-FFF2-40B4-BE49-F238E27FC236}">
                            <a16:creationId xmlns:a16="http://schemas.microsoft.com/office/drawing/2014/main" id="{6900F4B5-B9F7-C966-06ED-47F8D2ADAF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3404" y="1398235"/>
                        <a:ext cx="2211388" cy="765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2">
            <a:extLst>
              <a:ext uri="{FF2B5EF4-FFF2-40B4-BE49-F238E27FC236}">
                <a16:creationId xmlns:a16="http://schemas.microsoft.com/office/drawing/2014/main" id="{B284BE9F-1085-01E7-700A-B8AA083064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746483"/>
              </p:ext>
            </p:extLst>
          </p:nvPr>
        </p:nvGraphicFramePr>
        <p:xfrm>
          <a:off x="3485858" y="3226977"/>
          <a:ext cx="34734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955520" imgH="253800" progId="Equation.DSMT4">
                  <p:embed/>
                </p:oleObj>
              </mc:Choice>
              <mc:Fallback>
                <p:oleObj name="Equation" r:id="rId38" imgW="1955520" imgH="253800" progId="Equation.DSMT4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1FBF3C83-A015-46F2-FE21-5D5793D18A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5858" y="3226977"/>
                        <a:ext cx="3473450" cy="449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A4F0BD1E-DC40-AAF1-9A2F-D57BC61D26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128949"/>
              </p:ext>
            </p:extLst>
          </p:nvPr>
        </p:nvGraphicFramePr>
        <p:xfrm>
          <a:off x="3513171" y="3754272"/>
          <a:ext cx="119380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672840" imgH="177480" progId="Equation.DSMT4">
                  <p:embed/>
                </p:oleObj>
              </mc:Choice>
              <mc:Fallback>
                <p:oleObj name="Equation" r:id="rId40" imgW="672840" imgH="177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C28C5F7-990D-7BB3-8D28-9AEF9A260B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171" y="3754272"/>
                        <a:ext cx="1193800" cy="3159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2">
            <a:extLst>
              <a:ext uri="{FF2B5EF4-FFF2-40B4-BE49-F238E27FC236}">
                <a16:creationId xmlns:a16="http://schemas.microsoft.com/office/drawing/2014/main" id="{F3F27B77-5EA0-04EA-533E-09C692C8DD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56197"/>
              </p:ext>
            </p:extLst>
          </p:nvPr>
        </p:nvGraphicFramePr>
        <p:xfrm>
          <a:off x="3483414" y="4105275"/>
          <a:ext cx="1620838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914400" imgH="431640" progId="Equation.DSMT4">
                  <p:embed/>
                </p:oleObj>
              </mc:Choice>
              <mc:Fallback>
                <p:oleObj name="Equation" r:id="rId42" imgW="914400" imgH="431640" progId="Equation.DSMT4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EA234D26-794B-5B40-21F2-6DCA6F8B1A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3414" y="4105275"/>
                        <a:ext cx="1620838" cy="7667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2">
            <a:extLst>
              <a:ext uri="{FF2B5EF4-FFF2-40B4-BE49-F238E27FC236}">
                <a16:creationId xmlns:a16="http://schemas.microsoft.com/office/drawing/2014/main" id="{58474E11-20C4-2DEB-5B8B-87586EE471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911433"/>
              </p:ext>
            </p:extLst>
          </p:nvPr>
        </p:nvGraphicFramePr>
        <p:xfrm>
          <a:off x="3499104" y="4989344"/>
          <a:ext cx="630237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355320" imgH="177480" progId="Equation.DSMT4">
                  <p:embed/>
                </p:oleObj>
              </mc:Choice>
              <mc:Fallback>
                <p:oleObj name="Equation" r:id="rId44" imgW="355320" imgH="177480" progId="Equation.DSMT4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1BDA1A6C-01E5-89C8-3C5B-C718CA5C31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9104" y="4989344"/>
                        <a:ext cx="630237" cy="3159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2">
            <a:extLst>
              <a:ext uri="{FF2B5EF4-FFF2-40B4-BE49-F238E27FC236}">
                <a16:creationId xmlns:a16="http://schemas.microsoft.com/office/drawing/2014/main" id="{5DEF621F-05E2-B8E4-A303-5B831423C2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43875"/>
              </p:ext>
            </p:extLst>
          </p:nvPr>
        </p:nvGraphicFramePr>
        <p:xfrm>
          <a:off x="5761445" y="3735441"/>
          <a:ext cx="11715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660240" imgH="203040" progId="Equation.DSMT4">
                  <p:embed/>
                </p:oleObj>
              </mc:Choice>
              <mc:Fallback>
                <p:oleObj name="Equation" r:id="rId46" imgW="660240" imgH="203040" progId="Equation.DSMT4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AE6D4433-C9AF-4ADE-8243-1F5615F597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1445" y="3735441"/>
                        <a:ext cx="1171575" cy="3603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2">
            <a:extLst>
              <a:ext uri="{FF2B5EF4-FFF2-40B4-BE49-F238E27FC236}">
                <a16:creationId xmlns:a16="http://schemas.microsoft.com/office/drawing/2014/main" id="{8FF18AFF-68BD-F350-C85F-9B467D1C44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245706"/>
              </p:ext>
            </p:extLst>
          </p:nvPr>
        </p:nvGraphicFramePr>
        <p:xfrm>
          <a:off x="5759450" y="4103688"/>
          <a:ext cx="159861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901440" imgH="431640" progId="Equation.DSMT4">
                  <p:embed/>
                </p:oleObj>
              </mc:Choice>
              <mc:Fallback>
                <p:oleObj name="Equation" r:id="rId48" imgW="901440" imgH="431640" progId="Equation.DSMT4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414C9B19-11FE-D0B1-B180-93B23BACF2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450" y="4103688"/>
                        <a:ext cx="1598613" cy="765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2">
            <a:extLst>
              <a:ext uri="{FF2B5EF4-FFF2-40B4-BE49-F238E27FC236}">
                <a16:creationId xmlns:a16="http://schemas.microsoft.com/office/drawing/2014/main" id="{7778ADA5-A325-DB94-EAB0-F25B51C22A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399396"/>
              </p:ext>
            </p:extLst>
          </p:nvPr>
        </p:nvGraphicFramePr>
        <p:xfrm>
          <a:off x="5803900" y="5041900"/>
          <a:ext cx="63023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355320" imgH="203040" progId="Equation.DSMT4">
                  <p:embed/>
                </p:oleObj>
              </mc:Choice>
              <mc:Fallback>
                <p:oleObj name="Equation" r:id="rId50" imgW="355320" imgH="203040" progId="Equation.DSMT4">
                  <p:embed/>
                  <p:pic>
                    <p:nvPicPr>
                      <p:cNvPr id="9" name="Object 2">
                        <a:extLst>
                          <a:ext uri="{FF2B5EF4-FFF2-40B4-BE49-F238E27FC236}">
                            <a16:creationId xmlns:a16="http://schemas.microsoft.com/office/drawing/2014/main" id="{EF154F52-171C-1CE6-F30A-775035023B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3900" y="5041900"/>
                        <a:ext cx="630238" cy="358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2">
            <a:extLst>
              <a:ext uri="{FF2B5EF4-FFF2-40B4-BE49-F238E27FC236}">
                <a16:creationId xmlns:a16="http://schemas.microsoft.com/office/drawing/2014/main" id="{4BDBDD25-4843-6691-E80D-28F7C1A945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205881"/>
              </p:ext>
            </p:extLst>
          </p:nvPr>
        </p:nvGraphicFramePr>
        <p:xfrm>
          <a:off x="4540909" y="5595008"/>
          <a:ext cx="15113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850680" imgH="253800" progId="Equation.DSMT4">
                  <p:embed/>
                </p:oleObj>
              </mc:Choice>
              <mc:Fallback>
                <p:oleObj name="Equation" r:id="rId52" imgW="850680" imgH="253800" progId="Equation.DSMT4">
                  <p:embed/>
                  <p:pic>
                    <p:nvPicPr>
                      <p:cNvPr id="10" name="Object 2">
                        <a:extLst>
                          <a:ext uri="{FF2B5EF4-FFF2-40B4-BE49-F238E27FC236}">
                            <a16:creationId xmlns:a16="http://schemas.microsoft.com/office/drawing/2014/main" id="{FC07C6AE-45DE-D64F-3858-093F6D4A88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909" y="5595008"/>
                        <a:ext cx="1511300" cy="450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826C6A21-F82E-77B3-BF3D-4DE1279A0A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64890"/>
              </p:ext>
            </p:extLst>
          </p:nvPr>
        </p:nvGraphicFramePr>
        <p:xfrm>
          <a:off x="7989000" y="3709769"/>
          <a:ext cx="119380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672840" imgH="177480" progId="Equation.DSMT4">
                  <p:embed/>
                </p:oleObj>
              </mc:Choice>
              <mc:Fallback>
                <p:oleObj name="Equation" r:id="rId40" imgW="672840" imgH="17748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A4F0BD1E-DC40-AAF1-9A2F-D57BC61D26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9000" y="3709769"/>
                        <a:ext cx="1193800" cy="3159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2">
            <a:extLst>
              <a:ext uri="{FF2B5EF4-FFF2-40B4-BE49-F238E27FC236}">
                <a16:creationId xmlns:a16="http://schemas.microsoft.com/office/drawing/2014/main" id="{852B5CD2-5F4D-2806-6A9A-87854819A0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039806"/>
              </p:ext>
            </p:extLst>
          </p:nvPr>
        </p:nvGraphicFramePr>
        <p:xfrm>
          <a:off x="8020785" y="4060825"/>
          <a:ext cx="1709738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4" imgW="965160" imgH="431640" progId="Equation.DSMT4">
                  <p:embed/>
                </p:oleObj>
              </mc:Choice>
              <mc:Fallback>
                <p:oleObj name="Equation" r:id="rId54" imgW="965160" imgH="431640" progId="Equation.DSMT4">
                  <p:embed/>
                  <p:pic>
                    <p:nvPicPr>
                      <p:cNvPr id="46" name="Object 2">
                        <a:extLst>
                          <a:ext uri="{FF2B5EF4-FFF2-40B4-BE49-F238E27FC236}">
                            <a16:creationId xmlns:a16="http://schemas.microsoft.com/office/drawing/2014/main" id="{F3F27B77-5EA0-04EA-533E-09C692C8DD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0785" y="4060825"/>
                        <a:ext cx="1709738" cy="7667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2">
            <a:extLst>
              <a:ext uri="{FF2B5EF4-FFF2-40B4-BE49-F238E27FC236}">
                <a16:creationId xmlns:a16="http://schemas.microsoft.com/office/drawing/2014/main" id="{95FDBA05-E9B9-4619-E15D-5C17690C86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936310"/>
              </p:ext>
            </p:extLst>
          </p:nvPr>
        </p:nvGraphicFramePr>
        <p:xfrm>
          <a:off x="8086725" y="4972050"/>
          <a:ext cx="630238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6" imgW="355320" imgH="177480" progId="Equation.DSMT4">
                  <p:embed/>
                </p:oleObj>
              </mc:Choice>
              <mc:Fallback>
                <p:oleObj name="Equation" r:id="rId56" imgW="355320" imgH="177480" progId="Equation.DSMT4">
                  <p:embed/>
                  <p:pic>
                    <p:nvPicPr>
                      <p:cNvPr id="47" name="Object 2">
                        <a:extLst>
                          <a:ext uri="{FF2B5EF4-FFF2-40B4-BE49-F238E27FC236}">
                            <a16:creationId xmlns:a16="http://schemas.microsoft.com/office/drawing/2014/main" id="{58474E11-20C4-2DEB-5B8B-87586EE471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6725" y="4972050"/>
                        <a:ext cx="630238" cy="3159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2">
            <a:extLst>
              <a:ext uri="{FF2B5EF4-FFF2-40B4-BE49-F238E27FC236}">
                <a16:creationId xmlns:a16="http://schemas.microsoft.com/office/drawing/2014/main" id="{17FE954E-EBC0-6A2F-7092-F21F4C52D5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996668"/>
              </p:ext>
            </p:extLst>
          </p:nvPr>
        </p:nvGraphicFramePr>
        <p:xfrm>
          <a:off x="10237274" y="3690938"/>
          <a:ext cx="11715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660240" imgH="203040" progId="Equation.DSMT4">
                  <p:embed/>
                </p:oleObj>
              </mc:Choice>
              <mc:Fallback>
                <p:oleObj name="Equation" r:id="rId46" imgW="660240" imgH="203040" progId="Equation.DSMT4">
                  <p:embed/>
                  <p:pic>
                    <p:nvPicPr>
                      <p:cNvPr id="48" name="Object 2">
                        <a:extLst>
                          <a:ext uri="{FF2B5EF4-FFF2-40B4-BE49-F238E27FC236}">
                            <a16:creationId xmlns:a16="http://schemas.microsoft.com/office/drawing/2014/main" id="{5DEF621F-05E2-B8E4-A303-5B831423C2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7274" y="3690938"/>
                        <a:ext cx="1171575" cy="3603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2">
            <a:extLst>
              <a:ext uri="{FF2B5EF4-FFF2-40B4-BE49-F238E27FC236}">
                <a16:creationId xmlns:a16="http://schemas.microsoft.com/office/drawing/2014/main" id="{2F55DB8B-7DE8-D6F3-E89A-F1E02A1B46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29007"/>
              </p:ext>
            </p:extLst>
          </p:nvPr>
        </p:nvGraphicFramePr>
        <p:xfrm>
          <a:off x="10190163" y="4059238"/>
          <a:ext cx="16891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8" imgW="952200" imgH="431640" progId="Equation.DSMT4">
                  <p:embed/>
                </p:oleObj>
              </mc:Choice>
              <mc:Fallback>
                <p:oleObj name="Equation" r:id="rId58" imgW="952200" imgH="431640" progId="Equation.DSMT4">
                  <p:embed/>
                  <p:pic>
                    <p:nvPicPr>
                      <p:cNvPr id="49" name="Object 2">
                        <a:extLst>
                          <a:ext uri="{FF2B5EF4-FFF2-40B4-BE49-F238E27FC236}">
                            <a16:creationId xmlns:a16="http://schemas.microsoft.com/office/drawing/2014/main" id="{8FF18AFF-68BD-F350-C85F-9B467D1C44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0163" y="4059238"/>
                        <a:ext cx="1689100" cy="765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2">
            <a:extLst>
              <a:ext uri="{FF2B5EF4-FFF2-40B4-BE49-F238E27FC236}">
                <a16:creationId xmlns:a16="http://schemas.microsoft.com/office/drawing/2014/main" id="{ED60AD7A-3CD6-135B-A9CA-46E946C188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930794"/>
              </p:ext>
            </p:extLst>
          </p:nvPr>
        </p:nvGraphicFramePr>
        <p:xfrm>
          <a:off x="10212388" y="4997450"/>
          <a:ext cx="7651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0" imgW="431640" imgH="203040" progId="Equation.DSMT4">
                  <p:embed/>
                </p:oleObj>
              </mc:Choice>
              <mc:Fallback>
                <p:oleObj name="Equation" r:id="rId60" imgW="431640" imgH="203040" progId="Equation.DSMT4">
                  <p:embed/>
                  <p:pic>
                    <p:nvPicPr>
                      <p:cNvPr id="50" name="Object 2">
                        <a:extLst>
                          <a:ext uri="{FF2B5EF4-FFF2-40B4-BE49-F238E27FC236}">
                            <a16:creationId xmlns:a16="http://schemas.microsoft.com/office/drawing/2014/main" id="{7778ADA5-A325-DB94-EAB0-F25B51C22A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2388" y="4997450"/>
                        <a:ext cx="765175" cy="358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2">
            <a:extLst>
              <a:ext uri="{FF2B5EF4-FFF2-40B4-BE49-F238E27FC236}">
                <a16:creationId xmlns:a16="http://schemas.microsoft.com/office/drawing/2014/main" id="{A88920A6-6E2D-389B-1AD3-394750CA6F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507753"/>
              </p:ext>
            </p:extLst>
          </p:nvPr>
        </p:nvGraphicFramePr>
        <p:xfrm>
          <a:off x="8950325" y="5571002"/>
          <a:ext cx="164623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2" imgW="927000" imgH="253800" progId="Equation.DSMT4">
                  <p:embed/>
                </p:oleObj>
              </mc:Choice>
              <mc:Fallback>
                <p:oleObj name="Equation" r:id="rId62" imgW="927000" imgH="253800" progId="Equation.DSMT4">
                  <p:embed/>
                  <p:pic>
                    <p:nvPicPr>
                      <p:cNvPr id="51" name="Object 2">
                        <a:extLst>
                          <a:ext uri="{FF2B5EF4-FFF2-40B4-BE49-F238E27FC236}">
                            <a16:creationId xmlns:a16="http://schemas.microsoft.com/office/drawing/2014/main" id="{4BDBDD25-4843-6691-E80D-28F7C1A945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0325" y="5571002"/>
                        <a:ext cx="1646238" cy="450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2">
            <a:extLst>
              <a:ext uri="{FF2B5EF4-FFF2-40B4-BE49-F238E27FC236}">
                <a16:creationId xmlns:a16="http://schemas.microsoft.com/office/drawing/2014/main" id="{A1BC74C9-C4F6-871F-67C6-4B15A45A15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587978"/>
              </p:ext>
            </p:extLst>
          </p:nvPr>
        </p:nvGraphicFramePr>
        <p:xfrm>
          <a:off x="3513171" y="6222867"/>
          <a:ext cx="60896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4" imgW="3429000" imgH="203040" progId="Equation.DSMT4">
                  <p:embed/>
                </p:oleObj>
              </mc:Choice>
              <mc:Fallback>
                <p:oleObj name="Equation" r:id="rId64" imgW="3429000" imgH="203040" progId="Equation.DSMT4">
                  <p:embed/>
                  <p:pic>
                    <p:nvPicPr>
                      <p:cNvPr id="44" name="Object 2">
                        <a:extLst>
                          <a:ext uri="{FF2B5EF4-FFF2-40B4-BE49-F238E27FC236}">
                            <a16:creationId xmlns:a16="http://schemas.microsoft.com/office/drawing/2014/main" id="{B284BE9F-1085-01E7-700A-B8AA083064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171" y="6222867"/>
                        <a:ext cx="6089650" cy="358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1423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9E7BF8D1-0B72-D9EE-C3A3-772A473DD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00811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78836AA-0CDD-A7ED-F23A-DFA169BB4B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408306"/>
              </p:ext>
            </p:extLst>
          </p:nvPr>
        </p:nvGraphicFramePr>
        <p:xfrm>
          <a:off x="181970" y="584495"/>
          <a:ext cx="71088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00320" imgH="203040" progId="Equation.DSMT4">
                  <p:embed/>
                </p:oleObj>
              </mc:Choice>
              <mc:Fallback>
                <p:oleObj name="Equation" r:id="rId2" imgW="400032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0AD5CC3-181F-C46A-34B7-E104A9C508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584495"/>
                        <a:ext cx="7108825" cy="361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id="{BC23CA6E-EB2A-147A-48DD-D502961121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959601"/>
              </p:ext>
            </p:extLst>
          </p:nvPr>
        </p:nvGraphicFramePr>
        <p:xfrm>
          <a:off x="289900" y="968887"/>
          <a:ext cx="1060450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6880" imgH="761760" progId="Equation.DSMT4">
                  <p:embed/>
                </p:oleObj>
              </mc:Choice>
              <mc:Fallback>
                <p:oleObj name="Equation" r:id="rId4" imgW="596880" imgH="761760" progId="Equation.DSMT4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BA2466F0-72BC-8FEA-6C66-298E5C84EF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900" y="968887"/>
                        <a:ext cx="1060450" cy="1355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7A46AF82-AD64-1C9B-654B-EECFC7CB00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242056"/>
              </p:ext>
            </p:extLst>
          </p:nvPr>
        </p:nvGraphicFramePr>
        <p:xfrm>
          <a:off x="266862" y="2407391"/>
          <a:ext cx="238283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46040" imgH="203040" progId="Equation.DSMT4">
                  <p:embed/>
                </p:oleObj>
              </mc:Choice>
              <mc:Fallback>
                <p:oleObj name="Equation" r:id="rId6" imgW="1346040" imgH="203040" progId="Equation.DSMT4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74D8732A-DFEB-B052-ED07-5359C543BB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62" y="2407391"/>
                        <a:ext cx="2382838" cy="360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>
            <a:extLst>
              <a:ext uri="{FF2B5EF4-FFF2-40B4-BE49-F238E27FC236}">
                <a16:creationId xmlns:a16="http://schemas.microsoft.com/office/drawing/2014/main" id="{753781C1-FA75-3748-DA4A-D78B0C0736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169999"/>
              </p:ext>
            </p:extLst>
          </p:nvPr>
        </p:nvGraphicFramePr>
        <p:xfrm>
          <a:off x="1350350" y="1295911"/>
          <a:ext cx="1985962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17440" imgH="393480" progId="Equation.DSMT4">
                  <p:embed/>
                </p:oleObj>
              </mc:Choice>
              <mc:Fallback>
                <p:oleObj name="Equation" r:id="rId8" imgW="1117440" imgH="393480" progId="Equation.DSMT4">
                  <p:embed/>
                  <p:pic>
                    <p:nvPicPr>
                      <p:cNvPr id="13" name="Object 2">
                        <a:extLst>
                          <a:ext uri="{FF2B5EF4-FFF2-40B4-BE49-F238E27FC236}">
                            <a16:creationId xmlns:a16="http://schemas.microsoft.com/office/drawing/2014/main" id="{BC23CA6E-EB2A-147A-48DD-D502961121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350" y="1295911"/>
                        <a:ext cx="1985962" cy="701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>
            <a:extLst>
              <a:ext uri="{FF2B5EF4-FFF2-40B4-BE49-F238E27FC236}">
                <a16:creationId xmlns:a16="http://schemas.microsoft.com/office/drawing/2014/main" id="{F10F29DE-4D3B-08AC-8362-49212F5F6A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629462"/>
              </p:ext>
            </p:extLst>
          </p:nvPr>
        </p:nvGraphicFramePr>
        <p:xfrm>
          <a:off x="266862" y="2916295"/>
          <a:ext cx="265271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98320" imgH="203040" progId="Equation.DSMT4">
                  <p:embed/>
                </p:oleObj>
              </mc:Choice>
              <mc:Fallback>
                <p:oleObj name="Equation" r:id="rId10" imgW="1498320" imgH="203040" progId="Equation.DSMT4">
                  <p:embed/>
                  <p:pic>
                    <p:nvPicPr>
                      <p:cNvPr id="14" name="Object 2">
                        <a:extLst>
                          <a:ext uri="{FF2B5EF4-FFF2-40B4-BE49-F238E27FC236}">
                            <a16:creationId xmlns:a16="http://schemas.microsoft.com/office/drawing/2014/main" id="{7A46AF82-AD64-1C9B-654B-EECFC7CB00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62" y="2916295"/>
                        <a:ext cx="2652712" cy="3603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>
            <a:extLst>
              <a:ext uri="{FF2B5EF4-FFF2-40B4-BE49-F238E27FC236}">
                <a16:creationId xmlns:a16="http://schemas.microsoft.com/office/drawing/2014/main" id="{3137CC1A-2C05-7EBD-E814-0A265934AE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013750"/>
              </p:ext>
            </p:extLst>
          </p:nvPr>
        </p:nvGraphicFramePr>
        <p:xfrm>
          <a:off x="401799" y="3459260"/>
          <a:ext cx="25177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22360" imgH="203040" progId="Equation.DSMT4">
                  <p:embed/>
                </p:oleObj>
              </mc:Choice>
              <mc:Fallback>
                <p:oleObj name="Equation" r:id="rId12" imgW="1422360" imgH="203040" progId="Equation.DSMT4">
                  <p:embed/>
                  <p:pic>
                    <p:nvPicPr>
                      <p:cNvPr id="16" name="Object 2">
                        <a:extLst>
                          <a:ext uri="{FF2B5EF4-FFF2-40B4-BE49-F238E27FC236}">
                            <a16:creationId xmlns:a16="http://schemas.microsoft.com/office/drawing/2014/main" id="{F10F29DE-4D3B-08AC-8362-49212F5F6A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799" y="3459260"/>
                        <a:ext cx="2517775" cy="360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>
            <a:extLst>
              <a:ext uri="{FF2B5EF4-FFF2-40B4-BE49-F238E27FC236}">
                <a16:creationId xmlns:a16="http://schemas.microsoft.com/office/drawing/2014/main" id="{943C78A8-F13F-90F7-DFEF-BF8FBCB05D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961439"/>
              </p:ext>
            </p:extLst>
          </p:nvPr>
        </p:nvGraphicFramePr>
        <p:xfrm>
          <a:off x="266862" y="3910316"/>
          <a:ext cx="2900362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38000" imgH="431640" progId="Equation.DSMT4">
                  <p:embed/>
                </p:oleObj>
              </mc:Choice>
              <mc:Fallback>
                <p:oleObj name="Equation" r:id="rId14" imgW="1638000" imgH="431640" progId="Equation.DSMT4">
                  <p:embed/>
                  <p:pic>
                    <p:nvPicPr>
                      <p:cNvPr id="17" name="Object 2">
                        <a:extLst>
                          <a:ext uri="{FF2B5EF4-FFF2-40B4-BE49-F238E27FC236}">
                            <a16:creationId xmlns:a16="http://schemas.microsoft.com/office/drawing/2014/main" id="{3137CC1A-2C05-7EBD-E814-0A265934AE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62" y="3910316"/>
                        <a:ext cx="2900362" cy="7667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>
            <a:extLst>
              <a:ext uri="{FF2B5EF4-FFF2-40B4-BE49-F238E27FC236}">
                <a16:creationId xmlns:a16="http://schemas.microsoft.com/office/drawing/2014/main" id="{AC23ECDB-26E8-351E-0310-7864DA8EBA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53305"/>
              </p:ext>
            </p:extLst>
          </p:nvPr>
        </p:nvGraphicFramePr>
        <p:xfrm>
          <a:off x="289900" y="4677078"/>
          <a:ext cx="1865312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54080" imgH="431640" progId="Equation.DSMT4">
                  <p:embed/>
                </p:oleObj>
              </mc:Choice>
              <mc:Fallback>
                <p:oleObj name="Equation" r:id="rId16" imgW="1054080" imgH="431640" progId="Equation.DSMT4">
                  <p:embed/>
                  <p:pic>
                    <p:nvPicPr>
                      <p:cNvPr id="18" name="Object 2">
                        <a:extLst>
                          <a:ext uri="{FF2B5EF4-FFF2-40B4-BE49-F238E27FC236}">
                            <a16:creationId xmlns:a16="http://schemas.microsoft.com/office/drawing/2014/main" id="{943C78A8-F13F-90F7-DFEF-BF8FBCB05D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900" y="4677078"/>
                        <a:ext cx="1865312" cy="7667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>
            <a:extLst>
              <a:ext uri="{FF2B5EF4-FFF2-40B4-BE49-F238E27FC236}">
                <a16:creationId xmlns:a16="http://schemas.microsoft.com/office/drawing/2014/main" id="{A0B4C4CA-6F27-087C-3094-8B5F2BFAFC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55642"/>
              </p:ext>
            </p:extLst>
          </p:nvPr>
        </p:nvGraphicFramePr>
        <p:xfrm>
          <a:off x="333375" y="5534464"/>
          <a:ext cx="173037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77760" imgH="431640" progId="Equation.DSMT4">
                  <p:embed/>
                </p:oleObj>
              </mc:Choice>
              <mc:Fallback>
                <p:oleObj name="Equation" r:id="rId18" imgW="977760" imgH="431640" progId="Equation.DSMT4">
                  <p:embed/>
                  <p:pic>
                    <p:nvPicPr>
                      <p:cNvPr id="19" name="Object 2">
                        <a:extLst>
                          <a:ext uri="{FF2B5EF4-FFF2-40B4-BE49-F238E27FC236}">
                            <a16:creationId xmlns:a16="http://schemas.microsoft.com/office/drawing/2014/main" id="{AC23ECDB-26E8-351E-0310-7864DA8EBA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5534464"/>
                        <a:ext cx="1730375" cy="7667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B13B7BA-65DB-CB00-42EA-18DF33F8EEC3}"/>
              </a:ext>
            </a:extLst>
          </p:cNvPr>
          <p:cNvCxnSpPr>
            <a:cxnSpLocks/>
          </p:cNvCxnSpPr>
          <p:nvPr/>
        </p:nvCxnSpPr>
        <p:spPr>
          <a:xfrm flipV="1">
            <a:off x="3421607" y="996758"/>
            <a:ext cx="0" cy="55798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">
            <a:extLst>
              <a:ext uri="{FF2B5EF4-FFF2-40B4-BE49-F238E27FC236}">
                <a16:creationId xmlns:a16="http://schemas.microsoft.com/office/drawing/2014/main" id="{6844A077-8536-91C9-3482-3CA41DD984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911209"/>
              </p:ext>
            </p:extLst>
          </p:nvPr>
        </p:nvGraphicFramePr>
        <p:xfrm>
          <a:off x="3630023" y="1024729"/>
          <a:ext cx="400050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260440" imgH="431640" progId="Equation.DSMT4">
                  <p:embed/>
                </p:oleObj>
              </mc:Choice>
              <mc:Fallback>
                <p:oleObj name="Equation" r:id="rId20" imgW="2260440" imgH="431640" progId="Equation.DSMT4">
                  <p:embed/>
                  <p:pic>
                    <p:nvPicPr>
                      <p:cNvPr id="20" name="Object 2">
                        <a:extLst>
                          <a:ext uri="{FF2B5EF4-FFF2-40B4-BE49-F238E27FC236}">
                            <a16:creationId xmlns:a16="http://schemas.microsoft.com/office/drawing/2014/main" id="{A0B4C4CA-6F27-087C-3094-8B5F2BFAFC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023" y="1024729"/>
                        <a:ext cx="4000500" cy="7667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>
            <a:extLst>
              <a:ext uri="{FF2B5EF4-FFF2-40B4-BE49-F238E27FC236}">
                <a16:creationId xmlns:a16="http://schemas.microsoft.com/office/drawing/2014/main" id="{9A67BFA1-C5EA-160C-539D-54D4AB57A7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039893"/>
              </p:ext>
            </p:extLst>
          </p:nvPr>
        </p:nvGraphicFramePr>
        <p:xfrm>
          <a:off x="3630023" y="1869775"/>
          <a:ext cx="4787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705040" imgH="228600" progId="Equation.DSMT4">
                  <p:embed/>
                </p:oleObj>
              </mc:Choice>
              <mc:Fallback>
                <p:oleObj name="Equation" r:id="rId22" imgW="2705040" imgH="228600" progId="Equation.DSMT4">
                  <p:embed/>
                  <p:pic>
                    <p:nvPicPr>
                      <p:cNvPr id="22" name="Object 2">
                        <a:extLst>
                          <a:ext uri="{FF2B5EF4-FFF2-40B4-BE49-F238E27FC236}">
                            <a16:creationId xmlns:a16="http://schemas.microsoft.com/office/drawing/2014/main" id="{6844A077-8536-91C9-3482-3CA41DD984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023" y="1869775"/>
                        <a:ext cx="47879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">
            <a:extLst>
              <a:ext uri="{FF2B5EF4-FFF2-40B4-BE49-F238E27FC236}">
                <a16:creationId xmlns:a16="http://schemas.microsoft.com/office/drawing/2014/main" id="{359E3D64-3880-AB28-F86E-36565540CF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919121"/>
              </p:ext>
            </p:extLst>
          </p:nvPr>
        </p:nvGraphicFramePr>
        <p:xfrm>
          <a:off x="3619500" y="2465388"/>
          <a:ext cx="534828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022560" imgH="507960" progId="Equation.DSMT4">
                  <p:embed/>
                </p:oleObj>
              </mc:Choice>
              <mc:Fallback>
                <p:oleObj name="Equation" r:id="rId24" imgW="3022560" imgH="507960" progId="Equation.DSMT4">
                  <p:embed/>
                  <p:pic>
                    <p:nvPicPr>
                      <p:cNvPr id="22" name="Object 2">
                        <a:extLst>
                          <a:ext uri="{FF2B5EF4-FFF2-40B4-BE49-F238E27FC236}">
                            <a16:creationId xmlns:a16="http://schemas.microsoft.com/office/drawing/2014/main" id="{6844A077-8536-91C9-3482-3CA41DD984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2465388"/>
                        <a:ext cx="5348288" cy="901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">
            <a:extLst>
              <a:ext uri="{FF2B5EF4-FFF2-40B4-BE49-F238E27FC236}">
                <a16:creationId xmlns:a16="http://schemas.microsoft.com/office/drawing/2014/main" id="{5B962406-4817-944F-BFA2-0249CB767C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580482"/>
              </p:ext>
            </p:extLst>
          </p:nvPr>
        </p:nvGraphicFramePr>
        <p:xfrm>
          <a:off x="3506903" y="3528279"/>
          <a:ext cx="217963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231560" imgH="203040" progId="Equation.DSMT4">
                  <p:embed/>
                </p:oleObj>
              </mc:Choice>
              <mc:Fallback>
                <p:oleObj name="Equation" r:id="rId26" imgW="1231560" imgH="203040" progId="Equation.DSMT4">
                  <p:embed/>
                  <p:pic>
                    <p:nvPicPr>
                      <p:cNvPr id="14" name="Object 2">
                        <a:extLst>
                          <a:ext uri="{FF2B5EF4-FFF2-40B4-BE49-F238E27FC236}">
                            <a16:creationId xmlns:a16="http://schemas.microsoft.com/office/drawing/2014/main" id="{1247B496-5E55-C0B1-C984-472FC28837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6903" y="3528279"/>
                        <a:ext cx="2179637" cy="3603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">
            <a:extLst>
              <a:ext uri="{FF2B5EF4-FFF2-40B4-BE49-F238E27FC236}">
                <a16:creationId xmlns:a16="http://schemas.microsoft.com/office/drawing/2014/main" id="{C8163CC0-FB2E-98DD-8935-2FA7714E85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084363"/>
              </p:ext>
            </p:extLst>
          </p:nvPr>
        </p:nvGraphicFramePr>
        <p:xfrm>
          <a:off x="3597133" y="3899203"/>
          <a:ext cx="31369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765080" imgH="533160" progId="Equation.DSMT4">
                  <p:embed/>
                </p:oleObj>
              </mc:Choice>
              <mc:Fallback>
                <p:oleObj name="Equation" r:id="rId28" imgW="1765080" imgH="533160" progId="Equation.DSMT4">
                  <p:embed/>
                  <p:pic>
                    <p:nvPicPr>
                      <p:cNvPr id="15" name="Object 2">
                        <a:extLst>
                          <a:ext uri="{FF2B5EF4-FFF2-40B4-BE49-F238E27FC236}">
                            <a16:creationId xmlns:a16="http://schemas.microsoft.com/office/drawing/2014/main" id="{B1CFFECA-60E9-4885-ABCD-7222FC454E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133" y="3899203"/>
                        <a:ext cx="3136900" cy="946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">
            <a:extLst>
              <a:ext uri="{FF2B5EF4-FFF2-40B4-BE49-F238E27FC236}">
                <a16:creationId xmlns:a16="http://schemas.microsoft.com/office/drawing/2014/main" id="{63452EA9-FBAD-8BB0-5F68-9F404A1D5E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969911"/>
              </p:ext>
            </p:extLst>
          </p:nvPr>
        </p:nvGraphicFramePr>
        <p:xfrm>
          <a:off x="3566011" y="4815223"/>
          <a:ext cx="171767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965160" imgH="431640" progId="Equation.DSMT4">
                  <p:embed/>
                </p:oleObj>
              </mc:Choice>
              <mc:Fallback>
                <p:oleObj name="Equation" r:id="rId30" imgW="965160" imgH="431640" progId="Equation.DSMT4">
                  <p:embed/>
                  <p:pic>
                    <p:nvPicPr>
                      <p:cNvPr id="16" name="Object 2">
                        <a:extLst>
                          <a:ext uri="{FF2B5EF4-FFF2-40B4-BE49-F238E27FC236}">
                            <a16:creationId xmlns:a16="http://schemas.microsoft.com/office/drawing/2014/main" id="{A6FBB19A-449C-C8A2-EB74-77BB091ECE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6011" y="4815223"/>
                        <a:ext cx="1717675" cy="7635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">
            <a:extLst>
              <a:ext uri="{FF2B5EF4-FFF2-40B4-BE49-F238E27FC236}">
                <a16:creationId xmlns:a16="http://schemas.microsoft.com/office/drawing/2014/main" id="{81EC817C-A5D9-7A91-61DF-714CF82856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18266"/>
              </p:ext>
            </p:extLst>
          </p:nvPr>
        </p:nvGraphicFramePr>
        <p:xfrm>
          <a:off x="3627313" y="5667975"/>
          <a:ext cx="1198563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672840" imgH="431640" progId="Equation.DSMT4">
                  <p:embed/>
                </p:oleObj>
              </mc:Choice>
              <mc:Fallback>
                <p:oleObj name="Equation" r:id="rId32" imgW="672840" imgH="431640" progId="Equation.DSMT4">
                  <p:embed/>
                  <p:pic>
                    <p:nvPicPr>
                      <p:cNvPr id="18" name="Object 2">
                        <a:extLst>
                          <a:ext uri="{FF2B5EF4-FFF2-40B4-BE49-F238E27FC236}">
                            <a16:creationId xmlns:a16="http://schemas.microsoft.com/office/drawing/2014/main" id="{4B75010F-EADC-5871-A2C1-18EE64E810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313" y="5667975"/>
                        <a:ext cx="1198563" cy="7667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">
            <a:extLst>
              <a:ext uri="{FF2B5EF4-FFF2-40B4-BE49-F238E27FC236}">
                <a16:creationId xmlns:a16="http://schemas.microsoft.com/office/drawing/2014/main" id="{1C2FA7C2-D066-7670-63E1-C927BF3DCD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758897"/>
              </p:ext>
            </p:extLst>
          </p:nvPr>
        </p:nvGraphicFramePr>
        <p:xfrm>
          <a:off x="7451357" y="3887400"/>
          <a:ext cx="35433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993680" imgH="533160" progId="Equation.DSMT4">
                  <p:embed/>
                </p:oleObj>
              </mc:Choice>
              <mc:Fallback>
                <p:oleObj name="Equation" r:id="rId34" imgW="1993680" imgH="533160" progId="Equation.DSMT4">
                  <p:embed/>
                  <p:pic>
                    <p:nvPicPr>
                      <p:cNvPr id="32" name="Object 2">
                        <a:extLst>
                          <a:ext uri="{FF2B5EF4-FFF2-40B4-BE49-F238E27FC236}">
                            <a16:creationId xmlns:a16="http://schemas.microsoft.com/office/drawing/2014/main" id="{674A36A6-EDE9-18BD-6F26-F0AE008121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357" y="3887400"/>
                        <a:ext cx="3543300" cy="946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">
            <a:extLst>
              <a:ext uri="{FF2B5EF4-FFF2-40B4-BE49-F238E27FC236}">
                <a16:creationId xmlns:a16="http://schemas.microsoft.com/office/drawing/2014/main" id="{FB4B0AF5-B0CF-9165-2DD4-654FACE917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45396"/>
              </p:ext>
            </p:extLst>
          </p:nvPr>
        </p:nvGraphicFramePr>
        <p:xfrm>
          <a:off x="7472870" y="4981932"/>
          <a:ext cx="171767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965160" imgH="431640" progId="Equation.DSMT4">
                  <p:embed/>
                </p:oleObj>
              </mc:Choice>
              <mc:Fallback>
                <p:oleObj name="Equation" r:id="rId36" imgW="965160" imgH="431640" progId="Equation.DSMT4">
                  <p:embed/>
                  <p:pic>
                    <p:nvPicPr>
                      <p:cNvPr id="28" name="Object 2">
                        <a:extLst>
                          <a:ext uri="{FF2B5EF4-FFF2-40B4-BE49-F238E27FC236}">
                            <a16:creationId xmlns:a16="http://schemas.microsoft.com/office/drawing/2014/main" id="{63452EA9-FBAD-8BB0-5F68-9F404A1D5E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2870" y="4981932"/>
                        <a:ext cx="1717675" cy="7635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2">
            <a:extLst>
              <a:ext uri="{FF2B5EF4-FFF2-40B4-BE49-F238E27FC236}">
                <a16:creationId xmlns:a16="http://schemas.microsoft.com/office/drawing/2014/main" id="{A131469B-7987-BCA6-8231-F493FA3982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735620"/>
              </p:ext>
            </p:extLst>
          </p:nvPr>
        </p:nvGraphicFramePr>
        <p:xfrm>
          <a:off x="7494119" y="5809884"/>
          <a:ext cx="1198563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672840" imgH="431640" progId="Equation.DSMT4">
                  <p:embed/>
                </p:oleObj>
              </mc:Choice>
              <mc:Fallback>
                <p:oleObj name="Equation" r:id="rId37" imgW="672840" imgH="431640" progId="Equation.DSMT4">
                  <p:embed/>
                  <p:pic>
                    <p:nvPicPr>
                      <p:cNvPr id="30" name="Object 2">
                        <a:extLst>
                          <a:ext uri="{FF2B5EF4-FFF2-40B4-BE49-F238E27FC236}">
                            <a16:creationId xmlns:a16="http://schemas.microsoft.com/office/drawing/2014/main" id="{81EC817C-A5D9-7A91-61DF-714CF82856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4119" y="5809884"/>
                        <a:ext cx="1198563" cy="7667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F153244-FB21-ED4C-7DE7-BE3A7D107C53}"/>
              </a:ext>
            </a:extLst>
          </p:cNvPr>
          <p:cNvSpPr txBox="1"/>
          <p:nvPr/>
        </p:nvSpPr>
        <p:spPr>
          <a:xfrm>
            <a:off x="7347092" y="3473973"/>
            <a:ext cx="38738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sin(</a:t>
            </a:r>
            <a:r>
              <a:rPr lang="el-GR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β)=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l-GR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l-GR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cos</a:t>
            </a:r>
            <a:r>
              <a:rPr lang="el-GR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l-GR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26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87D0E1A7-0843-BF1C-FCE9-5CAA6DFCFD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518978"/>
              </p:ext>
            </p:extLst>
          </p:nvPr>
        </p:nvGraphicFramePr>
        <p:xfrm>
          <a:off x="186685" y="1430129"/>
          <a:ext cx="3700463" cy="130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82600" imgH="736560" progId="Equation.DSMT4">
                  <p:embed/>
                </p:oleObj>
              </mc:Choice>
              <mc:Fallback>
                <p:oleObj name="Equation" r:id="rId2" imgW="2082600" imgH="736560" progId="Equation.DSMT4">
                  <p:embed/>
                  <p:pic>
                    <p:nvPicPr>
                      <p:cNvPr id="29" name="Object 2">
                        <a:extLst>
                          <a:ext uri="{FF2B5EF4-FFF2-40B4-BE49-F238E27FC236}">
                            <a16:creationId xmlns:a16="http://schemas.microsoft.com/office/drawing/2014/main" id="{A5EB4952-7BFE-9EA4-0F7A-124A2E4555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85" y="1430129"/>
                        <a:ext cx="3700463" cy="1303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BBFCDB8-40E8-EF3B-270D-3692B9455E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261146"/>
              </p:ext>
            </p:extLst>
          </p:nvPr>
        </p:nvGraphicFramePr>
        <p:xfrm>
          <a:off x="3964651" y="1788904"/>
          <a:ext cx="4624388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03160" imgH="533160" progId="Equation.DSMT4">
                  <p:embed/>
                </p:oleObj>
              </mc:Choice>
              <mc:Fallback>
                <p:oleObj name="Equation" r:id="rId4" imgW="2603160" imgH="533160" progId="Equation.DSMT4">
                  <p:embed/>
                  <p:pic>
                    <p:nvPicPr>
                      <p:cNvPr id="34" name="Object 2">
                        <a:extLst>
                          <a:ext uri="{FF2B5EF4-FFF2-40B4-BE49-F238E27FC236}">
                            <a16:creationId xmlns:a16="http://schemas.microsoft.com/office/drawing/2014/main" id="{3FC100DB-CB4B-9709-F7B4-15863C68B6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4651" y="1788904"/>
                        <a:ext cx="4624388" cy="944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">
            <a:extLst>
              <a:ext uri="{FF2B5EF4-FFF2-40B4-BE49-F238E27FC236}">
                <a16:creationId xmlns:a16="http://schemas.microsoft.com/office/drawing/2014/main" id="{BE22DF96-EF74-ED2C-1323-2AB5B587F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00811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1C8330F-090F-B850-3733-D79F0F2BD7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762209"/>
              </p:ext>
            </p:extLst>
          </p:nvPr>
        </p:nvGraphicFramePr>
        <p:xfrm>
          <a:off x="181970" y="584495"/>
          <a:ext cx="71088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00320" imgH="203040" progId="Equation.DSMT4">
                  <p:embed/>
                </p:oleObj>
              </mc:Choice>
              <mc:Fallback>
                <p:oleObj name="Equation" r:id="rId6" imgW="4000320" imgH="2030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378836AA-0CDD-A7ED-F23A-DFA169BB4B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584495"/>
                        <a:ext cx="7108825" cy="361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76158428-1B4C-A319-2496-2B0139E6CF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268916"/>
              </p:ext>
            </p:extLst>
          </p:nvPr>
        </p:nvGraphicFramePr>
        <p:xfrm>
          <a:off x="181970" y="1047748"/>
          <a:ext cx="217963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31560" imgH="203040" progId="Equation.DSMT4">
                  <p:embed/>
                </p:oleObj>
              </mc:Choice>
              <mc:Fallback>
                <p:oleObj name="Equation" r:id="rId8" imgW="1231560" imgH="203040" progId="Equation.DSMT4">
                  <p:embed/>
                  <p:pic>
                    <p:nvPicPr>
                      <p:cNvPr id="26" name="Object 2">
                        <a:extLst>
                          <a:ext uri="{FF2B5EF4-FFF2-40B4-BE49-F238E27FC236}">
                            <a16:creationId xmlns:a16="http://schemas.microsoft.com/office/drawing/2014/main" id="{5B962406-4817-944F-BFA2-0249CB767C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1047748"/>
                        <a:ext cx="2179637" cy="3603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10D55A9A-D944-C3B4-94AF-D07D9AEAB0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950955"/>
              </p:ext>
            </p:extLst>
          </p:nvPr>
        </p:nvGraphicFramePr>
        <p:xfrm>
          <a:off x="181970" y="2847149"/>
          <a:ext cx="34734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55520" imgH="253800" progId="Equation.DSMT4">
                  <p:embed/>
                </p:oleObj>
              </mc:Choice>
              <mc:Fallback>
                <p:oleObj name="Equation" r:id="rId10" imgW="1955520" imgH="253800" progId="Equation.DSMT4">
                  <p:embed/>
                  <p:pic>
                    <p:nvPicPr>
                      <p:cNvPr id="44" name="Object 2">
                        <a:extLst>
                          <a:ext uri="{FF2B5EF4-FFF2-40B4-BE49-F238E27FC236}">
                            <a16:creationId xmlns:a16="http://schemas.microsoft.com/office/drawing/2014/main" id="{B284BE9F-1085-01E7-700A-B8AA083064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2847149"/>
                        <a:ext cx="3473450" cy="449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970C3889-6354-359A-C97D-E8ED92652B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795010"/>
              </p:ext>
            </p:extLst>
          </p:nvPr>
        </p:nvGraphicFramePr>
        <p:xfrm>
          <a:off x="206538" y="3388356"/>
          <a:ext cx="36322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44440" imgH="203040" progId="Equation.DSMT4">
                  <p:embed/>
                </p:oleObj>
              </mc:Choice>
              <mc:Fallback>
                <p:oleObj name="Equation" r:id="rId12" imgW="2044440" imgH="203040" progId="Equation.DSMT4">
                  <p:embed/>
                  <p:pic>
                    <p:nvPicPr>
                      <p:cNvPr id="11" name="Object 2">
                        <a:extLst>
                          <a:ext uri="{FF2B5EF4-FFF2-40B4-BE49-F238E27FC236}">
                            <a16:creationId xmlns:a16="http://schemas.microsoft.com/office/drawing/2014/main" id="{10D55A9A-D944-C3B4-94AF-D07D9AEAB0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38" y="3388356"/>
                        <a:ext cx="3632200" cy="358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id="{7F6E74A3-3100-49E8-8C56-0DE940E691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900648"/>
              </p:ext>
            </p:extLst>
          </p:nvPr>
        </p:nvGraphicFramePr>
        <p:xfrm>
          <a:off x="254947" y="3998936"/>
          <a:ext cx="3563938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06280" imgH="634680" progId="Equation.DSMT4">
                  <p:embed/>
                </p:oleObj>
              </mc:Choice>
              <mc:Fallback>
                <p:oleObj name="Equation" r:id="rId14" imgW="2006280" imgH="634680" progId="Equation.DSMT4">
                  <p:embed/>
                  <p:pic>
                    <p:nvPicPr>
                      <p:cNvPr id="11" name="Object 2">
                        <a:extLst>
                          <a:ext uri="{FF2B5EF4-FFF2-40B4-BE49-F238E27FC236}">
                            <a16:creationId xmlns:a16="http://schemas.microsoft.com/office/drawing/2014/main" id="{10D55A9A-D944-C3B4-94AF-D07D9AEAB0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47" y="3998936"/>
                        <a:ext cx="3563938" cy="1123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3355B4E4-37A9-9FA9-D070-9155AC8212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285650"/>
              </p:ext>
            </p:extLst>
          </p:nvPr>
        </p:nvGraphicFramePr>
        <p:xfrm>
          <a:off x="277644" y="5173663"/>
          <a:ext cx="3744913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08160" imgH="634680" progId="Equation.DSMT4">
                  <p:embed/>
                </p:oleObj>
              </mc:Choice>
              <mc:Fallback>
                <p:oleObj name="Equation" r:id="rId16" imgW="2108160" imgH="634680" progId="Equation.DSMT4">
                  <p:embed/>
                  <p:pic>
                    <p:nvPicPr>
                      <p:cNvPr id="13" name="Object 2">
                        <a:extLst>
                          <a:ext uri="{FF2B5EF4-FFF2-40B4-BE49-F238E27FC236}">
                            <a16:creationId xmlns:a16="http://schemas.microsoft.com/office/drawing/2014/main" id="{7F6E74A3-3100-49E8-8C56-0DE940E691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644" y="5173663"/>
                        <a:ext cx="3744913" cy="1123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>
            <a:extLst>
              <a:ext uri="{FF2B5EF4-FFF2-40B4-BE49-F238E27FC236}">
                <a16:creationId xmlns:a16="http://schemas.microsoft.com/office/drawing/2014/main" id="{0B6805A9-6C02-98EE-00EB-86860218F7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026615"/>
              </p:ext>
            </p:extLst>
          </p:nvPr>
        </p:nvGraphicFramePr>
        <p:xfrm>
          <a:off x="4191019" y="2965964"/>
          <a:ext cx="257175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447560" imgH="711000" progId="Equation.DSMT4">
                  <p:embed/>
                </p:oleObj>
              </mc:Choice>
              <mc:Fallback>
                <p:oleObj name="Equation" r:id="rId18" imgW="1447560" imgH="711000" progId="Equation.DSMT4">
                  <p:embed/>
                  <p:pic>
                    <p:nvPicPr>
                      <p:cNvPr id="14" name="Object 2">
                        <a:extLst>
                          <a:ext uri="{FF2B5EF4-FFF2-40B4-BE49-F238E27FC236}">
                            <a16:creationId xmlns:a16="http://schemas.microsoft.com/office/drawing/2014/main" id="{3355B4E4-37A9-9FA9-D070-9155AC8212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19" y="2965964"/>
                        <a:ext cx="2571750" cy="1257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026900C-DEB4-BF6A-176B-A1B7D440E855}"/>
              </a:ext>
            </a:extLst>
          </p:cNvPr>
          <p:cNvCxnSpPr>
            <a:cxnSpLocks/>
          </p:cNvCxnSpPr>
          <p:nvPr/>
        </p:nvCxnSpPr>
        <p:spPr>
          <a:xfrm flipV="1">
            <a:off x="4124990" y="3024554"/>
            <a:ext cx="0" cy="360308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 graphing of a function&#10;&#10;Description automatically generated">
            <a:extLst>
              <a:ext uri="{FF2B5EF4-FFF2-40B4-BE49-F238E27FC236}">
                <a16:creationId xmlns:a16="http://schemas.microsoft.com/office/drawing/2014/main" id="{72A2678F-3A3D-FD87-22DB-A6EB0969931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438" y="2776999"/>
            <a:ext cx="3814416" cy="3814416"/>
          </a:xfrm>
          <a:prstGeom prst="rect">
            <a:avLst/>
          </a:prstGeom>
        </p:spPr>
      </p:pic>
      <p:pic>
        <p:nvPicPr>
          <p:cNvPr id="21" name="Picture 20" descr="A graphing of a function&#10;&#10;Description automatically generated">
            <a:extLst>
              <a:ext uri="{FF2B5EF4-FFF2-40B4-BE49-F238E27FC236}">
                <a16:creationId xmlns:a16="http://schemas.microsoft.com/office/drawing/2014/main" id="{23FB9ECE-8A95-F68D-B8F3-A365F9266CE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439" y="2773770"/>
            <a:ext cx="3814416" cy="3814416"/>
          </a:xfrm>
          <a:prstGeom prst="rect">
            <a:avLst/>
          </a:prstGeom>
        </p:spPr>
      </p:pic>
      <p:pic>
        <p:nvPicPr>
          <p:cNvPr id="27" name="Picture 26" descr="A graphing of a circle&#10;&#10;Description automatically generated">
            <a:extLst>
              <a:ext uri="{FF2B5EF4-FFF2-40B4-BE49-F238E27FC236}">
                <a16:creationId xmlns:a16="http://schemas.microsoft.com/office/drawing/2014/main" id="{0CD24346-1326-83E1-30FB-B9B42E6127E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819" y="2777677"/>
            <a:ext cx="3814412" cy="3814412"/>
          </a:xfrm>
          <a:prstGeom prst="rect">
            <a:avLst/>
          </a:prstGeom>
        </p:spPr>
      </p:pic>
      <p:pic>
        <p:nvPicPr>
          <p:cNvPr id="29" name="Picture 28" descr="A graphing of a circle with a line and points&#10;&#10;Description automatically generated">
            <a:extLst>
              <a:ext uri="{FF2B5EF4-FFF2-40B4-BE49-F238E27FC236}">
                <a16:creationId xmlns:a16="http://schemas.microsoft.com/office/drawing/2014/main" id="{C42E0970-2EDE-764C-C69B-4FD24A648FF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818" y="2773770"/>
            <a:ext cx="3821654" cy="3821654"/>
          </a:xfrm>
          <a:prstGeom prst="rect">
            <a:avLst/>
          </a:prstGeom>
        </p:spPr>
      </p:pic>
      <p:pic>
        <p:nvPicPr>
          <p:cNvPr id="33" name="Picture 32" descr="A graph of a function&#10;&#10;Description automatically generated">
            <a:extLst>
              <a:ext uri="{FF2B5EF4-FFF2-40B4-BE49-F238E27FC236}">
                <a16:creationId xmlns:a16="http://schemas.microsoft.com/office/drawing/2014/main" id="{FFAB5569-B693-CE67-DE16-49F2B8B4DED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49" y="2774837"/>
            <a:ext cx="3820924" cy="3820924"/>
          </a:xfrm>
          <a:prstGeom prst="rect">
            <a:avLst/>
          </a:prstGeom>
        </p:spPr>
      </p:pic>
      <p:pic>
        <p:nvPicPr>
          <p:cNvPr id="35" name="Picture 34" descr="A graphing of a function&#10;&#10;Description automatically generated">
            <a:extLst>
              <a:ext uri="{FF2B5EF4-FFF2-40B4-BE49-F238E27FC236}">
                <a16:creationId xmlns:a16="http://schemas.microsoft.com/office/drawing/2014/main" id="{7BE3F070-D56A-75B1-C77A-BCAF4B9630A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901" y="2773769"/>
            <a:ext cx="3820924" cy="3820924"/>
          </a:xfrm>
          <a:prstGeom prst="rect">
            <a:avLst/>
          </a:prstGeom>
        </p:spPr>
      </p:pic>
      <p:pic>
        <p:nvPicPr>
          <p:cNvPr id="37" name="Picture 36" descr="A graphing of a function&#10;&#10;Description automatically generated">
            <a:extLst>
              <a:ext uri="{FF2B5EF4-FFF2-40B4-BE49-F238E27FC236}">
                <a16:creationId xmlns:a16="http://schemas.microsoft.com/office/drawing/2014/main" id="{752A0C38-0F8C-2A3D-856D-363366C3E6A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798" y="2774019"/>
            <a:ext cx="3813433" cy="3813433"/>
          </a:xfrm>
          <a:prstGeom prst="rect">
            <a:avLst/>
          </a:prstGeom>
        </p:spPr>
      </p:pic>
      <p:pic>
        <p:nvPicPr>
          <p:cNvPr id="39" name="Picture 38" descr="A graphing of a circle&#10;&#10;Description automatically generated">
            <a:extLst>
              <a:ext uri="{FF2B5EF4-FFF2-40B4-BE49-F238E27FC236}">
                <a16:creationId xmlns:a16="http://schemas.microsoft.com/office/drawing/2014/main" id="{4929B8E0-62AC-C42F-DFAE-2EAF6CF47B9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867" y="2773770"/>
            <a:ext cx="3813433" cy="3813433"/>
          </a:xfrm>
          <a:prstGeom prst="rect">
            <a:avLst/>
          </a:prstGeom>
        </p:spPr>
      </p:pic>
      <p:pic>
        <p:nvPicPr>
          <p:cNvPr id="41" name="Picture 40" descr="A graph of a function&#10;&#10;Description automatically generated">
            <a:extLst>
              <a:ext uri="{FF2B5EF4-FFF2-40B4-BE49-F238E27FC236}">
                <a16:creationId xmlns:a16="http://schemas.microsoft.com/office/drawing/2014/main" id="{6EBEBC63-477E-38BD-5408-8B01095D22F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818" y="2773769"/>
            <a:ext cx="3813433" cy="3813433"/>
          </a:xfrm>
          <a:prstGeom prst="rect">
            <a:avLst/>
          </a:prstGeom>
        </p:spPr>
      </p:pic>
      <p:pic>
        <p:nvPicPr>
          <p:cNvPr id="43" name="Picture 42" descr="A graph of a circle with a number of points&#10;&#10;Description automatically generated">
            <a:extLst>
              <a:ext uri="{FF2B5EF4-FFF2-40B4-BE49-F238E27FC236}">
                <a16:creationId xmlns:a16="http://schemas.microsoft.com/office/drawing/2014/main" id="{4AC3F9E7-8872-B008-EB11-FCF176E13EB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213" y="2773768"/>
            <a:ext cx="3813433" cy="3813433"/>
          </a:xfrm>
          <a:prstGeom prst="rect">
            <a:avLst/>
          </a:prstGeom>
        </p:spPr>
      </p:pic>
      <p:graphicFrame>
        <p:nvGraphicFramePr>
          <p:cNvPr id="46" name="Object 2">
            <a:extLst>
              <a:ext uri="{FF2B5EF4-FFF2-40B4-BE49-F238E27FC236}">
                <a16:creationId xmlns:a16="http://schemas.microsoft.com/office/drawing/2014/main" id="{511D2E2C-1B5C-3D1E-2ECA-F42A1FDE2E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002337"/>
              </p:ext>
            </p:extLst>
          </p:nvPr>
        </p:nvGraphicFramePr>
        <p:xfrm>
          <a:off x="10928977" y="3550551"/>
          <a:ext cx="523696" cy="29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355320" imgH="203040" progId="Equation.DSMT4">
                  <p:embed/>
                </p:oleObj>
              </mc:Choice>
              <mc:Fallback>
                <p:oleObj name="Equation" r:id="rId29" imgW="355320" imgH="203040" progId="Equation.DSMT4">
                  <p:embed/>
                  <p:pic>
                    <p:nvPicPr>
                      <p:cNvPr id="59" name="Object 2">
                        <a:extLst>
                          <a:ext uri="{FF2B5EF4-FFF2-40B4-BE49-F238E27FC236}">
                            <a16:creationId xmlns:a16="http://schemas.microsoft.com/office/drawing/2014/main" id="{A1BC74C9-C4F6-871F-67C6-4B15A45A15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8977" y="3550551"/>
                        <a:ext cx="523696" cy="297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2">
            <a:extLst>
              <a:ext uri="{FF2B5EF4-FFF2-40B4-BE49-F238E27FC236}">
                <a16:creationId xmlns:a16="http://schemas.microsoft.com/office/drawing/2014/main" id="{F7249989-861F-ECA8-22E9-E9E0C39113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615365"/>
              </p:ext>
            </p:extLst>
          </p:nvPr>
        </p:nvGraphicFramePr>
        <p:xfrm>
          <a:off x="10951040" y="5523594"/>
          <a:ext cx="636588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431640" imgH="203040" progId="Equation.DSMT4">
                  <p:embed/>
                </p:oleObj>
              </mc:Choice>
              <mc:Fallback>
                <p:oleObj name="Equation" r:id="rId31" imgW="431640" imgH="203040" progId="Equation.DSMT4">
                  <p:embed/>
                  <p:pic>
                    <p:nvPicPr>
                      <p:cNvPr id="46" name="Object 2">
                        <a:extLst>
                          <a:ext uri="{FF2B5EF4-FFF2-40B4-BE49-F238E27FC236}">
                            <a16:creationId xmlns:a16="http://schemas.microsoft.com/office/drawing/2014/main" id="{511D2E2C-1B5C-3D1E-2ECA-F42A1FDE2E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1040" y="5523594"/>
                        <a:ext cx="636588" cy="296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2">
            <a:extLst>
              <a:ext uri="{FF2B5EF4-FFF2-40B4-BE49-F238E27FC236}">
                <a16:creationId xmlns:a16="http://schemas.microsoft.com/office/drawing/2014/main" id="{85CB5349-9318-AA83-E392-9089E66984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770452"/>
              </p:ext>
            </p:extLst>
          </p:nvPr>
        </p:nvGraphicFramePr>
        <p:xfrm>
          <a:off x="9443711" y="3441502"/>
          <a:ext cx="534546" cy="381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355320" imgH="253800" progId="Equation.DSMT4">
                  <p:embed/>
                </p:oleObj>
              </mc:Choice>
              <mc:Fallback>
                <p:oleObj name="Equation" r:id="rId33" imgW="355320" imgH="253800" progId="Equation.DSMT4">
                  <p:embed/>
                  <p:pic>
                    <p:nvPicPr>
                      <p:cNvPr id="51" name="Object 2">
                        <a:extLst>
                          <a:ext uri="{FF2B5EF4-FFF2-40B4-BE49-F238E27FC236}">
                            <a16:creationId xmlns:a16="http://schemas.microsoft.com/office/drawing/2014/main" id="{4BDBDD25-4843-6691-E80D-28F7C1A945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3711" y="3441502"/>
                        <a:ext cx="534546" cy="38143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2">
            <a:extLst>
              <a:ext uri="{FF2B5EF4-FFF2-40B4-BE49-F238E27FC236}">
                <a16:creationId xmlns:a16="http://schemas.microsoft.com/office/drawing/2014/main" id="{2EB0809A-8418-025E-D689-8736977775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7469"/>
              </p:ext>
            </p:extLst>
          </p:nvPr>
        </p:nvGraphicFramePr>
        <p:xfrm>
          <a:off x="9427054" y="5545550"/>
          <a:ext cx="6667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444240" imgH="253800" progId="Equation.DSMT4">
                  <p:embed/>
                </p:oleObj>
              </mc:Choice>
              <mc:Fallback>
                <p:oleObj name="Equation" r:id="rId35" imgW="444240" imgH="253800" progId="Equation.DSMT4">
                  <p:embed/>
                  <p:pic>
                    <p:nvPicPr>
                      <p:cNvPr id="48" name="Object 2">
                        <a:extLst>
                          <a:ext uri="{FF2B5EF4-FFF2-40B4-BE49-F238E27FC236}">
                            <a16:creationId xmlns:a16="http://schemas.microsoft.com/office/drawing/2014/main" id="{85CB5349-9318-AA83-E392-9089E66984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7054" y="5545550"/>
                        <a:ext cx="666750" cy="381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" name="Group 54">
            <a:extLst>
              <a:ext uri="{FF2B5EF4-FFF2-40B4-BE49-F238E27FC236}">
                <a16:creationId xmlns:a16="http://schemas.microsoft.com/office/drawing/2014/main" id="{4BB74344-0916-CD2E-71DC-E3862409BCBC}"/>
              </a:ext>
            </a:extLst>
          </p:cNvPr>
          <p:cNvGrpSpPr/>
          <p:nvPr/>
        </p:nvGrpSpPr>
        <p:grpSpPr>
          <a:xfrm>
            <a:off x="9457835" y="3499603"/>
            <a:ext cx="2164697" cy="2445735"/>
            <a:chOff x="9770094" y="3478089"/>
            <a:chExt cx="2164697" cy="2445735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2F4DEB93-4C60-3F6A-FD05-1369C710C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9792994" y="3478089"/>
              <a:ext cx="613069" cy="299177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D1C13D3D-F3FE-DB77-45CE-953A6C078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11175916" y="3502246"/>
              <a:ext cx="613069" cy="299177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765854AD-436F-E7D6-3FB5-6838C8286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11164843" y="5527182"/>
              <a:ext cx="769948" cy="299177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18B5DB4A-53EB-7344-F8AD-A6E5404F9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9770094" y="5548193"/>
              <a:ext cx="769948" cy="375631"/>
            </a:xfrm>
            <a:prstGeom prst="rect">
              <a:avLst/>
            </a:prstGeom>
          </p:spPr>
        </p:pic>
      </p:grpSp>
      <p:graphicFrame>
        <p:nvGraphicFramePr>
          <p:cNvPr id="56" name="Object 2">
            <a:extLst>
              <a:ext uri="{FF2B5EF4-FFF2-40B4-BE49-F238E27FC236}">
                <a16:creationId xmlns:a16="http://schemas.microsoft.com/office/drawing/2014/main" id="{532A5373-B051-CA78-097A-33A9953DA3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328904"/>
              </p:ext>
            </p:extLst>
          </p:nvPr>
        </p:nvGraphicFramePr>
        <p:xfrm>
          <a:off x="10362523" y="2743638"/>
          <a:ext cx="1280579" cy="478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320480" imgH="495000" progId="Equation.DSMT4">
                  <p:embed/>
                </p:oleObj>
              </mc:Choice>
              <mc:Fallback>
                <p:oleObj name="Equation" r:id="rId38" imgW="1320480" imgH="495000" progId="Equation.DSMT4">
                  <p:embed/>
                  <p:pic>
                    <p:nvPicPr>
                      <p:cNvPr id="15" name="Object 2">
                        <a:extLst>
                          <a:ext uri="{FF2B5EF4-FFF2-40B4-BE49-F238E27FC236}">
                            <a16:creationId xmlns:a16="http://schemas.microsoft.com/office/drawing/2014/main" id="{0B6805A9-6C02-98EE-00EB-86860218F7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2523" y="2743638"/>
                        <a:ext cx="1280579" cy="47826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2">
            <a:extLst>
              <a:ext uri="{FF2B5EF4-FFF2-40B4-BE49-F238E27FC236}">
                <a16:creationId xmlns:a16="http://schemas.microsoft.com/office/drawing/2014/main" id="{FDFA2BA4-DBE3-28CC-FAAD-AD93EF1A6C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310581"/>
              </p:ext>
            </p:extLst>
          </p:nvPr>
        </p:nvGraphicFramePr>
        <p:xfrm>
          <a:off x="7080499" y="2826641"/>
          <a:ext cx="1378708" cy="478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422360" imgH="495000" progId="Equation.DSMT4">
                  <p:embed/>
                </p:oleObj>
              </mc:Choice>
              <mc:Fallback>
                <p:oleObj name="Equation" r:id="rId40" imgW="1422360" imgH="495000" progId="Equation.DSMT4">
                  <p:embed/>
                  <p:pic>
                    <p:nvPicPr>
                      <p:cNvPr id="56" name="Object 2">
                        <a:extLst>
                          <a:ext uri="{FF2B5EF4-FFF2-40B4-BE49-F238E27FC236}">
                            <a16:creationId xmlns:a16="http://schemas.microsoft.com/office/drawing/2014/main" id="{532A5373-B051-CA78-097A-33A9953DA3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499" y="2826641"/>
                        <a:ext cx="1378708" cy="47826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2">
            <a:extLst>
              <a:ext uri="{FF2B5EF4-FFF2-40B4-BE49-F238E27FC236}">
                <a16:creationId xmlns:a16="http://schemas.microsoft.com/office/drawing/2014/main" id="{E0FF2553-4E64-7379-01D6-B28C96CF7B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319771"/>
              </p:ext>
            </p:extLst>
          </p:nvPr>
        </p:nvGraphicFramePr>
        <p:xfrm>
          <a:off x="10362523" y="4414959"/>
          <a:ext cx="1535024" cy="637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1523880" imgH="634680" progId="Equation.DSMT4">
                  <p:embed/>
                </p:oleObj>
              </mc:Choice>
              <mc:Fallback>
                <p:oleObj name="Equation" r:id="rId42" imgW="1523880" imgH="634680" progId="Equation.DSMT4">
                  <p:embed/>
                  <p:pic>
                    <p:nvPicPr>
                      <p:cNvPr id="13" name="Object 2">
                        <a:extLst>
                          <a:ext uri="{FF2B5EF4-FFF2-40B4-BE49-F238E27FC236}">
                            <a16:creationId xmlns:a16="http://schemas.microsoft.com/office/drawing/2014/main" id="{7F6E74A3-3100-49E8-8C56-0DE940E691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2523" y="4414959"/>
                        <a:ext cx="1535024" cy="63704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2">
            <a:extLst>
              <a:ext uri="{FF2B5EF4-FFF2-40B4-BE49-F238E27FC236}">
                <a16:creationId xmlns:a16="http://schemas.microsoft.com/office/drawing/2014/main" id="{A3C9D21C-50D7-94A1-21A2-78E71490B9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839466"/>
              </p:ext>
            </p:extLst>
          </p:nvPr>
        </p:nvGraphicFramePr>
        <p:xfrm>
          <a:off x="6796869" y="4408458"/>
          <a:ext cx="163830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1625400" imgH="634680" progId="Equation.DSMT4">
                  <p:embed/>
                </p:oleObj>
              </mc:Choice>
              <mc:Fallback>
                <p:oleObj name="Equation" r:id="rId44" imgW="1625400" imgH="634680" progId="Equation.DSMT4">
                  <p:embed/>
                  <p:pic>
                    <p:nvPicPr>
                      <p:cNvPr id="58" name="Object 2">
                        <a:extLst>
                          <a:ext uri="{FF2B5EF4-FFF2-40B4-BE49-F238E27FC236}">
                            <a16:creationId xmlns:a16="http://schemas.microsoft.com/office/drawing/2014/main" id="{E0FF2553-4E64-7379-01D6-B28C96CF7B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6869" y="4408458"/>
                        <a:ext cx="1638300" cy="6365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504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Line 2">
            <a:extLst>
              <a:ext uri="{FF2B5EF4-FFF2-40B4-BE49-F238E27FC236}">
                <a16:creationId xmlns:a16="http://schemas.microsoft.com/office/drawing/2014/main" id="{A7ABBDC8-76E7-64FF-DB94-31EC8C936F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7737" y="2676526"/>
            <a:ext cx="2209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3">
            <a:extLst>
              <a:ext uri="{FF2B5EF4-FFF2-40B4-BE49-F238E27FC236}">
                <a16:creationId xmlns:a16="http://schemas.microsoft.com/office/drawing/2014/main" id="{D2E00284-7132-81F8-D77A-423F4F6E62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57737" y="1533526"/>
            <a:ext cx="1828800" cy="1143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" name="Object 1024">
            <a:extLst>
              <a:ext uri="{FF2B5EF4-FFF2-40B4-BE49-F238E27FC236}">
                <a16:creationId xmlns:a16="http://schemas.microsoft.com/office/drawing/2014/main" id="{7CAE3ACA-B588-8843-43A5-2BF76D6556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445116"/>
              </p:ext>
            </p:extLst>
          </p:nvPr>
        </p:nvGraphicFramePr>
        <p:xfrm>
          <a:off x="5595937" y="2219326"/>
          <a:ext cx="38100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1195" imgH="203112" progId="Equation.DSMT4">
                  <p:embed/>
                </p:oleObj>
              </mc:Choice>
              <mc:Fallback>
                <p:oleObj name="Equation" r:id="rId2" imgW="241195" imgH="203112" progId="Equation.DSMT4">
                  <p:embed/>
                  <p:pic>
                    <p:nvPicPr>
                      <p:cNvPr id="8" name="Object 1024">
                        <a:extLst>
                          <a:ext uri="{FF2B5EF4-FFF2-40B4-BE49-F238E27FC236}">
                            <a16:creationId xmlns:a16="http://schemas.microsoft.com/office/drawing/2014/main" id="{C995A15B-C21D-8209-81F7-712A609D41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5937" y="2219326"/>
                        <a:ext cx="381000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25">
            <a:extLst>
              <a:ext uri="{FF2B5EF4-FFF2-40B4-BE49-F238E27FC236}">
                <a16:creationId xmlns:a16="http://schemas.microsoft.com/office/drawing/2014/main" id="{3EF2DB07-21E2-26E8-BB10-D454054F3C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433148"/>
              </p:ext>
            </p:extLst>
          </p:nvPr>
        </p:nvGraphicFramePr>
        <p:xfrm>
          <a:off x="5479762" y="1778366"/>
          <a:ext cx="228600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80" imgH="164814" progId="Equation.DSMT4">
                  <p:embed/>
                </p:oleObj>
              </mc:Choice>
              <mc:Fallback>
                <p:oleObj name="Equation" r:id="rId4" imgW="126780" imgH="164814" progId="Equation.DSMT4">
                  <p:embed/>
                  <p:pic>
                    <p:nvPicPr>
                      <p:cNvPr id="9" name="Object 1025">
                        <a:extLst>
                          <a:ext uri="{FF2B5EF4-FFF2-40B4-BE49-F238E27FC236}">
                            <a16:creationId xmlns:a16="http://schemas.microsoft.com/office/drawing/2014/main" id="{FBD27775-379D-D98D-D99B-40887C8B30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9762" y="1778366"/>
                        <a:ext cx="228600" cy="29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7">
            <a:extLst>
              <a:ext uri="{FF2B5EF4-FFF2-40B4-BE49-F238E27FC236}">
                <a16:creationId xmlns:a16="http://schemas.microsoft.com/office/drawing/2014/main" id="{09D1EA76-F1B9-42EA-01B8-7F6D7D0F5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6537" y="1457326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CFF9225E-3612-8198-7C44-AD31B1B55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260429"/>
            <a:ext cx="67425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one coordinate pair can refer to the same point.</a:t>
            </a:r>
          </a:p>
        </p:txBody>
      </p:sp>
      <p:graphicFrame>
        <p:nvGraphicFramePr>
          <p:cNvPr id="9" name="Object 1026">
            <a:extLst>
              <a:ext uri="{FF2B5EF4-FFF2-40B4-BE49-F238E27FC236}">
                <a16:creationId xmlns:a16="http://schemas.microsoft.com/office/drawing/2014/main" id="{9254A2CA-9471-746E-5BB4-A2F28E18BF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906117"/>
              </p:ext>
            </p:extLst>
          </p:nvPr>
        </p:nvGraphicFramePr>
        <p:xfrm>
          <a:off x="8034337" y="1381126"/>
          <a:ext cx="8302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8000" imgH="279400" progId="Equation.DSMT4">
                  <p:embed/>
                </p:oleObj>
              </mc:Choice>
              <mc:Fallback>
                <p:oleObj name="Equation" r:id="rId6" imgW="508000" imgH="279400" progId="Equation.DSMT4">
                  <p:embed/>
                  <p:pic>
                    <p:nvPicPr>
                      <p:cNvPr id="12" name="Object 1026">
                        <a:extLst>
                          <a:ext uri="{FF2B5EF4-FFF2-40B4-BE49-F238E27FC236}">
                            <a16:creationId xmlns:a16="http://schemas.microsoft.com/office/drawing/2014/main" id="{828495DF-34AF-F110-46BF-F7064DAC4B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4337" y="1381126"/>
                        <a:ext cx="8302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27">
            <a:extLst>
              <a:ext uri="{FF2B5EF4-FFF2-40B4-BE49-F238E27FC236}">
                <a16:creationId xmlns:a16="http://schemas.microsoft.com/office/drawing/2014/main" id="{7E8E06C1-95A0-59D5-B87D-260FF2AAFC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669188"/>
              </p:ext>
            </p:extLst>
          </p:nvPr>
        </p:nvGraphicFramePr>
        <p:xfrm>
          <a:off x="7805737" y="2143126"/>
          <a:ext cx="12954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87400" imgH="279400" progId="Equation.DSMT4">
                  <p:embed/>
                </p:oleObj>
              </mc:Choice>
              <mc:Fallback>
                <p:oleObj name="Equation" r:id="rId8" imgW="787400" imgH="279400" progId="Equation.DSMT4">
                  <p:embed/>
                  <p:pic>
                    <p:nvPicPr>
                      <p:cNvPr id="13" name="Object 1027">
                        <a:extLst>
                          <a:ext uri="{FF2B5EF4-FFF2-40B4-BE49-F238E27FC236}">
                            <a16:creationId xmlns:a16="http://schemas.microsoft.com/office/drawing/2014/main" id="{ACD47348-BF99-ED70-5F30-AA7C049646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5737" y="2143126"/>
                        <a:ext cx="129540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28">
            <a:extLst>
              <a:ext uri="{FF2B5EF4-FFF2-40B4-BE49-F238E27FC236}">
                <a16:creationId xmlns:a16="http://schemas.microsoft.com/office/drawing/2014/main" id="{4D94FA2F-16D1-1E8A-8CE6-A1BA02CBEF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975788"/>
              </p:ext>
            </p:extLst>
          </p:nvPr>
        </p:nvGraphicFramePr>
        <p:xfrm>
          <a:off x="7881937" y="3057526"/>
          <a:ext cx="1408113" cy="449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76300" imgH="279400" progId="Equation.DSMT4">
                  <p:embed/>
                </p:oleObj>
              </mc:Choice>
              <mc:Fallback>
                <p:oleObj name="Equation" r:id="rId10" imgW="876300" imgH="279400" progId="Equation.DSMT4">
                  <p:embed/>
                  <p:pic>
                    <p:nvPicPr>
                      <p:cNvPr id="14" name="Object 1028">
                        <a:extLst>
                          <a:ext uri="{FF2B5EF4-FFF2-40B4-BE49-F238E27FC236}">
                            <a16:creationId xmlns:a16="http://schemas.microsoft.com/office/drawing/2014/main" id="{BBD259D4-8E5D-4F78-3B88-CEFC96016F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1937" y="3057526"/>
                        <a:ext cx="1408113" cy="4497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ine 13">
            <a:extLst>
              <a:ext uri="{FF2B5EF4-FFF2-40B4-BE49-F238E27FC236}">
                <a16:creationId xmlns:a16="http://schemas.microsoft.com/office/drawing/2014/main" id="{960F9861-2206-ADFE-9D70-C4DBAF43AD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28937" y="2676526"/>
            <a:ext cx="1828800" cy="1143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3" name="Object 1029">
            <a:extLst>
              <a:ext uri="{FF2B5EF4-FFF2-40B4-BE49-F238E27FC236}">
                <a16:creationId xmlns:a16="http://schemas.microsoft.com/office/drawing/2014/main" id="{649021D0-853E-EFE8-E7D5-16FCC523EE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110564"/>
              </p:ext>
            </p:extLst>
          </p:nvPr>
        </p:nvGraphicFramePr>
        <p:xfrm>
          <a:off x="4300537" y="1990726"/>
          <a:ext cx="533400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30057" imgH="203112" progId="Equation.DSMT4">
                  <p:embed/>
                </p:oleObj>
              </mc:Choice>
              <mc:Fallback>
                <p:oleObj name="Equation" r:id="rId12" imgW="330057" imgH="203112" progId="Equation.DSMT4">
                  <p:embed/>
                  <p:pic>
                    <p:nvPicPr>
                      <p:cNvPr id="16" name="Object 1029">
                        <a:extLst>
                          <a:ext uri="{FF2B5EF4-FFF2-40B4-BE49-F238E27FC236}">
                            <a16:creationId xmlns:a16="http://schemas.microsoft.com/office/drawing/2014/main" id="{58DA7BDD-59EC-6400-A458-FCA058DEA8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537" y="1990726"/>
                        <a:ext cx="533400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30">
            <a:extLst>
              <a:ext uri="{FF2B5EF4-FFF2-40B4-BE49-F238E27FC236}">
                <a16:creationId xmlns:a16="http://schemas.microsoft.com/office/drawing/2014/main" id="{61E46A14-6E41-7E94-8695-1CB329DE9F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460252"/>
              </p:ext>
            </p:extLst>
          </p:nvPr>
        </p:nvGraphicFramePr>
        <p:xfrm>
          <a:off x="4681537" y="2905126"/>
          <a:ext cx="6143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06048" imgH="203024" progId="Equation.DSMT4">
                  <p:embed/>
                </p:oleObj>
              </mc:Choice>
              <mc:Fallback>
                <p:oleObj name="Equation" r:id="rId14" imgW="406048" imgH="203024" progId="Equation.DSMT4">
                  <p:embed/>
                  <p:pic>
                    <p:nvPicPr>
                      <p:cNvPr id="17" name="Object 1030">
                        <a:extLst>
                          <a:ext uri="{FF2B5EF4-FFF2-40B4-BE49-F238E27FC236}">
                            <a16:creationId xmlns:a16="http://schemas.microsoft.com/office/drawing/2014/main" id="{76C9EDBB-971E-C1B8-0FA6-BE9AF3C60E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1537" y="2905126"/>
                        <a:ext cx="61436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Arc 14">
            <a:extLst>
              <a:ext uri="{FF2B5EF4-FFF2-40B4-BE49-F238E27FC236}">
                <a16:creationId xmlns:a16="http://schemas.microsoft.com/office/drawing/2014/main" id="{148199E8-74D3-06FF-2BA9-7687E1BD6E52}"/>
              </a:ext>
            </a:extLst>
          </p:cNvPr>
          <p:cNvSpPr/>
          <p:nvPr/>
        </p:nvSpPr>
        <p:spPr>
          <a:xfrm>
            <a:off x="4399037" y="2295526"/>
            <a:ext cx="1143001" cy="1371600"/>
          </a:xfrm>
          <a:prstGeom prst="arc">
            <a:avLst>
              <a:gd name="adj1" fmla="val 11402427"/>
              <a:gd name="adj2" fmla="val 19706291"/>
            </a:avLst>
          </a:prstGeom>
          <a:ln w="15875">
            <a:solidFill>
              <a:srgbClr val="FF0000"/>
            </a:solidFill>
            <a:headEnd type="stealth"/>
            <a:tailEnd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F2277A7-1479-BB78-EF24-11C6E0F3E2CA}"/>
              </a:ext>
            </a:extLst>
          </p:cNvPr>
          <p:cNvSpPr/>
          <p:nvPr/>
        </p:nvSpPr>
        <p:spPr>
          <a:xfrm>
            <a:off x="5291137" y="2219326"/>
            <a:ext cx="304800" cy="1066800"/>
          </a:xfrm>
          <a:prstGeom prst="arc">
            <a:avLst>
              <a:gd name="adj1" fmla="val 16407062"/>
              <a:gd name="adj2" fmla="val 19974409"/>
            </a:avLst>
          </a:prstGeom>
          <a:ln w="15875">
            <a:solidFill>
              <a:srgbClr val="FF0000"/>
            </a:solidFill>
            <a:headEnd type="stealth"/>
            <a:tailEnd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7225B6DA-1EB5-3759-45B1-B80CA57C64C8}"/>
              </a:ext>
            </a:extLst>
          </p:cNvPr>
          <p:cNvSpPr/>
          <p:nvPr/>
        </p:nvSpPr>
        <p:spPr>
          <a:xfrm>
            <a:off x="4376737" y="2001778"/>
            <a:ext cx="1107080" cy="1371600"/>
          </a:xfrm>
          <a:prstGeom prst="arc">
            <a:avLst>
              <a:gd name="adj1" fmla="val 21511062"/>
              <a:gd name="adj2" fmla="val 9329733"/>
            </a:avLst>
          </a:prstGeom>
          <a:ln w="15875">
            <a:solidFill>
              <a:srgbClr val="FF0000"/>
            </a:solidFill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8" name="Picture 12">
            <a:extLst>
              <a:ext uri="{FF2B5EF4-FFF2-40B4-BE49-F238E27FC236}">
                <a16:creationId xmlns:a16="http://schemas.microsoft.com/office/drawing/2014/main" id="{64D2D84B-472B-6483-69EA-59B8D7918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39" y="4601500"/>
            <a:ext cx="9647996" cy="174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E2B591-F6D0-CA3A-DE03-0998D750386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20815" y="5391407"/>
            <a:ext cx="1579721" cy="4261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96473F9-34B8-9454-09DE-B08213C4A37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72000" y="5473108"/>
            <a:ext cx="3462337" cy="4261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3BC3529-A048-12DB-EF07-9D408DC51F8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7139" y="5969136"/>
            <a:ext cx="2725766" cy="42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60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hlinkClick r:id="rId2" action="ppaction://hlinkfile"/>
            <a:extLst>
              <a:ext uri="{FF2B5EF4-FFF2-40B4-BE49-F238E27FC236}">
                <a16:creationId xmlns:a16="http://schemas.microsoft.com/office/drawing/2014/main" id="{1E80471F-9891-8EDE-0334-8FB41A96D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877" y="865107"/>
            <a:ext cx="5510487" cy="5427623"/>
          </a:xfrm>
          <a:prstGeom prst="rect">
            <a:avLst/>
          </a:prstGeom>
        </p:spPr>
      </p:pic>
      <p:sp>
        <p:nvSpPr>
          <p:cNvPr id="24" name="Text Box 1035">
            <a:extLst>
              <a:ext uri="{FF2B5EF4-FFF2-40B4-BE49-F238E27FC236}">
                <a16:creationId xmlns:a16="http://schemas.microsoft.com/office/drawing/2014/main" id="{1E4D627A-39DE-60CC-F9DE-E918781BF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005" y="207223"/>
            <a:ext cx="144623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Circle</a:t>
            </a:r>
          </a:p>
        </p:txBody>
      </p:sp>
      <p:sp>
        <p:nvSpPr>
          <p:cNvPr id="25" name="Text Box 1035">
            <a:extLst>
              <a:ext uri="{FF2B5EF4-FFF2-40B4-BE49-F238E27FC236}">
                <a16:creationId xmlns:a16="http://schemas.microsoft.com/office/drawing/2014/main" id="{06FBCA33-2207-21E5-3F4B-73BCA9213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0959" y="6292730"/>
            <a:ext cx="13067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 It!!</a:t>
            </a:r>
          </a:p>
        </p:txBody>
      </p:sp>
    </p:spTree>
    <p:extLst>
      <p:ext uri="{BB962C8B-B14F-4D97-AF65-F5344CB8AC3E}">
        <p14:creationId xmlns:p14="http://schemas.microsoft.com/office/powerpoint/2010/main" val="2809465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utoUpdateAnimBg="0"/>
      <p:bldP spid="2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B6A6AF9-AFE7-9CC1-B911-BDCE2F0CF7EC}"/>
              </a:ext>
            </a:extLst>
          </p:cNvPr>
          <p:cNvCxnSpPr/>
          <p:nvPr/>
        </p:nvCxnSpPr>
        <p:spPr>
          <a:xfrm>
            <a:off x="2086132" y="3412761"/>
            <a:ext cx="7772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5">
            <a:extLst>
              <a:ext uri="{FF2B5EF4-FFF2-40B4-BE49-F238E27FC236}">
                <a16:creationId xmlns:a16="http://schemas.microsoft.com/office/drawing/2014/main" id="{EAB9FAEF-E832-581E-9F39-C5963E7E45B6}"/>
              </a:ext>
            </a:extLst>
          </p:cNvPr>
          <p:cNvGrpSpPr>
            <a:grpSpLocks/>
          </p:cNvGrpSpPr>
          <p:nvPr/>
        </p:nvGrpSpPr>
        <p:grpSpPr bwMode="auto">
          <a:xfrm>
            <a:off x="2309970" y="669561"/>
            <a:ext cx="3281362" cy="2362200"/>
            <a:chOff x="604410" y="533400"/>
            <a:chExt cx="3281790" cy="2362200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2E322B63-8101-7E13-B189-1BC8367646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533400"/>
              <a:ext cx="849136" cy="32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A4C9412D-7F32-85CB-7731-33C0748034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410" y="1143000"/>
              <a:ext cx="3281790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D4974F-1F44-A0F1-91D9-50ED76DA85E0}"/>
              </a:ext>
            </a:extLst>
          </p:cNvPr>
          <p:cNvCxnSpPr/>
          <p:nvPr/>
        </p:nvCxnSpPr>
        <p:spPr>
          <a:xfrm rot="5400000" flipH="1" flipV="1">
            <a:off x="4638832" y="1829426"/>
            <a:ext cx="2819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13">
            <a:extLst>
              <a:ext uri="{FF2B5EF4-FFF2-40B4-BE49-F238E27FC236}">
                <a16:creationId xmlns:a16="http://schemas.microsoft.com/office/drawing/2014/main" id="{069B63DB-AFFA-D87D-ADFB-56457EF949C0}"/>
              </a:ext>
            </a:extLst>
          </p:cNvPr>
          <p:cNvGrpSpPr>
            <a:grpSpLocks/>
          </p:cNvGrpSpPr>
          <p:nvPr/>
        </p:nvGrpSpPr>
        <p:grpSpPr bwMode="auto">
          <a:xfrm>
            <a:off x="6200932" y="656861"/>
            <a:ext cx="3228975" cy="2590800"/>
            <a:chOff x="4724400" y="533400"/>
            <a:chExt cx="3228975" cy="2590800"/>
          </a:xfrm>
        </p:grpSpPr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170E2EE5-9973-9282-DD25-391784A4FB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533400"/>
              <a:ext cx="1066801" cy="325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512D7ACD-9223-C75D-9AA6-297B64BAF0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1184661"/>
              <a:ext cx="3228975" cy="1939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6">
            <a:extLst>
              <a:ext uri="{FF2B5EF4-FFF2-40B4-BE49-F238E27FC236}">
                <a16:creationId xmlns:a16="http://schemas.microsoft.com/office/drawing/2014/main" id="{E511E7AC-7EF0-9F8E-CF41-FD1063FCB74D}"/>
              </a:ext>
            </a:extLst>
          </p:cNvPr>
          <p:cNvGrpSpPr>
            <a:grpSpLocks/>
          </p:cNvGrpSpPr>
          <p:nvPr/>
        </p:nvGrpSpPr>
        <p:grpSpPr bwMode="auto">
          <a:xfrm>
            <a:off x="2238532" y="3946161"/>
            <a:ext cx="3311525" cy="1752600"/>
            <a:chOff x="762000" y="3657600"/>
            <a:chExt cx="3311285" cy="1752600"/>
          </a:xfrm>
        </p:grpSpPr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A648B4BB-708A-0995-72FE-92B07FD703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657600"/>
              <a:ext cx="70747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">
              <a:extLst>
                <a:ext uri="{FF2B5EF4-FFF2-40B4-BE49-F238E27FC236}">
                  <a16:creationId xmlns:a16="http://schemas.microsoft.com/office/drawing/2014/main" id="{C27DBC28-4D80-6B37-3D7A-56434BFE88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4267200"/>
              <a:ext cx="3311285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B83534-0C1A-18BA-5317-CF576FEC7910}"/>
              </a:ext>
            </a:extLst>
          </p:cNvPr>
          <p:cNvCxnSpPr/>
          <p:nvPr/>
        </p:nvCxnSpPr>
        <p:spPr>
          <a:xfrm rot="5400000" flipH="1" flipV="1">
            <a:off x="4638832" y="5051061"/>
            <a:ext cx="2819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21">
            <a:extLst>
              <a:ext uri="{FF2B5EF4-FFF2-40B4-BE49-F238E27FC236}">
                <a16:creationId xmlns:a16="http://schemas.microsoft.com/office/drawing/2014/main" id="{27C2B01E-AD4F-65FD-A2BB-B500FA6EA9CA}"/>
              </a:ext>
            </a:extLst>
          </p:cNvPr>
          <p:cNvGrpSpPr>
            <a:grpSpLocks/>
          </p:cNvGrpSpPr>
          <p:nvPr/>
        </p:nvGrpSpPr>
        <p:grpSpPr bwMode="auto">
          <a:xfrm>
            <a:off x="6581932" y="3641361"/>
            <a:ext cx="2819400" cy="2654300"/>
            <a:chOff x="4800600" y="3810000"/>
            <a:chExt cx="2819400" cy="2654522"/>
          </a:xfrm>
        </p:grpSpPr>
        <p:pic>
          <p:nvPicPr>
            <p:cNvPr id="16" name="Picture 8">
              <a:extLst>
                <a:ext uri="{FF2B5EF4-FFF2-40B4-BE49-F238E27FC236}">
                  <a16:creationId xmlns:a16="http://schemas.microsoft.com/office/drawing/2014/main" id="{CE653A59-9834-E838-C3F6-9A6309106B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810000"/>
              <a:ext cx="990600" cy="237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">
              <a:extLst>
                <a:ext uri="{FF2B5EF4-FFF2-40B4-BE49-F238E27FC236}">
                  <a16:creationId xmlns:a16="http://schemas.microsoft.com/office/drawing/2014/main" id="{CFADB360-1D2A-D2BA-0F0E-E55F150D10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4267200"/>
              <a:ext cx="2362200" cy="2197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8B0FE955-0DAF-1FFE-BED9-8373F7A83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595" y="1244236"/>
            <a:ext cx="3716337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EA689B8-1B14-7EE8-7893-3B06AD660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420" y="1244236"/>
            <a:ext cx="3716337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0538A40-D7D2-9103-1D01-2E1F07844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970" y="4387486"/>
            <a:ext cx="371792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183CDF0-8F9A-5DC4-FF55-F92113CD4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645" y="4000136"/>
            <a:ext cx="3716337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hlinkClick r:id="rId11"/>
            <a:extLst>
              <a:ext uri="{FF2B5EF4-FFF2-40B4-BE49-F238E27FC236}">
                <a16:creationId xmlns:a16="http://schemas.microsoft.com/office/drawing/2014/main" id="{338A68BD-E077-0517-E0FE-627EFBB5D773}"/>
              </a:ext>
            </a:extLst>
          </p:cNvPr>
          <p:cNvSpPr txBox="1"/>
          <p:nvPr/>
        </p:nvSpPr>
        <p:spPr>
          <a:xfrm>
            <a:off x="181970" y="253664"/>
            <a:ext cx="10919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Desmos</a:t>
            </a:r>
          </a:p>
        </p:txBody>
      </p:sp>
    </p:spTree>
    <p:extLst>
      <p:ext uri="{BB962C8B-B14F-4D97-AF65-F5344CB8AC3E}">
        <p14:creationId xmlns:p14="http://schemas.microsoft.com/office/powerpoint/2010/main" val="2352489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4">
            <a:extLst>
              <a:ext uri="{FF2B5EF4-FFF2-40B4-BE49-F238E27FC236}">
                <a16:creationId xmlns:a16="http://schemas.microsoft.com/office/drawing/2014/main" id="{35878C37-4E81-F468-A03B-143CD10FC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881" y="905656"/>
            <a:ext cx="3352800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43F260-B853-BE58-49E9-307F2EBAE7D4}"/>
              </a:ext>
            </a:extLst>
          </p:cNvPr>
          <p:cNvSpPr txBox="1"/>
          <p:nvPr/>
        </p:nvSpPr>
        <p:spPr>
          <a:xfrm>
            <a:off x="181970" y="203656"/>
            <a:ext cx="3070071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Recall from trigonometry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2186A6-9824-ADDF-6247-931037534F40}"/>
              </a:ext>
            </a:extLst>
          </p:cNvPr>
          <p:cNvSpPr/>
          <p:nvPr/>
        </p:nvSpPr>
        <p:spPr>
          <a:xfrm>
            <a:off x="5323381" y="2983694"/>
            <a:ext cx="914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33D555-E5E9-12BB-E06E-AE1ECE0E40DF}"/>
              </a:ext>
            </a:extLst>
          </p:cNvPr>
          <p:cNvSpPr/>
          <p:nvPr/>
        </p:nvSpPr>
        <p:spPr>
          <a:xfrm>
            <a:off x="6580681" y="2124856"/>
            <a:ext cx="914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56D018-8639-AB63-5841-3A7D4000248C}"/>
              </a:ext>
            </a:extLst>
          </p:cNvPr>
          <p:cNvSpPr/>
          <p:nvPr/>
        </p:nvSpPr>
        <p:spPr>
          <a:xfrm>
            <a:off x="6656881" y="1286656"/>
            <a:ext cx="609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6754CF-A3FC-0345-2439-CEDD9FB9AABD}"/>
              </a:ext>
            </a:extLst>
          </p:cNvPr>
          <p:cNvSpPr/>
          <p:nvPr/>
        </p:nvSpPr>
        <p:spPr>
          <a:xfrm>
            <a:off x="5132881" y="2582056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66CF11-F5B2-DC5A-D508-463F347FF634}"/>
              </a:ext>
            </a:extLst>
          </p:cNvPr>
          <p:cNvSpPr/>
          <p:nvPr/>
        </p:nvSpPr>
        <p:spPr>
          <a:xfrm>
            <a:off x="5056681" y="1896256"/>
            <a:ext cx="609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E73875-4D02-217F-F628-E141D824E720}"/>
              </a:ext>
            </a:extLst>
          </p:cNvPr>
          <p:cNvSpPr/>
          <p:nvPr/>
        </p:nvSpPr>
        <p:spPr>
          <a:xfrm>
            <a:off x="5818681" y="1286656"/>
            <a:ext cx="838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13316870-1B31-EFD2-49DD-E140CE6E0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694" y="3648856"/>
            <a:ext cx="25669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26">
            <a:extLst>
              <a:ext uri="{FF2B5EF4-FFF2-40B4-BE49-F238E27FC236}">
                <a16:creationId xmlns:a16="http://schemas.microsoft.com/office/drawing/2014/main" id="{06A9106F-7B6B-2572-1E1C-8CBC9267E8E2}"/>
              </a:ext>
            </a:extLst>
          </p:cNvPr>
          <p:cNvGrpSpPr>
            <a:grpSpLocks/>
          </p:cNvGrpSpPr>
          <p:nvPr/>
        </p:nvGrpSpPr>
        <p:grpSpPr bwMode="auto">
          <a:xfrm>
            <a:off x="3685081" y="4410856"/>
            <a:ext cx="5639576" cy="858838"/>
            <a:chOff x="2590800" y="4343400"/>
            <a:chExt cx="5639150" cy="858252"/>
          </a:xfrm>
        </p:grpSpPr>
        <p:pic>
          <p:nvPicPr>
            <p:cNvPr id="13" name="Picture 16">
              <a:extLst>
                <a:ext uri="{FF2B5EF4-FFF2-40B4-BE49-F238E27FC236}">
                  <a16:creationId xmlns:a16="http://schemas.microsoft.com/office/drawing/2014/main" id="{3ABEE5FB-E18A-A74C-CCA9-07E0E38555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4343400"/>
              <a:ext cx="3962400" cy="858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22A781-4702-BE34-A681-27C6E8988A46}"/>
                </a:ext>
              </a:extLst>
            </p:cNvPr>
            <p:cNvSpPr txBox="1"/>
            <p:nvPr/>
          </p:nvSpPr>
          <p:spPr>
            <a:xfrm>
              <a:off x="6705289" y="4552807"/>
              <a:ext cx="1524661" cy="4305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Equations 1</a:t>
              </a:r>
            </a:p>
          </p:txBody>
        </p:sp>
      </p:grpSp>
      <p:grpSp>
        <p:nvGrpSpPr>
          <p:cNvPr id="15" name="Group 28">
            <a:extLst>
              <a:ext uri="{FF2B5EF4-FFF2-40B4-BE49-F238E27FC236}">
                <a16:creationId xmlns:a16="http://schemas.microsoft.com/office/drawing/2014/main" id="{148C1CA9-0A04-849E-5A2C-84D15D0CC5AC}"/>
              </a:ext>
            </a:extLst>
          </p:cNvPr>
          <p:cNvGrpSpPr>
            <a:grpSpLocks/>
          </p:cNvGrpSpPr>
          <p:nvPr/>
        </p:nvGrpSpPr>
        <p:grpSpPr bwMode="auto">
          <a:xfrm>
            <a:off x="3532681" y="5458606"/>
            <a:ext cx="5838014" cy="971550"/>
            <a:chOff x="2438400" y="5391150"/>
            <a:chExt cx="5838014" cy="971849"/>
          </a:xfrm>
        </p:grpSpPr>
        <p:pic>
          <p:nvPicPr>
            <p:cNvPr id="16" name="Picture 17">
              <a:extLst>
                <a:ext uri="{FF2B5EF4-FFF2-40B4-BE49-F238E27FC236}">
                  <a16:creationId xmlns:a16="http://schemas.microsoft.com/office/drawing/2014/main" id="{06B96D39-769E-9BF7-14C7-891E34AE88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5391150"/>
              <a:ext cx="4267200" cy="971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ACF9A70-9368-45D3-BAB3-4576B28F8767}"/>
                </a:ext>
              </a:extLst>
            </p:cNvPr>
            <p:cNvSpPr txBox="1"/>
            <p:nvPr/>
          </p:nvSpPr>
          <p:spPr>
            <a:xfrm>
              <a:off x="6751638" y="5638876"/>
              <a:ext cx="1524776" cy="4310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Equations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34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7">
            <a:extLst>
              <a:ext uri="{FF2B5EF4-FFF2-40B4-BE49-F238E27FC236}">
                <a16:creationId xmlns:a16="http://schemas.microsoft.com/office/drawing/2014/main" id="{5F577A0D-78F8-FE79-F7C8-95BD357F6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64" y="254756"/>
            <a:ext cx="8458200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34A3790-2F3B-965A-055A-B1DDBB3A3013}"/>
              </a:ext>
            </a:extLst>
          </p:cNvPr>
          <p:cNvSpPr/>
          <p:nvPr/>
        </p:nvSpPr>
        <p:spPr>
          <a:xfrm>
            <a:off x="283564" y="278568"/>
            <a:ext cx="1371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553D39-5A07-70EC-F07A-62BD29870E8C}"/>
              </a:ext>
            </a:extLst>
          </p:cNvPr>
          <p:cNvSpPr/>
          <p:nvPr/>
        </p:nvSpPr>
        <p:spPr>
          <a:xfrm>
            <a:off x="1693264" y="288805"/>
            <a:ext cx="7010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9EEDC3-AC8C-827E-2F0B-1B0881BAC4B7}"/>
              </a:ext>
            </a:extLst>
          </p:cNvPr>
          <p:cNvSpPr/>
          <p:nvPr/>
        </p:nvSpPr>
        <p:spPr>
          <a:xfrm>
            <a:off x="283564" y="735768"/>
            <a:ext cx="7010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30C6DD-54AF-36E0-89D8-4D13455317A5}"/>
              </a:ext>
            </a:extLst>
          </p:cNvPr>
          <p:cNvSpPr/>
          <p:nvPr/>
        </p:nvSpPr>
        <p:spPr>
          <a:xfrm>
            <a:off x="2721964" y="1573968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01F239-3CC5-8EEE-3E4B-FEED703E4EDA}"/>
              </a:ext>
            </a:extLst>
          </p:cNvPr>
          <p:cNvSpPr/>
          <p:nvPr/>
        </p:nvSpPr>
        <p:spPr>
          <a:xfrm>
            <a:off x="3255364" y="1573968"/>
            <a:ext cx="1066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49AF8C-65BD-15E3-A4C0-475D4D4436B2}"/>
              </a:ext>
            </a:extLst>
          </p:cNvPr>
          <p:cNvSpPr/>
          <p:nvPr/>
        </p:nvSpPr>
        <p:spPr>
          <a:xfrm>
            <a:off x="4398364" y="1497768"/>
            <a:ext cx="1219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3B935A-6A94-CCB1-B253-CD1CDD05F9E1}"/>
              </a:ext>
            </a:extLst>
          </p:cNvPr>
          <p:cNvSpPr/>
          <p:nvPr/>
        </p:nvSpPr>
        <p:spPr>
          <a:xfrm>
            <a:off x="5617564" y="1421568"/>
            <a:ext cx="1066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1DA979-5500-C09E-B661-B83FAB5DCC5F}"/>
              </a:ext>
            </a:extLst>
          </p:cNvPr>
          <p:cNvSpPr/>
          <p:nvPr/>
        </p:nvSpPr>
        <p:spPr>
          <a:xfrm>
            <a:off x="6608164" y="1421568"/>
            <a:ext cx="1066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2D834C-C68B-C29F-B8C6-6CAE28C00697}"/>
              </a:ext>
            </a:extLst>
          </p:cNvPr>
          <p:cNvSpPr/>
          <p:nvPr/>
        </p:nvSpPr>
        <p:spPr>
          <a:xfrm>
            <a:off x="2721964" y="2488368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4253F7-D7F6-A315-EEC7-24FD8D96B55C}"/>
              </a:ext>
            </a:extLst>
          </p:cNvPr>
          <p:cNvSpPr/>
          <p:nvPr/>
        </p:nvSpPr>
        <p:spPr>
          <a:xfrm>
            <a:off x="3255364" y="2488368"/>
            <a:ext cx="1066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E2351F-4D0D-1899-019F-3AD4DFBC24DF}"/>
              </a:ext>
            </a:extLst>
          </p:cNvPr>
          <p:cNvSpPr/>
          <p:nvPr/>
        </p:nvSpPr>
        <p:spPr>
          <a:xfrm>
            <a:off x="4322164" y="2412168"/>
            <a:ext cx="1219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2F7789-920E-66A1-1A09-409BE763DE77}"/>
              </a:ext>
            </a:extLst>
          </p:cNvPr>
          <p:cNvSpPr/>
          <p:nvPr/>
        </p:nvSpPr>
        <p:spPr>
          <a:xfrm>
            <a:off x="5541364" y="2335968"/>
            <a:ext cx="1295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FE644E-3BB1-051C-F0DC-9A8FECB3ECD9}"/>
              </a:ext>
            </a:extLst>
          </p:cNvPr>
          <p:cNvSpPr/>
          <p:nvPr/>
        </p:nvSpPr>
        <p:spPr>
          <a:xfrm>
            <a:off x="6836764" y="2335968"/>
            <a:ext cx="1066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59B810-FBF4-9747-8DDB-3A05B9B6E9EA}"/>
              </a:ext>
            </a:extLst>
          </p:cNvPr>
          <p:cNvSpPr/>
          <p:nvPr/>
        </p:nvSpPr>
        <p:spPr>
          <a:xfrm>
            <a:off x="283564" y="3326568"/>
            <a:ext cx="7010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72161F43-21DC-35FC-BD7B-5E5BF0284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900" y="197903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35" name="Picture 34" descr="A graphing chart with numbers and a point&#10;&#10;Description automatically generated">
            <a:extLst>
              <a:ext uri="{FF2B5EF4-FFF2-40B4-BE49-F238E27FC236}">
                <a16:creationId xmlns:a16="http://schemas.microsoft.com/office/drawing/2014/main" id="{9C761167-C3F0-3D79-FA4E-F98BBA20A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248" y="704418"/>
            <a:ext cx="3531432" cy="353143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DE8B681-1166-6F36-0F14-3A1BBDF52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0248" y="1482778"/>
            <a:ext cx="876170" cy="292057"/>
          </a:xfrm>
          <a:prstGeom prst="rect">
            <a:avLst/>
          </a:prstGeom>
        </p:spPr>
      </p:pic>
      <p:pic>
        <p:nvPicPr>
          <p:cNvPr id="39" name="Picture 38" descr="A graph of a function&#10;&#10;Description automatically generated">
            <a:extLst>
              <a:ext uri="{FF2B5EF4-FFF2-40B4-BE49-F238E27FC236}">
                <a16:creationId xmlns:a16="http://schemas.microsoft.com/office/drawing/2014/main" id="{F9AF71B5-999C-488F-9360-3BBD488CFE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248" y="699786"/>
            <a:ext cx="3531432" cy="353143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98E4F64-6FC1-8166-F339-1FA1299C1D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5153" y="1376508"/>
            <a:ext cx="844945" cy="38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17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5">
            <a:extLst>
              <a:ext uri="{FF2B5EF4-FFF2-40B4-BE49-F238E27FC236}">
                <a16:creationId xmlns:a16="http://schemas.microsoft.com/office/drawing/2014/main" id="{6E995715-5ED3-C3DA-39EB-42FA2BED2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15" y="258825"/>
            <a:ext cx="8382000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767265-9A6A-8029-3D15-F7DF1F235048}"/>
              </a:ext>
            </a:extLst>
          </p:cNvPr>
          <p:cNvSpPr/>
          <p:nvPr/>
        </p:nvSpPr>
        <p:spPr>
          <a:xfrm>
            <a:off x="282315" y="282637"/>
            <a:ext cx="1219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9">
            <a:extLst>
              <a:ext uri="{FF2B5EF4-FFF2-40B4-BE49-F238E27FC236}">
                <a16:creationId xmlns:a16="http://schemas.microsoft.com/office/drawing/2014/main" id="{B8D2AA6E-ABF1-B03E-C717-2424C3F59F38}"/>
              </a:ext>
            </a:extLst>
          </p:cNvPr>
          <p:cNvGrpSpPr>
            <a:grpSpLocks/>
          </p:cNvGrpSpPr>
          <p:nvPr/>
        </p:nvGrpSpPr>
        <p:grpSpPr bwMode="auto">
          <a:xfrm>
            <a:off x="282315" y="194531"/>
            <a:ext cx="8388490" cy="697706"/>
            <a:chOff x="304800" y="902494"/>
            <a:chExt cx="8388490" cy="69770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598BE4A-0083-1E12-6EEE-3F70B4F3775B}"/>
                </a:ext>
              </a:extLst>
            </p:cNvPr>
            <p:cNvSpPr/>
            <p:nvPr/>
          </p:nvSpPr>
          <p:spPr>
            <a:xfrm>
              <a:off x="1454290" y="902494"/>
              <a:ext cx="7239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C865F25-B710-8787-7AC7-922927110982}"/>
                </a:ext>
              </a:extLst>
            </p:cNvPr>
            <p:cNvSpPr/>
            <p:nvPr/>
          </p:nvSpPr>
          <p:spPr>
            <a:xfrm>
              <a:off x="304800" y="1219200"/>
              <a:ext cx="7239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0B7F1A1-5607-9405-BCF9-BAC5C5F1B264}"/>
              </a:ext>
            </a:extLst>
          </p:cNvPr>
          <p:cNvSpPr/>
          <p:nvPr/>
        </p:nvSpPr>
        <p:spPr>
          <a:xfrm>
            <a:off x="282315" y="968437"/>
            <a:ext cx="7239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E29B2D-C621-331B-3E72-B52312FBBAC5}"/>
              </a:ext>
            </a:extLst>
          </p:cNvPr>
          <p:cNvSpPr/>
          <p:nvPr/>
        </p:nvSpPr>
        <p:spPr>
          <a:xfrm>
            <a:off x="2720715" y="1578037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BAA777-E6DA-1C9B-A6A7-91627DBCA5CD}"/>
              </a:ext>
            </a:extLst>
          </p:cNvPr>
          <p:cNvSpPr/>
          <p:nvPr/>
        </p:nvSpPr>
        <p:spPr>
          <a:xfrm>
            <a:off x="3101715" y="1578037"/>
            <a:ext cx="1295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51D0A2-ED38-3A14-3A26-34B4A1541B47}"/>
              </a:ext>
            </a:extLst>
          </p:cNvPr>
          <p:cNvSpPr/>
          <p:nvPr/>
        </p:nvSpPr>
        <p:spPr>
          <a:xfrm>
            <a:off x="4397115" y="1578037"/>
            <a:ext cx="1752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930F2A-FCFC-E75C-4699-72271A1002AE}"/>
              </a:ext>
            </a:extLst>
          </p:cNvPr>
          <p:cNvSpPr/>
          <p:nvPr/>
        </p:nvSpPr>
        <p:spPr>
          <a:xfrm>
            <a:off x="6073515" y="1578037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D83A9F-8B0C-4F56-2439-09AB4B042154}"/>
              </a:ext>
            </a:extLst>
          </p:cNvPr>
          <p:cNvSpPr/>
          <p:nvPr/>
        </p:nvSpPr>
        <p:spPr>
          <a:xfrm>
            <a:off x="2568315" y="2035237"/>
            <a:ext cx="533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15DBE-A24C-294A-474E-DC6219BB48A4}"/>
              </a:ext>
            </a:extLst>
          </p:cNvPr>
          <p:cNvSpPr/>
          <p:nvPr/>
        </p:nvSpPr>
        <p:spPr>
          <a:xfrm>
            <a:off x="3128703" y="2022537"/>
            <a:ext cx="533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DE6667-381D-FC5A-36C7-3AAB19B94B81}"/>
              </a:ext>
            </a:extLst>
          </p:cNvPr>
          <p:cNvSpPr/>
          <p:nvPr/>
        </p:nvSpPr>
        <p:spPr>
          <a:xfrm>
            <a:off x="3635115" y="2035237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BDAE5F-9B51-1F0A-D4BD-8A1DF99389AA}"/>
              </a:ext>
            </a:extLst>
          </p:cNvPr>
          <p:cNvSpPr/>
          <p:nvPr/>
        </p:nvSpPr>
        <p:spPr>
          <a:xfrm>
            <a:off x="282315" y="2949637"/>
            <a:ext cx="8001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F7D067E2-140B-2399-5E13-4C01E64D18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30532"/>
              </p:ext>
            </p:extLst>
          </p:nvPr>
        </p:nvGraphicFramePr>
        <p:xfrm>
          <a:off x="4636828" y="2178112"/>
          <a:ext cx="143668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38200" imgH="228600" progId="Equation.DSMT4">
                  <p:embed/>
                </p:oleObj>
              </mc:Choice>
              <mc:Fallback>
                <p:oleObj name="Equation" r:id="rId3" imgW="838200" imgH="22860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1BAB8970-4BDA-6707-5593-401986775E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6828" y="2178112"/>
                        <a:ext cx="1436687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">
            <a:extLst>
              <a:ext uri="{FF2B5EF4-FFF2-40B4-BE49-F238E27FC236}">
                <a16:creationId xmlns:a16="http://schemas.microsoft.com/office/drawing/2014/main" id="{00DE2F97-8241-3F8B-1F0C-9173DFBAD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50" y="175418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20" name="Picture 19" descr="A graph of x and y axis&#10;&#10;Description automatically generated">
            <a:extLst>
              <a:ext uri="{FF2B5EF4-FFF2-40B4-BE49-F238E27FC236}">
                <a16:creationId xmlns:a16="http://schemas.microsoft.com/office/drawing/2014/main" id="{AB4B3771-525A-C449-74BA-EFD18D0F7E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115" y="3853063"/>
            <a:ext cx="2671372" cy="26713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6C204A3-1106-5893-3398-9707CAF25D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9715" y="5703527"/>
            <a:ext cx="775741" cy="267142"/>
          </a:xfrm>
          <a:prstGeom prst="rect">
            <a:avLst/>
          </a:prstGeom>
        </p:spPr>
      </p:pic>
      <p:pic>
        <p:nvPicPr>
          <p:cNvPr id="24" name="Picture 23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8F4C6ACC-53D5-0302-1428-126E1FA4A8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115" y="3847231"/>
            <a:ext cx="2677204" cy="267720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D3D91CC-065A-E434-4CCA-F35DAF2C60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2186" y="5448692"/>
            <a:ext cx="1028630" cy="252155"/>
          </a:xfrm>
          <a:prstGeom prst="rect">
            <a:avLst/>
          </a:prstGeom>
        </p:spPr>
      </p:pic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2A7B3571-BD19-C0AC-22E7-0824AD62AC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939651"/>
              </p:ext>
            </p:extLst>
          </p:nvPr>
        </p:nvGraphicFramePr>
        <p:xfrm>
          <a:off x="6066020" y="2052558"/>
          <a:ext cx="674687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93480" imgH="393480" progId="Equation.DSMT4">
                  <p:embed/>
                </p:oleObj>
              </mc:Choice>
              <mc:Fallback>
                <p:oleObj name="Equation" r:id="rId9" imgW="393480" imgH="393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F7D067E2-140B-2399-5E13-4C01E64D18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6020" y="2052558"/>
                        <a:ext cx="674687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AAB2770A-B1C9-6637-DCB9-025DE2B05D6F}"/>
              </a:ext>
            </a:extLst>
          </p:cNvPr>
          <p:cNvGrpSpPr/>
          <p:nvPr/>
        </p:nvGrpSpPr>
        <p:grpSpPr>
          <a:xfrm>
            <a:off x="8874508" y="511237"/>
            <a:ext cx="3051330" cy="5847131"/>
            <a:chOff x="4261339" y="442330"/>
            <a:chExt cx="3051330" cy="584713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0350BA5-763C-5B7F-CB83-FEF668D17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61339" y="442330"/>
              <a:ext cx="3051330" cy="584713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C08DF80F-8DBE-8DEE-1438-8A97E863D832}"/>
                    </a:ext>
                  </a:extLst>
                </p:cNvPr>
                <p:cNvSpPr txBox="1"/>
                <p:nvPr/>
              </p:nvSpPr>
              <p:spPr>
                <a:xfrm rot="1873625">
                  <a:off x="5007021" y="3670389"/>
                  <a:ext cx="902363" cy="39369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−30</m:t>
                        </m:r>
                        <m:r>
                          <a:rPr lang="en-US" sz="15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  −</m:t>
                        </m:r>
                        <m:f>
                          <m:fPr>
                            <m:ctrlPr>
                              <a:rPr lang="en-US" sz="15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5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5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15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B7A8E4E-9C84-6377-62C5-67C11B9BDA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73625">
                  <a:off x="5007021" y="3670389"/>
                  <a:ext cx="902363" cy="393698"/>
                </a:xfrm>
                <a:prstGeom prst="rect">
                  <a:avLst/>
                </a:prstGeom>
                <a:blipFill>
                  <a:blip r:embed="rId12"/>
                  <a:stretch>
                    <a:fillRect r="-621" b="-82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56DEF20-23F5-D47D-33E7-8454ED461C1A}"/>
                    </a:ext>
                  </a:extLst>
                </p:cNvPr>
                <p:cNvSpPr txBox="1"/>
                <p:nvPr/>
              </p:nvSpPr>
              <p:spPr>
                <a:xfrm rot="2686047">
                  <a:off x="4820485" y="3936065"/>
                  <a:ext cx="902362" cy="39222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−45</m:t>
                        </m:r>
                        <m:r>
                          <a:rPr lang="en-US" sz="1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  −</m:t>
                        </m:r>
                        <m:f>
                          <m:fPr>
                            <m:ctrlPr>
                              <a:rPr lang="en-US" sz="1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5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BF18A88-6F22-CA69-0C88-32E32AFD84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686047">
                  <a:off x="4820485" y="3936065"/>
                  <a:ext cx="902362" cy="392223"/>
                </a:xfrm>
                <a:prstGeom prst="rect">
                  <a:avLst/>
                </a:prstGeom>
                <a:blipFill>
                  <a:blip r:embed="rId13"/>
                  <a:stretch>
                    <a:fillRect r="-662" b="-72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1DA4A20A-B929-317F-E06A-2728E7C64D53}"/>
                    </a:ext>
                  </a:extLst>
                </p:cNvPr>
                <p:cNvSpPr txBox="1"/>
                <p:nvPr/>
              </p:nvSpPr>
              <p:spPr>
                <a:xfrm rot="3616152">
                  <a:off x="4559218" y="4148053"/>
                  <a:ext cx="902362" cy="39369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−60</m:t>
                        </m:r>
                        <m:r>
                          <a:rPr lang="en-US" sz="15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  −</m:t>
                        </m:r>
                        <m:f>
                          <m:fPr>
                            <m:ctrlPr>
                              <a:rPr lang="en-US" sz="15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5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5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5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C36F5D9-A299-311A-9423-DA513B5BD2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616152">
                  <a:off x="4559218" y="4148053"/>
                  <a:ext cx="902362" cy="393698"/>
                </a:xfrm>
                <a:prstGeom prst="rect">
                  <a:avLst/>
                </a:prstGeom>
                <a:blipFill>
                  <a:blip r:embed="rId14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F18690A-0827-4B0D-4EAA-B4CA6DCDF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385672" y="4253837"/>
              <a:ext cx="413492" cy="67061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9C0FA0D-7F5A-27B8-8291-41F4A91E1DD0}"/>
                    </a:ext>
                  </a:extLst>
                </p:cNvPr>
                <p:cNvSpPr txBox="1"/>
                <p:nvPr/>
              </p:nvSpPr>
              <p:spPr>
                <a:xfrm>
                  <a:off x="4271440" y="4284646"/>
                  <a:ext cx="612347" cy="8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−90</m:t>
                        </m:r>
                      </m:oMath>
                    </m:oMathPara>
                  </a14:m>
                  <a:endParaRPr lang="en-US" sz="15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500" b="0" dirty="0"/>
                </a:p>
                <a:p>
                  <a:endParaRPr lang="en-US" sz="15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847BD61-F187-8282-E47F-C844916026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1440" y="4284646"/>
                  <a:ext cx="612347" cy="853888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08013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292E02D-8C7D-797E-8015-38FB90961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040" y="323538"/>
            <a:ext cx="5105400" cy="369888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E2E62B9-34FB-50D5-82A6-8B1817B4F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20" y="1030910"/>
            <a:ext cx="5682112" cy="36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EC7EA78E-2D05-7D36-1AD1-F73DC2B1D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83" y="2238157"/>
            <a:ext cx="3611379" cy="319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A675DA-E13B-DAEB-665B-8F11797AECD9}"/>
              </a:ext>
            </a:extLst>
          </p:cNvPr>
          <p:cNvCxnSpPr>
            <a:cxnSpLocks/>
          </p:cNvCxnSpPr>
          <p:nvPr/>
        </p:nvCxnSpPr>
        <p:spPr>
          <a:xfrm flipV="1">
            <a:off x="6247151" y="1030910"/>
            <a:ext cx="0" cy="547482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5">
            <a:extLst>
              <a:ext uri="{FF2B5EF4-FFF2-40B4-BE49-F238E27FC236}">
                <a16:creationId xmlns:a16="http://schemas.microsoft.com/office/drawing/2014/main" id="{FF5CE036-953F-884E-D149-FD90F6B3C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977" y="1037913"/>
            <a:ext cx="3048631" cy="36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C4EB2678-5F7B-E73A-0C88-B685BA80E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321" y="2008942"/>
            <a:ext cx="3853711" cy="388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A46555A-BBC1-AEE3-BDA8-D1DDADA35C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023663"/>
              </p:ext>
            </p:extLst>
          </p:nvPr>
        </p:nvGraphicFramePr>
        <p:xfrm>
          <a:off x="5694805" y="352523"/>
          <a:ext cx="3592513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95200" imgH="203040" progId="Equation.DSMT4">
                  <p:embed/>
                </p:oleObj>
              </mc:Choice>
              <mc:Fallback>
                <p:oleObj name="Equation" r:id="rId8" imgW="2095200" imgH="2030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F7D067E2-140B-2399-5E13-4C01E64D18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4805" y="352523"/>
                        <a:ext cx="3592513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E7893A2-F752-035A-2EEC-FB62646176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330067"/>
              </p:ext>
            </p:extLst>
          </p:nvPr>
        </p:nvGraphicFramePr>
        <p:xfrm>
          <a:off x="321040" y="1449106"/>
          <a:ext cx="12176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11000" imgH="177480" progId="Equation.DSMT4">
                  <p:embed/>
                </p:oleObj>
              </mc:Choice>
              <mc:Fallback>
                <p:oleObj name="Equation" r:id="rId10" imgW="71100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7A46555A-BBC1-AEE3-BDA8-D1DDADA35C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040" y="1449106"/>
                        <a:ext cx="12176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8A3E1CC-DB2A-DDF7-9E99-98D31239EE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38900"/>
              </p:ext>
            </p:extLst>
          </p:nvPr>
        </p:nvGraphicFramePr>
        <p:xfrm>
          <a:off x="6694977" y="1449106"/>
          <a:ext cx="11747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85800" imgH="177480" progId="Equation.DSMT4">
                  <p:embed/>
                </p:oleObj>
              </mc:Choice>
              <mc:Fallback>
                <p:oleObj name="Equation" r:id="rId12" imgW="68580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AE7893A2-F752-035A-2EEC-FB62646176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4977" y="1449106"/>
                        <a:ext cx="11747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5285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3688</TotalTime>
  <Words>239</Words>
  <Application>Microsoft Office PowerPoint</Application>
  <PresentationFormat>Widescreen</PresentationFormat>
  <Paragraphs>48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Bach, Gale</dc:creator>
  <cp:lastModifiedBy>Bach, Gale</cp:lastModifiedBy>
  <cp:revision>116</cp:revision>
  <dcterms:created xsi:type="dcterms:W3CDTF">2022-06-05T19:04:41Z</dcterms:created>
  <dcterms:modified xsi:type="dcterms:W3CDTF">2024-03-04T21:52:57Z</dcterms:modified>
</cp:coreProperties>
</file>