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90" r:id="rId3"/>
    <p:sldId id="291" r:id="rId4"/>
    <p:sldId id="276" r:id="rId5"/>
    <p:sldId id="277" r:id="rId6"/>
    <p:sldId id="262" r:id="rId7"/>
    <p:sldId id="278" r:id="rId8"/>
    <p:sldId id="292" r:id="rId9"/>
    <p:sldId id="293" r:id="rId10"/>
    <p:sldId id="294" r:id="rId11"/>
    <p:sldId id="307" r:id="rId12"/>
    <p:sldId id="279" r:id="rId13"/>
    <p:sldId id="295" r:id="rId14"/>
    <p:sldId id="304" r:id="rId15"/>
    <p:sldId id="305" r:id="rId16"/>
    <p:sldId id="296" r:id="rId17"/>
    <p:sldId id="297" r:id="rId18"/>
    <p:sldId id="308" r:id="rId19"/>
    <p:sldId id="309" r:id="rId20"/>
    <p:sldId id="310" r:id="rId21"/>
    <p:sldId id="311" r:id="rId22"/>
    <p:sldId id="298" r:id="rId23"/>
    <p:sldId id="299" r:id="rId24"/>
    <p:sldId id="300" r:id="rId25"/>
    <p:sldId id="301" r:id="rId26"/>
    <p:sldId id="302" r:id="rId27"/>
    <p:sldId id="303" r:id="rId28"/>
    <p:sldId id="306" r:id="rId29"/>
    <p:sldId id="31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6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0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47CC2-F440-D56D-EAE6-103928831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A1327-C064-D184-A32D-036FAA50D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188AF-CDA8-E266-B2A5-6EAC445B5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B4D19-6877-E429-982A-4EFB1418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21092-768E-5608-D3EB-EA55F00DB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8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A8A57-3AC9-9B9C-E5B9-3B9F32960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E9DC8F-B1EA-D6F5-D9BF-601FDC7F5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F8CE4-B5F6-E65D-2CE6-AEB3744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3AC42-7C7A-60B1-8742-85F85FAE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5C360-21AF-73A2-BB24-3815A312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78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B47355-F2CC-F7CD-937F-44F004F55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67717-4458-AE3F-689B-63DD667BC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B7694-2E9A-FC66-7669-BF46EB745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A9423-6ED4-B676-4E97-735BABBA8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DF50A-4222-54D4-EE3B-A01339BF0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53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FC199-4253-C00E-F326-E170F634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D24D4-9308-690B-50ED-BA5DA3B73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8217-F027-E73E-00E2-2FE1BAE87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977D3-E099-CC7A-9CDF-20B6727B8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8148D-279E-3FD7-ECE7-A8D46BACF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08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9935E-3298-0CDA-EA32-7A300B87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4C81F-84DB-3EFD-F029-22C6CFE8C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5BD52-F169-8D37-949A-882EB5212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5A463-48E6-A42E-24F3-9155ACBE1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8AA14-04B3-1F04-E230-E376C5F64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09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0F973-9B84-B879-C059-3CB44C51B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6661-83E5-96B3-7ED7-326B07911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FD063-8441-0D49-6169-8A5B13A85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4F740-C506-0348-884C-F72983302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54514-03A6-5E89-35D8-BC22DF21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F12A6-87D0-4174-D411-0013084E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99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6ACBF-EAD2-505D-832E-83C43D8D1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2C2C9-0590-760F-EAAE-8C45B8582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13F71-EF4F-FBDA-A679-0BB4F0901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5C5175-2BA2-BF68-68CE-01E0C8689E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5A0F8C-2B8F-9583-3BFD-3C4BA02E6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503166-E461-D607-B4D0-BBF9B47B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1B9316-F8F0-D87A-7102-2348A3AEF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698C4A-CA09-5271-8D20-445865C6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0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38DE5-7082-7FB2-CEA9-78293BF5D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FEF8-84FD-E82E-C6F2-FED250AD4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974BB3-1A84-2BF7-1BA2-41BE8022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F7F48-B370-8E49-B3E9-6792B5C57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4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698C95-7B6D-67E3-F698-4BF246F6B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070F4-6277-67D1-5F46-F64003A17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F7B71-F60A-980E-50E2-7A64CB0D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81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36980-7DCD-DB89-9570-203CF937F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14641-0931-E5C0-D851-0595A673D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463204-2174-C22F-031B-7CE445025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4CD27-3CAE-8DFD-4F7B-AF3E8506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7717D-ACF0-2934-F644-D537F3AE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670A8-3DA5-AFD9-CF9F-0660EB35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25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71BE5-C308-02D3-FF8C-D70E9C73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865733-4276-C735-6C13-6C168B6C72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4D96A-D713-6BD1-5FFC-77E42FA16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5237E-F92B-7F6B-5DB5-5D9F7CC2E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D8BC8D-73EA-32F1-4DC2-DEBF9F05F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DA5D0-0F19-A985-C23A-A733EFDD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10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DCAFCC-587A-D08B-4771-E6A08FBD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276FD-E655-9A05-B107-10105ED5E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435B5-BB52-93C9-ECDB-307F25CE34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D70FA-7B3B-8288-3C20-436D64E7C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A3671-DDF1-9A57-2BE2-5369E09FF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3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hyperlink" Target="https://www.geogebra.org/classic/dz4rggm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hyperlink" Target="https://www.geogebra.org/classic/zr4jkzpt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72.wmf"/><Relationship Id="rId18" Type="http://schemas.openxmlformats.org/officeDocument/2006/relationships/oleObject" Target="../embeddings/oleObject38.bin"/><Relationship Id="rId26" Type="http://schemas.openxmlformats.org/officeDocument/2006/relationships/image" Target="../media/image78.wmf"/><Relationship Id="rId3" Type="http://schemas.openxmlformats.org/officeDocument/2006/relationships/image" Target="../media/image10.png"/><Relationship Id="rId21" Type="http://schemas.openxmlformats.org/officeDocument/2006/relationships/oleObject" Target="../embeddings/oleObject39.bin"/><Relationship Id="rId7" Type="http://schemas.openxmlformats.org/officeDocument/2006/relationships/image" Target="../media/image69.wmf"/><Relationship Id="rId12" Type="http://schemas.openxmlformats.org/officeDocument/2006/relationships/oleObject" Target="../embeddings/oleObject35.bin"/><Relationship Id="rId17" Type="http://schemas.openxmlformats.org/officeDocument/2006/relationships/image" Target="../media/image74.wmf"/><Relationship Id="rId25" Type="http://schemas.openxmlformats.org/officeDocument/2006/relationships/oleObject" Target="../embeddings/oleObject41.bin"/><Relationship Id="rId2" Type="http://schemas.openxmlformats.org/officeDocument/2006/relationships/image" Target="../media/image67.png"/><Relationship Id="rId16" Type="http://schemas.openxmlformats.org/officeDocument/2006/relationships/oleObject" Target="../embeddings/oleObject37.bin"/><Relationship Id="rId20" Type="http://schemas.openxmlformats.org/officeDocument/2006/relationships/image" Target="../media/image8.png"/><Relationship Id="rId29" Type="http://schemas.openxmlformats.org/officeDocument/2006/relationships/oleObject" Target="../embeddings/oleObject4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71.wmf"/><Relationship Id="rId24" Type="http://schemas.openxmlformats.org/officeDocument/2006/relationships/image" Target="../media/image77.wmf"/><Relationship Id="rId5" Type="http://schemas.openxmlformats.org/officeDocument/2006/relationships/image" Target="../media/image68.wmf"/><Relationship Id="rId15" Type="http://schemas.openxmlformats.org/officeDocument/2006/relationships/image" Target="../media/image73.wmf"/><Relationship Id="rId23" Type="http://schemas.openxmlformats.org/officeDocument/2006/relationships/oleObject" Target="../embeddings/oleObject40.bin"/><Relationship Id="rId28" Type="http://schemas.openxmlformats.org/officeDocument/2006/relationships/image" Target="../media/image79.wmf"/><Relationship Id="rId10" Type="http://schemas.openxmlformats.org/officeDocument/2006/relationships/oleObject" Target="../embeddings/oleObject34.bin"/><Relationship Id="rId19" Type="http://schemas.openxmlformats.org/officeDocument/2006/relationships/image" Target="../media/image75.wmf"/><Relationship Id="rId4" Type="http://schemas.openxmlformats.org/officeDocument/2006/relationships/oleObject" Target="../embeddings/oleObject31.bin"/><Relationship Id="rId9" Type="http://schemas.openxmlformats.org/officeDocument/2006/relationships/image" Target="../media/image70.wmf"/><Relationship Id="rId14" Type="http://schemas.openxmlformats.org/officeDocument/2006/relationships/oleObject" Target="../embeddings/oleObject36.bin"/><Relationship Id="rId22" Type="http://schemas.openxmlformats.org/officeDocument/2006/relationships/image" Target="../media/image76.wmf"/><Relationship Id="rId27" Type="http://schemas.openxmlformats.org/officeDocument/2006/relationships/oleObject" Target="../embeddings/oleObject42.bin"/><Relationship Id="rId30" Type="http://schemas.openxmlformats.org/officeDocument/2006/relationships/image" Target="../media/image80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84.wmf"/><Relationship Id="rId18" Type="http://schemas.openxmlformats.org/officeDocument/2006/relationships/oleObject" Target="../embeddings/oleObject51.bin"/><Relationship Id="rId26" Type="http://schemas.openxmlformats.org/officeDocument/2006/relationships/image" Target="../media/image91.png"/><Relationship Id="rId3" Type="http://schemas.openxmlformats.org/officeDocument/2006/relationships/image" Target="../media/image10.png"/><Relationship Id="rId21" Type="http://schemas.openxmlformats.org/officeDocument/2006/relationships/image" Target="../media/image88.wmf"/><Relationship Id="rId7" Type="http://schemas.openxmlformats.org/officeDocument/2006/relationships/image" Target="../media/image81.wmf"/><Relationship Id="rId12" Type="http://schemas.openxmlformats.org/officeDocument/2006/relationships/oleObject" Target="../embeddings/oleObject48.bin"/><Relationship Id="rId17" Type="http://schemas.openxmlformats.org/officeDocument/2006/relationships/image" Target="../media/image86.wmf"/><Relationship Id="rId25" Type="http://schemas.openxmlformats.org/officeDocument/2006/relationships/image" Target="../media/image90.wmf"/><Relationship Id="rId2" Type="http://schemas.openxmlformats.org/officeDocument/2006/relationships/image" Target="../media/image67.png"/><Relationship Id="rId16" Type="http://schemas.openxmlformats.org/officeDocument/2006/relationships/oleObject" Target="../embeddings/oleObject50.bin"/><Relationship Id="rId20" Type="http://schemas.openxmlformats.org/officeDocument/2006/relationships/oleObject" Target="../embeddings/oleObject52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83.wmf"/><Relationship Id="rId24" Type="http://schemas.openxmlformats.org/officeDocument/2006/relationships/oleObject" Target="../embeddings/oleObject54.bin"/><Relationship Id="rId5" Type="http://schemas.openxmlformats.org/officeDocument/2006/relationships/image" Target="../media/image80.wmf"/><Relationship Id="rId15" Type="http://schemas.openxmlformats.org/officeDocument/2006/relationships/image" Target="../media/image85.wmf"/><Relationship Id="rId23" Type="http://schemas.openxmlformats.org/officeDocument/2006/relationships/image" Target="../media/image89.wmf"/><Relationship Id="rId10" Type="http://schemas.openxmlformats.org/officeDocument/2006/relationships/oleObject" Target="../embeddings/oleObject47.bin"/><Relationship Id="rId19" Type="http://schemas.openxmlformats.org/officeDocument/2006/relationships/image" Target="../media/image87.wmf"/><Relationship Id="rId4" Type="http://schemas.openxmlformats.org/officeDocument/2006/relationships/oleObject" Target="../embeddings/oleObject44.bin"/><Relationship Id="rId9" Type="http://schemas.openxmlformats.org/officeDocument/2006/relationships/image" Target="../media/image82.wmf"/><Relationship Id="rId14" Type="http://schemas.openxmlformats.org/officeDocument/2006/relationships/oleObject" Target="../embeddings/oleObject49.bin"/><Relationship Id="rId22" Type="http://schemas.openxmlformats.org/officeDocument/2006/relationships/oleObject" Target="../embeddings/oleObject53.bin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6.wmf"/><Relationship Id="rId18" Type="http://schemas.openxmlformats.org/officeDocument/2006/relationships/oleObject" Target="../embeddings/oleObject62.bin"/><Relationship Id="rId26" Type="http://schemas.openxmlformats.org/officeDocument/2006/relationships/oleObject" Target="../embeddings/oleObject66.bin"/><Relationship Id="rId39" Type="http://schemas.openxmlformats.org/officeDocument/2006/relationships/oleObject" Target="../embeddings/oleObject70.bin"/><Relationship Id="rId21" Type="http://schemas.openxmlformats.org/officeDocument/2006/relationships/image" Target="../media/image100.wmf"/><Relationship Id="rId34" Type="http://schemas.openxmlformats.org/officeDocument/2006/relationships/hyperlink" Target="https://www.geogebra.org/classic/jnjqn8gt" TargetMode="External"/><Relationship Id="rId42" Type="http://schemas.openxmlformats.org/officeDocument/2006/relationships/image" Target="../media/image111.wmf"/><Relationship Id="rId7" Type="http://schemas.openxmlformats.org/officeDocument/2006/relationships/image" Target="../media/image93.wmf"/><Relationship Id="rId2" Type="http://schemas.openxmlformats.org/officeDocument/2006/relationships/image" Target="../media/image67.png"/><Relationship Id="rId16" Type="http://schemas.openxmlformats.org/officeDocument/2006/relationships/oleObject" Target="../embeddings/oleObject61.bin"/><Relationship Id="rId20" Type="http://schemas.openxmlformats.org/officeDocument/2006/relationships/oleObject" Target="../embeddings/oleObject63.bin"/><Relationship Id="rId29" Type="http://schemas.openxmlformats.org/officeDocument/2006/relationships/image" Target="../media/image104.wmf"/><Relationship Id="rId41" Type="http://schemas.openxmlformats.org/officeDocument/2006/relationships/oleObject" Target="../embeddings/oleObject7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6.bin"/><Relationship Id="rId11" Type="http://schemas.openxmlformats.org/officeDocument/2006/relationships/image" Target="../media/image95.wmf"/><Relationship Id="rId24" Type="http://schemas.openxmlformats.org/officeDocument/2006/relationships/oleObject" Target="../embeddings/oleObject65.bin"/><Relationship Id="rId32" Type="http://schemas.openxmlformats.org/officeDocument/2006/relationships/oleObject" Target="../embeddings/oleObject68.bin"/><Relationship Id="rId37" Type="http://schemas.openxmlformats.org/officeDocument/2006/relationships/oleObject" Target="../embeddings/oleObject69.bin"/><Relationship Id="rId40" Type="http://schemas.openxmlformats.org/officeDocument/2006/relationships/image" Target="../media/image110.wmf"/><Relationship Id="rId5" Type="http://schemas.openxmlformats.org/officeDocument/2006/relationships/image" Target="../media/image92.wmf"/><Relationship Id="rId15" Type="http://schemas.openxmlformats.org/officeDocument/2006/relationships/image" Target="../media/image97.wmf"/><Relationship Id="rId23" Type="http://schemas.openxmlformats.org/officeDocument/2006/relationships/image" Target="../media/image101.wmf"/><Relationship Id="rId28" Type="http://schemas.openxmlformats.org/officeDocument/2006/relationships/oleObject" Target="../embeddings/oleObject67.bin"/><Relationship Id="rId36" Type="http://schemas.openxmlformats.org/officeDocument/2006/relationships/image" Target="../media/image108.png"/><Relationship Id="rId10" Type="http://schemas.openxmlformats.org/officeDocument/2006/relationships/oleObject" Target="../embeddings/oleObject58.bin"/><Relationship Id="rId19" Type="http://schemas.openxmlformats.org/officeDocument/2006/relationships/image" Target="../media/image99.wmf"/><Relationship Id="rId31" Type="http://schemas.openxmlformats.org/officeDocument/2006/relationships/image" Target="../media/image105.png"/><Relationship Id="rId44" Type="http://schemas.openxmlformats.org/officeDocument/2006/relationships/image" Target="../media/image112.wmf"/><Relationship Id="rId4" Type="http://schemas.openxmlformats.org/officeDocument/2006/relationships/oleObject" Target="../embeddings/oleObject55.bin"/><Relationship Id="rId9" Type="http://schemas.openxmlformats.org/officeDocument/2006/relationships/image" Target="../media/image94.wmf"/><Relationship Id="rId14" Type="http://schemas.openxmlformats.org/officeDocument/2006/relationships/oleObject" Target="../embeddings/oleObject60.bin"/><Relationship Id="rId22" Type="http://schemas.openxmlformats.org/officeDocument/2006/relationships/oleObject" Target="../embeddings/oleObject64.bin"/><Relationship Id="rId27" Type="http://schemas.openxmlformats.org/officeDocument/2006/relationships/image" Target="../media/image103.wmf"/><Relationship Id="rId30" Type="http://schemas.openxmlformats.org/officeDocument/2006/relationships/hyperlink" Target="https://www.geogebra.org/3d/pggqvngy" TargetMode="External"/><Relationship Id="rId35" Type="http://schemas.openxmlformats.org/officeDocument/2006/relationships/image" Target="../media/image107.png"/><Relationship Id="rId43" Type="http://schemas.openxmlformats.org/officeDocument/2006/relationships/oleObject" Target="../embeddings/oleObject72.bin"/><Relationship Id="rId8" Type="http://schemas.openxmlformats.org/officeDocument/2006/relationships/oleObject" Target="../embeddings/oleObject57.bin"/><Relationship Id="rId3" Type="http://schemas.openxmlformats.org/officeDocument/2006/relationships/image" Target="../media/image10.png"/><Relationship Id="rId12" Type="http://schemas.openxmlformats.org/officeDocument/2006/relationships/oleObject" Target="../embeddings/oleObject59.bin"/><Relationship Id="rId17" Type="http://schemas.openxmlformats.org/officeDocument/2006/relationships/image" Target="../media/image98.wmf"/><Relationship Id="rId25" Type="http://schemas.openxmlformats.org/officeDocument/2006/relationships/image" Target="../media/image102.wmf"/><Relationship Id="rId33" Type="http://schemas.openxmlformats.org/officeDocument/2006/relationships/image" Target="../media/image106.wmf"/><Relationship Id="rId38" Type="http://schemas.openxmlformats.org/officeDocument/2006/relationships/image" Target="../media/image109.wmf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8.wmf"/><Relationship Id="rId18" Type="http://schemas.openxmlformats.org/officeDocument/2006/relationships/oleObject" Target="../embeddings/oleObject80.bin"/><Relationship Id="rId26" Type="http://schemas.openxmlformats.org/officeDocument/2006/relationships/oleObject" Target="../embeddings/oleObject84.bin"/><Relationship Id="rId3" Type="http://schemas.openxmlformats.org/officeDocument/2006/relationships/image" Target="../media/image10.png"/><Relationship Id="rId21" Type="http://schemas.openxmlformats.org/officeDocument/2006/relationships/image" Target="../media/image122.wmf"/><Relationship Id="rId34" Type="http://schemas.openxmlformats.org/officeDocument/2006/relationships/image" Target="../media/image129.png"/><Relationship Id="rId7" Type="http://schemas.openxmlformats.org/officeDocument/2006/relationships/image" Target="../media/image115.wmf"/><Relationship Id="rId12" Type="http://schemas.openxmlformats.org/officeDocument/2006/relationships/oleObject" Target="../embeddings/oleObject77.bin"/><Relationship Id="rId17" Type="http://schemas.openxmlformats.org/officeDocument/2006/relationships/image" Target="../media/image120.wmf"/><Relationship Id="rId25" Type="http://schemas.openxmlformats.org/officeDocument/2006/relationships/image" Target="../media/image124.wmf"/><Relationship Id="rId33" Type="http://schemas.openxmlformats.org/officeDocument/2006/relationships/image" Target="../media/image128.png"/><Relationship Id="rId2" Type="http://schemas.openxmlformats.org/officeDocument/2006/relationships/image" Target="../media/image113.png"/><Relationship Id="rId16" Type="http://schemas.openxmlformats.org/officeDocument/2006/relationships/oleObject" Target="../embeddings/oleObject79.bin"/><Relationship Id="rId20" Type="http://schemas.openxmlformats.org/officeDocument/2006/relationships/oleObject" Target="../embeddings/oleObject81.bin"/><Relationship Id="rId29" Type="http://schemas.openxmlformats.org/officeDocument/2006/relationships/image" Target="../media/image126.wm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117.wmf"/><Relationship Id="rId24" Type="http://schemas.openxmlformats.org/officeDocument/2006/relationships/oleObject" Target="../embeddings/oleObject83.bin"/><Relationship Id="rId32" Type="http://schemas.openxmlformats.org/officeDocument/2006/relationships/hyperlink" Target="https://www.geogebra.org/classic/fs9uzh7s" TargetMode="External"/><Relationship Id="rId5" Type="http://schemas.openxmlformats.org/officeDocument/2006/relationships/image" Target="../media/image114.wmf"/><Relationship Id="rId15" Type="http://schemas.openxmlformats.org/officeDocument/2006/relationships/image" Target="../media/image119.wmf"/><Relationship Id="rId23" Type="http://schemas.openxmlformats.org/officeDocument/2006/relationships/image" Target="../media/image123.wmf"/><Relationship Id="rId28" Type="http://schemas.openxmlformats.org/officeDocument/2006/relationships/oleObject" Target="../embeddings/oleObject85.bin"/><Relationship Id="rId10" Type="http://schemas.openxmlformats.org/officeDocument/2006/relationships/oleObject" Target="../embeddings/oleObject76.bin"/><Relationship Id="rId19" Type="http://schemas.openxmlformats.org/officeDocument/2006/relationships/image" Target="../media/image121.wmf"/><Relationship Id="rId31" Type="http://schemas.openxmlformats.org/officeDocument/2006/relationships/image" Target="../media/image127.wmf"/><Relationship Id="rId4" Type="http://schemas.openxmlformats.org/officeDocument/2006/relationships/oleObject" Target="../embeddings/oleObject73.bin"/><Relationship Id="rId9" Type="http://schemas.openxmlformats.org/officeDocument/2006/relationships/image" Target="../media/image116.wmf"/><Relationship Id="rId14" Type="http://schemas.openxmlformats.org/officeDocument/2006/relationships/oleObject" Target="../embeddings/oleObject78.bin"/><Relationship Id="rId22" Type="http://schemas.openxmlformats.org/officeDocument/2006/relationships/oleObject" Target="../embeddings/oleObject82.bin"/><Relationship Id="rId27" Type="http://schemas.openxmlformats.org/officeDocument/2006/relationships/image" Target="../media/image125.wmf"/><Relationship Id="rId30" Type="http://schemas.openxmlformats.org/officeDocument/2006/relationships/oleObject" Target="../embeddings/oleObject86.bin"/><Relationship Id="rId8" Type="http://schemas.openxmlformats.org/officeDocument/2006/relationships/oleObject" Target="../embeddings/oleObject75.bin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5.wmf"/><Relationship Id="rId18" Type="http://schemas.openxmlformats.org/officeDocument/2006/relationships/oleObject" Target="../embeddings/oleObject94.bin"/><Relationship Id="rId26" Type="http://schemas.openxmlformats.org/officeDocument/2006/relationships/oleObject" Target="../embeddings/oleObject98.bin"/><Relationship Id="rId3" Type="http://schemas.openxmlformats.org/officeDocument/2006/relationships/image" Target="../media/image130.png"/><Relationship Id="rId21" Type="http://schemas.openxmlformats.org/officeDocument/2006/relationships/image" Target="../media/image139.wmf"/><Relationship Id="rId34" Type="http://schemas.openxmlformats.org/officeDocument/2006/relationships/oleObject" Target="../embeddings/oleObject102.bin"/><Relationship Id="rId7" Type="http://schemas.openxmlformats.org/officeDocument/2006/relationships/image" Target="../media/image132.wmf"/><Relationship Id="rId12" Type="http://schemas.openxmlformats.org/officeDocument/2006/relationships/oleObject" Target="../embeddings/oleObject91.bin"/><Relationship Id="rId17" Type="http://schemas.openxmlformats.org/officeDocument/2006/relationships/image" Target="../media/image137.wmf"/><Relationship Id="rId25" Type="http://schemas.openxmlformats.org/officeDocument/2006/relationships/image" Target="../media/image141.wmf"/><Relationship Id="rId33" Type="http://schemas.openxmlformats.org/officeDocument/2006/relationships/image" Target="../media/image145.wmf"/><Relationship Id="rId2" Type="http://schemas.openxmlformats.org/officeDocument/2006/relationships/image" Target="../media/image10.png"/><Relationship Id="rId16" Type="http://schemas.openxmlformats.org/officeDocument/2006/relationships/oleObject" Target="../embeddings/oleObject93.bin"/><Relationship Id="rId20" Type="http://schemas.openxmlformats.org/officeDocument/2006/relationships/oleObject" Target="../embeddings/oleObject95.bin"/><Relationship Id="rId29" Type="http://schemas.openxmlformats.org/officeDocument/2006/relationships/image" Target="../media/image143.wm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88.bin"/><Relationship Id="rId11" Type="http://schemas.openxmlformats.org/officeDocument/2006/relationships/image" Target="../media/image134.wmf"/><Relationship Id="rId24" Type="http://schemas.openxmlformats.org/officeDocument/2006/relationships/oleObject" Target="../embeddings/oleObject97.bin"/><Relationship Id="rId32" Type="http://schemas.openxmlformats.org/officeDocument/2006/relationships/oleObject" Target="../embeddings/oleObject101.bin"/><Relationship Id="rId5" Type="http://schemas.openxmlformats.org/officeDocument/2006/relationships/image" Target="../media/image131.wmf"/><Relationship Id="rId15" Type="http://schemas.openxmlformats.org/officeDocument/2006/relationships/image" Target="../media/image136.wmf"/><Relationship Id="rId23" Type="http://schemas.openxmlformats.org/officeDocument/2006/relationships/image" Target="../media/image140.wmf"/><Relationship Id="rId28" Type="http://schemas.openxmlformats.org/officeDocument/2006/relationships/oleObject" Target="../embeddings/oleObject99.bin"/><Relationship Id="rId10" Type="http://schemas.openxmlformats.org/officeDocument/2006/relationships/oleObject" Target="../embeddings/oleObject90.bin"/><Relationship Id="rId19" Type="http://schemas.openxmlformats.org/officeDocument/2006/relationships/image" Target="../media/image138.wmf"/><Relationship Id="rId31" Type="http://schemas.openxmlformats.org/officeDocument/2006/relationships/image" Target="../media/image144.wmf"/><Relationship Id="rId4" Type="http://schemas.openxmlformats.org/officeDocument/2006/relationships/oleObject" Target="../embeddings/oleObject87.bin"/><Relationship Id="rId9" Type="http://schemas.openxmlformats.org/officeDocument/2006/relationships/image" Target="../media/image133.wmf"/><Relationship Id="rId14" Type="http://schemas.openxmlformats.org/officeDocument/2006/relationships/oleObject" Target="../embeddings/oleObject92.bin"/><Relationship Id="rId22" Type="http://schemas.openxmlformats.org/officeDocument/2006/relationships/oleObject" Target="../embeddings/oleObject96.bin"/><Relationship Id="rId27" Type="http://schemas.openxmlformats.org/officeDocument/2006/relationships/image" Target="../media/image142.wmf"/><Relationship Id="rId30" Type="http://schemas.openxmlformats.org/officeDocument/2006/relationships/oleObject" Target="../embeddings/oleObject100.bin"/><Relationship Id="rId35" Type="http://schemas.openxmlformats.org/officeDocument/2006/relationships/image" Target="../media/image146.wmf"/><Relationship Id="rId8" Type="http://schemas.openxmlformats.org/officeDocument/2006/relationships/oleObject" Target="../embeddings/oleObject8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9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5" Type="http://schemas.openxmlformats.org/officeDocument/2006/relationships/image" Target="../media/image149.png"/><Relationship Id="rId4" Type="http://schemas.openxmlformats.org/officeDocument/2006/relationships/image" Target="../media/image1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53.png"/><Relationship Id="rId7" Type="http://schemas.openxmlformats.org/officeDocument/2006/relationships/image" Target="../media/image156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image" Target="../media/image160.png"/><Relationship Id="rId5" Type="http://schemas.openxmlformats.org/officeDocument/2006/relationships/image" Target="../media/image154.png"/><Relationship Id="rId10" Type="http://schemas.openxmlformats.org/officeDocument/2006/relationships/image" Target="../media/image159.png"/><Relationship Id="rId4" Type="http://schemas.openxmlformats.org/officeDocument/2006/relationships/image" Target="../media/image151.png"/><Relationship Id="rId9" Type="http://schemas.openxmlformats.org/officeDocument/2006/relationships/image" Target="../media/image1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4.bin"/><Relationship Id="rId13" Type="http://schemas.openxmlformats.org/officeDocument/2006/relationships/image" Target="../media/image169.wmf"/><Relationship Id="rId18" Type="http://schemas.openxmlformats.org/officeDocument/2006/relationships/oleObject" Target="../embeddings/oleObject108.bin"/><Relationship Id="rId26" Type="http://schemas.openxmlformats.org/officeDocument/2006/relationships/oleObject" Target="../embeddings/oleObject112.bin"/><Relationship Id="rId3" Type="http://schemas.openxmlformats.org/officeDocument/2006/relationships/image" Target="../media/image162.png"/><Relationship Id="rId21" Type="http://schemas.openxmlformats.org/officeDocument/2006/relationships/image" Target="../media/image173.wmf"/><Relationship Id="rId7" Type="http://schemas.openxmlformats.org/officeDocument/2006/relationships/image" Target="../media/image165.wmf"/><Relationship Id="rId12" Type="http://schemas.openxmlformats.org/officeDocument/2006/relationships/oleObject" Target="../embeddings/oleObject105.bin"/><Relationship Id="rId17" Type="http://schemas.openxmlformats.org/officeDocument/2006/relationships/image" Target="../media/image171.wmf"/><Relationship Id="rId25" Type="http://schemas.openxmlformats.org/officeDocument/2006/relationships/image" Target="../media/image175.wmf"/><Relationship Id="rId2" Type="http://schemas.openxmlformats.org/officeDocument/2006/relationships/image" Target="../media/image161.png"/><Relationship Id="rId16" Type="http://schemas.openxmlformats.org/officeDocument/2006/relationships/oleObject" Target="../embeddings/oleObject107.bin"/><Relationship Id="rId20" Type="http://schemas.openxmlformats.org/officeDocument/2006/relationships/oleObject" Target="../embeddings/oleObject109.bin"/><Relationship Id="rId29" Type="http://schemas.openxmlformats.org/officeDocument/2006/relationships/image" Target="../media/image177.wm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03.bin"/><Relationship Id="rId11" Type="http://schemas.openxmlformats.org/officeDocument/2006/relationships/image" Target="../media/image168.png"/><Relationship Id="rId24" Type="http://schemas.openxmlformats.org/officeDocument/2006/relationships/oleObject" Target="../embeddings/oleObject111.bin"/><Relationship Id="rId5" Type="http://schemas.openxmlformats.org/officeDocument/2006/relationships/image" Target="../media/image164.png"/><Relationship Id="rId15" Type="http://schemas.openxmlformats.org/officeDocument/2006/relationships/image" Target="../media/image170.wmf"/><Relationship Id="rId23" Type="http://schemas.openxmlformats.org/officeDocument/2006/relationships/image" Target="../media/image174.wmf"/><Relationship Id="rId28" Type="http://schemas.openxmlformats.org/officeDocument/2006/relationships/oleObject" Target="../embeddings/oleObject113.bin"/><Relationship Id="rId10" Type="http://schemas.openxmlformats.org/officeDocument/2006/relationships/image" Target="../media/image167.png"/><Relationship Id="rId19" Type="http://schemas.openxmlformats.org/officeDocument/2006/relationships/image" Target="../media/image172.wmf"/><Relationship Id="rId4" Type="http://schemas.openxmlformats.org/officeDocument/2006/relationships/image" Target="../media/image163.png"/><Relationship Id="rId9" Type="http://schemas.openxmlformats.org/officeDocument/2006/relationships/image" Target="../media/image166.wmf"/><Relationship Id="rId14" Type="http://schemas.openxmlformats.org/officeDocument/2006/relationships/oleObject" Target="../embeddings/oleObject106.bin"/><Relationship Id="rId22" Type="http://schemas.openxmlformats.org/officeDocument/2006/relationships/oleObject" Target="../embeddings/oleObject110.bin"/><Relationship Id="rId27" Type="http://schemas.openxmlformats.org/officeDocument/2006/relationships/image" Target="../media/image17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7" Type="http://schemas.openxmlformats.org/officeDocument/2006/relationships/image" Target="../media/image186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5.png"/><Relationship Id="rId5" Type="http://schemas.openxmlformats.org/officeDocument/2006/relationships/hyperlink" Target="https://www.geogebra.org/3d/wtdgjxmt" TargetMode="External"/><Relationship Id="rId4" Type="http://schemas.openxmlformats.org/officeDocument/2006/relationships/image" Target="../media/image18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4.bin"/><Relationship Id="rId3" Type="http://schemas.openxmlformats.org/officeDocument/2006/relationships/image" Target="../media/image188.png"/><Relationship Id="rId7" Type="http://schemas.openxmlformats.org/officeDocument/2006/relationships/image" Target="../media/image189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5.png"/><Relationship Id="rId11" Type="http://schemas.openxmlformats.org/officeDocument/2006/relationships/image" Target="../media/image191.wmf"/><Relationship Id="rId5" Type="http://schemas.openxmlformats.org/officeDocument/2006/relationships/hyperlink" Target="https://www.geogebra.org/3d/wtdgjxmt" TargetMode="External"/><Relationship Id="rId10" Type="http://schemas.openxmlformats.org/officeDocument/2006/relationships/oleObject" Target="../embeddings/oleObject115.bin"/><Relationship Id="rId4" Type="http://schemas.openxmlformats.org/officeDocument/2006/relationships/image" Target="../media/image8.png"/><Relationship Id="rId9" Type="http://schemas.openxmlformats.org/officeDocument/2006/relationships/image" Target="../media/image190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8.bin"/><Relationship Id="rId13" Type="http://schemas.openxmlformats.org/officeDocument/2006/relationships/image" Target="../media/image197.wmf"/><Relationship Id="rId18" Type="http://schemas.openxmlformats.org/officeDocument/2006/relationships/image" Target="../media/image108.png"/><Relationship Id="rId3" Type="http://schemas.openxmlformats.org/officeDocument/2006/relationships/image" Target="../media/image192.png"/><Relationship Id="rId21" Type="http://schemas.openxmlformats.org/officeDocument/2006/relationships/oleObject" Target="../embeddings/oleObject72.bin"/><Relationship Id="rId7" Type="http://schemas.openxmlformats.org/officeDocument/2006/relationships/image" Target="../media/image194.wmf"/><Relationship Id="rId12" Type="http://schemas.openxmlformats.org/officeDocument/2006/relationships/oleObject" Target="../embeddings/oleObject120.bin"/><Relationship Id="rId17" Type="http://schemas.openxmlformats.org/officeDocument/2006/relationships/image" Target="../media/image105.png"/><Relationship Id="rId2" Type="http://schemas.openxmlformats.org/officeDocument/2006/relationships/image" Target="../media/image10.png"/><Relationship Id="rId16" Type="http://schemas.openxmlformats.org/officeDocument/2006/relationships/hyperlink" Target="https://www.geogebra.org/3d/pggqvngy" TargetMode="External"/><Relationship Id="rId20" Type="http://schemas.openxmlformats.org/officeDocument/2006/relationships/image" Target="../media/image109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7.bin"/><Relationship Id="rId11" Type="http://schemas.openxmlformats.org/officeDocument/2006/relationships/image" Target="../media/image196.wmf"/><Relationship Id="rId5" Type="http://schemas.openxmlformats.org/officeDocument/2006/relationships/image" Target="../media/image193.wmf"/><Relationship Id="rId15" Type="http://schemas.openxmlformats.org/officeDocument/2006/relationships/image" Target="../media/image198.wmf"/><Relationship Id="rId10" Type="http://schemas.openxmlformats.org/officeDocument/2006/relationships/oleObject" Target="../embeddings/oleObject119.bin"/><Relationship Id="rId19" Type="http://schemas.openxmlformats.org/officeDocument/2006/relationships/oleObject" Target="../embeddings/oleObject69.bin"/><Relationship Id="rId4" Type="http://schemas.openxmlformats.org/officeDocument/2006/relationships/oleObject" Target="../embeddings/oleObject116.bin"/><Relationship Id="rId9" Type="http://schemas.openxmlformats.org/officeDocument/2006/relationships/image" Target="../media/image195.wmf"/><Relationship Id="rId14" Type="http://schemas.openxmlformats.org/officeDocument/2006/relationships/oleObject" Target="../embeddings/oleObject121.bin"/><Relationship Id="rId22" Type="http://schemas.openxmlformats.org/officeDocument/2006/relationships/image" Target="../media/image112.wmf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4.wmf"/><Relationship Id="rId18" Type="http://schemas.openxmlformats.org/officeDocument/2006/relationships/oleObject" Target="../embeddings/oleObject129.bin"/><Relationship Id="rId26" Type="http://schemas.openxmlformats.org/officeDocument/2006/relationships/oleObject" Target="../embeddings/oleObject133.bin"/><Relationship Id="rId3" Type="http://schemas.openxmlformats.org/officeDocument/2006/relationships/image" Target="../media/image199.png"/><Relationship Id="rId21" Type="http://schemas.openxmlformats.org/officeDocument/2006/relationships/image" Target="../media/image208.wmf"/><Relationship Id="rId34" Type="http://schemas.openxmlformats.org/officeDocument/2006/relationships/oleObject" Target="../embeddings/oleObject137.bin"/><Relationship Id="rId7" Type="http://schemas.openxmlformats.org/officeDocument/2006/relationships/image" Target="../media/image201.wmf"/><Relationship Id="rId12" Type="http://schemas.openxmlformats.org/officeDocument/2006/relationships/oleObject" Target="../embeddings/oleObject126.bin"/><Relationship Id="rId17" Type="http://schemas.openxmlformats.org/officeDocument/2006/relationships/image" Target="../media/image206.wmf"/><Relationship Id="rId25" Type="http://schemas.openxmlformats.org/officeDocument/2006/relationships/image" Target="../media/image210.wmf"/><Relationship Id="rId33" Type="http://schemas.openxmlformats.org/officeDocument/2006/relationships/image" Target="../media/image214.wmf"/><Relationship Id="rId2" Type="http://schemas.openxmlformats.org/officeDocument/2006/relationships/image" Target="../media/image10.png"/><Relationship Id="rId16" Type="http://schemas.openxmlformats.org/officeDocument/2006/relationships/oleObject" Target="../embeddings/oleObject128.bin"/><Relationship Id="rId20" Type="http://schemas.openxmlformats.org/officeDocument/2006/relationships/oleObject" Target="../embeddings/oleObject130.bin"/><Relationship Id="rId29" Type="http://schemas.openxmlformats.org/officeDocument/2006/relationships/image" Target="../media/image212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3.bin"/><Relationship Id="rId11" Type="http://schemas.openxmlformats.org/officeDocument/2006/relationships/image" Target="../media/image203.wmf"/><Relationship Id="rId24" Type="http://schemas.openxmlformats.org/officeDocument/2006/relationships/oleObject" Target="../embeddings/oleObject132.bin"/><Relationship Id="rId32" Type="http://schemas.openxmlformats.org/officeDocument/2006/relationships/oleObject" Target="../embeddings/oleObject136.bin"/><Relationship Id="rId5" Type="http://schemas.openxmlformats.org/officeDocument/2006/relationships/image" Target="../media/image200.wmf"/><Relationship Id="rId15" Type="http://schemas.openxmlformats.org/officeDocument/2006/relationships/image" Target="../media/image205.wmf"/><Relationship Id="rId23" Type="http://schemas.openxmlformats.org/officeDocument/2006/relationships/image" Target="../media/image209.wmf"/><Relationship Id="rId28" Type="http://schemas.openxmlformats.org/officeDocument/2006/relationships/oleObject" Target="../embeddings/oleObject134.bin"/><Relationship Id="rId10" Type="http://schemas.openxmlformats.org/officeDocument/2006/relationships/oleObject" Target="../embeddings/oleObject125.bin"/><Relationship Id="rId19" Type="http://schemas.openxmlformats.org/officeDocument/2006/relationships/image" Target="../media/image207.wmf"/><Relationship Id="rId31" Type="http://schemas.openxmlformats.org/officeDocument/2006/relationships/image" Target="../media/image213.wmf"/><Relationship Id="rId4" Type="http://schemas.openxmlformats.org/officeDocument/2006/relationships/oleObject" Target="../embeddings/oleObject122.bin"/><Relationship Id="rId9" Type="http://schemas.openxmlformats.org/officeDocument/2006/relationships/image" Target="../media/image202.wmf"/><Relationship Id="rId14" Type="http://schemas.openxmlformats.org/officeDocument/2006/relationships/oleObject" Target="../embeddings/oleObject127.bin"/><Relationship Id="rId22" Type="http://schemas.openxmlformats.org/officeDocument/2006/relationships/oleObject" Target="../embeddings/oleObject131.bin"/><Relationship Id="rId27" Type="http://schemas.openxmlformats.org/officeDocument/2006/relationships/image" Target="../media/image211.wmf"/><Relationship Id="rId30" Type="http://schemas.openxmlformats.org/officeDocument/2006/relationships/oleObject" Target="../embeddings/oleObject135.bin"/><Relationship Id="rId35" Type="http://schemas.openxmlformats.org/officeDocument/2006/relationships/image" Target="../media/image215.wmf"/><Relationship Id="rId8" Type="http://schemas.openxmlformats.org/officeDocument/2006/relationships/oleObject" Target="../embeddings/oleObject124.bin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8.wmf"/><Relationship Id="rId18" Type="http://schemas.openxmlformats.org/officeDocument/2006/relationships/oleObject" Target="../embeddings/oleObject143.bin"/><Relationship Id="rId26" Type="http://schemas.openxmlformats.org/officeDocument/2006/relationships/oleObject" Target="../embeddings/oleObject147.bin"/><Relationship Id="rId3" Type="http://schemas.openxmlformats.org/officeDocument/2006/relationships/image" Target="../media/image199.png"/><Relationship Id="rId21" Type="http://schemas.openxmlformats.org/officeDocument/2006/relationships/image" Target="../media/image222.wmf"/><Relationship Id="rId7" Type="http://schemas.openxmlformats.org/officeDocument/2006/relationships/image" Target="../media/image193.wmf"/><Relationship Id="rId12" Type="http://schemas.openxmlformats.org/officeDocument/2006/relationships/oleObject" Target="../embeddings/oleObject140.bin"/><Relationship Id="rId17" Type="http://schemas.openxmlformats.org/officeDocument/2006/relationships/image" Target="../media/image220.wmf"/><Relationship Id="rId25" Type="http://schemas.openxmlformats.org/officeDocument/2006/relationships/image" Target="../media/image224.wmf"/><Relationship Id="rId33" Type="http://schemas.openxmlformats.org/officeDocument/2006/relationships/image" Target="../media/image227.wmf"/><Relationship Id="rId2" Type="http://schemas.openxmlformats.org/officeDocument/2006/relationships/image" Target="../media/image10.png"/><Relationship Id="rId16" Type="http://schemas.openxmlformats.org/officeDocument/2006/relationships/oleObject" Target="../embeddings/oleObject142.bin"/><Relationship Id="rId20" Type="http://schemas.openxmlformats.org/officeDocument/2006/relationships/oleObject" Target="../embeddings/oleObject144.bin"/><Relationship Id="rId29" Type="http://schemas.openxmlformats.org/officeDocument/2006/relationships/image" Target="../media/image226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6.bin"/><Relationship Id="rId11" Type="http://schemas.openxmlformats.org/officeDocument/2006/relationships/image" Target="../media/image207.wmf"/><Relationship Id="rId24" Type="http://schemas.openxmlformats.org/officeDocument/2006/relationships/oleObject" Target="../embeddings/oleObject146.bin"/><Relationship Id="rId32" Type="http://schemas.openxmlformats.org/officeDocument/2006/relationships/oleObject" Target="../embeddings/oleObject149.bin"/><Relationship Id="rId5" Type="http://schemas.openxmlformats.org/officeDocument/2006/relationships/image" Target="../media/image216.wmf"/><Relationship Id="rId15" Type="http://schemas.openxmlformats.org/officeDocument/2006/relationships/image" Target="../media/image219.wmf"/><Relationship Id="rId23" Type="http://schemas.openxmlformats.org/officeDocument/2006/relationships/image" Target="../media/image223.wmf"/><Relationship Id="rId28" Type="http://schemas.openxmlformats.org/officeDocument/2006/relationships/oleObject" Target="../embeddings/oleObject148.bin"/><Relationship Id="rId10" Type="http://schemas.openxmlformats.org/officeDocument/2006/relationships/oleObject" Target="../embeddings/oleObject129.bin"/><Relationship Id="rId19" Type="http://schemas.openxmlformats.org/officeDocument/2006/relationships/image" Target="../media/image221.wmf"/><Relationship Id="rId31" Type="http://schemas.openxmlformats.org/officeDocument/2006/relationships/image" Target="../media/image215.wmf"/><Relationship Id="rId4" Type="http://schemas.openxmlformats.org/officeDocument/2006/relationships/oleObject" Target="../embeddings/oleObject138.bin"/><Relationship Id="rId9" Type="http://schemas.openxmlformats.org/officeDocument/2006/relationships/image" Target="../media/image217.wmf"/><Relationship Id="rId14" Type="http://schemas.openxmlformats.org/officeDocument/2006/relationships/oleObject" Target="../embeddings/oleObject141.bin"/><Relationship Id="rId22" Type="http://schemas.openxmlformats.org/officeDocument/2006/relationships/oleObject" Target="../embeddings/oleObject145.bin"/><Relationship Id="rId27" Type="http://schemas.openxmlformats.org/officeDocument/2006/relationships/image" Target="../media/image225.wmf"/><Relationship Id="rId30" Type="http://schemas.openxmlformats.org/officeDocument/2006/relationships/oleObject" Target="../embeddings/oleObject137.bin"/><Relationship Id="rId8" Type="http://schemas.openxmlformats.org/officeDocument/2006/relationships/oleObject" Target="../embeddings/oleObject139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9.bin"/><Relationship Id="rId13" Type="http://schemas.openxmlformats.org/officeDocument/2006/relationships/image" Target="../media/image218.wmf"/><Relationship Id="rId18" Type="http://schemas.openxmlformats.org/officeDocument/2006/relationships/oleObject" Target="../embeddings/oleObject150.bin"/><Relationship Id="rId26" Type="http://schemas.openxmlformats.org/officeDocument/2006/relationships/hyperlink" Target="https://www.geogebra.org/3d/ysrpy3xs" TargetMode="External"/><Relationship Id="rId3" Type="http://schemas.openxmlformats.org/officeDocument/2006/relationships/image" Target="../media/image199.png"/><Relationship Id="rId21" Type="http://schemas.openxmlformats.org/officeDocument/2006/relationships/image" Target="../media/image229.wmf"/><Relationship Id="rId7" Type="http://schemas.openxmlformats.org/officeDocument/2006/relationships/image" Target="../media/image193.wmf"/><Relationship Id="rId12" Type="http://schemas.openxmlformats.org/officeDocument/2006/relationships/oleObject" Target="../embeddings/oleObject140.bin"/><Relationship Id="rId17" Type="http://schemas.openxmlformats.org/officeDocument/2006/relationships/image" Target="../media/image220.wmf"/><Relationship Id="rId25" Type="http://schemas.openxmlformats.org/officeDocument/2006/relationships/image" Target="../media/image230.wmf"/><Relationship Id="rId2" Type="http://schemas.openxmlformats.org/officeDocument/2006/relationships/image" Target="../media/image10.png"/><Relationship Id="rId16" Type="http://schemas.openxmlformats.org/officeDocument/2006/relationships/oleObject" Target="../embeddings/oleObject142.bin"/><Relationship Id="rId20" Type="http://schemas.openxmlformats.org/officeDocument/2006/relationships/oleObject" Target="../embeddings/oleObject151.bin"/><Relationship Id="rId29" Type="http://schemas.openxmlformats.org/officeDocument/2006/relationships/oleObject" Target="../embeddings/oleObject11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6.bin"/><Relationship Id="rId11" Type="http://schemas.openxmlformats.org/officeDocument/2006/relationships/image" Target="../media/image207.wmf"/><Relationship Id="rId24" Type="http://schemas.openxmlformats.org/officeDocument/2006/relationships/oleObject" Target="../embeddings/oleObject152.bin"/><Relationship Id="rId32" Type="http://schemas.openxmlformats.org/officeDocument/2006/relationships/image" Target="../media/image191.wmf"/><Relationship Id="rId5" Type="http://schemas.openxmlformats.org/officeDocument/2006/relationships/image" Target="../media/image216.wmf"/><Relationship Id="rId15" Type="http://schemas.openxmlformats.org/officeDocument/2006/relationships/image" Target="../media/image219.wmf"/><Relationship Id="rId23" Type="http://schemas.openxmlformats.org/officeDocument/2006/relationships/image" Target="../media/image221.wmf"/><Relationship Id="rId28" Type="http://schemas.openxmlformats.org/officeDocument/2006/relationships/image" Target="../media/image189.png"/><Relationship Id="rId10" Type="http://schemas.openxmlformats.org/officeDocument/2006/relationships/oleObject" Target="../embeddings/oleObject129.bin"/><Relationship Id="rId19" Type="http://schemas.openxmlformats.org/officeDocument/2006/relationships/image" Target="../media/image228.wmf"/><Relationship Id="rId31" Type="http://schemas.openxmlformats.org/officeDocument/2006/relationships/oleObject" Target="../embeddings/oleObject115.bin"/><Relationship Id="rId4" Type="http://schemas.openxmlformats.org/officeDocument/2006/relationships/oleObject" Target="../embeddings/oleObject138.bin"/><Relationship Id="rId9" Type="http://schemas.openxmlformats.org/officeDocument/2006/relationships/image" Target="../media/image217.wmf"/><Relationship Id="rId14" Type="http://schemas.openxmlformats.org/officeDocument/2006/relationships/oleObject" Target="../embeddings/oleObject141.bin"/><Relationship Id="rId22" Type="http://schemas.openxmlformats.org/officeDocument/2006/relationships/oleObject" Target="../embeddings/oleObject143.bin"/><Relationship Id="rId27" Type="http://schemas.openxmlformats.org/officeDocument/2006/relationships/image" Target="../media/image231.png"/><Relationship Id="rId30" Type="http://schemas.openxmlformats.org/officeDocument/2006/relationships/image" Target="../media/image190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18.wmf"/><Relationship Id="rId26" Type="http://schemas.openxmlformats.org/officeDocument/2006/relationships/image" Target="../media/image22.wmf"/><Relationship Id="rId3" Type="http://schemas.openxmlformats.org/officeDocument/2006/relationships/image" Target="../media/image10.png"/><Relationship Id="rId21" Type="http://schemas.openxmlformats.org/officeDocument/2006/relationships/oleObject" Target="../embeddings/oleObject9.bin"/><Relationship Id="rId7" Type="http://schemas.openxmlformats.org/officeDocument/2006/relationships/image" Target="../media/image12.wmf"/><Relationship Id="rId12" Type="http://schemas.openxmlformats.org/officeDocument/2006/relationships/image" Target="../media/image15.png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2" Type="http://schemas.openxmlformats.org/officeDocument/2006/relationships/image" Target="../media/image9.png"/><Relationship Id="rId16" Type="http://schemas.openxmlformats.org/officeDocument/2006/relationships/image" Target="../media/image17.wmf"/><Relationship Id="rId20" Type="http://schemas.openxmlformats.org/officeDocument/2006/relationships/image" Target="../media/image19.wmf"/><Relationship Id="rId29" Type="http://schemas.openxmlformats.org/officeDocument/2006/relationships/oleObject" Target="../embeddings/oleObject12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4.wmf"/><Relationship Id="rId24" Type="http://schemas.openxmlformats.org/officeDocument/2006/relationships/image" Target="../media/image21.wmf"/><Relationship Id="rId5" Type="http://schemas.openxmlformats.org/officeDocument/2006/relationships/image" Target="../media/image11.wmf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23.png"/><Relationship Id="rId10" Type="http://schemas.openxmlformats.org/officeDocument/2006/relationships/oleObject" Target="../embeddings/oleObject4.bin"/><Relationship Id="rId19" Type="http://schemas.openxmlformats.org/officeDocument/2006/relationships/oleObject" Target="../embeddings/oleObject8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wmf"/><Relationship Id="rId14" Type="http://schemas.openxmlformats.org/officeDocument/2006/relationships/image" Target="../media/image16.wmf"/><Relationship Id="rId22" Type="http://schemas.openxmlformats.org/officeDocument/2006/relationships/image" Target="../media/image20.wmf"/><Relationship Id="rId27" Type="http://schemas.openxmlformats.org/officeDocument/2006/relationships/hyperlink" Target="https://www.geogebra.org/3d/m2hmsuw7" TargetMode="External"/><Relationship Id="rId30" Type="http://schemas.openxmlformats.org/officeDocument/2006/relationships/image" Target="../media/image2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wmf"/><Relationship Id="rId18" Type="http://schemas.openxmlformats.org/officeDocument/2006/relationships/oleObject" Target="../embeddings/oleObject20.bin"/><Relationship Id="rId26" Type="http://schemas.openxmlformats.org/officeDocument/2006/relationships/oleObject" Target="../embeddings/oleObject24.bin"/><Relationship Id="rId39" Type="http://schemas.openxmlformats.org/officeDocument/2006/relationships/image" Target="../media/image50.wmf"/><Relationship Id="rId21" Type="http://schemas.openxmlformats.org/officeDocument/2006/relationships/image" Target="../media/image41.wmf"/><Relationship Id="rId34" Type="http://schemas.openxmlformats.org/officeDocument/2006/relationships/oleObject" Target="../embeddings/oleObject28.bin"/><Relationship Id="rId7" Type="http://schemas.openxmlformats.org/officeDocument/2006/relationships/image" Target="../media/image34.wmf"/><Relationship Id="rId2" Type="http://schemas.openxmlformats.org/officeDocument/2006/relationships/image" Target="../media/image32.png"/><Relationship Id="rId16" Type="http://schemas.openxmlformats.org/officeDocument/2006/relationships/oleObject" Target="../embeddings/oleObject19.bin"/><Relationship Id="rId20" Type="http://schemas.openxmlformats.org/officeDocument/2006/relationships/oleObject" Target="../embeddings/oleObject21.bin"/><Relationship Id="rId29" Type="http://schemas.openxmlformats.org/officeDocument/2006/relationships/image" Target="../media/image45.wmf"/><Relationship Id="rId41" Type="http://schemas.openxmlformats.org/officeDocument/2006/relationships/image" Target="../media/image51.wm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36.wmf"/><Relationship Id="rId24" Type="http://schemas.openxmlformats.org/officeDocument/2006/relationships/oleObject" Target="../embeddings/oleObject23.bin"/><Relationship Id="rId32" Type="http://schemas.openxmlformats.org/officeDocument/2006/relationships/oleObject" Target="../embeddings/oleObject27.bin"/><Relationship Id="rId37" Type="http://schemas.openxmlformats.org/officeDocument/2006/relationships/image" Target="../media/image49.png"/><Relationship Id="rId40" Type="http://schemas.openxmlformats.org/officeDocument/2006/relationships/oleObject" Target="../embeddings/oleObject30.bin"/><Relationship Id="rId5" Type="http://schemas.openxmlformats.org/officeDocument/2006/relationships/image" Target="../media/image33.wmf"/><Relationship Id="rId15" Type="http://schemas.openxmlformats.org/officeDocument/2006/relationships/image" Target="../media/image38.wmf"/><Relationship Id="rId23" Type="http://schemas.openxmlformats.org/officeDocument/2006/relationships/image" Target="../media/image42.wmf"/><Relationship Id="rId28" Type="http://schemas.openxmlformats.org/officeDocument/2006/relationships/oleObject" Target="../embeddings/oleObject25.bin"/><Relationship Id="rId36" Type="http://schemas.openxmlformats.org/officeDocument/2006/relationships/hyperlink" Target="https://www.geogebra.org/3d/xjedwens" TargetMode="External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40.wmf"/><Relationship Id="rId31" Type="http://schemas.openxmlformats.org/officeDocument/2006/relationships/image" Target="../media/image46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18.bin"/><Relationship Id="rId22" Type="http://schemas.openxmlformats.org/officeDocument/2006/relationships/oleObject" Target="../embeddings/oleObject22.bin"/><Relationship Id="rId27" Type="http://schemas.openxmlformats.org/officeDocument/2006/relationships/image" Target="../media/image44.wmf"/><Relationship Id="rId30" Type="http://schemas.openxmlformats.org/officeDocument/2006/relationships/oleObject" Target="../embeddings/oleObject26.bin"/><Relationship Id="rId35" Type="http://schemas.openxmlformats.org/officeDocument/2006/relationships/image" Target="../media/image48.wmf"/><Relationship Id="rId8" Type="http://schemas.openxmlformats.org/officeDocument/2006/relationships/oleObject" Target="../embeddings/oleObject15.bin"/><Relationship Id="rId3" Type="http://schemas.openxmlformats.org/officeDocument/2006/relationships/image" Target="../media/image10.png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39.wmf"/><Relationship Id="rId25" Type="http://schemas.openxmlformats.org/officeDocument/2006/relationships/image" Target="../media/image43.wmf"/><Relationship Id="rId33" Type="http://schemas.openxmlformats.org/officeDocument/2006/relationships/image" Target="../media/image47.wmf"/><Relationship Id="rId38" Type="http://schemas.openxmlformats.org/officeDocument/2006/relationships/oleObject" Target="../embeddings/oleObject2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hyperlink" Target="https://www.geogebra.org/classic/zr4jkz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5402CB0A-3365-FAEC-3638-5CF2877F5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696" y="293687"/>
            <a:ext cx="7239000" cy="75247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6C1E3D38-B96F-8B56-B7B7-ACADF0341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71" y="1648216"/>
            <a:ext cx="8382000" cy="47402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AD960E5B-7142-36A7-AF5D-8D214BF55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671" y="3324616"/>
            <a:ext cx="33528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0969764A-88D4-0B39-4D3F-9520BD95B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272" y="3172216"/>
            <a:ext cx="3086594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ED70B1-4717-4A1E-86C5-BBD2578D8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671" y="4086616"/>
            <a:ext cx="4419600" cy="1066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5EA862DF-99DB-D3AE-2743-A5FDDEC43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471" y="5305816"/>
            <a:ext cx="44196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8F6F8E3A-12F2-8F2A-0C39-7FC32797A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848" y="3248416"/>
            <a:ext cx="508833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2CBF4B1E-8EBC-627A-1983-3695C9286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1355" y="3251266"/>
            <a:ext cx="821493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465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6743FAA-7261-F94E-9018-5424BC65A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94" y="380451"/>
            <a:ext cx="8647112" cy="457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769AB329-3174-7C5D-0804-432C54710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62" y="304251"/>
            <a:ext cx="1235944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422515CE-8382-37C0-0814-15BB1E92A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906" y="761451"/>
            <a:ext cx="8686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3E1C44F4-61A9-2F4E-C5A5-C619517EE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906" y="1218651"/>
            <a:ext cx="8686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69054F92-A7A9-C338-515C-923B0409D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906" y="1752051"/>
            <a:ext cx="1295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85037C0E-7A8A-1113-D58A-4C98DF721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306" y="1752051"/>
            <a:ext cx="685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A2468D57-279B-9C25-5C38-A070C32EA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0906" y="1752051"/>
            <a:ext cx="2514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25AF8E-E42A-CCD9-B75F-265681D6C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506" y="1752051"/>
            <a:ext cx="685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A0D0EF-759F-6BC3-3C9B-8EBA09F2B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706" y="1752051"/>
            <a:ext cx="1295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AD0403-0B78-7F6C-A062-4C7AD570A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906" y="2437851"/>
            <a:ext cx="685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E41386E9-C632-F9C0-8379-41D8846EB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9506" y="2437851"/>
            <a:ext cx="685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E62B2A76-C58B-2A9A-D680-CDBBF261E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306" y="2285451"/>
            <a:ext cx="10668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138D743E-F037-5BDD-F438-A5D24E24B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2106" y="2437851"/>
            <a:ext cx="2590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997DF1C8-8C92-D904-4198-505B8052A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906" y="3199851"/>
            <a:ext cx="685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F7D90713-1CD2-5624-595C-0A9789AB8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906" y="3199851"/>
            <a:ext cx="685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52C1DB28-F4E9-2348-99C7-48EE59308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4906" y="3199851"/>
            <a:ext cx="2133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E7F48AAF-4F63-BC5E-5F7C-E0888B402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1906" y="3733251"/>
            <a:ext cx="3048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5DB3B5CE-F85E-E105-93BB-BE717EE5B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106" y="3809451"/>
            <a:ext cx="9144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11">
            <a:extLst>
              <a:ext uri="{FF2B5EF4-FFF2-40B4-BE49-F238E27FC236}">
                <a16:creationId xmlns:a16="http://schemas.microsoft.com/office/drawing/2014/main" id="{842D1B31-B253-8F08-7853-739710A4A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906" y="3733251"/>
            <a:ext cx="3733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B057268-B814-F76A-3489-A4547D97D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306" y="4419051"/>
            <a:ext cx="685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69BD570C-7D4D-6FCD-B313-F461D2424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306" y="4266651"/>
            <a:ext cx="10668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7EF9AD10-A3BC-2D1A-CDD2-468815887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4106" y="4266651"/>
            <a:ext cx="6858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D367D17A-EF60-4486-07AE-7D7754FE8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96" y="241919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27" name="Picture 26">
            <a:hlinkClick r:id="rId4"/>
            <a:extLst>
              <a:ext uri="{FF2B5EF4-FFF2-40B4-BE49-F238E27FC236}">
                <a16:creationId xmlns:a16="http://schemas.microsoft.com/office/drawing/2014/main" id="{3579BCF9-748E-2E36-4412-19AB25049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9896" y="2349869"/>
            <a:ext cx="3973761" cy="402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29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653FA-4480-678A-11DE-87B72C47C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5B5058-4216-C0E2-235F-54F4E2790603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A5C8B739-1AD1-298D-3196-7374104F06C9}"/>
              </a:ext>
            </a:extLst>
          </p:cNvPr>
          <p:cNvGrpSpPr>
            <a:grpSpLocks/>
          </p:cNvGrpSpPr>
          <p:nvPr/>
        </p:nvGrpSpPr>
        <p:grpSpPr bwMode="auto">
          <a:xfrm>
            <a:off x="1621306" y="289133"/>
            <a:ext cx="5791200" cy="1676400"/>
            <a:chOff x="609600" y="3250295"/>
            <a:chExt cx="5638800" cy="1550305"/>
          </a:xfrm>
        </p:grpSpPr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A22424BA-0E1C-A9A9-F75E-1EB64E1234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3250295"/>
              <a:ext cx="5638800" cy="1550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75D283F-8040-04A7-0F71-87979B66AD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400" y="3352800"/>
              <a:ext cx="409575" cy="209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9A82A267-909B-60A4-DE8F-B917369D3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7190" y="2474422"/>
            <a:ext cx="6088711" cy="38839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20E951-F1C2-087C-390E-54CE1012BFE5}"/>
              </a:ext>
            </a:extLst>
          </p:cNvPr>
          <p:cNvSpPr txBox="1"/>
          <p:nvPr/>
        </p:nvSpPr>
        <p:spPr>
          <a:xfrm>
            <a:off x="3519813" y="2342324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F25440-FC0D-95CF-9839-65A4ED0D6503}"/>
              </a:ext>
            </a:extLst>
          </p:cNvPr>
          <p:cNvSpPr txBox="1"/>
          <p:nvPr/>
        </p:nvSpPr>
        <p:spPr>
          <a:xfrm>
            <a:off x="8583630" y="2474422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36B6B5B7-34F9-C77A-FBF9-69F863BCF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779" y="161840"/>
            <a:ext cx="2544347" cy="72811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617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44EA967-9F4A-AF5A-A1D6-E5F7F800A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926" y="588220"/>
            <a:ext cx="8123237" cy="5029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CEF3487E-A419-9012-0A4C-73420D732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763" y="1655020"/>
            <a:ext cx="62484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4D88FA43-08DA-F15E-2F0B-B5345CB75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763" y="2569420"/>
            <a:ext cx="62484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013EE1E-DEE3-2E03-841B-9BB1B6528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763" y="3483820"/>
            <a:ext cx="62484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2ACDDC3-54DE-6CF2-6A70-3A90BDCA6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763" y="4474420"/>
            <a:ext cx="72390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770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CA4F4DF-4492-B046-8209-1E66EF58A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2" y="520306"/>
            <a:ext cx="6234545" cy="152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29BAF930-53AA-5C1D-0598-1CD185685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2198077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46B04AE5-9E77-E983-417D-FB15E6D43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428A3EF-C7D4-170B-FF24-CE4D0F6233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7467565"/>
              </p:ext>
            </p:extLst>
          </p:nvPr>
        </p:nvGraphicFramePr>
        <p:xfrm>
          <a:off x="287338" y="2524125"/>
          <a:ext cx="1592262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02960" imgH="469800" progId="Equation.DSMT4">
                  <p:embed/>
                </p:oleObj>
              </mc:Choice>
              <mc:Fallback>
                <p:oleObj name="Equation" r:id="rId4" imgW="1002960" imgH="469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4485967-3B26-C24D-19F7-DA5839B812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338" y="2524125"/>
                        <a:ext cx="1592262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1AEE84D-E7E4-9F36-A97E-37E6AD5016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4558382"/>
              </p:ext>
            </p:extLst>
          </p:nvPr>
        </p:nvGraphicFramePr>
        <p:xfrm>
          <a:off x="635696" y="3285096"/>
          <a:ext cx="18129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3000" imgH="431640" progId="Equation.DSMT4">
                  <p:embed/>
                </p:oleObj>
              </mc:Choice>
              <mc:Fallback>
                <p:oleObj name="Equation" r:id="rId6" imgW="1143000" imgH="4316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428A3EF-C7D4-170B-FF24-CE4D0F6233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96" y="3285096"/>
                        <a:ext cx="181292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DC19879-C6FB-DB84-BB92-AB4E67420D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886601"/>
              </p:ext>
            </p:extLst>
          </p:nvPr>
        </p:nvGraphicFramePr>
        <p:xfrm>
          <a:off x="611905" y="3970896"/>
          <a:ext cx="15906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279360" progId="Equation.DSMT4">
                  <p:embed/>
                </p:oleObj>
              </mc:Choice>
              <mc:Fallback>
                <p:oleObj name="Equation" r:id="rId8" imgW="1002960" imgH="27936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01AEE84D-E7E4-9F36-A97E-37E6AD5016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905" y="3970896"/>
                        <a:ext cx="159067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10980890-1847-F3DC-9CF8-F11C2AAC10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300331"/>
              </p:ext>
            </p:extLst>
          </p:nvPr>
        </p:nvGraphicFramePr>
        <p:xfrm>
          <a:off x="629433" y="4415396"/>
          <a:ext cx="2778125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752480" imgH="355320" progId="Equation.DSMT4">
                  <p:embed/>
                </p:oleObj>
              </mc:Choice>
              <mc:Fallback>
                <p:oleObj name="Equation" r:id="rId10" imgW="1752480" imgH="35532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CDC19879-C6FB-DB84-BB92-AB4E67420D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433" y="4415396"/>
                        <a:ext cx="2778125" cy="56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53B27A5C-4F0B-F165-0C14-FE7C8C2B87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911407"/>
              </p:ext>
            </p:extLst>
          </p:nvPr>
        </p:nvGraphicFramePr>
        <p:xfrm>
          <a:off x="641959" y="5027400"/>
          <a:ext cx="2012950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69720" imgH="291960" progId="Equation.DSMT4">
                  <p:embed/>
                </p:oleObj>
              </mc:Choice>
              <mc:Fallback>
                <p:oleObj name="Equation" r:id="rId12" imgW="1269720" imgH="29196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10980890-1847-F3DC-9CF8-F11C2AAC10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959" y="5027400"/>
                        <a:ext cx="2012950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16AC1CF9-3E7D-9F2C-554B-06140D4837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309422"/>
              </p:ext>
            </p:extLst>
          </p:nvPr>
        </p:nvGraphicFramePr>
        <p:xfrm>
          <a:off x="643808" y="5451686"/>
          <a:ext cx="1792287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130040" imgH="355320" progId="Equation.DSMT4">
                  <p:embed/>
                </p:oleObj>
              </mc:Choice>
              <mc:Fallback>
                <p:oleObj name="Equation" r:id="rId14" imgW="1130040" imgH="35532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53B27A5C-4F0B-F165-0C14-FE7C8C2B87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08" y="5451686"/>
                        <a:ext cx="1792287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A30153B-DBB3-D977-E8FB-782E7BB09A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359708"/>
              </p:ext>
            </p:extLst>
          </p:nvPr>
        </p:nvGraphicFramePr>
        <p:xfrm>
          <a:off x="624431" y="6103282"/>
          <a:ext cx="130968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825480" imgH="253800" progId="Equation.DSMT4">
                  <p:embed/>
                </p:oleObj>
              </mc:Choice>
              <mc:Fallback>
                <p:oleObj name="Equation" r:id="rId16" imgW="825480" imgH="2538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16AC1CF9-3E7D-9F2C-554B-06140D4837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431" y="6103282"/>
                        <a:ext cx="130968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F70BCE-AD91-1B68-673D-6F5F32851B49}"/>
              </a:ext>
            </a:extLst>
          </p:cNvPr>
          <p:cNvCxnSpPr>
            <a:cxnSpLocks/>
          </p:cNvCxnSpPr>
          <p:nvPr/>
        </p:nvCxnSpPr>
        <p:spPr>
          <a:xfrm flipV="1">
            <a:off x="4018015" y="2211909"/>
            <a:ext cx="0" cy="433580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DA30B92C-3673-303C-BEE9-4B35E7533F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7591115"/>
              </p:ext>
            </p:extLst>
          </p:nvPr>
        </p:nvGraphicFramePr>
        <p:xfrm>
          <a:off x="4858462" y="2089197"/>
          <a:ext cx="30257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904760" imgH="444240" progId="Equation.DSMT4">
                  <p:embed/>
                </p:oleObj>
              </mc:Choice>
              <mc:Fallback>
                <p:oleObj name="Equation" r:id="rId18" imgW="1904760" imgH="4442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428A3EF-C7D4-170B-FF24-CE4D0F6233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8462" y="2089197"/>
                        <a:ext cx="302577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AF1A324E-B641-A9B0-4FC7-6136C23EBDF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0" y="2070324"/>
            <a:ext cx="1893637" cy="723723"/>
          </a:xfrm>
          <a:prstGeom prst="rect">
            <a:avLst/>
          </a:prstGeom>
        </p:spPr>
      </p:pic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B4CF1891-6A5A-736A-E951-315BA8AE31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703185"/>
              </p:ext>
            </p:extLst>
          </p:nvPr>
        </p:nvGraphicFramePr>
        <p:xfrm>
          <a:off x="4841761" y="2812920"/>
          <a:ext cx="427355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2692080" imgH="507960" progId="Equation.DSMT4">
                  <p:embed/>
                </p:oleObj>
              </mc:Choice>
              <mc:Fallback>
                <p:oleObj name="Equation" r:id="rId21" imgW="2692080" imgH="50796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DA30B92C-3673-303C-BEE9-4B35E7533F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761" y="2812920"/>
                        <a:ext cx="427355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579C48F4-0FF4-3AE7-DDF3-B1396A14E1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7368099"/>
              </p:ext>
            </p:extLst>
          </p:nvPr>
        </p:nvGraphicFramePr>
        <p:xfrm>
          <a:off x="4848762" y="3533021"/>
          <a:ext cx="4557713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2869920" imgH="507960" progId="Equation.DSMT4">
                  <p:embed/>
                </p:oleObj>
              </mc:Choice>
              <mc:Fallback>
                <p:oleObj name="Equation" r:id="rId23" imgW="2869920" imgH="50796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B4CF1891-6A5A-736A-E951-315BA8AE31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8762" y="3533021"/>
                        <a:ext cx="4557713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9A5987D0-E903-C260-64FF-99CC967343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834067"/>
              </p:ext>
            </p:extLst>
          </p:nvPr>
        </p:nvGraphicFramePr>
        <p:xfrm>
          <a:off x="4885275" y="4339471"/>
          <a:ext cx="492125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3098520" imgH="507960" progId="Equation.DSMT4">
                  <p:embed/>
                </p:oleObj>
              </mc:Choice>
              <mc:Fallback>
                <p:oleObj name="Equation" r:id="rId25" imgW="3098520" imgH="50796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579C48F4-0FF4-3AE7-DDF3-B1396A14E1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5275" y="4339471"/>
                        <a:ext cx="492125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108FFAB7-45BB-E020-F6BC-111F6C6B4A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788841"/>
              </p:ext>
            </p:extLst>
          </p:nvPr>
        </p:nvGraphicFramePr>
        <p:xfrm>
          <a:off x="4877076" y="5133221"/>
          <a:ext cx="5145088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3238200" imgH="507960" progId="Equation.DSMT4">
                  <p:embed/>
                </p:oleObj>
              </mc:Choice>
              <mc:Fallback>
                <p:oleObj name="Equation" r:id="rId27" imgW="3238200" imgH="50796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9A5987D0-E903-C260-64FF-99CC967343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7076" y="5133221"/>
                        <a:ext cx="5145088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569E4C27-71C9-9C63-E104-1CB4B47266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8712963"/>
              </p:ext>
            </p:extLst>
          </p:nvPr>
        </p:nvGraphicFramePr>
        <p:xfrm>
          <a:off x="4877076" y="5904210"/>
          <a:ext cx="3408362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2145960" imgH="507960" progId="Equation.DSMT4">
                  <p:embed/>
                </p:oleObj>
              </mc:Choice>
              <mc:Fallback>
                <p:oleObj name="Equation" r:id="rId29" imgW="2145960" imgH="50796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108FFAB7-45BB-E020-F6BC-111F6C6B4A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7076" y="5904210"/>
                        <a:ext cx="3408362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3508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CA4F4DF-4492-B046-8209-1E66EF58A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2" y="520306"/>
            <a:ext cx="6234545" cy="152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29BAF930-53AA-5C1D-0598-1CD185685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2198077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46B04AE5-9E77-E983-417D-FB15E6D43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F70BCE-AD91-1B68-673D-6F5F32851B49}"/>
              </a:ext>
            </a:extLst>
          </p:cNvPr>
          <p:cNvCxnSpPr>
            <a:cxnSpLocks/>
          </p:cNvCxnSpPr>
          <p:nvPr/>
        </p:nvCxnSpPr>
        <p:spPr>
          <a:xfrm flipV="1">
            <a:off x="5415304" y="2330526"/>
            <a:ext cx="0" cy="433580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569E4C27-71C9-9C63-E104-1CB4B47266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94756"/>
              </p:ext>
            </p:extLst>
          </p:nvPr>
        </p:nvGraphicFramePr>
        <p:xfrm>
          <a:off x="373649" y="2547887"/>
          <a:ext cx="3408362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45960" imgH="507960" progId="Equation.DSMT4">
                  <p:embed/>
                </p:oleObj>
              </mc:Choice>
              <mc:Fallback>
                <p:oleObj name="Equation" r:id="rId4" imgW="2145960" imgH="50796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569E4C27-71C9-9C63-E104-1CB4B47266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649" y="2547887"/>
                        <a:ext cx="3408362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C84B77C3-A7E5-9F5D-DFE9-5D532E8A77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1613474"/>
              </p:ext>
            </p:extLst>
          </p:nvPr>
        </p:nvGraphicFramePr>
        <p:xfrm>
          <a:off x="323278" y="3366081"/>
          <a:ext cx="45974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95480" imgH="507960" progId="Equation.DSMT4">
                  <p:embed/>
                </p:oleObj>
              </mc:Choice>
              <mc:Fallback>
                <p:oleObj name="Equation" r:id="rId6" imgW="2895480" imgH="50796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569E4C27-71C9-9C63-E104-1CB4B47266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78" y="3366081"/>
                        <a:ext cx="459740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83CD879F-BEAB-2FBD-DD5B-C45CE6405F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0404379"/>
              </p:ext>
            </p:extLst>
          </p:nvPr>
        </p:nvGraphicFramePr>
        <p:xfrm>
          <a:off x="332523" y="4268930"/>
          <a:ext cx="455612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869920" imgH="507960" progId="Equation.DSMT4">
                  <p:embed/>
                </p:oleObj>
              </mc:Choice>
              <mc:Fallback>
                <p:oleObj name="Equation" r:id="rId8" imgW="2869920" imgH="50796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919E6B0E-ACDF-275D-DF77-1C52CACD7D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23" y="4268930"/>
                        <a:ext cx="4556125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7A07067D-536D-45F2-A992-0EFB592E52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3265027"/>
              </p:ext>
            </p:extLst>
          </p:nvPr>
        </p:nvGraphicFramePr>
        <p:xfrm>
          <a:off x="311530" y="5102614"/>
          <a:ext cx="334645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108160" imgH="507960" progId="Equation.DSMT4">
                  <p:embed/>
                </p:oleObj>
              </mc:Choice>
              <mc:Fallback>
                <p:oleObj name="Equation" r:id="rId10" imgW="2108160" imgH="50796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83CD879F-BEAB-2FBD-DD5B-C45CE6405F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530" y="5102614"/>
                        <a:ext cx="334645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8B830BF6-1383-B8E3-084A-AF46FAE462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888277"/>
              </p:ext>
            </p:extLst>
          </p:nvPr>
        </p:nvGraphicFramePr>
        <p:xfrm>
          <a:off x="277856" y="5860308"/>
          <a:ext cx="30226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904760" imgH="507960" progId="Equation.DSMT4">
                  <p:embed/>
                </p:oleObj>
              </mc:Choice>
              <mc:Fallback>
                <p:oleObj name="Equation" r:id="rId12" imgW="1904760" imgH="50796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7A07067D-536D-45F2-A992-0EFB592E52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56" y="5860308"/>
                        <a:ext cx="302260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78D42B2F-98EC-5540-B5D3-52A3F5A438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8385261"/>
              </p:ext>
            </p:extLst>
          </p:nvPr>
        </p:nvGraphicFramePr>
        <p:xfrm>
          <a:off x="5882001" y="2241573"/>
          <a:ext cx="280035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765080" imgH="507960" progId="Equation.DSMT4">
                  <p:embed/>
                </p:oleObj>
              </mc:Choice>
              <mc:Fallback>
                <p:oleObj name="Equation" r:id="rId14" imgW="1765080" imgH="50796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8B830BF6-1383-B8E3-084A-AF46FAE462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2001" y="2241573"/>
                        <a:ext cx="280035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535711F8-C23D-B4AF-9538-98A00A3B4A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144083"/>
              </p:ext>
            </p:extLst>
          </p:nvPr>
        </p:nvGraphicFramePr>
        <p:xfrm>
          <a:off x="5888579" y="3088747"/>
          <a:ext cx="2500313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574640" imgH="507960" progId="Equation.DSMT4">
                  <p:embed/>
                </p:oleObj>
              </mc:Choice>
              <mc:Fallback>
                <p:oleObj name="Equation" r:id="rId16" imgW="1574640" imgH="50796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78D42B2F-98EC-5540-B5D3-52A3F5A438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8579" y="3088747"/>
                        <a:ext cx="2500313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F50AF187-74B4-F34F-C04F-E6E64B177A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885847"/>
              </p:ext>
            </p:extLst>
          </p:nvPr>
        </p:nvGraphicFramePr>
        <p:xfrm>
          <a:off x="5932147" y="3967555"/>
          <a:ext cx="1411288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888840" imgH="393480" progId="Equation.DSMT4">
                  <p:embed/>
                </p:oleObj>
              </mc:Choice>
              <mc:Fallback>
                <p:oleObj name="Equation" r:id="rId18" imgW="888840" imgH="393480" progId="Equation.DSMT4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535711F8-C23D-B4AF-9538-98A00A3B4A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2147" y="3967555"/>
                        <a:ext cx="1411288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92752258-5936-4C23-5896-FDAE0423EF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516843"/>
              </p:ext>
            </p:extLst>
          </p:nvPr>
        </p:nvGraphicFramePr>
        <p:xfrm>
          <a:off x="5947297" y="4774005"/>
          <a:ext cx="1290638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812520" imgH="469800" progId="Equation.DSMT4">
                  <p:embed/>
                </p:oleObj>
              </mc:Choice>
              <mc:Fallback>
                <p:oleObj name="Equation" r:id="rId20" imgW="812520" imgH="469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428A3EF-C7D4-170B-FF24-CE4D0F6233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7297" y="4774005"/>
                        <a:ext cx="1290638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5180057C-37AD-7AA1-0DF2-140DFC740D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873495"/>
              </p:ext>
            </p:extLst>
          </p:nvPr>
        </p:nvGraphicFramePr>
        <p:xfrm>
          <a:off x="7228318" y="4528326"/>
          <a:ext cx="847725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533160" imgH="571320" progId="Equation.DSMT4">
                  <p:embed/>
                </p:oleObj>
              </mc:Choice>
              <mc:Fallback>
                <p:oleObj name="Equation" r:id="rId22" imgW="533160" imgH="571320" progId="Equation.DSMT4">
                  <p:embed/>
                  <p:pic>
                    <p:nvPicPr>
                      <p:cNvPr id="29" name="Object 28">
                        <a:extLst>
                          <a:ext uri="{FF2B5EF4-FFF2-40B4-BE49-F238E27FC236}">
                            <a16:creationId xmlns:a16="http://schemas.microsoft.com/office/drawing/2014/main" id="{92752258-5936-4C23-5896-FDAE0423EF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8318" y="4528326"/>
                        <a:ext cx="847725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6F472DDD-9F40-9984-CFC9-D2B131807F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140040"/>
              </p:ext>
            </p:extLst>
          </p:nvPr>
        </p:nvGraphicFramePr>
        <p:xfrm>
          <a:off x="7228178" y="5564519"/>
          <a:ext cx="1109663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698400" imgH="507960" progId="Equation.DSMT4">
                  <p:embed/>
                </p:oleObj>
              </mc:Choice>
              <mc:Fallback>
                <p:oleObj name="Equation" r:id="rId24" imgW="698400" imgH="507960" progId="Equation.DSMT4">
                  <p:embed/>
                  <p:pic>
                    <p:nvPicPr>
                      <p:cNvPr id="30" name="Object 29">
                        <a:extLst>
                          <a:ext uri="{FF2B5EF4-FFF2-40B4-BE49-F238E27FC236}">
                            <a16:creationId xmlns:a16="http://schemas.microsoft.com/office/drawing/2014/main" id="{5180057C-37AD-7AA1-0DF2-140DFC740D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8178" y="5564519"/>
                        <a:ext cx="1109663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2">
            <a:extLst>
              <a:ext uri="{FF2B5EF4-FFF2-40B4-BE49-F238E27FC236}">
                <a16:creationId xmlns:a16="http://schemas.microsoft.com/office/drawing/2014/main" id="{2BC38395-EF7A-17A1-574B-733FB1DBA42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31839" y="5510078"/>
            <a:ext cx="884380" cy="9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6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CA4F4DF-4492-B046-8209-1E66EF58A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2" y="520306"/>
            <a:ext cx="6234545" cy="152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29BAF930-53AA-5C1D-0598-1CD185685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2198077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46B04AE5-9E77-E983-417D-FB15E6D43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F70BCE-AD91-1B68-673D-6F5F32851B49}"/>
              </a:ext>
            </a:extLst>
          </p:cNvPr>
          <p:cNvCxnSpPr>
            <a:cxnSpLocks/>
          </p:cNvCxnSpPr>
          <p:nvPr/>
        </p:nvCxnSpPr>
        <p:spPr>
          <a:xfrm flipV="1">
            <a:off x="2987868" y="2320341"/>
            <a:ext cx="0" cy="433580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37A7C36-E134-EDA4-1D06-D7E6CE7FCB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0520223"/>
              </p:ext>
            </p:extLst>
          </p:nvPr>
        </p:nvGraphicFramePr>
        <p:xfrm>
          <a:off x="157163" y="2527300"/>
          <a:ext cx="189547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93760" imgH="507960" progId="Equation.DSMT4">
                  <p:embed/>
                </p:oleObj>
              </mc:Choice>
              <mc:Fallback>
                <p:oleObj name="Equation" r:id="rId4" imgW="1193760" imgH="507960" progId="Equation.DSMT4">
                  <p:embed/>
                  <p:pic>
                    <p:nvPicPr>
                      <p:cNvPr id="29" name="Object 28">
                        <a:extLst>
                          <a:ext uri="{FF2B5EF4-FFF2-40B4-BE49-F238E27FC236}">
                            <a16:creationId xmlns:a16="http://schemas.microsoft.com/office/drawing/2014/main" id="{92752258-5936-4C23-5896-FDAE0423EF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3" y="2527300"/>
                        <a:ext cx="1895475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726D150-635B-BB78-ED73-3B363830B8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019942"/>
              </p:ext>
            </p:extLst>
          </p:nvPr>
        </p:nvGraphicFramePr>
        <p:xfrm>
          <a:off x="461545" y="3305193"/>
          <a:ext cx="1712912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79280" imgH="304560" progId="Equation.DSMT4">
                  <p:embed/>
                </p:oleObj>
              </mc:Choice>
              <mc:Fallback>
                <p:oleObj name="Equation" r:id="rId6" imgW="1079280" imgH="3045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37A7C36-E134-EDA4-1D06-D7E6CE7FCB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545" y="3305193"/>
                        <a:ext cx="1712912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1760148E-6EA7-F5CD-1EFD-8D5D577ADB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3055641"/>
              </p:ext>
            </p:extLst>
          </p:nvPr>
        </p:nvGraphicFramePr>
        <p:xfrm>
          <a:off x="392512" y="3780254"/>
          <a:ext cx="2236787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09400" imgH="304560" progId="Equation.DSMT4">
                  <p:embed/>
                </p:oleObj>
              </mc:Choice>
              <mc:Fallback>
                <p:oleObj name="Equation" r:id="rId8" imgW="1409400" imgH="30456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E726D150-635B-BB78-ED73-3B363830B8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512" y="3780254"/>
                        <a:ext cx="2236787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F1699F5-60AE-A3DB-FEA3-9F8F05E50E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087442"/>
              </p:ext>
            </p:extLst>
          </p:nvPr>
        </p:nvGraphicFramePr>
        <p:xfrm>
          <a:off x="441700" y="4242606"/>
          <a:ext cx="1592263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02960" imgH="507960" progId="Equation.DSMT4">
                  <p:embed/>
                </p:oleObj>
              </mc:Choice>
              <mc:Fallback>
                <p:oleObj name="Equation" r:id="rId10" imgW="1002960" imgH="5079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1760148E-6EA7-F5CD-1EFD-8D5D577ADB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00" y="4242606"/>
                        <a:ext cx="1592263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39510975-CFFA-297B-BF44-3BD8723154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1871369"/>
              </p:ext>
            </p:extLst>
          </p:nvPr>
        </p:nvGraphicFramePr>
        <p:xfrm>
          <a:off x="392512" y="5106069"/>
          <a:ext cx="1330325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838080" imgH="203040" progId="Equation.DSMT4">
                  <p:embed/>
                </p:oleObj>
              </mc:Choice>
              <mc:Fallback>
                <p:oleObj name="Equation" r:id="rId12" imgW="838080" imgH="20304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F1699F5-60AE-A3DB-FEA3-9F8F05E50E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512" y="5106069"/>
                        <a:ext cx="1330325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7ADBC80B-0D4E-D2A9-B523-CEDADCAE48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8790700"/>
              </p:ext>
            </p:extLst>
          </p:nvPr>
        </p:nvGraphicFramePr>
        <p:xfrm>
          <a:off x="461545" y="5477367"/>
          <a:ext cx="12700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799920" imgH="507960" progId="Equation.DSMT4">
                  <p:embed/>
                </p:oleObj>
              </mc:Choice>
              <mc:Fallback>
                <p:oleObj name="Equation" r:id="rId14" imgW="799920" imgH="50796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F1699F5-60AE-A3DB-FEA3-9F8F05E50E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545" y="5477367"/>
                        <a:ext cx="127000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699B488C-6335-20DE-47B7-4AA2BCCE73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2576277"/>
              </p:ext>
            </p:extLst>
          </p:nvPr>
        </p:nvGraphicFramePr>
        <p:xfrm>
          <a:off x="1182969" y="6332853"/>
          <a:ext cx="5048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317160" imgH="177480" progId="Equation.DSMT4">
                  <p:embed/>
                </p:oleObj>
              </mc:Choice>
              <mc:Fallback>
                <p:oleObj name="Equation" r:id="rId16" imgW="317160" imgH="17748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7ADBC80B-0D4E-D2A9-B523-CEDADCAE48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969" y="6332853"/>
                        <a:ext cx="504825" cy="28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392D7677-EF65-8FC7-D984-A016291F08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628540"/>
              </p:ext>
            </p:extLst>
          </p:nvPr>
        </p:nvGraphicFramePr>
        <p:xfrm>
          <a:off x="3137517" y="2353241"/>
          <a:ext cx="2239963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409400" imgH="203040" progId="Equation.DSMT4">
                  <p:embed/>
                </p:oleObj>
              </mc:Choice>
              <mc:Fallback>
                <p:oleObj name="Equation" r:id="rId18" imgW="1409400" imgH="2030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699B488C-6335-20DE-47B7-4AA2BCCE73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517" y="2353241"/>
                        <a:ext cx="2239963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" name="Group 35">
            <a:extLst>
              <a:ext uri="{FF2B5EF4-FFF2-40B4-BE49-F238E27FC236}">
                <a16:creationId xmlns:a16="http://schemas.microsoft.com/office/drawing/2014/main" id="{1A06CF85-8426-1AD6-714E-0E58A9FA1482}"/>
              </a:ext>
            </a:extLst>
          </p:cNvPr>
          <p:cNvGrpSpPr/>
          <p:nvPr/>
        </p:nvGrpSpPr>
        <p:grpSpPr>
          <a:xfrm>
            <a:off x="3227763" y="3028420"/>
            <a:ext cx="2500187" cy="242323"/>
            <a:chOff x="3227763" y="2866638"/>
            <a:chExt cx="2500187" cy="242323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1FC4FD4-0531-8FF2-8A16-56BBECA6B7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27763" y="2982930"/>
              <a:ext cx="2500187" cy="7556"/>
            </a:xfrm>
            <a:prstGeom prst="line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306F217-1C2D-7212-6C8E-8A0CA67895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99326" y="2866638"/>
              <a:ext cx="0" cy="24232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CA4A4DAF-AA5C-0DBA-CF1B-17124C95BF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630834"/>
              </p:ext>
            </p:extLst>
          </p:nvPr>
        </p:nvGraphicFramePr>
        <p:xfrm>
          <a:off x="5801307" y="3178252"/>
          <a:ext cx="141288" cy="24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88560" imgH="152280" progId="Equation.DSMT4">
                  <p:embed/>
                </p:oleObj>
              </mc:Choice>
              <mc:Fallback>
                <p:oleObj name="Equation" r:id="rId20" imgW="88560" imgH="15228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699B488C-6335-20DE-47B7-4AA2BCCE73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1307" y="3178252"/>
                        <a:ext cx="141288" cy="24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846DF937-8B2E-C309-EEEB-6D21072B6A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467657"/>
              </p:ext>
            </p:extLst>
          </p:nvPr>
        </p:nvGraphicFramePr>
        <p:xfrm>
          <a:off x="4306837" y="3305435"/>
          <a:ext cx="201613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26720" imgH="177480" progId="Equation.DSMT4">
                  <p:embed/>
                </p:oleObj>
              </mc:Choice>
              <mc:Fallback>
                <p:oleObj name="Equation" r:id="rId22" imgW="126720" imgH="17748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699B488C-6335-20DE-47B7-4AA2BCCE73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6837" y="3305435"/>
                        <a:ext cx="201613" cy="28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377E67E0-4675-7177-1A98-47B4CDE77B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914619"/>
              </p:ext>
            </p:extLst>
          </p:nvPr>
        </p:nvGraphicFramePr>
        <p:xfrm>
          <a:off x="5699814" y="2768726"/>
          <a:ext cx="523875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30120" imgH="203040" progId="Equation.DSMT4">
                  <p:embed/>
                </p:oleObj>
              </mc:Choice>
              <mc:Fallback>
                <p:oleObj name="Equation" r:id="rId24" imgW="330120" imgH="20304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1760148E-6EA7-F5CD-1EFD-8D5D577ADB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814" y="2768726"/>
                        <a:ext cx="523875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>
            <a:extLst>
              <a:ext uri="{FF2B5EF4-FFF2-40B4-BE49-F238E27FC236}">
                <a16:creationId xmlns:a16="http://schemas.microsoft.com/office/drawing/2014/main" id="{FF4E2234-60A0-8516-8CBE-D4F358A40A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93003"/>
              </p:ext>
            </p:extLst>
          </p:nvPr>
        </p:nvGraphicFramePr>
        <p:xfrm>
          <a:off x="4306836" y="2692550"/>
          <a:ext cx="201613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26720" imgH="177480" progId="Equation.DSMT4">
                  <p:embed/>
                </p:oleObj>
              </mc:Choice>
              <mc:Fallback>
                <p:oleObj name="Equation" r:id="rId22" imgW="126720" imgH="177480" progId="Equation.DSMT4">
                  <p:embed/>
                  <p:pic>
                    <p:nvPicPr>
                      <p:cNvPr id="38" name="Object 37">
                        <a:extLst>
                          <a:ext uri="{FF2B5EF4-FFF2-40B4-BE49-F238E27FC236}">
                            <a16:creationId xmlns:a16="http://schemas.microsoft.com/office/drawing/2014/main" id="{846DF937-8B2E-C309-EEEB-6D21072B6A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6836" y="2692550"/>
                        <a:ext cx="201613" cy="28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>
            <a:extLst>
              <a:ext uri="{FF2B5EF4-FFF2-40B4-BE49-F238E27FC236}">
                <a16:creationId xmlns:a16="http://schemas.microsoft.com/office/drawing/2014/main" id="{DED4B07F-17AB-F0AC-629A-81274AA6C3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2760259"/>
              </p:ext>
            </p:extLst>
          </p:nvPr>
        </p:nvGraphicFramePr>
        <p:xfrm>
          <a:off x="3676023" y="2701018"/>
          <a:ext cx="325397" cy="325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39680" imgH="139680" progId="Equation.DSMT4">
                  <p:embed/>
                </p:oleObj>
              </mc:Choice>
              <mc:Fallback>
                <p:oleObj name="Equation" r:id="rId26" imgW="139680" imgH="139680" progId="Equation.DSMT4">
                  <p:embed/>
                  <p:pic>
                    <p:nvPicPr>
                      <p:cNvPr id="40" name="Object 39">
                        <a:extLst>
                          <a:ext uri="{FF2B5EF4-FFF2-40B4-BE49-F238E27FC236}">
                            <a16:creationId xmlns:a16="http://schemas.microsoft.com/office/drawing/2014/main" id="{FF4E2234-60A0-8516-8CBE-D4F358A40A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023" y="2701018"/>
                        <a:ext cx="325397" cy="3253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>
            <a:extLst>
              <a:ext uri="{FF2B5EF4-FFF2-40B4-BE49-F238E27FC236}">
                <a16:creationId xmlns:a16="http://schemas.microsoft.com/office/drawing/2014/main" id="{7E148237-6F00-4036-D9C0-F00F7EDB11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0341948"/>
              </p:ext>
            </p:extLst>
          </p:nvPr>
        </p:nvGraphicFramePr>
        <p:xfrm>
          <a:off x="4870847" y="2768368"/>
          <a:ext cx="295275" cy="23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26720" imgH="101520" progId="Equation.DSMT4">
                  <p:embed/>
                </p:oleObj>
              </mc:Choice>
              <mc:Fallback>
                <p:oleObj name="Equation" r:id="rId28" imgW="126720" imgH="101520" progId="Equation.DSMT4">
                  <p:embed/>
                  <p:pic>
                    <p:nvPicPr>
                      <p:cNvPr id="41" name="Object 40">
                        <a:extLst>
                          <a:ext uri="{FF2B5EF4-FFF2-40B4-BE49-F238E27FC236}">
                            <a16:creationId xmlns:a16="http://schemas.microsoft.com/office/drawing/2014/main" id="{DED4B07F-17AB-F0AC-629A-81274AA6C3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0847" y="2768368"/>
                        <a:ext cx="295275" cy="236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14D40D9-F61B-82A2-21D5-C38EA2CFDE12}"/>
              </a:ext>
            </a:extLst>
          </p:cNvPr>
          <p:cNvCxnSpPr>
            <a:cxnSpLocks/>
          </p:cNvCxnSpPr>
          <p:nvPr/>
        </p:nvCxnSpPr>
        <p:spPr>
          <a:xfrm flipV="1">
            <a:off x="3636423" y="3248611"/>
            <a:ext cx="375967" cy="247013"/>
          </a:xfrm>
          <a:prstGeom prst="line">
            <a:avLst/>
          </a:prstGeom>
          <a:ln w="190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5A671F3-3D3C-3869-4DA2-1D1D091E4633}"/>
              </a:ext>
            </a:extLst>
          </p:cNvPr>
          <p:cNvCxnSpPr>
            <a:cxnSpLocks/>
          </p:cNvCxnSpPr>
          <p:nvPr/>
        </p:nvCxnSpPr>
        <p:spPr>
          <a:xfrm>
            <a:off x="4869750" y="3247458"/>
            <a:ext cx="370475" cy="205554"/>
          </a:xfrm>
          <a:prstGeom prst="line">
            <a:avLst/>
          </a:prstGeom>
          <a:ln w="190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hlinkClick r:id="rId30"/>
            <a:extLst>
              <a:ext uri="{FF2B5EF4-FFF2-40B4-BE49-F238E27FC236}">
                <a16:creationId xmlns:a16="http://schemas.microsoft.com/office/drawing/2014/main" id="{C7B58F52-2778-CC23-28A1-95E312F8324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757381" y="668764"/>
            <a:ext cx="5055010" cy="3197186"/>
          </a:xfrm>
          <a:prstGeom prst="rect">
            <a:avLst/>
          </a:prstGeom>
        </p:spPr>
      </p:pic>
      <p:graphicFrame>
        <p:nvGraphicFramePr>
          <p:cNvPr id="48" name="Object 47">
            <a:extLst>
              <a:ext uri="{FF2B5EF4-FFF2-40B4-BE49-F238E27FC236}">
                <a16:creationId xmlns:a16="http://schemas.microsoft.com/office/drawing/2014/main" id="{BA7110DC-9098-4644-C430-A9107FEFF3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407086"/>
              </p:ext>
            </p:extLst>
          </p:nvPr>
        </p:nvGraphicFramePr>
        <p:xfrm>
          <a:off x="3172924" y="3811793"/>
          <a:ext cx="38338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2412720" imgH="431640" progId="Equation.DSMT4">
                  <p:embed/>
                </p:oleObj>
              </mc:Choice>
              <mc:Fallback>
                <p:oleObj name="Equation" r:id="rId32" imgW="2412720" imgH="43164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392D7677-EF65-8FC7-D984-A016291F08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2924" y="3811793"/>
                        <a:ext cx="383381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2" name="Picture 51">
            <a:hlinkClick r:id="rId34"/>
            <a:extLst>
              <a:ext uri="{FF2B5EF4-FFF2-40B4-BE49-F238E27FC236}">
                <a16:creationId xmlns:a16="http://schemas.microsoft.com/office/drawing/2014/main" id="{3F49E5A5-693A-3CB5-EBB4-C6D70CF3D95E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869907" y="4113800"/>
            <a:ext cx="7014035" cy="251306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AFCC74B-3356-6142-A819-0FAB02195F8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641310" y="1018541"/>
            <a:ext cx="403076" cy="264519"/>
          </a:xfrm>
          <a:prstGeom prst="rect">
            <a:avLst/>
          </a:prstGeom>
        </p:spPr>
      </p:pic>
      <p:graphicFrame>
        <p:nvGraphicFramePr>
          <p:cNvPr id="55" name="Object 54">
            <a:extLst>
              <a:ext uri="{FF2B5EF4-FFF2-40B4-BE49-F238E27FC236}">
                <a16:creationId xmlns:a16="http://schemas.microsoft.com/office/drawing/2014/main" id="{3D3CC54F-54C9-441C-9D31-8F7BFC5EC4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7840773"/>
              </p:ext>
            </p:extLst>
          </p:nvPr>
        </p:nvGraphicFramePr>
        <p:xfrm>
          <a:off x="10798258" y="3682260"/>
          <a:ext cx="440171" cy="29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7" imgW="304560" imgH="203040" progId="Equation.DSMT4">
                  <p:embed/>
                </p:oleObj>
              </mc:Choice>
              <mc:Fallback>
                <p:oleObj name="Equation" r:id="rId37" imgW="304560" imgH="20304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DA30B92C-3673-303C-BEE9-4B35E7533F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8258" y="3682260"/>
                        <a:ext cx="440171" cy="292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935EA684-7538-DFD8-6866-72A684C455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0167995"/>
              </p:ext>
            </p:extLst>
          </p:nvPr>
        </p:nvGraphicFramePr>
        <p:xfrm>
          <a:off x="10666161" y="5394037"/>
          <a:ext cx="421409" cy="294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9" imgW="291960" imgH="203040" progId="Equation.DSMT4">
                  <p:embed/>
                </p:oleObj>
              </mc:Choice>
              <mc:Fallback>
                <p:oleObj name="Equation" r:id="rId39" imgW="291960" imgH="20304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E726D150-635B-BB78-ED73-3B363830B8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6161" y="5394037"/>
                        <a:ext cx="421409" cy="2944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3A03C56A-6C18-80C4-B3AF-AC1353286A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5384563"/>
              </p:ext>
            </p:extLst>
          </p:nvPr>
        </p:nvGraphicFramePr>
        <p:xfrm>
          <a:off x="8314604" y="4268975"/>
          <a:ext cx="453231" cy="468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1" imgW="419040" imgH="431640" progId="Equation.DSMT4">
                  <p:embed/>
                </p:oleObj>
              </mc:Choice>
              <mc:Fallback>
                <p:oleObj name="Equation" r:id="rId41" imgW="419040" imgH="43164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935EA684-7538-DFD8-6866-72A684C455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4604" y="4268975"/>
                        <a:ext cx="453231" cy="4687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EB79F44B-60FD-4D64-0478-8062A55E5C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322865"/>
              </p:ext>
            </p:extLst>
          </p:nvPr>
        </p:nvGraphicFramePr>
        <p:xfrm>
          <a:off x="8232847" y="2373340"/>
          <a:ext cx="534988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3" imgW="495000" imgH="253800" progId="Equation.DSMT4">
                  <p:embed/>
                </p:oleObj>
              </mc:Choice>
              <mc:Fallback>
                <p:oleObj name="Equation" r:id="rId43" imgW="495000" imgH="253800" progId="Equation.DSMT4">
                  <p:embed/>
                  <p:pic>
                    <p:nvPicPr>
                      <p:cNvPr id="57" name="Object 56">
                        <a:extLst>
                          <a:ext uri="{FF2B5EF4-FFF2-40B4-BE49-F238E27FC236}">
                            <a16:creationId xmlns:a16="http://schemas.microsoft.com/office/drawing/2014/main" id="{3A03C56A-6C18-80C4-B3AF-AC1353286A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2847" y="2373340"/>
                        <a:ext cx="534988" cy="27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313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EA20C4F7-5F0E-AD44-068D-7CC3C8937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3" y="562295"/>
            <a:ext cx="3186545" cy="33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BB9E3F68-DB50-C38B-FA77-0B4D509EA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987650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ADB9A9E-9081-A3CA-A473-79C987CFB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EF91626-A6D8-CAEB-CB87-19F8B72AEC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5246018"/>
              </p:ext>
            </p:extLst>
          </p:nvPr>
        </p:nvGraphicFramePr>
        <p:xfrm>
          <a:off x="298450" y="1333500"/>
          <a:ext cx="2319338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60160" imgH="533160" progId="Equation.DSMT4">
                  <p:embed/>
                </p:oleObj>
              </mc:Choice>
              <mc:Fallback>
                <p:oleObj name="Equation" r:id="rId4" imgW="1460160" imgH="5331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428A3EF-C7D4-170B-FF24-CE4D0F6233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" y="1333500"/>
                        <a:ext cx="2319338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0C6D176-039F-1FAF-A391-CF1DA20235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870665"/>
              </p:ext>
            </p:extLst>
          </p:nvPr>
        </p:nvGraphicFramePr>
        <p:xfrm>
          <a:off x="470856" y="2306497"/>
          <a:ext cx="98742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2080" imgH="393480" progId="Equation.DSMT4">
                  <p:embed/>
                </p:oleObj>
              </mc:Choice>
              <mc:Fallback>
                <p:oleObj name="Equation" r:id="rId6" imgW="622080" imgH="393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CEF91626-A6D8-CAEB-CB87-19F8B72AEC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856" y="2306497"/>
                        <a:ext cx="987425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2EEBBD1-1FEC-0F0A-0F69-4CC878499E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900098"/>
              </p:ext>
            </p:extLst>
          </p:nvPr>
        </p:nvGraphicFramePr>
        <p:xfrm>
          <a:off x="1454484" y="2313075"/>
          <a:ext cx="665162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19040" imgH="419040" progId="Equation.DSMT4">
                  <p:embed/>
                </p:oleObj>
              </mc:Choice>
              <mc:Fallback>
                <p:oleObj name="Equation" r:id="rId8" imgW="419040" imgH="41904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E0C6D176-039F-1FAF-A391-CF1DA20235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4484" y="2313075"/>
                        <a:ext cx="665162" cy="66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9344A649-7031-4A28-03FD-A9BDCEC63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827932"/>
              </p:ext>
            </p:extLst>
          </p:nvPr>
        </p:nvGraphicFramePr>
        <p:xfrm>
          <a:off x="470856" y="3045461"/>
          <a:ext cx="1189037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49160" imgH="393480" progId="Equation.DSMT4">
                  <p:embed/>
                </p:oleObj>
              </mc:Choice>
              <mc:Fallback>
                <p:oleObj name="Equation" r:id="rId10" imgW="749160" imgH="3934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E0C6D176-039F-1FAF-A391-CF1DA20235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856" y="3045461"/>
                        <a:ext cx="1189037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EB0D1DA5-FB67-98BF-6EDA-B8A7E9582E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9322679"/>
              </p:ext>
            </p:extLst>
          </p:nvPr>
        </p:nvGraphicFramePr>
        <p:xfrm>
          <a:off x="470856" y="3738160"/>
          <a:ext cx="1108075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98400" imgH="419040" progId="Equation.DSMT4">
                  <p:embed/>
                </p:oleObj>
              </mc:Choice>
              <mc:Fallback>
                <p:oleObj name="Equation" r:id="rId12" imgW="698400" imgH="41904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9344A649-7031-4A28-03FD-A9BDCEC638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856" y="3738160"/>
                        <a:ext cx="1108075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CC6D187D-DDFD-0CBE-B14A-38715AAA6D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012153"/>
              </p:ext>
            </p:extLst>
          </p:nvPr>
        </p:nvGraphicFramePr>
        <p:xfrm>
          <a:off x="290513" y="4557713"/>
          <a:ext cx="2259012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422360" imgH="977760" progId="Equation.DSMT4">
                  <p:embed/>
                </p:oleObj>
              </mc:Choice>
              <mc:Fallback>
                <p:oleObj name="Equation" r:id="rId14" imgW="1422360" imgH="9777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CEF91626-A6D8-CAEB-CB87-19F8B72AEC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13" y="4557713"/>
                        <a:ext cx="2259012" cy="155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838CDE-26FD-247E-6C6A-9E5039D74707}"/>
              </a:ext>
            </a:extLst>
          </p:cNvPr>
          <p:cNvCxnSpPr>
            <a:cxnSpLocks/>
          </p:cNvCxnSpPr>
          <p:nvPr/>
        </p:nvCxnSpPr>
        <p:spPr>
          <a:xfrm flipV="1">
            <a:off x="3166829" y="1413748"/>
            <a:ext cx="0" cy="495034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BCEDE101-E635-D21D-F885-FF3A9B337D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766368"/>
              </p:ext>
            </p:extLst>
          </p:nvPr>
        </p:nvGraphicFramePr>
        <p:xfrm>
          <a:off x="3381375" y="1295400"/>
          <a:ext cx="1816100" cy="135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143000" imgH="850680" progId="Equation.DSMT4">
                  <p:embed/>
                </p:oleObj>
              </mc:Choice>
              <mc:Fallback>
                <p:oleObj name="Equation" r:id="rId16" imgW="1143000" imgH="8506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C6D187D-DDFD-0CBE-B14A-38715AAA6D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75" y="1295400"/>
                        <a:ext cx="1816100" cy="1350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8348D194-2764-7467-955E-FB836DBA8D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591505"/>
              </p:ext>
            </p:extLst>
          </p:nvPr>
        </p:nvGraphicFramePr>
        <p:xfrm>
          <a:off x="3338513" y="2843213"/>
          <a:ext cx="2300287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447560" imgH="647640" progId="Equation.DSMT4">
                  <p:embed/>
                </p:oleObj>
              </mc:Choice>
              <mc:Fallback>
                <p:oleObj name="Equation" r:id="rId18" imgW="1447560" imgH="647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BCEDE101-E635-D21D-F885-FF3A9B337D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8513" y="2843213"/>
                        <a:ext cx="2300287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547F3DAD-427D-63C0-EC2E-C819E6D815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194821"/>
              </p:ext>
            </p:extLst>
          </p:nvPr>
        </p:nvGraphicFramePr>
        <p:xfrm>
          <a:off x="3325813" y="4024313"/>
          <a:ext cx="2443162" cy="10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536480" imgH="672840" progId="Equation.DSMT4">
                  <p:embed/>
                </p:oleObj>
              </mc:Choice>
              <mc:Fallback>
                <p:oleObj name="Equation" r:id="rId20" imgW="1536480" imgH="6728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8348D194-2764-7467-955E-FB836DBA8D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3" y="4024313"/>
                        <a:ext cx="2443162" cy="1068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C5DD02B5-2543-0216-6375-D99453ADF9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802270"/>
              </p:ext>
            </p:extLst>
          </p:nvPr>
        </p:nvGraphicFramePr>
        <p:xfrm>
          <a:off x="3370263" y="5335588"/>
          <a:ext cx="1897062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193760" imgH="647640" progId="Equation.DSMT4">
                  <p:embed/>
                </p:oleObj>
              </mc:Choice>
              <mc:Fallback>
                <p:oleObj name="Equation" r:id="rId22" imgW="1193760" imgH="64764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547F3DAD-427D-63C0-EC2E-C819E6D815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263" y="5335588"/>
                        <a:ext cx="1897062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AF3E9C6-4326-DBDE-432F-8C627FC34CB8}"/>
              </a:ext>
            </a:extLst>
          </p:cNvPr>
          <p:cNvCxnSpPr>
            <a:cxnSpLocks/>
          </p:cNvCxnSpPr>
          <p:nvPr/>
        </p:nvCxnSpPr>
        <p:spPr>
          <a:xfrm flipV="1">
            <a:off x="6016381" y="282872"/>
            <a:ext cx="0" cy="608122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399391E0-A3A5-A5BE-7AF9-56F0886842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615909"/>
              </p:ext>
            </p:extLst>
          </p:nvPr>
        </p:nvGraphicFramePr>
        <p:xfrm>
          <a:off x="6205538" y="203200"/>
          <a:ext cx="2300287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447560" imgH="647640" progId="Equation.DSMT4">
                  <p:embed/>
                </p:oleObj>
              </mc:Choice>
              <mc:Fallback>
                <p:oleObj name="Equation" r:id="rId24" imgW="1447560" imgH="6476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C5DD02B5-2543-0216-6375-D99453ADF9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538" y="203200"/>
                        <a:ext cx="2300287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ED180113-0BCC-74CC-664C-36B3CC1FD4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7001803"/>
              </p:ext>
            </p:extLst>
          </p:nvPr>
        </p:nvGraphicFramePr>
        <p:xfrm>
          <a:off x="6207125" y="1374775"/>
          <a:ext cx="2139950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346040" imgH="583920" progId="Equation.DSMT4">
                  <p:embed/>
                </p:oleObj>
              </mc:Choice>
              <mc:Fallback>
                <p:oleObj name="Equation" r:id="rId26" imgW="1346040" imgH="58392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399391E0-A3A5-A5BE-7AF9-56F0886842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7125" y="1374775"/>
                        <a:ext cx="2139950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402C2793-4D33-8313-3BAA-8617771A85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2670157"/>
              </p:ext>
            </p:extLst>
          </p:nvPr>
        </p:nvGraphicFramePr>
        <p:xfrm>
          <a:off x="6265863" y="2395538"/>
          <a:ext cx="1917700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206360" imgH="583920" progId="Equation.DSMT4">
                  <p:embed/>
                </p:oleObj>
              </mc:Choice>
              <mc:Fallback>
                <p:oleObj name="Equation" r:id="rId28" imgW="1206360" imgH="58392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ED180113-0BCC-74CC-664C-36B3CC1FD4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5863" y="2395538"/>
                        <a:ext cx="1917700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142D18BC-BC24-E910-9676-C64DE45DDA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6302750"/>
              </p:ext>
            </p:extLst>
          </p:nvPr>
        </p:nvGraphicFramePr>
        <p:xfrm>
          <a:off x="6289675" y="3382963"/>
          <a:ext cx="1716088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1079280" imgH="469800" progId="Equation.DSMT4">
                  <p:embed/>
                </p:oleObj>
              </mc:Choice>
              <mc:Fallback>
                <p:oleObj name="Equation" r:id="rId30" imgW="1079280" imgH="46980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402C2793-4D33-8313-3BAA-8617771A85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9675" y="3382963"/>
                        <a:ext cx="1716088" cy="747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24">
            <a:hlinkClick r:id="rId32"/>
            <a:extLst>
              <a:ext uri="{FF2B5EF4-FFF2-40B4-BE49-F238E27FC236}">
                <a16:creationId xmlns:a16="http://schemas.microsoft.com/office/drawing/2014/main" id="{14C58E7D-FEB1-4448-F8DE-31C1B37064C8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344740" y="3358198"/>
            <a:ext cx="3474182" cy="31395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5835C-2683-669A-771D-3B93FA79262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881177" y="3696294"/>
            <a:ext cx="593371" cy="22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59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32EC06D7-2A8C-0F04-7A60-47F143D21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987650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6A750038-AFE6-1CFA-9C8D-921E4FE77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F6781A-101D-8C9B-DDD6-32F9EAE01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534302"/>
            <a:ext cx="4433455" cy="36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5E6D98A-9041-72FF-C2F2-801BF61C4E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372630"/>
              </p:ext>
            </p:extLst>
          </p:nvPr>
        </p:nvGraphicFramePr>
        <p:xfrm>
          <a:off x="324737" y="1399238"/>
          <a:ext cx="165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1120" imgH="279360" progId="Equation.DSMT4">
                  <p:embed/>
                </p:oleObj>
              </mc:Choice>
              <mc:Fallback>
                <p:oleObj name="Equation" r:id="rId4" imgW="1041120" imgH="27936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01AEE84D-E7E4-9F36-A97E-37E6AD5016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737" y="1399238"/>
                        <a:ext cx="165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145C5BA-77E4-2C27-4D80-7DDDE98596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309086"/>
              </p:ext>
            </p:extLst>
          </p:nvPr>
        </p:nvGraphicFramePr>
        <p:xfrm>
          <a:off x="389893" y="2010798"/>
          <a:ext cx="2136775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46040" imgH="711000" progId="Equation.DSMT4">
                  <p:embed/>
                </p:oleObj>
              </mc:Choice>
              <mc:Fallback>
                <p:oleObj name="Equation" r:id="rId6" imgW="1346040" imgH="7110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428A3EF-C7D4-170B-FF24-CE4D0F6233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3" y="2010798"/>
                        <a:ext cx="2136775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F62A6C9-025C-26CF-741B-E3C6880670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2748075"/>
              </p:ext>
            </p:extLst>
          </p:nvPr>
        </p:nvGraphicFramePr>
        <p:xfrm>
          <a:off x="435862" y="3210866"/>
          <a:ext cx="14287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01440" imgH="253800" progId="Equation.DSMT4">
                  <p:embed/>
                </p:oleObj>
              </mc:Choice>
              <mc:Fallback>
                <p:oleObj name="Equation" r:id="rId8" imgW="901440" imgH="253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25E6D98A-9041-72FF-C2F2-801BF61C4E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862" y="3210866"/>
                        <a:ext cx="1428750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CA78D38-16AB-BFCB-E99D-7B309683C1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8563388"/>
              </p:ext>
            </p:extLst>
          </p:nvPr>
        </p:nvGraphicFramePr>
        <p:xfrm>
          <a:off x="341313" y="3687763"/>
          <a:ext cx="1871662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80800" imgH="291960" progId="Equation.DSMT4">
                  <p:embed/>
                </p:oleObj>
              </mc:Choice>
              <mc:Fallback>
                <p:oleObj name="Equation" r:id="rId10" imgW="1180800" imgH="29196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F62A6C9-025C-26CF-741B-E3C6880670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313" y="3687763"/>
                        <a:ext cx="1871662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6496B70D-EB8B-AD19-4241-F86B1CC7CA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784213"/>
              </p:ext>
            </p:extLst>
          </p:nvPr>
        </p:nvGraphicFramePr>
        <p:xfrm>
          <a:off x="2178136" y="3683950"/>
          <a:ext cx="1087437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85800" imgH="253800" progId="Equation.DSMT4">
                  <p:embed/>
                </p:oleObj>
              </mc:Choice>
              <mc:Fallback>
                <p:oleObj name="Equation" r:id="rId12" imgW="685800" imgH="2538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7CA78D38-16AB-BFCB-E99D-7B309683C1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8136" y="3683950"/>
                        <a:ext cx="1087437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76F91CAC-E3D5-1AA3-4657-0EA054A34A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526160"/>
              </p:ext>
            </p:extLst>
          </p:nvPr>
        </p:nvGraphicFramePr>
        <p:xfrm>
          <a:off x="350103" y="4224985"/>
          <a:ext cx="2317750" cy="112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460160" imgH="711000" progId="Equation.DSMT4">
                  <p:embed/>
                </p:oleObj>
              </mc:Choice>
              <mc:Fallback>
                <p:oleObj name="Equation" r:id="rId14" imgW="1460160" imgH="7110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145C5BA-77E4-2C27-4D80-7DDDE98596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103" y="4224985"/>
                        <a:ext cx="2317750" cy="112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3CA08E9F-BFC6-2935-3AF4-BCF8EF087C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8936649"/>
              </p:ext>
            </p:extLst>
          </p:nvPr>
        </p:nvGraphicFramePr>
        <p:xfrm>
          <a:off x="2191292" y="3210008"/>
          <a:ext cx="147002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927000" imgH="253800" progId="Equation.DSMT4">
                  <p:embed/>
                </p:oleObj>
              </mc:Choice>
              <mc:Fallback>
                <p:oleObj name="Equation" r:id="rId16" imgW="927000" imgH="2538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F62A6C9-025C-26CF-741B-E3C6880670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1292" y="3210008"/>
                        <a:ext cx="147002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600B2820-CA60-9DD8-C2DD-54656DA99D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149278"/>
              </p:ext>
            </p:extLst>
          </p:nvPr>
        </p:nvGraphicFramePr>
        <p:xfrm>
          <a:off x="2657220" y="4586935"/>
          <a:ext cx="1106487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698400" imgH="253800" progId="Equation.DSMT4">
                  <p:embed/>
                </p:oleObj>
              </mc:Choice>
              <mc:Fallback>
                <p:oleObj name="Equation" r:id="rId18" imgW="698400" imgH="2538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3CA08E9F-BFC6-2935-3AF4-BCF8EF087C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7220" y="4586935"/>
                        <a:ext cx="1106487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16C467ED-57D5-45B0-6E8B-E6A865111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0158437"/>
              </p:ext>
            </p:extLst>
          </p:nvPr>
        </p:nvGraphicFramePr>
        <p:xfrm>
          <a:off x="310415" y="5498230"/>
          <a:ext cx="23971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511280" imgH="266400" progId="Equation.DSMT4">
                  <p:embed/>
                </p:oleObj>
              </mc:Choice>
              <mc:Fallback>
                <p:oleObj name="Equation" r:id="rId20" imgW="1511280" imgH="2664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76F91CAC-E3D5-1AA3-4657-0EA054A34A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415" y="5498230"/>
                        <a:ext cx="2397125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8F35FABA-4763-1CDC-80D0-3E191FA009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735075"/>
              </p:ext>
            </p:extLst>
          </p:nvPr>
        </p:nvGraphicFramePr>
        <p:xfrm>
          <a:off x="2681009" y="5484929"/>
          <a:ext cx="684213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431640" imgH="215640" progId="Equation.DSMT4">
                  <p:embed/>
                </p:oleObj>
              </mc:Choice>
              <mc:Fallback>
                <p:oleObj name="Equation" r:id="rId22" imgW="431640" imgH="2156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16C467ED-57D5-45B0-6E8B-E6A8651118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1009" y="5484929"/>
                        <a:ext cx="684213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FB9852-3173-235D-7CD9-6778454CA54C}"/>
              </a:ext>
            </a:extLst>
          </p:cNvPr>
          <p:cNvCxnSpPr>
            <a:cxnSpLocks/>
          </p:cNvCxnSpPr>
          <p:nvPr/>
        </p:nvCxnSpPr>
        <p:spPr>
          <a:xfrm flipV="1">
            <a:off x="4680917" y="1082824"/>
            <a:ext cx="0" cy="539723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76EE2DEA-1DF9-A68B-3A86-B9B2E24C56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633831"/>
              </p:ext>
            </p:extLst>
          </p:nvPr>
        </p:nvGraphicFramePr>
        <p:xfrm>
          <a:off x="5509247" y="1082824"/>
          <a:ext cx="18542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168200" imgH="495000" progId="Equation.DSMT4">
                  <p:embed/>
                </p:oleObj>
              </mc:Choice>
              <mc:Fallback>
                <p:oleObj name="Equation" r:id="rId24" imgW="1168200" imgH="4950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145C5BA-77E4-2C27-4D80-7DDDE98596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9247" y="1082824"/>
                        <a:ext cx="1854200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358AA502-9143-0F6B-F1E1-AEA0243A85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592989"/>
              </p:ext>
            </p:extLst>
          </p:nvPr>
        </p:nvGraphicFramePr>
        <p:xfrm>
          <a:off x="5509247" y="1931940"/>
          <a:ext cx="1855787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168200" imgH="609480" progId="Equation.DSMT4">
                  <p:embed/>
                </p:oleObj>
              </mc:Choice>
              <mc:Fallback>
                <p:oleObj name="Equation" r:id="rId26" imgW="1168200" imgH="60948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76EE2DEA-1DF9-A68B-3A86-B9B2E24C56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9247" y="1931940"/>
                        <a:ext cx="1855787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7A576178-54A6-077A-D35C-39829A518F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0255027"/>
              </p:ext>
            </p:extLst>
          </p:nvPr>
        </p:nvGraphicFramePr>
        <p:xfrm>
          <a:off x="5564011" y="2921432"/>
          <a:ext cx="17954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130040" imgH="545760" progId="Equation.DSMT4">
                  <p:embed/>
                </p:oleObj>
              </mc:Choice>
              <mc:Fallback>
                <p:oleObj name="Equation" r:id="rId28" imgW="1130040" imgH="54576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358AA502-9143-0F6B-F1E1-AEA0243A85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4011" y="2921432"/>
                        <a:ext cx="179546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FA58717D-F527-26A3-1F05-53C67D62E4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1348148"/>
              </p:ext>
            </p:extLst>
          </p:nvPr>
        </p:nvGraphicFramePr>
        <p:xfrm>
          <a:off x="5509247" y="3799924"/>
          <a:ext cx="22193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1396800" imgH="545760" progId="Equation.DSMT4">
                  <p:embed/>
                </p:oleObj>
              </mc:Choice>
              <mc:Fallback>
                <p:oleObj name="Equation" r:id="rId30" imgW="1396800" imgH="54576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7A576178-54A6-077A-D35C-39829A518F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9247" y="3799924"/>
                        <a:ext cx="2219325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555A0A38-DB17-BF49-2CCA-0152832FF6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1914445"/>
              </p:ext>
            </p:extLst>
          </p:nvPr>
        </p:nvGraphicFramePr>
        <p:xfrm>
          <a:off x="5508051" y="4664091"/>
          <a:ext cx="22987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1447560" imgH="545760" progId="Equation.DSMT4">
                  <p:embed/>
                </p:oleObj>
              </mc:Choice>
              <mc:Fallback>
                <p:oleObj name="Equation" r:id="rId32" imgW="1447560" imgH="54576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FA58717D-F527-26A3-1F05-53C67D62E4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051" y="4664091"/>
                        <a:ext cx="22987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514500D1-ADE7-FCB7-0D9F-48B58BB7E2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0687859"/>
              </p:ext>
            </p:extLst>
          </p:nvPr>
        </p:nvGraphicFramePr>
        <p:xfrm>
          <a:off x="5508051" y="5554931"/>
          <a:ext cx="1754187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1104840" imgH="507960" progId="Equation.DSMT4">
                  <p:embed/>
                </p:oleObj>
              </mc:Choice>
              <mc:Fallback>
                <p:oleObj name="Equation" r:id="rId34" imgW="1104840" imgH="50796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555A0A38-DB17-BF49-2CCA-0152832FF6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051" y="5554931"/>
                        <a:ext cx="1754187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2023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C8C5C-E6A8-159C-9073-E6340E4F6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A1B9B8-DF28-E9A1-7A8D-3A96911A013E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886AFB09-FCDF-0791-4B7F-2EABDF80F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3CED81D-10F2-6B23-3FE1-11BB28441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16" y="537633"/>
            <a:ext cx="8680464" cy="3045972"/>
          </a:xfrm>
          <a:prstGeom prst="rect">
            <a:avLst/>
          </a:prstGeom>
        </p:spPr>
      </p:pic>
      <p:sp>
        <p:nvSpPr>
          <p:cNvPr id="25" name="Rectangle 11">
            <a:extLst>
              <a:ext uri="{FF2B5EF4-FFF2-40B4-BE49-F238E27FC236}">
                <a16:creationId xmlns:a16="http://schemas.microsoft.com/office/drawing/2014/main" id="{6697E18A-7C6D-9458-37AD-340464E3B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014" y="1053664"/>
            <a:ext cx="2771303" cy="55177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8993000B-3721-FD55-7E63-DC459DD46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014" y="1655023"/>
            <a:ext cx="4430074" cy="55177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798FDF4B-3D43-5F78-96B9-A5A531A94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81" y="2102209"/>
            <a:ext cx="6794077" cy="55177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D3416F73-74B6-93B9-CAA4-A0A6B0B6E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81" y="2776833"/>
            <a:ext cx="9057054" cy="72672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D0E95EB-9938-6092-91C4-29376E76B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99" y="4104765"/>
            <a:ext cx="5375843" cy="2609543"/>
          </a:xfrm>
          <a:prstGeom prst="rect">
            <a:avLst/>
          </a:prstGeom>
        </p:spPr>
      </p:pic>
      <p:sp>
        <p:nvSpPr>
          <p:cNvPr id="31" name="Rectangle 11">
            <a:extLst>
              <a:ext uri="{FF2B5EF4-FFF2-40B4-BE49-F238E27FC236}">
                <a16:creationId xmlns:a16="http://schemas.microsoft.com/office/drawing/2014/main" id="{F2C19ED3-D381-33C9-8D12-1A01E90E3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916" y="4566012"/>
            <a:ext cx="652798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BC4ED5CF-EBC0-6261-3EFA-B0998B145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428" y="4566011"/>
            <a:ext cx="923156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3" name="Rectangle 11">
            <a:extLst>
              <a:ext uri="{FF2B5EF4-FFF2-40B4-BE49-F238E27FC236}">
                <a16:creationId xmlns:a16="http://schemas.microsoft.com/office/drawing/2014/main" id="{CFAA0B54-509B-40A0-3E97-BE62F3BC3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4584" y="4566011"/>
            <a:ext cx="1631448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4" name="Rectangle 11">
            <a:extLst>
              <a:ext uri="{FF2B5EF4-FFF2-40B4-BE49-F238E27FC236}">
                <a16:creationId xmlns:a16="http://schemas.microsoft.com/office/drawing/2014/main" id="{3D31865A-4881-E242-382D-3B5BCC91B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6031" y="4587493"/>
            <a:ext cx="1118331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5" name="Rectangle 11">
            <a:extLst>
              <a:ext uri="{FF2B5EF4-FFF2-40B4-BE49-F238E27FC236}">
                <a16:creationId xmlns:a16="http://schemas.microsoft.com/office/drawing/2014/main" id="{059ED1C0-9567-3B9D-4045-022980E1D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630" y="5057640"/>
            <a:ext cx="652798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6" name="Rectangle 11">
            <a:extLst>
              <a:ext uri="{FF2B5EF4-FFF2-40B4-BE49-F238E27FC236}">
                <a16:creationId xmlns:a16="http://schemas.microsoft.com/office/drawing/2014/main" id="{D54D76EF-77CF-09D7-6174-C6A7F3B4F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428" y="5190807"/>
            <a:ext cx="1041568" cy="32781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7" name="Rectangle 11">
            <a:extLst>
              <a:ext uri="{FF2B5EF4-FFF2-40B4-BE49-F238E27FC236}">
                <a16:creationId xmlns:a16="http://schemas.microsoft.com/office/drawing/2014/main" id="{851B3736-95FE-B1B1-7A45-23F7E32E5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3267" y="5238828"/>
            <a:ext cx="1041568" cy="32781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8" name="Rectangle 11">
            <a:extLst>
              <a:ext uri="{FF2B5EF4-FFF2-40B4-BE49-F238E27FC236}">
                <a16:creationId xmlns:a16="http://schemas.microsoft.com/office/drawing/2014/main" id="{9D2AC9D0-3DBC-BEBF-C56F-FFDE677C2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630" y="5634263"/>
            <a:ext cx="652798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9" name="Rectangle 11">
            <a:extLst>
              <a:ext uri="{FF2B5EF4-FFF2-40B4-BE49-F238E27FC236}">
                <a16:creationId xmlns:a16="http://schemas.microsoft.com/office/drawing/2014/main" id="{B7A80A0B-1994-8172-5881-3F422B8E6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428" y="5692659"/>
            <a:ext cx="1133666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0" name="Rectangle 11">
            <a:extLst>
              <a:ext uri="{FF2B5EF4-FFF2-40B4-BE49-F238E27FC236}">
                <a16:creationId xmlns:a16="http://schemas.microsoft.com/office/drawing/2014/main" id="{CA586C9C-A558-0B02-EEE4-73D2F875B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1938" y="5693662"/>
            <a:ext cx="559164" cy="32781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id="{3AFB079D-080D-D94F-7C64-68FBA8741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0308" y="6350369"/>
            <a:ext cx="2749778" cy="32781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028B9F27-8468-FBF9-5E2F-C5054DDD1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56" y="3496590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5AE5C24-6C89-348D-D190-9B7D5F7BAD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16" y="3821718"/>
            <a:ext cx="2394306" cy="30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93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 animBg="1"/>
      <p:bldP spid="26" grpId="0" animBg="1"/>
      <p:bldP spid="27" grpId="0" animBg="1"/>
      <p:bldP spid="28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8BA7A-6EC2-AB1D-2FEE-22DF8F769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03A42E-6B49-6B55-498B-C73AFF193E4A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1774B5D7-BF7B-5432-58DE-5F135F274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874D956-B95D-47D6-F970-15590A9BB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16" y="537633"/>
            <a:ext cx="8680464" cy="3045972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5E1B0D90-F471-6C76-D04C-C8C842DF2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56" y="3490012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2D7D34-C5C6-F6F4-87DE-71A6ABC6F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83" y="4103597"/>
            <a:ext cx="7137053" cy="2535775"/>
          </a:xfrm>
          <a:prstGeom prst="rect">
            <a:avLst/>
          </a:prstGeom>
        </p:spPr>
      </p:pic>
      <p:sp>
        <p:nvSpPr>
          <p:cNvPr id="32" name="Rectangle 11">
            <a:extLst>
              <a:ext uri="{FF2B5EF4-FFF2-40B4-BE49-F238E27FC236}">
                <a16:creationId xmlns:a16="http://schemas.microsoft.com/office/drawing/2014/main" id="{076AA6C4-725A-4FF1-141A-45BC3D343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582" y="4580626"/>
            <a:ext cx="756755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34C234DB-BD9B-76F2-7CF2-AFFA204C0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337" y="4574784"/>
            <a:ext cx="1414834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1222A6F6-9747-6CA9-B49D-A68136ED7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6508" y="4587940"/>
            <a:ext cx="2207060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5C19755-49C5-F59A-2810-8EE411F8C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7433" y="4587939"/>
            <a:ext cx="2861604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B7F0215D-B760-688D-DF04-EDADCD8FB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656" y="5155076"/>
            <a:ext cx="756755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09ABE8CA-224A-8ADB-792F-F6C166B5B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337" y="5149234"/>
            <a:ext cx="1217482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52311D-78B7-EB0B-0702-A9C44892D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9819" y="5180841"/>
            <a:ext cx="1217482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40CA706A-5B00-9EFA-3887-90DA27154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388" y="5652056"/>
            <a:ext cx="662949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7E2A46CB-3B17-B413-A754-BAB86D539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411" y="5652055"/>
            <a:ext cx="756755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76AB8A3C-5460-90E3-CC6C-9D7D2D37C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240" y="5693698"/>
            <a:ext cx="756755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0DC895DD-3729-A317-D926-51AC0B0B5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7796" y="6206557"/>
            <a:ext cx="2910967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DE0F342-22CE-DC43-7AF1-3CC92FB84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16" y="3821718"/>
            <a:ext cx="2394306" cy="3070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8E4E16-624E-0829-50FA-344D51E3D6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398" y="4067947"/>
            <a:ext cx="3360711" cy="40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1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B05A3314-CC66-6B5E-9818-484FC1925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213799"/>
            <a:ext cx="86868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749B8D87-1294-2DC7-839F-3CB965D7A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975799"/>
            <a:ext cx="86868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4B9FD6D-CFDF-6280-794C-F8AD4B693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770" y="3565012"/>
            <a:ext cx="28956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8C19E84E-8225-4706-AD96-9D2D08D5C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370" y="1432999"/>
            <a:ext cx="685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866BBA-0926-5FCC-58A7-71B23D515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6170" y="1432999"/>
            <a:ext cx="2819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15106276-0EF0-90C5-538A-CDD175FF2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5570" y="1356799"/>
            <a:ext cx="685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DB4AB53-09BF-ACA6-065D-575CB15C3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7970" y="2347399"/>
            <a:ext cx="11430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2FADD4A7-109B-DAEA-DD8B-152C81D8B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970" y="2042599"/>
            <a:ext cx="7328824" cy="3032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6E030B00-A3C0-7654-8ACD-04AFFF775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9370" y="2880799"/>
            <a:ext cx="609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6E8E42-687D-9883-A60E-04F27EBF7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8970" y="2728399"/>
            <a:ext cx="16002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F29730-273A-96C3-14D9-9E8E6C342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9170" y="2728399"/>
            <a:ext cx="12954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070C1F-79A2-04D5-686A-A02BF34B3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8060" y="2803012"/>
            <a:ext cx="12954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88FFB6-9C3F-0370-E59C-6E12B24B3E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144" y="212212"/>
            <a:ext cx="1321823" cy="346953"/>
          </a:xfrm>
          <a:prstGeom prst="rect">
            <a:avLst/>
          </a:prstGeom>
        </p:spPr>
      </p:pic>
      <p:sp>
        <p:nvSpPr>
          <p:cNvPr id="16" name="Text Box 2">
            <a:extLst>
              <a:ext uri="{FF2B5EF4-FFF2-40B4-BE49-F238E27FC236}">
                <a16:creationId xmlns:a16="http://schemas.microsoft.com/office/drawing/2014/main" id="{51010F7C-C388-3CD0-A4ED-EDD242018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484" y="130093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691F55-8C30-BA54-6C79-63E5F62C2FE5}"/>
              </a:ext>
            </a:extLst>
          </p:cNvPr>
          <p:cNvSpPr txBox="1"/>
          <p:nvPr/>
        </p:nvSpPr>
        <p:spPr>
          <a:xfrm>
            <a:off x="6765324" y="2890015"/>
            <a:ext cx="681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C7026933-E779-B2E1-4033-F09CA1B60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1256" y="1813999"/>
            <a:ext cx="1732813" cy="58905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2B527CD2-5184-3AED-3165-AA29666AF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41" y="2357672"/>
            <a:ext cx="2354116" cy="29452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D8647BC7-6224-92E5-75A2-EBA488F01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402" y="975799"/>
            <a:ext cx="753619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D28FA900-7548-BDE4-CF2F-5C05D8F5F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2160" y="977070"/>
            <a:ext cx="753619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A94DEF6B-11E7-2740-7A9B-B79A843DA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040" y="997897"/>
            <a:ext cx="947672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77278DF1-63D2-EFB2-7CDE-5FFC9072D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1880" y="949704"/>
            <a:ext cx="451264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C63F6DA7-5AE7-F5D9-1CB5-798A8546E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5311" y="960826"/>
            <a:ext cx="1003933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601144DA-58C5-274E-C29B-1257E8EAF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250" y="945980"/>
            <a:ext cx="687718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149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F8EFD-9D21-2702-4656-9FA3AF5C9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6E7D88-5171-6E86-ECA1-654B7BA3F995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A79FF5-6496-22DC-C139-FF724FC3E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72" y="249380"/>
            <a:ext cx="4002656" cy="307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89E465-0737-ED54-C874-43B788225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572" y="683025"/>
            <a:ext cx="5673928" cy="3360018"/>
          </a:xfrm>
          <a:prstGeom prst="rect">
            <a:avLst/>
          </a:prstGeom>
        </p:spPr>
      </p:pic>
      <p:sp>
        <p:nvSpPr>
          <p:cNvPr id="10" name="Rectangle 11">
            <a:extLst>
              <a:ext uri="{FF2B5EF4-FFF2-40B4-BE49-F238E27FC236}">
                <a16:creationId xmlns:a16="http://schemas.microsoft.com/office/drawing/2014/main" id="{DBDE06E4-392D-815A-02BB-43E3FF55B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1787" y="1253316"/>
            <a:ext cx="3440987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9AC5EEE2-16BB-874D-0797-A5CBA7CCD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2527" y="1311598"/>
            <a:ext cx="1077973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76A27B-BDBA-0326-8FEE-8E7ADCBD5B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364" y="1949746"/>
            <a:ext cx="3018315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42047E-7639-D9D8-7764-87EAFFF40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3370" y="1969480"/>
            <a:ext cx="1784904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2A76AE-7B79-2641-5228-D0F896E2D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5438" y="1960148"/>
            <a:ext cx="858854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407C81-0680-7320-2103-35257F3F1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055" y="2435185"/>
            <a:ext cx="3138879" cy="43281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62022F-B872-7C1A-22F4-8065A3A7C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3366" y="3291984"/>
            <a:ext cx="724600" cy="5498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B34BE5-5382-3F08-B71A-4CC1A0E4D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966" y="3228191"/>
            <a:ext cx="1045968" cy="65965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3E307B-D10A-7BB8-3457-80342979F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3934" y="3125695"/>
            <a:ext cx="2161394" cy="80819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64F0A7-B390-FD63-906E-BBFF814FA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9919" y="641273"/>
            <a:ext cx="3360711" cy="4038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E092213-90C6-1FD3-D9F9-3074EF3FAD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364" y="4032461"/>
            <a:ext cx="6214786" cy="2810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3585F16-0E78-1CDB-122E-5E5BCF11E2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848" y="4364178"/>
            <a:ext cx="6643830" cy="29789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02D551D-B68A-C7C0-99F1-A6BEFB083B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055" y="4712723"/>
            <a:ext cx="4773305" cy="859056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6151CA1-0640-C011-6E0D-FCEE5847E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932" y="4756622"/>
            <a:ext cx="403467" cy="35273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0C2C9F6-70CB-293B-1E05-5AB8C6354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738" y="4708204"/>
            <a:ext cx="2304733" cy="43404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3CC5A5A-8899-5268-97AC-A82F745B2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3623" y="4679175"/>
            <a:ext cx="1127889" cy="43404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E0EC3D4-A16C-30E7-AD76-77ABDEF8A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364" y="5172083"/>
            <a:ext cx="1939455" cy="43404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653341C-3808-0C25-CE6C-E4287C62A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0793" y="5212736"/>
            <a:ext cx="495564" cy="35273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56842E0-83A8-E0D0-CB98-4FDE9A577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286" y="5208373"/>
            <a:ext cx="1001705" cy="35273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65CF6F9-E411-C953-80D8-2FF84A7DBD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055" y="5655614"/>
            <a:ext cx="2902779" cy="29789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815D932-ECC1-21C7-74DB-5C0DC48FB4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369" y="6315436"/>
            <a:ext cx="2473251" cy="31868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A0F3098-3D87-8B33-D06A-C15BB365B2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104" y="6012124"/>
            <a:ext cx="4547205" cy="277115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DC2DFD7C-3715-2ED5-1DD0-19EAE83A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1017" y="5953028"/>
            <a:ext cx="1312354" cy="32711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D60F72E-8D06-E63C-4E7E-D491EC05D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0267" y="6311221"/>
            <a:ext cx="910750" cy="32711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F89B18E-4B00-36BA-376D-850EE8C52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7356" y="5989919"/>
            <a:ext cx="1312354" cy="32711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4CF964A-8A48-435F-2EBE-5AE72E3DA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4443" y="6317914"/>
            <a:ext cx="1312354" cy="32711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2C7142-83A7-91C8-06F0-B59BC2EB71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5932" y="4728986"/>
            <a:ext cx="2749449" cy="3714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578F87-2913-C595-EA61-5DA87AFB57D0}"/>
              </a:ext>
            </a:extLst>
          </p:cNvPr>
          <p:cNvSpPr/>
          <p:nvPr/>
        </p:nvSpPr>
        <p:spPr>
          <a:xfrm>
            <a:off x="4222405" y="4739834"/>
            <a:ext cx="798219" cy="312730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2740E-E2E8-744D-9A3F-B118A416A8A1}"/>
              </a:ext>
            </a:extLst>
          </p:cNvPr>
          <p:cNvSpPr/>
          <p:nvPr/>
        </p:nvSpPr>
        <p:spPr>
          <a:xfrm>
            <a:off x="2998819" y="5240996"/>
            <a:ext cx="798219" cy="312730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21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6" grpId="0" animBg="1"/>
      <p:bldP spid="57" grpId="0" animBg="1"/>
      <p:bldP spid="58" grpId="0" animBg="1"/>
      <p:bldP spid="59" grpId="0" animBg="1"/>
      <p:bldP spid="5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D4DBE-2D0C-3EF1-8ED0-79C09CC23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D69008-871D-1C89-003B-F2C4E601D66B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459F83-B4DB-AF45-8857-966E41C19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67" y="146628"/>
            <a:ext cx="8708508" cy="709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8955E5-A86B-FC39-C6BD-F6CC4ACD3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50" y="948684"/>
            <a:ext cx="4780233" cy="6650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81065AA-57BB-7967-8F73-DDB1AE7DA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721" y="913936"/>
            <a:ext cx="3309348" cy="36070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1CB126A-2907-52D7-75EF-E71CDFC48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983" y="1274643"/>
            <a:ext cx="590878" cy="33911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0E48FC8-FA22-3958-B827-D0B95E49B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860" y="1270111"/>
            <a:ext cx="2585317" cy="33911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753D478-D23E-B202-28E9-584E47C54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4178" y="1276909"/>
            <a:ext cx="1388006" cy="33911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8512BB3-C318-DCB1-3753-ACA9FE627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950" y="1728919"/>
            <a:ext cx="4468478" cy="374105"/>
          </a:xfrm>
          <a:prstGeom prst="rect">
            <a:avLst/>
          </a:prstGeom>
        </p:spPr>
      </p:pic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96337328-319D-D348-8BA4-7DF17155FB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2740541"/>
              </p:ext>
            </p:extLst>
          </p:nvPr>
        </p:nvGraphicFramePr>
        <p:xfrm>
          <a:off x="528642" y="2141538"/>
          <a:ext cx="2479675" cy="112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62040" imgH="711000" progId="Equation.DSMT4">
                  <p:embed/>
                </p:oleObj>
              </mc:Choice>
              <mc:Fallback>
                <p:oleObj name="Equation" r:id="rId6" imgW="1562040" imgH="7110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76F91CAC-E3D5-1AA3-4657-0EA054A34A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42" y="2141538"/>
                        <a:ext cx="2479675" cy="1128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96372621-50CF-B0D8-4500-3550DE8381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518818"/>
              </p:ext>
            </p:extLst>
          </p:nvPr>
        </p:nvGraphicFramePr>
        <p:xfrm>
          <a:off x="3009453" y="2489200"/>
          <a:ext cx="1106487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98400" imgH="253800" progId="Equation.DSMT4">
                  <p:embed/>
                </p:oleObj>
              </mc:Choice>
              <mc:Fallback>
                <p:oleObj name="Equation" r:id="rId8" imgW="698400" imgH="2538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00B2820-CA60-9DD8-C2DD-54656DA99D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453" y="2489200"/>
                        <a:ext cx="1106487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" name="Picture 34">
            <a:extLst>
              <a:ext uri="{FF2B5EF4-FFF2-40B4-BE49-F238E27FC236}">
                <a16:creationId xmlns:a16="http://schemas.microsoft.com/office/drawing/2014/main" id="{D47DE1F7-4A67-D093-D320-AEA4E804AB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2985" y="3376653"/>
            <a:ext cx="6574552" cy="169040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7819EC3-E74C-62D9-5F24-5D20AC8F19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9474" y="5193191"/>
            <a:ext cx="1558772" cy="297898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639B71B-61DF-C9C8-F5F8-0A4D16180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16" y="3876591"/>
            <a:ext cx="1676682" cy="33911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EF4F6E4-D08D-B348-B99B-E756D43FD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397" y="3827763"/>
            <a:ext cx="2078779" cy="38794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B112ED2-8104-1988-FD2D-C0E505376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177" y="3850496"/>
            <a:ext cx="1676682" cy="38794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FDABCEE-093B-E764-FCB7-0B105E99C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59" y="3873229"/>
            <a:ext cx="939481" cy="38794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51C0444-DC34-2B29-522C-B91FCC1DA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422" y="4204487"/>
            <a:ext cx="939481" cy="38794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5BC2F52-C541-8C6D-E021-A6723C614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16" y="4689822"/>
            <a:ext cx="880693" cy="38794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77FA3BB-B88C-A972-0C4E-07DE1F0B7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826" y="4699828"/>
            <a:ext cx="719522" cy="38794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4D86AB0-63A1-2559-BEEA-65EAB1A80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0348" y="4709289"/>
            <a:ext cx="1006498" cy="38794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416AB41-98F5-3BF8-2CE6-BD1AE7B9D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754" y="4666817"/>
            <a:ext cx="880693" cy="45305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FD19E11-FD39-1811-6BFB-3D41E5C98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490" y="4676731"/>
            <a:ext cx="880693" cy="45305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6" name="Object 65">
            <a:extLst>
              <a:ext uri="{FF2B5EF4-FFF2-40B4-BE49-F238E27FC236}">
                <a16:creationId xmlns:a16="http://schemas.microsoft.com/office/drawing/2014/main" id="{98012FC6-2BBF-21B1-9D13-05441BA061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791160"/>
              </p:ext>
            </p:extLst>
          </p:nvPr>
        </p:nvGraphicFramePr>
        <p:xfrm>
          <a:off x="528642" y="5621901"/>
          <a:ext cx="1995487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57120" imgH="495000" progId="Equation.DSMT4">
                  <p:embed/>
                </p:oleObj>
              </mc:Choice>
              <mc:Fallback>
                <p:oleObj name="Equation" r:id="rId12" imgW="1257120" imgH="49500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76EE2DEA-1DF9-A68B-3A86-B9B2E24C56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42" y="5621901"/>
                        <a:ext cx="1995487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>
            <a:extLst>
              <a:ext uri="{FF2B5EF4-FFF2-40B4-BE49-F238E27FC236}">
                <a16:creationId xmlns:a16="http://schemas.microsoft.com/office/drawing/2014/main" id="{8DE7FE13-CAB0-CA5A-EB6B-561077539B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7207497"/>
              </p:ext>
            </p:extLst>
          </p:nvPr>
        </p:nvGraphicFramePr>
        <p:xfrm>
          <a:off x="2510973" y="5677108"/>
          <a:ext cx="70485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44240" imgH="419040" progId="Equation.DSMT4">
                  <p:embed/>
                </p:oleObj>
              </mc:Choice>
              <mc:Fallback>
                <p:oleObj name="Equation" r:id="rId14" imgW="444240" imgH="419040" progId="Equation.DSMT4">
                  <p:embed/>
                  <p:pic>
                    <p:nvPicPr>
                      <p:cNvPr id="66" name="Object 65">
                        <a:extLst>
                          <a:ext uri="{FF2B5EF4-FFF2-40B4-BE49-F238E27FC236}">
                            <a16:creationId xmlns:a16="http://schemas.microsoft.com/office/drawing/2014/main" id="{98012FC6-2BBF-21B1-9D13-05441BA061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0973" y="5677108"/>
                        <a:ext cx="70485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67">
            <a:extLst>
              <a:ext uri="{FF2B5EF4-FFF2-40B4-BE49-F238E27FC236}">
                <a16:creationId xmlns:a16="http://schemas.microsoft.com/office/drawing/2014/main" id="{D0DBF1DC-EF93-E964-B857-2F6E5C61D0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275402"/>
              </p:ext>
            </p:extLst>
          </p:nvPr>
        </p:nvGraphicFramePr>
        <p:xfrm>
          <a:off x="3213012" y="5621901"/>
          <a:ext cx="70485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44240" imgH="431640" progId="Equation.DSMT4">
                  <p:embed/>
                </p:oleObj>
              </mc:Choice>
              <mc:Fallback>
                <p:oleObj name="Equation" r:id="rId16" imgW="444240" imgH="431640" progId="Equation.DSMT4">
                  <p:embed/>
                  <p:pic>
                    <p:nvPicPr>
                      <p:cNvPr id="67" name="Object 66">
                        <a:extLst>
                          <a:ext uri="{FF2B5EF4-FFF2-40B4-BE49-F238E27FC236}">
                            <a16:creationId xmlns:a16="http://schemas.microsoft.com/office/drawing/2014/main" id="{8DE7FE13-CAB0-CA5A-EB6B-561077539B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012" y="5621901"/>
                        <a:ext cx="704850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Object 68">
            <a:extLst>
              <a:ext uri="{FF2B5EF4-FFF2-40B4-BE49-F238E27FC236}">
                <a16:creationId xmlns:a16="http://schemas.microsoft.com/office/drawing/2014/main" id="{A63D5AC8-A07A-B2E5-57E6-A9C4DA6F25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8531159"/>
              </p:ext>
            </p:extLst>
          </p:nvPr>
        </p:nvGraphicFramePr>
        <p:xfrm>
          <a:off x="4890881" y="1688864"/>
          <a:ext cx="1573371" cy="441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901440" imgH="253800" progId="Equation.DSMT4">
                  <p:embed/>
                </p:oleObj>
              </mc:Choice>
              <mc:Fallback>
                <p:oleObj name="Equation" r:id="rId18" imgW="901440" imgH="253800" progId="Equation.DSMT4">
                  <p:embed/>
                  <p:pic>
                    <p:nvPicPr>
                      <p:cNvPr id="66" name="Object 65">
                        <a:extLst>
                          <a:ext uri="{FF2B5EF4-FFF2-40B4-BE49-F238E27FC236}">
                            <a16:creationId xmlns:a16="http://schemas.microsoft.com/office/drawing/2014/main" id="{98012FC6-2BBF-21B1-9D13-05441BA061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0881" y="1688864"/>
                        <a:ext cx="1573371" cy="4418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939A950-372C-1410-4C88-EDD8895087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342370"/>
              </p:ext>
            </p:extLst>
          </p:nvPr>
        </p:nvGraphicFramePr>
        <p:xfrm>
          <a:off x="6137275" y="5853113"/>
          <a:ext cx="776288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444240" imgH="177480" progId="Equation.DSMT4">
                  <p:embed/>
                </p:oleObj>
              </mc:Choice>
              <mc:Fallback>
                <p:oleObj name="Equation" r:id="rId20" imgW="444240" imgH="177480" progId="Equation.DSMT4">
                  <p:embed/>
                  <p:pic>
                    <p:nvPicPr>
                      <p:cNvPr id="69" name="Object 68">
                        <a:extLst>
                          <a:ext uri="{FF2B5EF4-FFF2-40B4-BE49-F238E27FC236}">
                            <a16:creationId xmlns:a16="http://schemas.microsoft.com/office/drawing/2014/main" id="{A63D5AC8-A07A-B2E5-57E6-A9C4DA6F25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7275" y="5853113"/>
                        <a:ext cx="776288" cy="30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021ABC9-D5A4-7848-62C4-D7CFAAB41E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5443574"/>
              </p:ext>
            </p:extLst>
          </p:nvPr>
        </p:nvGraphicFramePr>
        <p:xfrm>
          <a:off x="7112000" y="5853113"/>
          <a:ext cx="554038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317160" imgH="177480" progId="Equation.DSMT4">
                  <p:embed/>
                </p:oleObj>
              </mc:Choice>
              <mc:Fallback>
                <p:oleObj name="Equation" r:id="rId22" imgW="317160" imgH="17748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1939A950-372C-1410-4C88-EDD8895087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0" y="5853113"/>
                        <a:ext cx="554038" cy="30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6BDD093-3891-1B02-8262-62708C605F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944853"/>
              </p:ext>
            </p:extLst>
          </p:nvPr>
        </p:nvGraphicFramePr>
        <p:xfrm>
          <a:off x="7999501" y="5656471"/>
          <a:ext cx="1133475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647640" imgH="393480" progId="Equation.DSMT4">
                  <p:embed/>
                </p:oleObj>
              </mc:Choice>
              <mc:Fallback>
                <p:oleObj name="Equation" r:id="rId24" imgW="647640" imgH="3934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021ABC9-D5A4-7848-62C4-D7CFAAB41E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9501" y="5656471"/>
                        <a:ext cx="1133475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BB7A818-A80C-3482-0FA6-F7B49E3694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494067"/>
              </p:ext>
            </p:extLst>
          </p:nvPr>
        </p:nvGraphicFramePr>
        <p:xfrm>
          <a:off x="9132976" y="5796780"/>
          <a:ext cx="97790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558720" imgH="203040" progId="Equation.DSMT4">
                  <p:embed/>
                </p:oleObj>
              </mc:Choice>
              <mc:Fallback>
                <p:oleObj name="Equation" r:id="rId26" imgW="558720" imgH="2030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46BDD093-3891-1B02-8262-62708C605F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32976" y="5796780"/>
                        <a:ext cx="97790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045A4661-FC30-DBD8-BA26-460E0BD65B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162369"/>
              </p:ext>
            </p:extLst>
          </p:nvPr>
        </p:nvGraphicFramePr>
        <p:xfrm>
          <a:off x="3949683" y="5787340"/>
          <a:ext cx="7778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444240" imgH="203040" progId="Equation.DSMT4">
                  <p:embed/>
                </p:oleObj>
              </mc:Choice>
              <mc:Fallback>
                <p:oleObj name="Equation" r:id="rId28" imgW="444240" imgH="20304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6BB7A818-A80C-3482-0FA6-F7B49E3694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683" y="5787340"/>
                        <a:ext cx="777875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2501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42" grpId="0" animBg="1"/>
      <p:bldP spid="46" grpId="0" animBg="1"/>
      <p:bldP spid="51" grpId="0" animBg="1"/>
      <p:bldP spid="53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19697ED-B173-2952-92D7-671FD03EE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9" y="305850"/>
            <a:ext cx="48768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82654FA2-E1E0-485F-8AAD-F6100977C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49" y="896400"/>
            <a:ext cx="8229600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3E93CCD8-0EA8-40A1-1693-180B70C64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49" y="807500"/>
            <a:ext cx="3810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9683E17B-331B-B2BE-7478-29FE14D4D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49" y="1340900"/>
            <a:ext cx="3810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B64AF754-CD1C-9052-E2CE-4DCA68841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849" y="2026700"/>
            <a:ext cx="1143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5E1DFB02-3685-7C08-C25A-3FD391796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849" y="2026700"/>
            <a:ext cx="1066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9419E3B-E118-16F2-2F8B-85FD95797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649" y="2026700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9486B72D-F81C-3332-6ADB-4F9AC1F33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7049" y="2026700"/>
            <a:ext cx="685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A151E8-E646-8013-D8CE-D37950CBD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49" y="2560100"/>
            <a:ext cx="838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F679B2-F2EA-EEB9-C162-D179CF068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9049" y="3245900"/>
            <a:ext cx="3810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15D49642-C462-9797-5D68-E34091E16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649" y="3779300"/>
            <a:ext cx="3810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6BC85979-2730-E3CC-C482-18547247A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49" y="4388900"/>
            <a:ext cx="3810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743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4320F909-5BDE-7088-CB0D-027CE30D5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43" y="336025"/>
            <a:ext cx="68580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164EB908-D9D7-3CC4-0FF6-5C72894A0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43" y="243950"/>
            <a:ext cx="3810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FBF3BDF-FFFF-42AC-2CD0-36583D5E5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443" y="853550"/>
            <a:ext cx="3810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E3ADFE15-4BCF-0966-B83C-CAA385140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843" y="1539350"/>
            <a:ext cx="7162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FB89544-8743-47D5-7CCB-9FC30499C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43" y="2301350"/>
            <a:ext cx="5257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78C0C-3A90-5799-6718-26ACB2DCC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581" y="3276075"/>
            <a:ext cx="8382000" cy="1781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566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71C798-71CC-DA2C-EAAE-AD4CA8FB1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876" y="1055447"/>
            <a:ext cx="6629400" cy="1355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6">
            <a:extLst>
              <a:ext uri="{FF2B5EF4-FFF2-40B4-BE49-F238E27FC236}">
                <a16:creationId xmlns:a16="http://schemas.microsoft.com/office/drawing/2014/main" id="{8EC782FE-DD7B-9EE3-F4CC-C150EA872887}"/>
              </a:ext>
            </a:extLst>
          </p:cNvPr>
          <p:cNvGrpSpPr>
            <a:grpSpLocks/>
          </p:cNvGrpSpPr>
          <p:nvPr/>
        </p:nvGrpSpPr>
        <p:grpSpPr bwMode="auto">
          <a:xfrm>
            <a:off x="181970" y="264405"/>
            <a:ext cx="8686800" cy="614362"/>
            <a:chOff x="228600" y="457199"/>
            <a:chExt cx="8686800" cy="614711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6A16C719-0C3B-5EC4-8F86-1C0041B39D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457199"/>
              <a:ext cx="8686800" cy="59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DFB3858D-F183-3C65-80F7-3A6AC5C2EA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762000"/>
              <a:ext cx="4419600" cy="309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0A82006-B810-59D9-0308-9B7F40E72443}"/>
              </a:ext>
            </a:extLst>
          </p:cNvPr>
          <p:cNvSpPr txBox="1"/>
          <p:nvPr/>
        </p:nvSpPr>
        <p:spPr>
          <a:xfrm>
            <a:off x="181970" y="2478967"/>
            <a:ext cx="44071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So, we get what is called the TNB frame.</a:t>
            </a:r>
          </a:p>
        </p:txBody>
      </p:sp>
      <p:pic>
        <p:nvPicPr>
          <p:cNvPr id="10" name="Picture 9">
            <a:hlinkClick r:id="rId5"/>
            <a:extLst>
              <a:ext uri="{FF2B5EF4-FFF2-40B4-BE49-F238E27FC236}">
                <a16:creationId xmlns:a16="http://schemas.microsoft.com/office/drawing/2014/main" id="{04FEAE5E-D884-3783-3C9E-8B6587778A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2737" y="4016986"/>
            <a:ext cx="3318448" cy="2650389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74A3F77D-0F33-6E65-C5B2-9E9E242F6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2983822"/>
            <a:ext cx="86868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346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05D7675C-C7CB-615B-37E4-5EFFEB8EB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909" y="953322"/>
            <a:ext cx="853440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CD615CBF-92E5-8DA1-6E26-6F74AE528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306993"/>
            <a:ext cx="861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9F0637-C63B-835B-59BB-9AA945A39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7410" y="1070594"/>
            <a:ext cx="1717502" cy="7779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E25A7C-9137-9EE6-C984-55F632412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374" y="1070594"/>
            <a:ext cx="1717502" cy="777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949026-95C8-6A07-02E8-A4727796D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338" y="1070594"/>
            <a:ext cx="2297229" cy="6463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8B8798-DF9D-116D-43B9-7081A8ABA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816" y="1901086"/>
            <a:ext cx="1077203" cy="7779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F5B089-8809-F39D-EDA7-C3D9FC0C8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8797" y="1915426"/>
            <a:ext cx="1077203" cy="7779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B412EB-9E94-E2CD-8D8A-560556D69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41239"/>
            <a:ext cx="1717502" cy="777941"/>
          </a:xfrm>
          <a:prstGeom prst="rect">
            <a:avLst/>
          </a:prstGeom>
        </p:spPr>
      </p:pic>
      <p:pic>
        <p:nvPicPr>
          <p:cNvPr id="11" name="Picture 10">
            <a:hlinkClick r:id="rId5"/>
            <a:extLst>
              <a:ext uri="{FF2B5EF4-FFF2-40B4-BE49-F238E27FC236}">
                <a16:creationId xmlns:a16="http://schemas.microsoft.com/office/drawing/2014/main" id="{DCC8C846-AF59-5DFD-881D-4609E5F7D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8923" y="2955160"/>
            <a:ext cx="4683833" cy="37408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6DFF94-A847-8ED8-F80A-8715FC9C86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500" y="6196196"/>
            <a:ext cx="402505" cy="283584"/>
          </a:xfrm>
          <a:prstGeom prst="rect">
            <a:avLst/>
          </a:prstGeom>
        </p:spPr>
      </p:pic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984637CA-E9C9-F27F-C240-8C968726D9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998982"/>
              </p:ext>
            </p:extLst>
          </p:nvPr>
        </p:nvGraphicFramePr>
        <p:xfrm>
          <a:off x="6059606" y="5201822"/>
          <a:ext cx="458932" cy="29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17160" imgH="203040" progId="Equation.DSMT4">
                  <p:embed/>
                </p:oleObj>
              </mc:Choice>
              <mc:Fallback>
                <p:oleObj name="Equation" r:id="rId8" imgW="317160" imgH="2030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6F29749D-2F6B-8867-6FFA-7C0A53D917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606" y="5201822"/>
                        <a:ext cx="458932" cy="292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83996205-401D-3ADF-B956-08F2FFB6C6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01824"/>
              </p:ext>
            </p:extLst>
          </p:nvPr>
        </p:nvGraphicFramePr>
        <p:xfrm>
          <a:off x="4845050" y="4826000"/>
          <a:ext cx="441325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04560" imgH="203040" progId="Equation.DSMT4">
                  <p:embed/>
                </p:oleObj>
              </mc:Choice>
              <mc:Fallback>
                <p:oleObj name="Equation" r:id="rId10" imgW="304560" imgH="2030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984637CA-E9C9-F27F-C240-8C968726D9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5050" y="4826000"/>
                        <a:ext cx="441325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779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D1DE5E-B767-D95A-60A1-3693FCF55A7F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63ED80CD-53CD-8540-1088-F82B9FA74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987650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16414E3-5C8B-61F2-27F1-A33E9F3EF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14C7FE57-04AA-20DF-3B6C-49E4B467A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28" y="558868"/>
            <a:ext cx="5791200" cy="36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A5EA6AF-CD73-F842-6841-F6A4DD240E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12431"/>
              </p:ext>
            </p:extLst>
          </p:nvPr>
        </p:nvGraphicFramePr>
        <p:xfrm>
          <a:off x="328068" y="1277286"/>
          <a:ext cx="1309688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444240" progId="Equation.DSMT4">
                  <p:embed/>
                </p:oleObj>
              </mc:Choice>
              <mc:Fallback>
                <p:oleObj name="Equation" r:id="rId4" imgW="825480" imgH="4442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428A3EF-C7D4-170B-FF24-CE4D0F6233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068" y="1277286"/>
                        <a:ext cx="1309688" cy="70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FBE5FAD-21F6-EA6E-B0BA-0CF7AF0C88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661565"/>
              </p:ext>
            </p:extLst>
          </p:nvPr>
        </p:nvGraphicFramePr>
        <p:xfrm>
          <a:off x="328068" y="2059118"/>
          <a:ext cx="3811587" cy="116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00120" imgH="736560" progId="Equation.DSMT4">
                  <p:embed/>
                </p:oleObj>
              </mc:Choice>
              <mc:Fallback>
                <p:oleObj name="Equation" r:id="rId6" imgW="2400120" imgH="73656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569E4C27-71C9-9C63-E104-1CB4B47266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068" y="2059118"/>
                        <a:ext cx="3811587" cy="116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63201A6-A70C-D88C-49DA-AE2490B205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7854625"/>
              </p:ext>
            </p:extLst>
          </p:nvPr>
        </p:nvGraphicFramePr>
        <p:xfrm>
          <a:off x="358382" y="3236440"/>
          <a:ext cx="1411287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88840" imgH="609480" progId="Equation.DSMT4">
                  <p:embed/>
                </p:oleObj>
              </mc:Choice>
              <mc:Fallback>
                <p:oleObj name="Equation" r:id="rId8" imgW="888840" imgH="609480" progId="Equation.DSMT4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F50AF187-74B4-F34F-C04F-E6E64B177A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382" y="3236440"/>
                        <a:ext cx="1411287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518649CE-A654-AF66-EAD9-BA0B00DDB1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910051"/>
              </p:ext>
            </p:extLst>
          </p:nvPr>
        </p:nvGraphicFramePr>
        <p:xfrm>
          <a:off x="358382" y="4297132"/>
          <a:ext cx="3408363" cy="1370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145960" imgH="863280" progId="Equation.DSMT4">
                  <p:embed/>
                </p:oleObj>
              </mc:Choice>
              <mc:Fallback>
                <p:oleObj name="Equation" r:id="rId10" imgW="2145960" imgH="86328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1A5EA6AF-CD73-F842-6841-F6A4DD240E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382" y="4297132"/>
                        <a:ext cx="3408363" cy="1370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B72BFA63-5B70-29B1-4516-F7909FE082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0610659"/>
              </p:ext>
            </p:extLst>
          </p:nvPr>
        </p:nvGraphicFramePr>
        <p:xfrm>
          <a:off x="358382" y="5780836"/>
          <a:ext cx="353060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222280" imgH="533160" progId="Equation.DSMT4">
                  <p:embed/>
                </p:oleObj>
              </mc:Choice>
              <mc:Fallback>
                <p:oleObj name="Equation" r:id="rId12" imgW="2222280" imgH="53316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518649CE-A654-AF66-EAD9-BA0B00DDB1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382" y="5780836"/>
                        <a:ext cx="353060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397CF62-2DCE-6BF9-7521-66C614721881}"/>
              </a:ext>
            </a:extLst>
          </p:cNvPr>
          <p:cNvCxnSpPr>
            <a:cxnSpLocks/>
          </p:cNvCxnSpPr>
          <p:nvPr/>
        </p:nvCxnSpPr>
        <p:spPr>
          <a:xfrm flipV="1">
            <a:off x="4475213" y="1232178"/>
            <a:ext cx="0" cy="535024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3ADB1C6D-E532-B676-5411-72D28C1D64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158819"/>
              </p:ext>
            </p:extLst>
          </p:nvPr>
        </p:nvGraphicFramePr>
        <p:xfrm>
          <a:off x="4695956" y="1318560"/>
          <a:ext cx="2963863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866600" imgH="393480" progId="Equation.DSMT4">
                  <p:embed/>
                </p:oleObj>
              </mc:Choice>
              <mc:Fallback>
                <p:oleObj name="Equation" r:id="rId14" imgW="1866600" imgH="3934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B72BFA63-5B70-29B1-4516-F7909FE082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956" y="1318560"/>
                        <a:ext cx="2963863" cy="62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>
            <a:hlinkClick r:id="rId16"/>
            <a:extLst>
              <a:ext uri="{FF2B5EF4-FFF2-40B4-BE49-F238E27FC236}">
                <a16:creationId xmlns:a16="http://schemas.microsoft.com/office/drawing/2014/main" id="{430FEC1D-E522-F509-0820-3C86CFED494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29414" y="2344423"/>
            <a:ext cx="5055010" cy="31971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D4AADB-9262-0087-9A2B-6A197898E87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3343" y="2694200"/>
            <a:ext cx="403076" cy="264519"/>
          </a:xfrm>
          <a:prstGeom prst="rect">
            <a:avLst/>
          </a:prstGeom>
        </p:spPr>
      </p:pic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3F4EF412-0551-AAA7-2B53-F3D0F41031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8761304"/>
              </p:ext>
            </p:extLst>
          </p:nvPr>
        </p:nvGraphicFramePr>
        <p:xfrm>
          <a:off x="9370291" y="5357919"/>
          <a:ext cx="440171" cy="29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304560" imgH="203040" progId="Equation.DSMT4">
                  <p:embed/>
                </p:oleObj>
              </mc:Choice>
              <mc:Fallback>
                <p:oleObj name="Equation" r:id="rId19" imgW="304560" imgH="20304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3D3CC54F-54C9-441C-9D31-8F7BFC5EC4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0291" y="5357919"/>
                        <a:ext cx="440171" cy="292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7C699F7F-E2BD-9F15-CFE1-76C270245B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973981"/>
              </p:ext>
            </p:extLst>
          </p:nvPr>
        </p:nvGraphicFramePr>
        <p:xfrm>
          <a:off x="6804880" y="4048999"/>
          <a:ext cx="534988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495000" imgH="253800" progId="Equation.DSMT4">
                  <p:embed/>
                </p:oleObj>
              </mc:Choice>
              <mc:Fallback>
                <p:oleObj name="Equation" r:id="rId21" imgW="495000" imgH="253800" progId="Equation.DSMT4">
                  <p:embed/>
                  <p:pic>
                    <p:nvPicPr>
                      <p:cNvPr id="58" name="Object 57">
                        <a:extLst>
                          <a:ext uri="{FF2B5EF4-FFF2-40B4-BE49-F238E27FC236}">
                            <a16:creationId xmlns:a16="http://schemas.microsoft.com/office/drawing/2014/main" id="{EB79F44B-60FD-4D64-0478-8062A55E5C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880" y="4048999"/>
                        <a:ext cx="534988" cy="27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8769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D1DE5E-B767-D95A-60A1-3693FCF55A7F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9FBC4D5D-44C9-6771-D34F-9CFFE370E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987650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D1F8FDFC-06CA-A2B6-DE12-9D79FA197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F4E1026B-77AF-2E57-9C06-F9A5D510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572024"/>
            <a:ext cx="6188075" cy="36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764F9F1-F27E-7A5B-3181-101692A093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6008390"/>
              </p:ext>
            </p:extLst>
          </p:nvPr>
        </p:nvGraphicFramePr>
        <p:xfrm>
          <a:off x="431946" y="1257378"/>
          <a:ext cx="221615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6800" imgH="253800" progId="Equation.DSMT4">
                  <p:embed/>
                </p:oleObj>
              </mc:Choice>
              <mc:Fallback>
                <p:oleObj name="Equation" r:id="rId4" imgW="1396800" imgH="2538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01AEE84D-E7E4-9F36-A97E-37E6AD5016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946" y="1257378"/>
                        <a:ext cx="221615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6C50D11-5A06-6FF5-0479-3886008C79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4372761"/>
              </p:ext>
            </p:extLst>
          </p:nvPr>
        </p:nvGraphicFramePr>
        <p:xfrm>
          <a:off x="419614" y="1655783"/>
          <a:ext cx="423068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66880" imgH="253800" progId="Equation.DSMT4">
                  <p:embed/>
                </p:oleObj>
              </mc:Choice>
              <mc:Fallback>
                <p:oleObj name="Equation" r:id="rId6" imgW="2666880" imgH="253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764F9F1-F27E-7A5B-3181-101692A093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614" y="1655783"/>
                        <a:ext cx="423068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FE528C0-D732-C0DF-F048-21FAF6BAD8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718692"/>
              </p:ext>
            </p:extLst>
          </p:nvPr>
        </p:nvGraphicFramePr>
        <p:xfrm>
          <a:off x="419614" y="2048941"/>
          <a:ext cx="352425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22280" imgH="253800" progId="Equation.DSMT4">
                  <p:embed/>
                </p:oleObj>
              </mc:Choice>
              <mc:Fallback>
                <p:oleObj name="Equation" r:id="rId8" imgW="2222280" imgH="2538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6C50D11-5A06-6FF5-0479-3886008C79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614" y="2048941"/>
                        <a:ext cx="352425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FCB37988-83D5-72C0-5ED7-6D213ABEDF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684555"/>
              </p:ext>
            </p:extLst>
          </p:nvPr>
        </p:nvGraphicFramePr>
        <p:xfrm>
          <a:off x="431946" y="2456329"/>
          <a:ext cx="124936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87320" imgH="444240" progId="Equation.DSMT4">
                  <p:embed/>
                </p:oleObj>
              </mc:Choice>
              <mc:Fallback>
                <p:oleObj name="Equation" r:id="rId10" imgW="787320" imgH="4442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6F29749D-2F6B-8867-6FFA-7C0A53D917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946" y="2456329"/>
                        <a:ext cx="1249362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27596590-C202-8D2F-E598-1FEDE61A65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575328"/>
              </p:ext>
            </p:extLst>
          </p:nvPr>
        </p:nvGraphicFramePr>
        <p:xfrm>
          <a:off x="431946" y="3105915"/>
          <a:ext cx="4495801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831760" imgH="545760" progId="Equation.DSMT4">
                  <p:embed/>
                </p:oleObj>
              </mc:Choice>
              <mc:Fallback>
                <p:oleObj name="Equation" r:id="rId12" imgW="2831760" imgH="54576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FCB37988-83D5-72C0-5ED7-6D213ABEDF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946" y="3105915"/>
                        <a:ext cx="4495801" cy="865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335F66-56AD-7FBA-6A7B-8AEE572B12AC}"/>
              </a:ext>
            </a:extLst>
          </p:cNvPr>
          <p:cNvCxnSpPr/>
          <p:nvPr/>
        </p:nvCxnSpPr>
        <p:spPr>
          <a:xfrm flipV="1">
            <a:off x="1495397" y="3177658"/>
            <a:ext cx="304745" cy="25048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3F7015A-EF48-17AB-0C12-A67846DEE2B1}"/>
              </a:ext>
            </a:extLst>
          </p:cNvPr>
          <p:cNvCxnSpPr/>
          <p:nvPr/>
        </p:nvCxnSpPr>
        <p:spPr>
          <a:xfrm flipV="1">
            <a:off x="1055230" y="3604733"/>
            <a:ext cx="304745" cy="25048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31875045-D774-E380-EEF2-47F3CB6A52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334652"/>
              </p:ext>
            </p:extLst>
          </p:nvPr>
        </p:nvGraphicFramePr>
        <p:xfrm>
          <a:off x="456343" y="3948113"/>
          <a:ext cx="653097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114800" imgH="457200" progId="Equation.DSMT4">
                  <p:embed/>
                </p:oleObj>
              </mc:Choice>
              <mc:Fallback>
                <p:oleObj name="Equation" r:id="rId14" imgW="4114800" imgH="4572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27596590-C202-8D2F-E598-1FEDE61A65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343" y="3948113"/>
                        <a:ext cx="6530975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400BD7-1181-EEDB-0749-6DD631F2E97C}"/>
              </a:ext>
            </a:extLst>
          </p:cNvPr>
          <p:cNvCxnSpPr>
            <a:cxnSpLocks/>
          </p:cNvCxnSpPr>
          <p:nvPr/>
        </p:nvCxnSpPr>
        <p:spPr>
          <a:xfrm flipV="1">
            <a:off x="2256500" y="4432300"/>
            <a:ext cx="1179580" cy="1735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2B16A56-34AC-3798-F2E1-A6A4F7F03B2F}"/>
              </a:ext>
            </a:extLst>
          </p:cNvPr>
          <p:cNvCxnSpPr>
            <a:cxnSpLocks/>
          </p:cNvCxnSpPr>
          <p:nvPr/>
        </p:nvCxnSpPr>
        <p:spPr>
          <a:xfrm flipV="1">
            <a:off x="5031450" y="4437063"/>
            <a:ext cx="1179580" cy="1735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18957B17-B7C8-39E5-53E5-CCB9B17F2E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1615296"/>
              </p:ext>
            </p:extLst>
          </p:nvPr>
        </p:nvGraphicFramePr>
        <p:xfrm>
          <a:off x="464280" y="4778078"/>
          <a:ext cx="324485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044440" imgH="444240" progId="Equation.DSMT4">
                  <p:embed/>
                </p:oleObj>
              </mc:Choice>
              <mc:Fallback>
                <p:oleObj name="Equation" r:id="rId16" imgW="2044440" imgH="4442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31875045-D774-E380-EEF2-47F3CB6A52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280" y="4778078"/>
                        <a:ext cx="3244850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D095DD2D-21C5-4D9E-2BF2-95F53519FF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336486"/>
              </p:ext>
            </p:extLst>
          </p:nvPr>
        </p:nvGraphicFramePr>
        <p:xfrm>
          <a:off x="477740" y="5407527"/>
          <a:ext cx="3668712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311200" imgH="419040" progId="Equation.DSMT4">
                  <p:embed/>
                </p:oleObj>
              </mc:Choice>
              <mc:Fallback>
                <p:oleObj name="Equation" r:id="rId18" imgW="2311200" imgH="41904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18957B17-B7C8-39E5-53E5-CCB9B17F2E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740" y="5407527"/>
                        <a:ext cx="3668712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3C67D68D-DA4C-7A73-CD69-60932B05EA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399292"/>
              </p:ext>
            </p:extLst>
          </p:nvPr>
        </p:nvGraphicFramePr>
        <p:xfrm>
          <a:off x="490440" y="6024217"/>
          <a:ext cx="179387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130040" imgH="419040" progId="Equation.DSMT4">
                  <p:embed/>
                </p:oleObj>
              </mc:Choice>
              <mc:Fallback>
                <p:oleObj name="Equation" r:id="rId20" imgW="1130040" imgH="41904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D095DD2D-21C5-4D9E-2BF2-95F53519FF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440" y="6024217"/>
                        <a:ext cx="1793875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94A0EA31-A1D2-7E5D-3C77-DF8296C02E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196993"/>
              </p:ext>
            </p:extLst>
          </p:nvPr>
        </p:nvGraphicFramePr>
        <p:xfrm>
          <a:off x="2255676" y="5989351"/>
          <a:ext cx="17145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079280" imgH="457200" progId="Equation.DSMT4">
                  <p:embed/>
                </p:oleObj>
              </mc:Choice>
              <mc:Fallback>
                <p:oleObj name="Equation" r:id="rId22" imgW="1079280" imgH="45720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3C67D68D-DA4C-7A73-CD69-60932B05EA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676" y="5989351"/>
                        <a:ext cx="17145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F8E57105-2190-2FA6-08B2-7EF7A26B3F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775393"/>
              </p:ext>
            </p:extLst>
          </p:nvPr>
        </p:nvGraphicFramePr>
        <p:xfrm>
          <a:off x="7951644" y="980229"/>
          <a:ext cx="37465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2361960" imgH="253800" progId="Equation.DSMT4">
                  <p:embed/>
                </p:oleObj>
              </mc:Choice>
              <mc:Fallback>
                <p:oleObj name="Equation" r:id="rId24" imgW="2361960" imgH="2538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4FE528C0-D732-C0DF-F048-21FAF6BAD8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1644" y="980229"/>
                        <a:ext cx="37465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B24C10D6-78F0-FAF8-79D7-5104B5D372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601996"/>
              </p:ext>
            </p:extLst>
          </p:nvPr>
        </p:nvGraphicFramePr>
        <p:xfrm>
          <a:off x="8497094" y="1410365"/>
          <a:ext cx="846137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533160" imgH="253800" progId="Equation.DSMT4">
                  <p:embed/>
                </p:oleObj>
              </mc:Choice>
              <mc:Fallback>
                <p:oleObj name="Equation" r:id="rId26" imgW="533160" imgH="2538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F8E57105-2190-2FA6-08B2-7EF7A26B3F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7094" y="1410365"/>
                        <a:ext cx="846137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B885AB60-BA13-00C1-BC36-3759269341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9961892"/>
              </p:ext>
            </p:extLst>
          </p:nvPr>
        </p:nvGraphicFramePr>
        <p:xfrm>
          <a:off x="7913278" y="1824311"/>
          <a:ext cx="2517775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587240" imgH="291960" progId="Equation.DSMT4">
                  <p:embed/>
                </p:oleObj>
              </mc:Choice>
              <mc:Fallback>
                <p:oleObj name="Equation" r:id="rId28" imgW="1587240" imgH="2919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F8E57105-2190-2FA6-08B2-7EF7A26B3F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3278" y="1824311"/>
                        <a:ext cx="2517775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9F9C2768-224F-CD7D-9E38-FDF0093F38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2619252"/>
              </p:ext>
            </p:extLst>
          </p:nvPr>
        </p:nvGraphicFramePr>
        <p:xfrm>
          <a:off x="8035624" y="2363681"/>
          <a:ext cx="133032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838080" imgH="444240" progId="Equation.DSMT4">
                  <p:embed/>
                </p:oleObj>
              </mc:Choice>
              <mc:Fallback>
                <p:oleObj name="Equation" r:id="rId30" imgW="838080" imgH="44424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3C67D68D-DA4C-7A73-CD69-60932B05EA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5624" y="2363681"/>
                        <a:ext cx="1330325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72595E2B-8472-F0B8-8317-CB3C870DDA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24186"/>
              </p:ext>
            </p:extLst>
          </p:nvPr>
        </p:nvGraphicFramePr>
        <p:xfrm>
          <a:off x="8583044" y="3257781"/>
          <a:ext cx="1290638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812520" imgH="419040" progId="Equation.DSMT4">
                  <p:embed/>
                </p:oleObj>
              </mc:Choice>
              <mc:Fallback>
                <p:oleObj name="Equation" r:id="rId32" imgW="812520" imgH="41904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9F9C2768-224F-CD7D-9E38-FDF0093F38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3044" y="3257781"/>
                        <a:ext cx="1290638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7B4E12DA-89BF-E198-8AD9-3B554925BB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3647889"/>
              </p:ext>
            </p:extLst>
          </p:nvPr>
        </p:nvGraphicFramePr>
        <p:xfrm>
          <a:off x="8582688" y="4059583"/>
          <a:ext cx="17145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079280" imgH="457200" progId="Equation.DSMT4">
                  <p:embed/>
                </p:oleObj>
              </mc:Choice>
              <mc:Fallback>
                <p:oleObj name="Equation" r:id="rId22" imgW="1079280" imgH="45720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288483E5-9D92-AEF8-B5AB-8C9BE698AE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2688" y="4059583"/>
                        <a:ext cx="17145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1FA19D88-7FDE-486F-1CC3-407F27D6C3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7658018"/>
              </p:ext>
            </p:extLst>
          </p:nvPr>
        </p:nvGraphicFramePr>
        <p:xfrm>
          <a:off x="7876412" y="549062"/>
          <a:ext cx="1933575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1218960" imgH="203040" progId="Equation.DSMT4">
                  <p:embed/>
                </p:oleObj>
              </mc:Choice>
              <mc:Fallback>
                <p:oleObj name="Equation" r:id="rId34" imgW="1218960" imgH="2030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F8E57105-2190-2FA6-08B2-7EF7A26B3F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6412" y="549062"/>
                        <a:ext cx="1933575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D477A5A-E567-8B5E-D404-BE95AC4AECD2}"/>
              </a:ext>
            </a:extLst>
          </p:cNvPr>
          <p:cNvCxnSpPr/>
          <p:nvPr/>
        </p:nvCxnSpPr>
        <p:spPr>
          <a:xfrm>
            <a:off x="7440459" y="353715"/>
            <a:ext cx="92907" cy="459910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122EE91A-5ED6-1D2A-72EE-1FB8F2D47F6F}"/>
              </a:ext>
            </a:extLst>
          </p:cNvPr>
          <p:cNvSpPr/>
          <p:nvPr/>
        </p:nvSpPr>
        <p:spPr>
          <a:xfrm>
            <a:off x="7993594" y="1005608"/>
            <a:ext cx="3667793" cy="34400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90A53A0-2FD7-72F1-A6AE-2A7F3E634FA6}"/>
              </a:ext>
            </a:extLst>
          </p:cNvPr>
          <p:cNvSpPr/>
          <p:nvPr/>
        </p:nvSpPr>
        <p:spPr>
          <a:xfrm>
            <a:off x="8037718" y="2391198"/>
            <a:ext cx="1285540" cy="67733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529B20F-1E8C-477F-0031-09FB9EF412E3}"/>
              </a:ext>
            </a:extLst>
          </p:cNvPr>
          <p:cNvSpPr/>
          <p:nvPr/>
        </p:nvSpPr>
        <p:spPr>
          <a:xfrm>
            <a:off x="302383" y="2081975"/>
            <a:ext cx="3667793" cy="34400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3CC8547-8A13-D236-A795-67EBF76BFBF7}"/>
              </a:ext>
            </a:extLst>
          </p:cNvPr>
          <p:cNvSpPr/>
          <p:nvPr/>
        </p:nvSpPr>
        <p:spPr>
          <a:xfrm>
            <a:off x="436702" y="2503889"/>
            <a:ext cx="1285540" cy="609421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15837B4-7FE7-BA97-EC70-DE377DA98385}"/>
              </a:ext>
            </a:extLst>
          </p:cNvPr>
          <p:cNvSpPr/>
          <p:nvPr/>
        </p:nvSpPr>
        <p:spPr>
          <a:xfrm>
            <a:off x="8810233" y="4082866"/>
            <a:ext cx="1467395" cy="67733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98C1C5-293A-30D7-E9B8-C5B9E494C6EE}"/>
              </a:ext>
            </a:extLst>
          </p:cNvPr>
          <p:cNvSpPr/>
          <p:nvPr/>
        </p:nvSpPr>
        <p:spPr>
          <a:xfrm>
            <a:off x="2476469" y="6017186"/>
            <a:ext cx="1467395" cy="67733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02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D1DE5E-B767-D95A-60A1-3693FCF55A7F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9FBC4D5D-44C9-6771-D34F-9CFFE370E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987650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D1F8FDFC-06CA-A2B6-DE12-9D79FA197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F4E1026B-77AF-2E57-9C06-F9A5D510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572024"/>
            <a:ext cx="6188075" cy="36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2AB9C7B-12F2-47A3-C909-C655E6A65365}"/>
              </a:ext>
            </a:extLst>
          </p:cNvPr>
          <p:cNvCxnSpPr>
            <a:cxnSpLocks/>
          </p:cNvCxnSpPr>
          <p:nvPr/>
        </p:nvCxnSpPr>
        <p:spPr>
          <a:xfrm flipV="1">
            <a:off x="6946449" y="230783"/>
            <a:ext cx="0" cy="647505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9EA39413-6EAF-FF7E-EE34-F095AEBCC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220487"/>
              </p:ext>
            </p:extLst>
          </p:nvPr>
        </p:nvGraphicFramePr>
        <p:xfrm>
          <a:off x="301798" y="1839687"/>
          <a:ext cx="39116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63480" imgH="419040" progId="Equation.DSMT4">
                  <p:embed/>
                </p:oleObj>
              </mc:Choice>
              <mc:Fallback>
                <p:oleObj name="Equation" r:id="rId4" imgW="2463480" imgH="41904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9EA39413-6EAF-FF7E-EE34-F095AEBCC6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98" y="1839687"/>
                        <a:ext cx="39116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3A814E58-0446-E51A-899A-7AD928C1E0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012995"/>
              </p:ext>
            </p:extLst>
          </p:nvPr>
        </p:nvGraphicFramePr>
        <p:xfrm>
          <a:off x="301798" y="2550592"/>
          <a:ext cx="1309688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25480" imgH="444240" progId="Equation.DSMT4">
                  <p:embed/>
                </p:oleObj>
              </mc:Choice>
              <mc:Fallback>
                <p:oleObj name="Equation" r:id="rId6" imgW="825480" imgH="44424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3A814E58-0446-E51A-899A-7AD928C1E0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98" y="2550592"/>
                        <a:ext cx="1309688" cy="70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15E30A52-FF9E-369E-CBF1-12CD656A4A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5305059"/>
              </p:ext>
            </p:extLst>
          </p:nvPr>
        </p:nvGraphicFramePr>
        <p:xfrm>
          <a:off x="301798" y="3317704"/>
          <a:ext cx="4856163" cy="1290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060360" imgH="812520" progId="Equation.DSMT4">
                  <p:embed/>
                </p:oleObj>
              </mc:Choice>
              <mc:Fallback>
                <p:oleObj name="Equation" r:id="rId8" imgW="3060360" imgH="81252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15E30A52-FF9E-369E-CBF1-12CD656A4A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98" y="3317704"/>
                        <a:ext cx="4856163" cy="1290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410C9B42-E371-A5CB-4197-C14B8934EC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425553"/>
              </p:ext>
            </p:extLst>
          </p:nvPr>
        </p:nvGraphicFramePr>
        <p:xfrm>
          <a:off x="301798" y="1232178"/>
          <a:ext cx="3668712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11200" imgH="419040" progId="Equation.DSMT4">
                  <p:embed/>
                </p:oleObj>
              </mc:Choice>
              <mc:Fallback>
                <p:oleObj name="Equation" r:id="rId10" imgW="2311200" imgH="41904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D095DD2D-21C5-4D9E-2BF2-95F53519FF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98" y="1232178"/>
                        <a:ext cx="3668712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0C94926-7B7A-5B30-C606-C913172C0637}"/>
              </a:ext>
            </a:extLst>
          </p:cNvPr>
          <p:cNvCxnSpPr>
            <a:cxnSpLocks/>
          </p:cNvCxnSpPr>
          <p:nvPr/>
        </p:nvCxnSpPr>
        <p:spPr>
          <a:xfrm flipV="1">
            <a:off x="1480146" y="3342543"/>
            <a:ext cx="388127" cy="5935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529C014-A293-0710-0D68-57FFF2164DE9}"/>
              </a:ext>
            </a:extLst>
          </p:cNvPr>
          <p:cNvCxnSpPr>
            <a:cxnSpLocks/>
          </p:cNvCxnSpPr>
          <p:nvPr/>
        </p:nvCxnSpPr>
        <p:spPr>
          <a:xfrm flipV="1">
            <a:off x="978062" y="4014783"/>
            <a:ext cx="388127" cy="5935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D1113E93-C481-8E8B-E4E6-13A6E5D84D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96378"/>
              </p:ext>
            </p:extLst>
          </p:nvPr>
        </p:nvGraphicFramePr>
        <p:xfrm>
          <a:off x="318167" y="4570610"/>
          <a:ext cx="6267450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949560" imgH="457200" progId="Equation.DSMT4">
                  <p:embed/>
                </p:oleObj>
              </mc:Choice>
              <mc:Fallback>
                <p:oleObj name="Equation" r:id="rId12" imgW="3949560" imgH="45720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15E30A52-FF9E-369E-CBF1-12CD656A4A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67" y="4570610"/>
                        <a:ext cx="6267450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2EBC91-67DF-0B3E-98C0-149A331EEB7D}"/>
              </a:ext>
            </a:extLst>
          </p:cNvPr>
          <p:cNvCxnSpPr>
            <a:cxnSpLocks/>
          </p:cNvCxnSpPr>
          <p:nvPr/>
        </p:nvCxnSpPr>
        <p:spPr>
          <a:xfrm flipV="1">
            <a:off x="1888116" y="5050671"/>
            <a:ext cx="1179580" cy="1735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1CEB5DE-234F-A7D5-998E-626E0DA5B5D0}"/>
              </a:ext>
            </a:extLst>
          </p:cNvPr>
          <p:cNvCxnSpPr>
            <a:cxnSpLocks/>
          </p:cNvCxnSpPr>
          <p:nvPr/>
        </p:nvCxnSpPr>
        <p:spPr>
          <a:xfrm flipV="1">
            <a:off x="4663066" y="5055434"/>
            <a:ext cx="1179580" cy="1735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E7545996-0E13-3A7E-7298-C72CEB77BB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6827296"/>
              </p:ext>
            </p:extLst>
          </p:nvPr>
        </p:nvGraphicFramePr>
        <p:xfrm>
          <a:off x="318167" y="5333919"/>
          <a:ext cx="3908425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463480" imgH="419040" progId="Equation.DSMT4">
                  <p:embed/>
                </p:oleObj>
              </mc:Choice>
              <mc:Fallback>
                <p:oleObj name="Equation" r:id="rId14" imgW="2463480" imgH="419040" progId="Equation.DSMT4">
                  <p:embed/>
                  <p:pic>
                    <p:nvPicPr>
                      <p:cNvPr id="29" name="Object 28">
                        <a:extLst>
                          <a:ext uri="{FF2B5EF4-FFF2-40B4-BE49-F238E27FC236}">
                            <a16:creationId xmlns:a16="http://schemas.microsoft.com/office/drawing/2014/main" id="{D1113E93-C481-8E8B-E4E6-13A6E5D84D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67" y="5333919"/>
                        <a:ext cx="3908425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3F209257-CAD9-270D-43C1-5C3F6D2BC2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9674155"/>
              </p:ext>
            </p:extLst>
          </p:nvPr>
        </p:nvGraphicFramePr>
        <p:xfrm>
          <a:off x="341731" y="5999082"/>
          <a:ext cx="201453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269720" imgH="419040" progId="Equation.DSMT4">
                  <p:embed/>
                </p:oleObj>
              </mc:Choice>
              <mc:Fallback>
                <p:oleObj name="Equation" r:id="rId16" imgW="1269720" imgH="419040" progId="Equation.DSMT4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E7545996-0E13-3A7E-7298-C72CEB77BB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31" y="5999082"/>
                        <a:ext cx="2014537" cy="66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69230B76-EC3A-D394-0B45-13D143F3F2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1313582"/>
              </p:ext>
            </p:extLst>
          </p:nvPr>
        </p:nvGraphicFramePr>
        <p:xfrm>
          <a:off x="2344737" y="5972315"/>
          <a:ext cx="1673225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054080" imgH="457200" progId="Equation.DSMT4">
                  <p:embed/>
                </p:oleObj>
              </mc:Choice>
              <mc:Fallback>
                <p:oleObj name="Equation" r:id="rId18" imgW="1054080" imgH="45720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3F209257-CAD9-270D-43C1-5C3F6D2BC2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737" y="5972315"/>
                        <a:ext cx="1673225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5DBCC13-D561-AA18-1530-38A06D5F02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565963"/>
              </p:ext>
            </p:extLst>
          </p:nvPr>
        </p:nvGraphicFramePr>
        <p:xfrm>
          <a:off x="7373314" y="602248"/>
          <a:ext cx="2035175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282680" imgH="419040" progId="Equation.DSMT4">
                  <p:embed/>
                </p:oleObj>
              </mc:Choice>
              <mc:Fallback>
                <p:oleObj name="Equation" r:id="rId20" imgW="1282680" imgH="4190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F8E57105-2190-2FA6-08B2-7EF7A26B3F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3314" y="602248"/>
                        <a:ext cx="2035175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B307003-06B7-0C3C-E801-9D34416C82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8773520"/>
              </p:ext>
            </p:extLst>
          </p:nvPr>
        </p:nvGraphicFramePr>
        <p:xfrm>
          <a:off x="7332614" y="1281113"/>
          <a:ext cx="3343275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108160" imgH="457200" progId="Equation.DSMT4">
                  <p:embed/>
                </p:oleObj>
              </mc:Choice>
              <mc:Fallback>
                <p:oleObj name="Equation" r:id="rId22" imgW="2108160" imgH="45720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B885AB60-BA13-00C1-BC36-3759269341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2614" y="1281113"/>
                        <a:ext cx="3343275" cy="72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D694956-DC01-DFBF-3A95-42962E716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853949"/>
              </p:ext>
            </p:extLst>
          </p:nvPr>
        </p:nvGraphicFramePr>
        <p:xfrm>
          <a:off x="7512746" y="2115492"/>
          <a:ext cx="13906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876240" imgH="444240" progId="Equation.DSMT4">
                  <p:embed/>
                </p:oleObj>
              </mc:Choice>
              <mc:Fallback>
                <p:oleObj name="Equation" r:id="rId24" imgW="876240" imgH="44424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9F9C2768-224F-CD7D-9E38-FDF0093F38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2746" y="2115492"/>
                        <a:ext cx="139065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CF791E3-B177-F32E-464F-85688C0190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670186"/>
              </p:ext>
            </p:extLst>
          </p:nvPr>
        </p:nvGraphicFramePr>
        <p:xfrm>
          <a:off x="8055918" y="3021830"/>
          <a:ext cx="1531937" cy="132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965160" imgH="838080" progId="Equation.DSMT4">
                  <p:embed/>
                </p:oleObj>
              </mc:Choice>
              <mc:Fallback>
                <p:oleObj name="Equation" r:id="rId26" imgW="965160" imgH="83808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72595E2B-8472-F0B8-8317-CB3C870DDA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5918" y="3021830"/>
                        <a:ext cx="1531937" cy="132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BFDE1BC7-1A9D-615B-5321-C74CA005B0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3392804"/>
              </p:ext>
            </p:extLst>
          </p:nvPr>
        </p:nvGraphicFramePr>
        <p:xfrm>
          <a:off x="7621090" y="5195888"/>
          <a:ext cx="2198688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384200" imgH="457200" progId="Equation.DSMT4">
                  <p:embed/>
                </p:oleObj>
              </mc:Choice>
              <mc:Fallback>
                <p:oleObj name="Equation" r:id="rId28" imgW="1384200" imgH="457200" progId="Equation.DSMT4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7B4E12DA-89BF-E198-8AD9-3B554925BB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1090" y="5195888"/>
                        <a:ext cx="2198688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97C66A53-4425-D17F-5592-59C92178FF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443371"/>
              </p:ext>
            </p:extLst>
          </p:nvPr>
        </p:nvGraphicFramePr>
        <p:xfrm>
          <a:off x="7373314" y="246315"/>
          <a:ext cx="1933575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1218960" imgH="203040" progId="Equation.DSMT4">
                  <p:embed/>
                </p:oleObj>
              </mc:Choice>
              <mc:Fallback>
                <p:oleObj name="Equation" r:id="rId30" imgW="1218960" imgH="203040" progId="Equation.DSMT4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1FA19D88-7FDE-486F-1CC3-407F27D6C3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3314" y="246315"/>
                        <a:ext cx="1933575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50565D91-FC94-0B83-9B88-F6C6743087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788957"/>
              </p:ext>
            </p:extLst>
          </p:nvPr>
        </p:nvGraphicFramePr>
        <p:xfrm>
          <a:off x="8073253" y="4445175"/>
          <a:ext cx="149066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939600" imgH="419040" progId="Equation.DSMT4">
                  <p:embed/>
                </p:oleObj>
              </mc:Choice>
              <mc:Fallback>
                <p:oleObj name="Equation" r:id="rId32" imgW="939600" imgH="41904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3F209257-CAD9-270D-43C1-5C3F6D2BC2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3253" y="4445175"/>
                        <a:ext cx="1490663" cy="66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977A75C9-571E-2293-D66D-1732807C2064}"/>
              </a:ext>
            </a:extLst>
          </p:cNvPr>
          <p:cNvSpPr/>
          <p:nvPr/>
        </p:nvSpPr>
        <p:spPr>
          <a:xfrm>
            <a:off x="7373314" y="602248"/>
            <a:ext cx="2035174" cy="67733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D1188A-6E17-9D29-D3D0-18F9D44324CC}"/>
              </a:ext>
            </a:extLst>
          </p:cNvPr>
          <p:cNvSpPr/>
          <p:nvPr/>
        </p:nvSpPr>
        <p:spPr>
          <a:xfrm>
            <a:off x="237204" y="1861279"/>
            <a:ext cx="4104969" cy="615757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D29E88-BD1A-0A07-4643-EE21988A4D8E}"/>
              </a:ext>
            </a:extLst>
          </p:cNvPr>
          <p:cNvSpPr/>
          <p:nvPr/>
        </p:nvSpPr>
        <p:spPr>
          <a:xfrm>
            <a:off x="7490747" y="2133229"/>
            <a:ext cx="1529056" cy="67733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7617ED-3092-A2BC-DA03-4ABA5F7D9884}"/>
              </a:ext>
            </a:extLst>
          </p:cNvPr>
          <p:cNvSpPr/>
          <p:nvPr/>
        </p:nvSpPr>
        <p:spPr>
          <a:xfrm>
            <a:off x="237204" y="2571816"/>
            <a:ext cx="1529056" cy="67733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7E3ED3-04D6-FB6C-C408-436896A97B45}"/>
              </a:ext>
            </a:extLst>
          </p:cNvPr>
          <p:cNvSpPr/>
          <p:nvPr/>
        </p:nvSpPr>
        <p:spPr>
          <a:xfrm>
            <a:off x="8315172" y="5237565"/>
            <a:ext cx="1529056" cy="67733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B9998E9-11A0-CD3C-4062-4CB0E2B3808F}"/>
              </a:ext>
            </a:extLst>
          </p:cNvPr>
          <p:cNvSpPr/>
          <p:nvPr/>
        </p:nvSpPr>
        <p:spPr>
          <a:xfrm>
            <a:off x="2519287" y="5972315"/>
            <a:ext cx="1529056" cy="67733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4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B14CE-DE2A-0A04-62A2-27C601A13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697697-D011-14CF-6883-661538086F30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D1E85358-F5F4-877C-779B-3EE75EC39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987650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6E10E44D-5E95-EA4F-EA16-8F9184962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23515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4B2CC670-F0CD-8A4D-0F47-5C88AA326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16" y="572024"/>
            <a:ext cx="6188075" cy="36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8AE14CD-500A-3B1E-359E-D79F880C6A39}"/>
              </a:ext>
            </a:extLst>
          </p:cNvPr>
          <p:cNvCxnSpPr>
            <a:cxnSpLocks/>
          </p:cNvCxnSpPr>
          <p:nvPr/>
        </p:nvCxnSpPr>
        <p:spPr>
          <a:xfrm flipV="1">
            <a:off x="6946449" y="230783"/>
            <a:ext cx="0" cy="647505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FEE7D606-4F3D-FB7C-D4C3-605D5819BA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798" y="1839687"/>
          <a:ext cx="39116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63480" imgH="419040" progId="Equation.DSMT4">
                  <p:embed/>
                </p:oleObj>
              </mc:Choice>
              <mc:Fallback>
                <p:oleObj name="Equation" r:id="rId4" imgW="2463480" imgH="41904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9EA39413-6EAF-FF7E-EE34-F095AEBCC6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98" y="1839687"/>
                        <a:ext cx="3911600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2E1EAAAD-4AD6-DA90-0D93-05873B06A9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798" y="2550592"/>
          <a:ext cx="1309688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25480" imgH="444240" progId="Equation.DSMT4">
                  <p:embed/>
                </p:oleObj>
              </mc:Choice>
              <mc:Fallback>
                <p:oleObj name="Equation" r:id="rId6" imgW="825480" imgH="44424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3A814E58-0446-E51A-899A-7AD928C1E0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98" y="2550592"/>
                        <a:ext cx="1309688" cy="70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7F203E72-AE49-7A1E-3B8A-80396F50D5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798" y="3317704"/>
          <a:ext cx="4856163" cy="1290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060360" imgH="812520" progId="Equation.DSMT4">
                  <p:embed/>
                </p:oleObj>
              </mc:Choice>
              <mc:Fallback>
                <p:oleObj name="Equation" r:id="rId8" imgW="3060360" imgH="81252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15E30A52-FF9E-369E-CBF1-12CD656A4A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98" y="3317704"/>
                        <a:ext cx="4856163" cy="1290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4C15DE3-9173-8DEC-ECE6-4D374DFED6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798" y="1232178"/>
          <a:ext cx="3668712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11200" imgH="419040" progId="Equation.DSMT4">
                  <p:embed/>
                </p:oleObj>
              </mc:Choice>
              <mc:Fallback>
                <p:oleObj name="Equation" r:id="rId10" imgW="2311200" imgH="4190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410C9B42-E371-A5CB-4197-C14B8934EC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98" y="1232178"/>
                        <a:ext cx="3668712" cy="66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EE2593A-822A-0668-C88A-AF060533364C}"/>
              </a:ext>
            </a:extLst>
          </p:cNvPr>
          <p:cNvCxnSpPr>
            <a:cxnSpLocks/>
          </p:cNvCxnSpPr>
          <p:nvPr/>
        </p:nvCxnSpPr>
        <p:spPr>
          <a:xfrm flipV="1">
            <a:off x="1480146" y="3342543"/>
            <a:ext cx="388127" cy="5935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735EE4A-3F0C-39FA-B5CA-BFF88505DD32}"/>
              </a:ext>
            </a:extLst>
          </p:cNvPr>
          <p:cNvCxnSpPr>
            <a:cxnSpLocks/>
          </p:cNvCxnSpPr>
          <p:nvPr/>
        </p:nvCxnSpPr>
        <p:spPr>
          <a:xfrm flipV="1">
            <a:off x="978062" y="4014783"/>
            <a:ext cx="388127" cy="5935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B465ACF9-265A-83D4-5236-3FD9CBAD58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167" y="4570610"/>
          <a:ext cx="6267450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949560" imgH="457200" progId="Equation.DSMT4">
                  <p:embed/>
                </p:oleObj>
              </mc:Choice>
              <mc:Fallback>
                <p:oleObj name="Equation" r:id="rId12" imgW="3949560" imgH="457200" progId="Equation.DSMT4">
                  <p:embed/>
                  <p:pic>
                    <p:nvPicPr>
                      <p:cNvPr id="29" name="Object 28">
                        <a:extLst>
                          <a:ext uri="{FF2B5EF4-FFF2-40B4-BE49-F238E27FC236}">
                            <a16:creationId xmlns:a16="http://schemas.microsoft.com/office/drawing/2014/main" id="{D1113E93-C481-8E8B-E4E6-13A6E5D84D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67" y="4570610"/>
                        <a:ext cx="6267450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5D8B383-9C01-EA1E-4185-680C2B251503}"/>
              </a:ext>
            </a:extLst>
          </p:cNvPr>
          <p:cNvCxnSpPr>
            <a:cxnSpLocks/>
          </p:cNvCxnSpPr>
          <p:nvPr/>
        </p:nvCxnSpPr>
        <p:spPr>
          <a:xfrm flipV="1">
            <a:off x="1888116" y="5050671"/>
            <a:ext cx="1179580" cy="1735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6C16194-AE15-A007-E5C5-9E707CA1A5D7}"/>
              </a:ext>
            </a:extLst>
          </p:cNvPr>
          <p:cNvCxnSpPr>
            <a:cxnSpLocks/>
          </p:cNvCxnSpPr>
          <p:nvPr/>
        </p:nvCxnSpPr>
        <p:spPr>
          <a:xfrm flipV="1">
            <a:off x="4663066" y="5055434"/>
            <a:ext cx="1179580" cy="1735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1FEA2A38-78B6-DE7A-3F87-C90B7C14A0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167" y="5333919"/>
          <a:ext cx="3908425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463480" imgH="419040" progId="Equation.DSMT4">
                  <p:embed/>
                </p:oleObj>
              </mc:Choice>
              <mc:Fallback>
                <p:oleObj name="Equation" r:id="rId14" imgW="2463480" imgH="419040" progId="Equation.DSMT4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E7545996-0E13-3A7E-7298-C72CEB77BB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67" y="5333919"/>
                        <a:ext cx="3908425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F486534B-BCED-E7DC-A771-82301BCBE2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731" y="5999082"/>
          <a:ext cx="201453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269720" imgH="419040" progId="Equation.DSMT4">
                  <p:embed/>
                </p:oleObj>
              </mc:Choice>
              <mc:Fallback>
                <p:oleObj name="Equation" r:id="rId16" imgW="1269720" imgH="41904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3F209257-CAD9-270D-43C1-5C3F6D2BC2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31" y="5999082"/>
                        <a:ext cx="2014537" cy="66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3CCBFBBA-B2AF-401A-2CDC-7B19C1C5F7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4238" y="423863"/>
          <a:ext cx="1874837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180800" imgH="203040" progId="Equation.DSMT4">
                  <p:embed/>
                </p:oleObj>
              </mc:Choice>
              <mc:Fallback>
                <p:oleObj name="Equation" r:id="rId18" imgW="1180800" imgH="203040" progId="Equation.DSMT4">
                  <p:embed/>
                  <p:pic>
                    <p:nvPicPr>
                      <p:cNvPr id="34" name="Object 33">
                        <a:extLst>
                          <a:ext uri="{FF2B5EF4-FFF2-40B4-BE49-F238E27FC236}">
                            <a16:creationId xmlns:a16="http://schemas.microsoft.com/office/drawing/2014/main" id="{CB8DDF62-BFE2-25F7-1844-2B1578DB53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4238" y="423863"/>
                        <a:ext cx="1874837" cy="322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7CD6B611-98CE-8AE8-E55C-B4C8EF208B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4238" y="763852"/>
          <a:ext cx="2478088" cy="209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562040" imgH="1320480" progId="Equation.DSMT4">
                  <p:embed/>
                </p:oleObj>
              </mc:Choice>
              <mc:Fallback>
                <p:oleObj name="Equation" r:id="rId20" imgW="1562040" imgH="1320480" progId="Equation.DSMT4">
                  <p:embed/>
                  <p:pic>
                    <p:nvPicPr>
                      <p:cNvPr id="35" name="Object 34">
                        <a:extLst>
                          <a:ext uri="{FF2B5EF4-FFF2-40B4-BE49-F238E27FC236}">
                            <a16:creationId xmlns:a16="http://schemas.microsoft.com/office/drawing/2014/main" id="{362C4D19-BE46-4226-92A3-1FFD5D3E2C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4238" y="763852"/>
                        <a:ext cx="2478088" cy="209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715DB4F9-6F9E-9712-1B17-6DBAC96EC1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44737" y="5972315"/>
          <a:ext cx="1673225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054080" imgH="457200" progId="Equation.DSMT4">
                  <p:embed/>
                </p:oleObj>
              </mc:Choice>
              <mc:Fallback>
                <p:oleObj name="Equation" r:id="rId22" imgW="1054080" imgH="457200" progId="Equation.DSMT4">
                  <p:embed/>
                  <p:pic>
                    <p:nvPicPr>
                      <p:cNvPr id="36" name="Object 35">
                        <a:extLst>
                          <a:ext uri="{FF2B5EF4-FFF2-40B4-BE49-F238E27FC236}">
                            <a16:creationId xmlns:a16="http://schemas.microsoft.com/office/drawing/2014/main" id="{69230B76-EC3A-D394-0B45-13D143F3F2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737" y="5972315"/>
                        <a:ext cx="1673225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399626A0-08B3-F4B8-6B4E-8F96C14392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79463" y="1445987"/>
          <a:ext cx="1914525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206360" imgH="457200" progId="Equation.DSMT4">
                  <p:embed/>
                </p:oleObj>
              </mc:Choice>
              <mc:Fallback>
                <p:oleObj name="Equation" r:id="rId24" imgW="1206360" imgH="457200" progId="Equation.DSMT4">
                  <p:embed/>
                  <p:pic>
                    <p:nvPicPr>
                      <p:cNvPr id="37" name="Object 36">
                        <a:extLst>
                          <a:ext uri="{FF2B5EF4-FFF2-40B4-BE49-F238E27FC236}">
                            <a16:creationId xmlns:a16="http://schemas.microsoft.com/office/drawing/2014/main" id="{736F48E6-A02C-C7FE-AA22-F0B51D4FCA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9463" y="1445987"/>
                        <a:ext cx="1914525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" name="Picture 42">
            <a:hlinkClick r:id="rId26"/>
            <a:extLst>
              <a:ext uri="{FF2B5EF4-FFF2-40B4-BE49-F238E27FC236}">
                <a16:creationId xmlns:a16="http://schemas.microsoft.com/office/drawing/2014/main" id="{83841078-2708-5311-DCD1-7D06761BEEC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99654" y="2960516"/>
            <a:ext cx="4539202" cy="364985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F09C8DA-8696-7ECD-62D5-8F42E55BA79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435472" y="4324758"/>
            <a:ext cx="402505" cy="283584"/>
          </a:xfrm>
          <a:prstGeom prst="rect">
            <a:avLst/>
          </a:prstGeom>
        </p:spPr>
      </p:pic>
      <p:graphicFrame>
        <p:nvGraphicFramePr>
          <p:cNvPr id="45" name="Object 44">
            <a:extLst>
              <a:ext uri="{FF2B5EF4-FFF2-40B4-BE49-F238E27FC236}">
                <a16:creationId xmlns:a16="http://schemas.microsoft.com/office/drawing/2014/main" id="{4969631E-5354-6883-AA65-8CFF8ADE9A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63457" y="4972795"/>
          <a:ext cx="458932" cy="29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317160" imgH="203040" progId="Equation.DSMT4">
                  <p:embed/>
                </p:oleObj>
              </mc:Choice>
              <mc:Fallback>
                <p:oleObj name="Equation" r:id="rId29" imgW="317160" imgH="203040" progId="Equation.DSMT4">
                  <p:embed/>
                  <p:pic>
                    <p:nvPicPr>
                      <p:cNvPr id="45" name="Object 44">
                        <a:extLst>
                          <a:ext uri="{FF2B5EF4-FFF2-40B4-BE49-F238E27FC236}">
                            <a16:creationId xmlns:a16="http://schemas.microsoft.com/office/drawing/2014/main" id="{677A9185-7F86-42B9-B88A-0FE4E930C2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3457" y="4972795"/>
                        <a:ext cx="458932" cy="292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5">
            <a:extLst>
              <a:ext uri="{FF2B5EF4-FFF2-40B4-BE49-F238E27FC236}">
                <a16:creationId xmlns:a16="http://schemas.microsoft.com/office/drawing/2014/main" id="{A48DD33D-3783-E937-84DF-412F7964D4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33650" y="3868733"/>
          <a:ext cx="441325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304560" imgH="203040" progId="Equation.DSMT4">
                  <p:embed/>
                </p:oleObj>
              </mc:Choice>
              <mc:Fallback>
                <p:oleObj name="Equation" r:id="rId31" imgW="304560" imgH="203040" progId="Equation.DSMT4">
                  <p:embed/>
                  <p:pic>
                    <p:nvPicPr>
                      <p:cNvPr id="46" name="Object 45">
                        <a:extLst>
                          <a:ext uri="{FF2B5EF4-FFF2-40B4-BE49-F238E27FC236}">
                            <a16:creationId xmlns:a16="http://schemas.microsoft.com/office/drawing/2014/main" id="{B46C2488-98DC-FB7E-5FBA-C07BF9CB5C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3650" y="3868733"/>
                        <a:ext cx="441325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261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E043C918-979F-0D78-8655-1DB208A45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93" y="631226"/>
            <a:ext cx="6927387" cy="65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4EC0E7E6-F113-B6CF-7238-517CB0963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93" y="1349729"/>
            <a:ext cx="838383" cy="22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B75DA41E-F0B8-51D5-8CB1-3DF12A9E3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70" y="169561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BBC1B9D-974C-C37F-ACB2-805BD6B88A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8093" y="1688636"/>
          <a:ext cx="2441575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36480" imgH="228600" progId="Equation.DSMT4">
                  <p:embed/>
                </p:oleObj>
              </mc:Choice>
              <mc:Fallback>
                <p:oleObj name="Equation" r:id="rId4" imgW="1536480" imgH="2286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BBC1B9D-974C-C37F-ACB2-805BD6B88A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093" y="1688636"/>
                        <a:ext cx="2441575" cy="36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0CA3128-2B12-5CEC-4D7F-2AC87343A1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8093" y="2095849"/>
          <a:ext cx="2239962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09400" imgH="393480" progId="Equation.DSMT4">
                  <p:embed/>
                </p:oleObj>
              </mc:Choice>
              <mc:Fallback>
                <p:oleObj name="Equation" r:id="rId6" imgW="1409400" imgH="3934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0CA3128-2B12-5CEC-4D7F-2AC87343A1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093" y="2095849"/>
                        <a:ext cx="2239962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F44FB40-5388-1FD4-A3C1-385D0634F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8093" y="2642284"/>
          <a:ext cx="2582862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25400" imgH="507960" progId="Equation.DSMT4">
                  <p:embed/>
                </p:oleObj>
              </mc:Choice>
              <mc:Fallback>
                <p:oleObj name="Equation" r:id="rId8" imgW="1625400" imgH="50796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1F44FB40-5388-1FD4-A3C1-385D0634F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093" y="2642284"/>
                        <a:ext cx="2582862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8036012C-5EF8-8812-31A8-261B4652EB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8093" y="3562339"/>
          <a:ext cx="20574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95280" imgH="444240" progId="Equation.DSMT4">
                  <p:embed/>
                </p:oleObj>
              </mc:Choice>
              <mc:Fallback>
                <p:oleObj name="Equation" r:id="rId10" imgW="1295280" imgH="44424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8036012C-5EF8-8812-31A8-261B4652EB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093" y="3562339"/>
                        <a:ext cx="205740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68A8561B-A78E-4E01-E798-9A264D378566}"/>
              </a:ext>
            </a:extLst>
          </p:cNvPr>
          <p:cNvGrpSpPr/>
          <p:nvPr/>
        </p:nvGrpSpPr>
        <p:grpSpPr>
          <a:xfrm>
            <a:off x="522350" y="4333246"/>
            <a:ext cx="1691447" cy="731283"/>
            <a:chOff x="556159" y="4380794"/>
            <a:chExt cx="1691447" cy="73128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D9285CA-0053-7A1A-1D25-0699F2719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85040" y="4380794"/>
              <a:ext cx="1462566" cy="731283"/>
            </a:xfrm>
            <a:prstGeom prst="rect">
              <a:avLst/>
            </a:prstGeom>
          </p:spPr>
        </p:pic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FD23EB83-5D4E-E2DF-67E3-11551200B58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56159" y="4615466"/>
            <a:ext cx="222250" cy="2619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139680" imgH="164880" progId="Equation.DSMT4">
                    <p:embed/>
                  </p:oleObj>
                </mc:Choice>
                <mc:Fallback>
                  <p:oleObj name="Equation" r:id="rId13" imgW="139680" imgH="164880" progId="Equation.DSMT4">
                    <p:embed/>
                    <p:pic>
                      <p:nvPicPr>
                        <p:cNvPr id="12" name="Object 11">
                          <a:extLst>
                            <a:ext uri="{FF2B5EF4-FFF2-40B4-BE49-F238E27FC236}">
                              <a16:creationId xmlns:a16="http://schemas.microsoft.com/office/drawing/2014/main" id="{FD23EB83-5D4E-E2DF-67E3-11551200B58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6159" y="4615466"/>
                          <a:ext cx="222250" cy="2619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AD1777A1-2C20-C4F1-EEBA-195A7C570A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2427" y="5105406"/>
          <a:ext cx="2098675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320480" imgH="457200" progId="Equation.DSMT4">
                  <p:embed/>
                </p:oleObj>
              </mc:Choice>
              <mc:Fallback>
                <p:oleObj name="Equation" r:id="rId15" imgW="1320480" imgH="4572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AD1777A1-2C20-C4F1-EEBA-195A7C570A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27" y="5105406"/>
                        <a:ext cx="2098675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7CFF7B6C-9436-0F75-9CF5-6AE3628371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2427" y="5813631"/>
          <a:ext cx="185737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168200" imgH="533160" progId="Equation.DSMT4">
                  <p:embed/>
                </p:oleObj>
              </mc:Choice>
              <mc:Fallback>
                <p:oleObj name="Equation" r:id="rId17" imgW="1168200" imgH="53316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7CFF7B6C-9436-0F75-9CF5-6AE3628371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27" y="5813631"/>
                        <a:ext cx="185737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43CD90-98CC-65D9-3253-0B0B1FED7794}"/>
              </a:ext>
            </a:extLst>
          </p:cNvPr>
          <p:cNvCxnSpPr>
            <a:cxnSpLocks/>
          </p:cNvCxnSpPr>
          <p:nvPr/>
        </p:nvCxnSpPr>
        <p:spPr>
          <a:xfrm flipV="1">
            <a:off x="3995710" y="1819285"/>
            <a:ext cx="0" cy="469872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8412AC97-A4A0-CA87-E126-98E5CEF414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5141" y="1794573"/>
          <a:ext cx="13906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876240" imgH="419040" progId="Equation.DSMT4">
                  <p:embed/>
                </p:oleObj>
              </mc:Choice>
              <mc:Fallback>
                <p:oleObj name="Equation" r:id="rId19" imgW="876240" imgH="41904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8412AC97-A4A0-CA87-E126-98E5CEF414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5141" y="1794573"/>
                        <a:ext cx="13906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885CBC33-BB9B-C43A-F40C-1CA7E29D15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5141" y="2543175"/>
          <a:ext cx="1530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965160" imgH="431640" progId="Equation.DSMT4">
                  <p:embed/>
                </p:oleObj>
              </mc:Choice>
              <mc:Fallback>
                <p:oleObj name="Equation" r:id="rId21" imgW="965160" imgH="43164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885CBC33-BB9B-C43A-F40C-1CA7E29D15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5141" y="2543175"/>
                        <a:ext cx="1530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39CC3E4C-B27B-666B-675A-DEAA73FAE9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3881" y="3310827"/>
          <a:ext cx="1249363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787320" imgH="317160" progId="Equation.DSMT4">
                  <p:embed/>
                </p:oleObj>
              </mc:Choice>
              <mc:Fallback>
                <p:oleObj name="Equation" r:id="rId23" imgW="787320" imgH="31716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39CC3E4C-B27B-666B-675A-DEAA73FAE9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3881" y="3310827"/>
                        <a:ext cx="1249363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2037422C-0A36-1E90-B956-5A91B64518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7558" y="4503738"/>
          <a:ext cx="1008062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634680" imgH="203040" progId="Equation.DSMT4">
                  <p:embed/>
                </p:oleObj>
              </mc:Choice>
              <mc:Fallback>
                <p:oleObj name="Equation" r:id="rId25" imgW="634680" imgH="20304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2037422C-0A36-1E90-B956-5A91B64518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7558" y="4503738"/>
                        <a:ext cx="1008062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>
            <a:hlinkClick r:id="rId27"/>
            <a:extLst>
              <a:ext uri="{FF2B5EF4-FFF2-40B4-BE49-F238E27FC236}">
                <a16:creationId xmlns:a16="http://schemas.microsoft.com/office/drawing/2014/main" id="{44AC40DC-3A5E-0265-1DE5-42676BA8B55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242809" y="3471540"/>
            <a:ext cx="5650514" cy="2883211"/>
          </a:xfrm>
          <a:prstGeom prst="rect">
            <a:avLst/>
          </a:prstGeom>
        </p:spPr>
      </p:pic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3D2BD001-337C-45A0-5F99-630A510194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57776" y="3925852"/>
          <a:ext cx="20161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1269720" imgH="279360" progId="Equation.DSMT4">
                  <p:embed/>
                </p:oleObj>
              </mc:Choice>
              <mc:Fallback>
                <p:oleObj name="Equation" r:id="rId29" imgW="1269720" imgH="27936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3D2BD001-337C-45A0-5F99-630A510194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76" y="3925852"/>
                        <a:ext cx="20161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3441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DAFE509-CB58-0293-2B09-8B50886DE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2270"/>
            <a:ext cx="67056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E624781-0020-8BAB-3733-D766A23FC8DC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371600"/>
            <a:ext cx="8686800" cy="598488"/>
            <a:chOff x="228600" y="3581401"/>
            <a:chExt cx="8686800" cy="597931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E1C62820-4730-E1A2-7725-E2CB664A4A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581401"/>
              <a:ext cx="8686800" cy="575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A6B4CCD-2487-AD55-2EED-C052E94B0E79}"/>
                </a:ext>
              </a:extLst>
            </p:cNvPr>
            <p:cNvSpPr txBox="1"/>
            <p:nvPr/>
          </p:nvSpPr>
          <p:spPr>
            <a:xfrm>
              <a:off x="2952750" y="3809788"/>
              <a:ext cx="1314450" cy="3695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letting </a:t>
              </a:r>
              <a:r>
                <a:rPr lang="en-US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n-US" sz="1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67FBC9C-70DF-2091-0C04-0BDE2B7B6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695" y="2034583"/>
            <a:ext cx="6172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166F360-58DD-3EE1-9349-593CB3E16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0"/>
            <a:ext cx="6254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5E8608F6-6C89-36B4-D4A3-304AD62D5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806" y="3402317"/>
            <a:ext cx="3657600" cy="317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>
            <a:extLst>
              <a:ext uri="{FF2B5EF4-FFF2-40B4-BE49-F238E27FC236}">
                <a16:creationId xmlns:a16="http://schemas.microsoft.com/office/drawing/2014/main" id="{AFCC55B9-7729-DC75-A058-CC4E90403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3095" y="2186983"/>
            <a:ext cx="1447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7F90B785-90E1-7986-0E50-B57EF8840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0895" y="1958383"/>
            <a:ext cx="4343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4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23A6A4E-5653-E84B-9D30-0C5F1D26F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982" y="2714129"/>
            <a:ext cx="160020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FAD035-57D9-6130-E450-58E43E2FD3A9}"/>
              </a:ext>
            </a:extLst>
          </p:cNvPr>
          <p:cNvSpPr txBox="1"/>
          <p:nvPr/>
        </p:nvSpPr>
        <p:spPr>
          <a:xfrm>
            <a:off x="152400" y="1654175"/>
            <a:ext cx="961487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we differentiate both sides of the equation above using Part 1 of the Fundamental</a:t>
            </a:r>
          </a:p>
          <a:p>
            <a:pPr eaLnBrk="1" hangingPunct="1">
              <a:defRPr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Theorem of Calculus, we get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46CC12-3D9A-D38F-243C-C4AFEC98B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120" y="465137"/>
            <a:ext cx="68580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9">
            <a:extLst>
              <a:ext uri="{FF2B5EF4-FFF2-40B4-BE49-F238E27FC236}">
                <a16:creationId xmlns:a16="http://schemas.microsoft.com/office/drawing/2014/main" id="{33C09ED9-8AAC-1B5D-88B8-7D582C004083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962399"/>
            <a:ext cx="9774798" cy="2342147"/>
            <a:chOff x="228600" y="3429158"/>
            <a:chExt cx="8534400" cy="1981042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024FD8FA-B27F-4132-0EA6-47BE4BC3DE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429158"/>
              <a:ext cx="8534400" cy="1981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FC881B2-C7C2-5B4C-ABF8-4DD91B18BAFC}"/>
                </a:ext>
              </a:extLst>
            </p:cNvPr>
            <p:cNvSpPr/>
            <p:nvPr/>
          </p:nvSpPr>
          <p:spPr>
            <a:xfrm>
              <a:off x="2755204" y="4231803"/>
              <a:ext cx="274599" cy="33842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334D6C21-331C-4DF2-76C5-30FC84FFCCE4}"/>
              </a:ext>
            </a:extLst>
          </p:cNvPr>
          <p:cNvSpPr/>
          <p:nvPr/>
        </p:nvSpPr>
        <p:spPr>
          <a:xfrm>
            <a:off x="1580720" y="720724"/>
            <a:ext cx="312738" cy="40005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90817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18DED74F-8195-3285-F48E-1D562D796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5" y="622957"/>
            <a:ext cx="7696200" cy="102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79C549FA-0E17-B772-9BFE-C4BD8B6AA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84" y="1741721"/>
            <a:ext cx="1014443" cy="26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63244AD8-C5BD-CFD6-982D-F98499ED2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45" y="142061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4485967-3B26-C24D-19F7-DA5839B812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8237376"/>
              </p:ext>
            </p:extLst>
          </p:nvPr>
        </p:nvGraphicFramePr>
        <p:xfrm>
          <a:off x="231021" y="2079581"/>
          <a:ext cx="254952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60160" imgH="253800" progId="Equation.DSMT4">
                  <p:embed/>
                </p:oleObj>
              </mc:Choice>
              <mc:Fallback>
                <p:oleObj name="Equation" r:id="rId4" imgW="1460160" imgH="25380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D417A4DB-E8E4-0AFC-F80F-50C2A2E0BA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021" y="2079581"/>
                        <a:ext cx="2549525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C31413D-A92A-B571-B7D3-FDDEC61C32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3994470"/>
              </p:ext>
            </p:extLst>
          </p:nvPr>
        </p:nvGraphicFramePr>
        <p:xfrm>
          <a:off x="252202" y="2547465"/>
          <a:ext cx="2681287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36480" imgH="253800" progId="Equation.DSMT4">
                  <p:embed/>
                </p:oleObj>
              </mc:Choice>
              <mc:Fallback>
                <p:oleObj name="Equation" r:id="rId6" imgW="1536480" imgH="253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4485967-3B26-C24D-19F7-DA5839B812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202" y="2547465"/>
                        <a:ext cx="2681287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4C90556-87BE-6B15-D0E4-CA4AF23FFB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8869480"/>
              </p:ext>
            </p:extLst>
          </p:nvPr>
        </p:nvGraphicFramePr>
        <p:xfrm>
          <a:off x="409053" y="2995613"/>
          <a:ext cx="1174750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2840" imgH="393480" progId="Equation.DSMT4">
                  <p:embed/>
                </p:oleObj>
              </mc:Choice>
              <mc:Fallback>
                <p:oleObj name="Equation" r:id="rId8" imgW="672840" imgH="3934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C31413D-A92A-B571-B7D3-FDDEC61C32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053" y="2995613"/>
                        <a:ext cx="1174750" cy="687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9F7CE6FB-6C9C-BA85-8935-EB819BE416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219497"/>
              </p:ext>
            </p:extLst>
          </p:nvPr>
        </p:nvGraphicFramePr>
        <p:xfrm>
          <a:off x="791070" y="3572380"/>
          <a:ext cx="319087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828800" imgH="330120" progId="Equation.DSMT4">
                  <p:embed/>
                </p:oleObj>
              </mc:Choice>
              <mc:Fallback>
                <p:oleObj name="Equation" r:id="rId10" imgW="1828800" imgH="3301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C31413D-A92A-B571-B7D3-FDDEC61C32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070" y="3572380"/>
                        <a:ext cx="3190875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BB59681-32A3-4B00-303F-A41F0A1529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4208457"/>
              </p:ext>
            </p:extLst>
          </p:nvPr>
        </p:nvGraphicFramePr>
        <p:xfrm>
          <a:off x="794821" y="4142425"/>
          <a:ext cx="26368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511280" imgH="253800" progId="Equation.DSMT4">
                  <p:embed/>
                </p:oleObj>
              </mc:Choice>
              <mc:Fallback>
                <p:oleObj name="Equation" r:id="rId12" imgW="1511280" imgH="2538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9F7CE6FB-6C9C-BA85-8935-EB819BE416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821" y="4142425"/>
                        <a:ext cx="2636838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82E79547-79FE-DF8D-AA2F-19ABB38672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5252108"/>
              </p:ext>
            </p:extLst>
          </p:nvPr>
        </p:nvGraphicFramePr>
        <p:xfrm>
          <a:off x="791070" y="4658040"/>
          <a:ext cx="108585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22080" imgH="228600" progId="Equation.DSMT4">
                  <p:embed/>
                </p:oleObj>
              </mc:Choice>
              <mc:Fallback>
                <p:oleObj name="Equation" r:id="rId14" imgW="622080" imgH="2286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BB59681-32A3-4B00-303F-A41F0A1529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070" y="4658040"/>
                        <a:ext cx="1085850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10C7BE6F-0922-E686-CC5F-9BBDFD6581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143873"/>
              </p:ext>
            </p:extLst>
          </p:nvPr>
        </p:nvGraphicFramePr>
        <p:xfrm>
          <a:off x="416398" y="5002291"/>
          <a:ext cx="75565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31640" imgH="393480" progId="Equation.DSMT4">
                  <p:embed/>
                </p:oleObj>
              </mc:Choice>
              <mc:Fallback>
                <p:oleObj name="Equation" r:id="rId16" imgW="431640" imgH="3934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82E79547-79FE-DF8D-AA2F-19ABB38672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398" y="5002291"/>
                        <a:ext cx="755650" cy="681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3F834094-0D27-641C-0539-862AB6DE1F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416940"/>
              </p:ext>
            </p:extLst>
          </p:nvPr>
        </p:nvGraphicFramePr>
        <p:xfrm>
          <a:off x="416398" y="5706449"/>
          <a:ext cx="102235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583920" imgH="177480" progId="Equation.DSMT4">
                  <p:embed/>
                </p:oleObj>
              </mc:Choice>
              <mc:Fallback>
                <p:oleObj name="Equation" r:id="rId18" imgW="583920" imgH="1774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10C7BE6F-0922-E686-CC5F-9BBDFD6581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398" y="5706449"/>
                        <a:ext cx="1022350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5F79D330-8E4B-82B4-EA8A-BBD5EB9C83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1173411"/>
              </p:ext>
            </p:extLst>
          </p:nvPr>
        </p:nvGraphicFramePr>
        <p:xfrm>
          <a:off x="416398" y="6112845"/>
          <a:ext cx="1333500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761760" imgH="279360" progId="Equation.DSMT4">
                  <p:embed/>
                </p:oleObj>
              </mc:Choice>
              <mc:Fallback>
                <p:oleObj name="Equation" r:id="rId20" imgW="761760" imgH="27936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3F834094-0D27-641C-0539-862AB6DE1F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398" y="6112845"/>
                        <a:ext cx="1333500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9568E69-4E4C-5EE6-341F-477F5F74A832}"/>
              </a:ext>
            </a:extLst>
          </p:cNvPr>
          <p:cNvCxnSpPr>
            <a:cxnSpLocks/>
          </p:cNvCxnSpPr>
          <p:nvPr/>
        </p:nvCxnSpPr>
        <p:spPr>
          <a:xfrm flipV="1">
            <a:off x="4199640" y="1819285"/>
            <a:ext cx="0" cy="469872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2AE0429F-BAB8-1656-2B40-B75A526607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9463275"/>
              </p:ext>
            </p:extLst>
          </p:nvPr>
        </p:nvGraphicFramePr>
        <p:xfrm>
          <a:off x="4452413" y="1876211"/>
          <a:ext cx="1089025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622080" imgH="177480" progId="Equation.DSMT4">
                  <p:embed/>
                </p:oleObj>
              </mc:Choice>
              <mc:Fallback>
                <p:oleObj name="Equation" r:id="rId22" imgW="622080" imgH="17748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3F834094-0D27-641C-0539-862AB6DE1F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2413" y="1876211"/>
                        <a:ext cx="1089025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4F4C9F19-A513-042D-86A3-E61840C201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572061"/>
              </p:ext>
            </p:extLst>
          </p:nvPr>
        </p:nvGraphicFramePr>
        <p:xfrm>
          <a:off x="5664781" y="1873719"/>
          <a:ext cx="313372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790640" imgH="203040" progId="Equation.DSMT4">
                  <p:embed/>
                </p:oleObj>
              </mc:Choice>
              <mc:Fallback>
                <p:oleObj name="Equation" r:id="rId24" imgW="1790640" imgH="2030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2AE0429F-BAB8-1656-2B40-B75A526607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781" y="1873719"/>
                        <a:ext cx="3133725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981A2635-3C14-CC14-40B0-6B45F3D7B5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2449489"/>
              </p:ext>
            </p:extLst>
          </p:nvPr>
        </p:nvGraphicFramePr>
        <p:xfrm>
          <a:off x="4436516" y="2301037"/>
          <a:ext cx="13335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761760" imgH="203040" progId="Equation.DSMT4">
                  <p:embed/>
                </p:oleObj>
              </mc:Choice>
              <mc:Fallback>
                <p:oleObj name="Equation" r:id="rId26" imgW="761760" imgH="2030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2AE0429F-BAB8-1656-2B40-B75A526607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6516" y="2301037"/>
                        <a:ext cx="13335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42564BAB-AB11-8697-446E-0D43C9DCC8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8726677"/>
              </p:ext>
            </p:extLst>
          </p:nvPr>
        </p:nvGraphicFramePr>
        <p:xfrm>
          <a:off x="4417336" y="2690130"/>
          <a:ext cx="66675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380880" imgH="177480" progId="Equation.DSMT4">
                  <p:embed/>
                </p:oleObj>
              </mc:Choice>
              <mc:Fallback>
                <p:oleObj name="Equation" r:id="rId28" imgW="380880" imgH="17748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981A2635-3C14-CC14-40B0-6B45F3D7B5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336" y="2690130"/>
                        <a:ext cx="666750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DBADCB64-B30A-FFF0-B637-E87D38CF24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552546"/>
              </p:ext>
            </p:extLst>
          </p:nvPr>
        </p:nvGraphicFramePr>
        <p:xfrm>
          <a:off x="4516684" y="3034773"/>
          <a:ext cx="66675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380880" imgH="177480" progId="Equation.DSMT4">
                  <p:embed/>
                </p:oleObj>
              </mc:Choice>
              <mc:Fallback>
                <p:oleObj name="Equation" r:id="rId30" imgW="380880" imgH="17748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2AE0429F-BAB8-1656-2B40-B75A526607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6684" y="3034773"/>
                        <a:ext cx="666750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761ACBBC-7971-60C2-E333-838F34B247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5137798"/>
              </p:ext>
            </p:extLst>
          </p:nvPr>
        </p:nvGraphicFramePr>
        <p:xfrm>
          <a:off x="4544761" y="3296783"/>
          <a:ext cx="60007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342720" imgH="393480" progId="Equation.DSMT4">
                  <p:embed/>
                </p:oleObj>
              </mc:Choice>
              <mc:Fallback>
                <p:oleObj name="Equation" r:id="rId32" imgW="342720" imgH="39348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DBADCB64-B30A-FFF0-B637-E87D38CF24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4761" y="3296783"/>
                        <a:ext cx="600075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D226E807-8A67-E0B3-DF49-7870CC7BFC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959027"/>
              </p:ext>
            </p:extLst>
          </p:nvPr>
        </p:nvGraphicFramePr>
        <p:xfrm>
          <a:off x="5255536" y="3308168"/>
          <a:ext cx="126682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723600" imgH="393480" progId="Equation.DSMT4">
                  <p:embed/>
                </p:oleObj>
              </mc:Choice>
              <mc:Fallback>
                <p:oleObj name="Equation" r:id="rId34" imgW="723600" imgH="39348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761ACBBC-7971-60C2-E333-838F34B247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5536" y="3308168"/>
                        <a:ext cx="1266825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25">
            <a:hlinkClick r:id="rId36"/>
            <a:extLst>
              <a:ext uri="{FF2B5EF4-FFF2-40B4-BE49-F238E27FC236}">
                <a16:creationId xmlns:a16="http://schemas.microsoft.com/office/drawing/2014/main" id="{0CD5A073-EFB7-0541-683C-909B86810D8C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780399" y="2201789"/>
            <a:ext cx="5158012" cy="3166199"/>
          </a:xfrm>
          <a:prstGeom prst="rect">
            <a:avLst/>
          </a:prstGeom>
        </p:spPr>
      </p:pic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EF113E54-A976-1FAC-8EEE-74DFF3E106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7538656"/>
              </p:ext>
            </p:extLst>
          </p:nvPr>
        </p:nvGraphicFramePr>
        <p:xfrm>
          <a:off x="4417336" y="3989886"/>
          <a:ext cx="2549525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8" imgW="1460160" imgH="457200" progId="Equation.DSMT4">
                  <p:embed/>
                </p:oleObj>
              </mc:Choice>
              <mc:Fallback>
                <p:oleObj name="Equation" r:id="rId38" imgW="1460160" imgH="457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4485967-3B26-C24D-19F7-DA5839B812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336" y="3989886"/>
                        <a:ext cx="2549525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1CF2CF55-5B75-66E3-589B-F2B6F32FE8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640777"/>
              </p:ext>
            </p:extLst>
          </p:nvPr>
        </p:nvGraphicFramePr>
        <p:xfrm>
          <a:off x="4417336" y="4856477"/>
          <a:ext cx="3792538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0" imgW="2171520" imgH="685800" progId="Equation.DSMT4">
                  <p:embed/>
                </p:oleObj>
              </mc:Choice>
              <mc:Fallback>
                <p:oleObj name="Equation" r:id="rId40" imgW="2171520" imgH="68580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EF113E54-A976-1FAC-8EEE-74DFF3E106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336" y="4856477"/>
                        <a:ext cx="3792538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8138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0F5DA2D-48E7-9817-15AF-19023942A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70" y="251693"/>
            <a:ext cx="1752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793D6F0C-2429-2284-69A9-4FE12A3AF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70" y="675200"/>
            <a:ext cx="86868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FBB05438-9FB3-B733-255D-F2870D877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70" y="1613163"/>
            <a:ext cx="86868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61E28EAC-42D4-DD59-0F21-00D5668F9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840" y="4124823"/>
            <a:ext cx="393541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0">
            <a:extLst>
              <a:ext uri="{FF2B5EF4-FFF2-40B4-BE49-F238E27FC236}">
                <a16:creationId xmlns:a16="http://schemas.microsoft.com/office/drawing/2014/main" id="{5EAFB6B4-C227-3AB4-7D16-BDD592C898DC}"/>
              </a:ext>
            </a:extLst>
          </p:cNvPr>
          <p:cNvGrpSpPr>
            <a:grpSpLocks/>
          </p:cNvGrpSpPr>
          <p:nvPr/>
        </p:nvGrpSpPr>
        <p:grpSpPr bwMode="auto">
          <a:xfrm>
            <a:off x="181970" y="3119865"/>
            <a:ext cx="8763000" cy="943878"/>
            <a:chOff x="228600" y="3247191"/>
            <a:chExt cx="8763000" cy="943809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97330C1B-685C-850A-DBD8-044CEFBF8C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255676"/>
              <a:ext cx="8763000" cy="935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41E69A49-2F44-72E8-B0E8-5CE2B819E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8600" y="3276600"/>
              <a:ext cx="14478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FA89B7-0364-0753-8724-2B9E633FC2F2}"/>
                </a:ext>
              </a:extLst>
            </p:cNvPr>
            <p:cNvSpPr txBox="1"/>
            <p:nvPr/>
          </p:nvSpPr>
          <p:spPr>
            <a:xfrm>
              <a:off x="3985976" y="3247191"/>
              <a:ext cx="1676400" cy="36161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7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From the figure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5596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D470AB2-B3A0-6819-0D90-1B1374C64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57" y="256639"/>
            <a:ext cx="8686800" cy="337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6B83A9DA-4D4A-96C5-BB9D-1EC66F6F2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57" y="1569501"/>
            <a:ext cx="8686800" cy="213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grpSp>
        <p:nvGrpSpPr>
          <p:cNvPr id="5" name="Group 12">
            <a:extLst>
              <a:ext uri="{FF2B5EF4-FFF2-40B4-BE49-F238E27FC236}">
                <a16:creationId xmlns:a16="http://schemas.microsoft.com/office/drawing/2014/main" id="{7114F3B1-5167-7ED0-0E49-2FA8CD5C915C}"/>
              </a:ext>
            </a:extLst>
          </p:cNvPr>
          <p:cNvGrpSpPr>
            <a:grpSpLocks/>
          </p:cNvGrpSpPr>
          <p:nvPr/>
        </p:nvGrpSpPr>
        <p:grpSpPr bwMode="auto">
          <a:xfrm>
            <a:off x="241757" y="4115851"/>
            <a:ext cx="8686800" cy="1568450"/>
            <a:chOff x="228600" y="1676400"/>
            <a:chExt cx="8686800" cy="1568450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7FBD444D-AF78-1683-593B-EB36B02C8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1676400"/>
              <a:ext cx="8686800" cy="156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BDCCC994-DBDF-48C4-338A-BEE0D64153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1981200"/>
              <a:ext cx="838200" cy="230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11">
            <a:extLst>
              <a:ext uri="{FF2B5EF4-FFF2-40B4-BE49-F238E27FC236}">
                <a16:creationId xmlns:a16="http://schemas.microsoft.com/office/drawing/2014/main" id="{E7B5BC2E-70C0-4B01-A8AC-0412D0A3A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1957" y="4846101"/>
            <a:ext cx="6096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B0E11AEB-F4A1-A5ED-27B8-F25DC1BDE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557" y="4846101"/>
            <a:ext cx="11430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5DC90AEF-5BA4-8819-8BE0-B9823CA5B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3157" y="4846101"/>
            <a:ext cx="8382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016BAC89-AFA8-9DD7-ED1C-231BB06D1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5157" y="4922301"/>
            <a:ext cx="3810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2C0F7D-46DC-D094-3766-C0287B80C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6157" y="4769901"/>
            <a:ext cx="914400" cy="99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DE84B1F2-2864-6741-C1E2-7A4DC4106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6757" y="4846101"/>
            <a:ext cx="13716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579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66DA1D8A-4DCC-2FE3-3F2D-BDE0B9691FEE}"/>
              </a:ext>
            </a:extLst>
          </p:cNvPr>
          <p:cNvGrpSpPr>
            <a:grpSpLocks/>
          </p:cNvGrpSpPr>
          <p:nvPr/>
        </p:nvGrpSpPr>
        <p:grpSpPr bwMode="auto">
          <a:xfrm>
            <a:off x="555321" y="277405"/>
            <a:ext cx="5791200" cy="1676400"/>
            <a:chOff x="609600" y="3250295"/>
            <a:chExt cx="5638800" cy="1550305"/>
          </a:xfrm>
        </p:grpSpPr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5CF53019-152D-B983-1748-3F61D2188D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3250295"/>
              <a:ext cx="5638800" cy="1550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06C0D4E-757F-4127-FF1A-9440B2151F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400" y="3352800"/>
              <a:ext cx="409575" cy="209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 11">
            <a:extLst>
              <a:ext uri="{FF2B5EF4-FFF2-40B4-BE49-F238E27FC236}">
                <a16:creationId xmlns:a16="http://schemas.microsoft.com/office/drawing/2014/main" id="{E9740EC6-D99B-3779-0FBF-481C53830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4079" y="560061"/>
            <a:ext cx="3778340" cy="1600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9D436621-DAA1-FF31-1F7F-BD68998CF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7190" y="2474422"/>
            <a:ext cx="6088711" cy="38839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A52261-7ED0-EE3D-0A7E-072F975A0534}"/>
              </a:ext>
            </a:extLst>
          </p:cNvPr>
          <p:cNvSpPr txBox="1"/>
          <p:nvPr/>
        </p:nvSpPr>
        <p:spPr>
          <a:xfrm>
            <a:off x="3519813" y="2342324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8ED6A-AE37-DE40-01B9-A75E6F2D6DF4}"/>
              </a:ext>
            </a:extLst>
          </p:cNvPr>
          <p:cNvSpPr txBox="1"/>
          <p:nvPr/>
        </p:nvSpPr>
        <p:spPr>
          <a:xfrm>
            <a:off x="8583630" y="2474422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530676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5063</TotalTime>
  <Words>61</Words>
  <Application>Microsoft Office PowerPoint</Application>
  <PresentationFormat>Widescreen</PresentationFormat>
  <Paragraphs>27</Paragraphs>
  <Slides>29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Bach, Gale</dc:creator>
  <cp:lastModifiedBy>Bach, Gale</cp:lastModifiedBy>
  <cp:revision>129</cp:revision>
  <dcterms:created xsi:type="dcterms:W3CDTF">2022-06-05T19:04:41Z</dcterms:created>
  <dcterms:modified xsi:type="dcterms:W3CDTF">2026-08-02T22:13:12Z</dcterms:modified>
</cp:coreProperties>
</file>