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76" r:id="rId3"/>
    <p:sldId id="277" r:id="rId4"/>
    <p:sldId id="262" r:id="rId5"/>
    <p:sldId id="278" r:id="rId6"/>
    <p:sldId id="286" r:id="rId7"/>
    <p:sldId id="287" r:id="rId8"/>
    <p:sldId id="288" r:id="rId9"/>
    <p:sldId id="27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6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403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647CC2-F440-D56D-EAE6-1039288318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6A1327-C064-D184-A32D-036FAA50DE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7188AF-CDA8-E266-B2A5-6EAC445B5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9A0C-0B9D-43D7-BB14-713D39847F1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2B4D19-6877-E429-982A-4EFB14184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F21092-768E-5608-D3EB-EA55F00DB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1807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A8A57-3AC9-9B9C-E5B9-3B9F32960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E9DC8F-B1EA-D6F5-D9BF-601FDC7F57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3F8CE4-B5F6-E65D-2CE6-AEB374421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9A0C-0B9D-43D7-BB14-713D39847F1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93AC42-7C7A-60B1-8742-85F85FAEA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5C360-21AF-73A2-BB24-3815A3129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5784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BB47355-F2CC-F7CD-937F-44F004F55E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667717-4458-AE3F-689B-63DD667BC0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6B7694-2E9A-FC66-7669-BF46EB745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9A0C-0B9D-43D7-BB14-713D39847F1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3A9423-6ED4-B676-4E97-735BABBA8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7DF50A-4222-54D4-EE3B-A01339BF0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3534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FC199-4253-C00E-F326-E170F6346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ED24D4-9308-690B-50ED-BA5DA3B735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CC8217-F027-E73E-00E2-2FE1BAE87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9A0C-0B9D-43D7-BB14-713D39847F1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F977D3-E099-CC7A-9CDF-20B6727B8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98148D-279E-3FD7-ECE7-A8D46BACF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5088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9935E-3298-0CDA-EA32-7A300B871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A4C81F-84DB-3EFD-F029-22C6CFE8CD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5BD52-F169-8D37-949A-882EB5212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9A0C-0B9D-43D7-BB14-713D39847F1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B5A463-48E6-A42E-24F3-9155ACBE1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98AA14-04B3-1F04-E230-E376C5F64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3095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0F973-9B84-B879-C059-3CB44C51B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F56661-83E5-96B3-7ED7-326B07911C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CFD063-8441-0D49-6169-8A5B13A850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24F740-C506-0348-884C-F72983302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9A0C-0B9D-43D7-BB14-713D39847F1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A54514-03A6-5E89-35D8-BC22DF217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CF12A6-87D0-4174-D411-0013084EB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5995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6ACBF-EAD2-505D-832E-83C43D8D1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62C2C9-0590-760F-EAAE-8C45B85821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A13F71-EF4F-FBDA-A679-0BB4F09018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5C5175-2BA2-BF68-68CE-01E0C8689E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5A0F8C-2B8F-9583-3BFD-3C4BA02E6D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503166-E461-D607-B4D0-BBF9B47B0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9A0C-0B9D-43D7-BB14-713D39847F1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D1B9316-F8F0-D87A-7102-2348A3AEF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1698C4A-CA09-5271-8D20-445865C68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408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38DE5-7082-7FB2-CEA9-78293BF5D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0CFEF8-84FD-E82E-C6F2-FED250AD4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9A0C-0B9D-43D7-BB14-713D39847F1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974BB3-1A84-2BF7-1BA2-41BE80226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DF7F48-B370-8E49-B3E9-6792B5C57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249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698C95-7B6D-67E3-F698-4BF246F6B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9A0C-0B9D-43D7-BB14-713D39847F1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5070F4-6277-67D1-5F46-F64003A17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EF7B71-F60A-980E-50E2-7A64CB0D6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8815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36980-7DCD-DB89-9570-203CF937F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114641-0931-E5C0-D851-0595A673D1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463204-2174-C22F-031B-7CE445025A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E4CD27-3CAE-8DFD-4F7B-AF3E85062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9A0C-0B9D-43D7-BB14-713D39847F1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D7717D-ACF0-2934-F644-D537F3AE4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C670A8-3DA5-AFD9-CF9F-0660EB35B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9259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71BE5-C308-02D3-FF8C-D70E9C733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865733-4276-C735-6C13-6C168B6C72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34D96A-D713-6BD1-5FFC-77E42FA162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05237E-F92B-7F6B-5DB5-5D9F7CC2E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9A0C-0B9D-43D7-BB14-713D39847F1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D8BC8D-73EA-32F1-4DC2-DEBF9F05F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9DA5D0-0F19-A985-C23A-A733EFDD3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1108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DCAFCC-587A-D08B-4771-E6A08FBD5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276FD-E655-9A05-B107-10105ED5E9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E435B5-BB52-93C9-ECDB-307F25CE34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19A0C-0B9D-43D7-BB14-713D39847F1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CD70FA-7B3B-8288-3C20-436D64E7CE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4A3671-DDF1-9A57-2BE2-5369E09FFF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630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hyperlink" Target="https://www.geogebra.org/3d/wb4ryqkd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hyperlink" Target="https://www.geogebra.org/3d/npdusq8w" TargetMode="External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13" Type="http://schemas.openxmlformats.org/officeDocument/2006/relationships/oleObject" Target="../embeddings/oleObject5.bin"/><Relationship Id="rId18" Type="http://schemas.openxmlformats.org/officeDocument/2006/relationships/image" Target="../media/image24.wmf"/><Relationship Id="rId26" Type="http://schemas.openxmlformats.org/officeDocument/2006/relationships/image" Target="../media/image28.wmf"/><Relationship Id="rId3" Type="http://schemas.openxmlformats.org/officeDocument/2006/relationships/image" Target="../media/image16.png"/><Relationship Id="rId21" Type="http://schemas.openxmlformats.org/officeDocument/2006/relationships/oleObject" Target="../embeddings/oleObject9.bin"/><Relationship Id="rId7" Type="http://schemas.openxmlformats.org/officeDocument/2006/relationships/oleObject" Target="../embeddings/oleObject2.bin"/><Relationship Id="rId12" Type="http://schemas.openxmlformats.org/officeDocument/2006/relationships/image" Target="../media/image21.wmf"/><Relationship Id="rId17" Type="http://schemas.openxmlformats.org/officeDocument/2006/relationships/oleObject" Target="../embeddings/oleObject7.bin"/><Relationship Id="rId25" Type="http://schemas.openxmlformats.org/officeDocument/2006/relationships/oleObject" Target="../embeddings/oleObject10.bin"/><Relationship Id="rId2" Type="http://schemas.openxmlformats.org/officeDocument/2006/relationships/image" Target="../media/image15.png"/><Relationship Id="rId16" Type="http://schemas.openxmlformats.org/officeDocument/2006/relationships/image" Target="../media/image23.wmf"/><Relationship Id="rId20" Type="http://schemas.openxmlformats.org/officeDocument/2006/relationships/image" Target="../media/image25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wmf"/><Relationship Id="rId11" Type="http://schemas.openxmlformats.org/officeDocument/2006/relationships/oleObject" Target="../embeddings/oleObject4.bin"/><Relationship Id="rId24" Type="http://schemas.openxmlformats.org/officeDocument/2006/relationships/image" Target="../media/image27.png"/><Relationship Id="rId5" Type="http://schemas.openxmlformats.org/officeDocument/2006/relationships/oleObject" Target="../embeddings/oleObject1.bin"/><Relationship Id="rId15" Type="http://schemas.openxmlformats.org/officeDocument/2006/relationships/oleObject" Target="../embeddings/oleObject6.bin"/><Relationship Id="rId23" Type="http://schemas.openxmlformats.org/officeDocument/2006/relationships/hyperlink" Target="https://www.geogebra.org/3d/kn83bmt4" TargetMode="External"/><Relationship Id="rId28" Type="http://schemas.openxmlformats.org/officeDocument/2006/relationships/image" Target="../media/image29.wmf"/><Relationship Id="rId10" Type="http://schemas.openxmlformats.org/officeDocument/2006/relationships/image" Target="../media/image20.wmf"/><Relationship Id="rId19" Type="http://schemas.openxmlformats.org/officeDocument/2006/relationships/oleObject" Target="../embeddings/oleObject8.bin"/><Relationship Id="rId4" Type="http://schemas.openxmlformats.org/officeDocument/2006/relationships/image" Target="../media/image17.png"/><Relationship Id="rId9" Type="http://schemas.openxmlformats.org/officeDocument/2006/relationships/oleObject" Target="../embeddings/oleObject3.bin"/><Relationship Id="rId14" Type="http://schemas.openxmlformats.org/officeDocument/2006/relationships/image" Target="../media/image22.wmf"/><Relationship Id="rId22" Type="http://schemas.openxmlformats.org/officeDocument/2006/relationships/image" Target="../media/image26.wmf"/><Relationship Id="rId27" Type="http://schemas.openxmlformats.org/officeDocument/2006/relationships/oleObject" Target="../embeddings/oleObject11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13" Type="http://schemas.openxmlformats.org/officeDocument/2006/relationships/image" Target="../media/image33.wmf"/><Relationship Id="rId18" Type="http://schemas.openxmlformats.org/officeDocument/2006/relationships/oleObject" Target="../embeddings/oleObject18.bin"/><Relationship Id="rId26" Type="http://schemas.openxmlformats.org/officeDocument/2006/relationships/image" Target="../media/image40.png"/><Relationship Id="rId3" Type="http://schemas.openxmlformats.org/officeDocument/2006/relationships/image" Target="../media/image17.png"/><Relationship Id="rId21" Type="http://schemas.openxmlformats.org/officeDocument/2006/relationships/image" Target="../media/image37.wmf"/><Relationship Id="rId7" Type="http://schemas.openxmlformats.org/officeDocument/2006/relationships/image" Target="../media/image29.wmf"/><Relationship Id="rId12" Type="http://schemas.openxmlformats.org/officeDocument/2006/relationships/oleObject" Target="../embeddings/oleObject15.bin"/><Relationship Id="rId17" Type="http://schemas.openxmlformats.org/officeDocument/2006/relationships/image" Target="../media/image35.wmf"/><Relationship Id="rId25" Type="http://schemas.openxmlformats.org/officeDocument/2006/relationships/hyperlink" Target="https://www.geogebra.org/3d/kn83bmt4" TargetMode="External"/><Relationship Id="rId2" Type="http://schemas.openxmlformats.org/officeDocument/2006/relationships/image" Target="../media/image15.png"/><Relationship Id="rId16" Type="http://schemas.openxmlformats.org/officeDocument/2006/relationships/oleObject" Target="../embeddings/oleObject17.bin"/><Relationship Id="rId20" Type="http://schemas.openxmlformats.org/officeDocument/2006/relationships/oleObject" Target="../embeddings/oleObject19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32.wmf"/><Relationship Id="rId24" Type="http://schemas.openxmlformats.org/officeDocument/2006/relationships/image" Target="../media/image39.wmf"/><Relationship Id="rId5" Type="http://schemas.openxmlformats.org/officeDocument/2006/relationships/image" Target="../media/image30.wmf"/><Relationship Id="rId15" Type="http://schemas.openxmlformats.org/officeDocument/2006/relationships/image" Target="../media/image34.wmf"/><Relationship Id="rId23" Type="http://schemas.openxmlformats.org/officeDocument/2006/relationships/oleObject" Target="../embeddings/oleObject20.bin"/><Relationship Id="rId28" Type="http://schemas.openxmlformats.org/officeDocument/2006/relationships/image" Target="../media/image41.wmf"/><Relationship Id="rId10" Type="http://schemas.openxmlformats.org/officeDocument/2006/relationships/oleObject" Target="../embeddings/oleObject14.bin"/><Relationship Id="rId19" Type="http://schemas.openxmlformats.org/officeDocument/2006/relationships/image" Target="../media/image36.wmf"/><Relationship Id="rId4" Type="http://schemas.openxmlformats.org/officeDocument/2006/relationships/oleObject" Target="../embeddings/oleObject12.bin"/><Relationship Id="rId9" Type="http://schemas.openxmlformats.org/officeDocument/2006/relationships/image" Target="../media/image31.wmf"/><Relationship Id="rId14" Type="http://schemas.openxmlformats.org/officeDocument/2006/relationships/oleObject" Target="../embeddings/oleObject16.bin"/><Relationship Id="rId22" Type="http://schemas.openxmlformats.org/officeDocument/2006/relationships/image" Target="../media/image38.png"/><Relationship Id="rId27" Type="http://schemas.openxmlformats.org/officeDocument/2006/relationships/oleObject" Target="../embeddings/oleObject21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13" Type="http://schemas.openxmlformats.org/officeDocument/2006/relationships/image" Target="../media/image47.wmf"/><Relationship Id="rId18" Type="http://schemas.openxmlformats.org/officeDocument/2006/relationships/image" Target="../media/image49.wmf"/><Relationship Id="rId26" Type="http://schemas.openxmlformats.org/officeDocument/2006/relationships/image" Target="../media/image53.wmf"/><Relationship Id="rId3" Type="http://schemas.openxmlformats.org/officeDocument/2006/relationships/image" Target="../media/image17.png"/><Relationship Id="rId21" Type="http://schemas.openxmlformats.org/officeDocument/2006/relationships/oleObject" Target="../embeddings/oleObject30.bin"/><Relationship Id="rId7" Type="http://schemas.openxmlformats.org/officeDocument/2006/relationships/image" Target="../media/image44.wmf"/><Relationship Id="rId12" Type="http://schemas.openxmlformats.org/officeDocument/2006/relationships/oleObject" Target="../embeddings/oleObject26.bin"/><Relationship Id="rId17" Type="http://schemas.openxmlformats.org/officeDocument/2006/relationships/oleObject" Target="../embeddings/oleObject28.bin"/><Relationship Id="rId25" Type="http://schemas.openxmlformats.org/officeDocument/2006/relationships/oleObject" Target="../embeddings/oleObject32.bin"/><Relationship Id="rId2" Type="http://schemas.openxmlformats.org/officeDocument/2006/relationships/image" Target="../media/image42.png"/><Relationship Id="rId16" Type="http://schemas.openxmlformats.org/officeDocument/2006/relationships/image" Target="../media/image38.png"/><Relationship Id="rId20" Type="http://schemas.openxmlformats.org/officeDocument/2006/relationships/image" Target="../media/image50.wmf"/><Relationship Id="rId29" Type="http://schemas.openxmlformats.org/officeDocument/2006/relationships/oleObject" Target="../embeddings/oleObject33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23.bin"/><Relationship Id="rId11" Type="http://schemas.openxmlformats.org/officeDocument/2006/relationships/image" Target="../media/image46.wmf"/><Relationship Id="rId24" Type="http://schemas.openxmlformats.org/officeDocument/2006/relationships/image" Target="../media/image52.wmf"/><Relationship Id="rId32" Type="http://schemas.openxmlformats.org/officeDocument/2006/relationships/image" Target="../media/image56.wmf"/><Relationship Id="rId5" Type="http://schemas.openxmlformats.org/officeDocument/2006/relationships/image" Target="../media/image43.wmf"/><Relationship Id="rId15" Type="http://schemas.openxmlformats.org/officeDocument/2006/relationships/image" Target="../media/image48.wmf"/><Relationship Id="rId23" Type="http://schemas.openxmlformats.org/officeDocument/2006/relationships/oleObject" Target="../embeddings/oleObject31.bin"/><Relationship Id="rId28" Type="http://schemas.openxmlformats.org/officeDocument/2006/relationships/image" Target="../media/image54.png"/><Relationship Id="rId10" Type="http://schemas.openxmlformats.org/officeDocument/2006/relationships/oleObject" Target="../embeddings/oleObject25.bin"/><Relationship Id="rId19" Type="http://schemas.openxmlformats.org/officeDocument/2006/relationships/oleObject" Target="../embeddings/oleObject29.bin"/><Relationship Id="rId31" Type="http://schemas.openxmlformats.org/officeDocument/2006/relationships/oleObject" Target="../embeddings/oleObject34.bin"/><Relationship Id="rId4" Type="http://schemas.openxmlformats.org/officeDocument/2006/relationships/oleObject" Target="../embeddings/oleObject22.bin"/><Relationship Id="rId9" Type="http://schemas.openxmlformats.org/officeDocument/2006/relationships/image" Target="../media/image45.wmf"/><Relationship Id="rId14" Type="http://schemas.openxmlformats.org/officeDocument/2006/relationships/oleObject" Target="../embeddings/oleObject27.bin"/><Relationship Id="rId22" Type="http://schemas.openxmlformats.org/officeDocument/2006/relationships/image" Target="../media/image51.wmf"/><Relationship Id="rId27" Type="http://schemas.openxmlformats.org/officeDocument/2006/relationships/hyperlink" Target="https://www.geogebra.org/3d/yvctmh9w" TargetMode="External"/><Relationship Id="rId30" Type="http://schemas.openxmlformats.org/officeDocument/2006/relationships/image" Target="../media/image55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39.bin"/><Relationship Id="rId18" Type="http://schemas.openxmlformats.org/officeDocument/2006/relationships/image" Target="../media/image68.wmf"/><Relationship Id="rId26" Type="http://schemas.openxmlformats.org/officeDocument/2006/relationships/image" Target="../media/image72.wmf"/><Relationship Id="rId39" Type="http://schemas.openxmlformats.org/officeDocument/2006/relationships/oleObject" Target="../embeddings/oleObject52.bin"/><Relationship Id="rId21" Type="http://schemas.openxmlformats.org/officeDocument/2006/relationships/oleObject" Target="../embeddings/oleObject43.bin"/><Relationship Id="rId34" Type="http://schemas.openxmlformats.org/officeDocument/2006/relationships/image" Target="../media/image76.wmf"/><Relationship Id="rId42" Type="http://schemas.openxmlformats.org/officeDocument/2006/relationships/image" Target="../media/image80.wmf"/><Relationship Id="rId47" Type="http://schemas.openxmlformats.org/officeDocument/2006/relationships/oleObject" Target="../embeddings/oleObject56.bin"/><Relationship Id="rId50" Type="http://schemas.openxmlformats.org/officeDocument/2006/relationships/image" Target="../media/image84.wmf"/><Relationship Id="rId55" Type="http://schemas.openxmlformats.org/officeDocument/2006/relationships/oleObject" Target="../embeddings/oleObject60.bin"/><Relationship Id="rId7" Type="http://schemas.openxmlformats.org/officeDocument/2006/relationships/oleObject" Target="../embeddings/oleObject36.bin"/><Relationship Id="rId2" Type="http://schemas.openxmlformats.org/officeDocument/2006/relationships/image" Target="../media/image60.png"/><Relationship Id="rId16" Type="http://schemas.openxmlformats.org/officeDocument/2006/relationships/image" Target="../media/image67.wmf"/><Relationship Id="rId29" Type="http://schemas.openxmlformats.org/officeDocument/2006/relationships/oleObject" Target="../embeddings/oleObject47.bin"/><Relationship Id="rId11" Type="http://schemas.openxmlformats.org/officeDocument/2006/relationships/oleObject" Target="../embeddings/oleObject38.bin"/><Relationship Id="rId24" Type="http://schemas.openxmlformats.org/officeDocument/2006/relationships/image" Target="../media/image71.wmf"/><Relationship Id="rId32" Type="http://schemas.openxmlformats.org/officeDocument/2006/relationships/image" Target="../media/image75.wmf"/><Relationship Id="rId37" Type="http://schemas.openxmlformats.org/officeDocument/2006/relationships/oleObject" Target="../embeddings/oleObject51.bin"/><Relationship Id="rId40" Type="http://schemas.openxmlformats.org/officeDocument/2006/relationships/image" Target="../media/image79.wmf"/><Relationship Id="rId45" Type="http://schemas.openxmlformats.org/officeDocument/2006/relationships/oleObject" Target="../embeddings/oleObject55.bin"/><Relationship Id="rId53" Type="http://schemas.openxmlformats.org/officeDocument/2006/relationships/oleObject" Target="../embeddings/oleObject59.bin"/><Relationship Id="rId58" Type="http://schemas.openxmlformats.org/officeDocument/2006/relationships/image" Target="../media/image88.wmf"/><Relationship Id="rId5" Type="http://schemas.openxmlformats.org/officeDocument/2006/relationships/oleObject" Target="../embeddings/oleObject35.bin"/><Relationship Id="rId61" Type="http://schemas.openxmlformats.org/officeDocument/2006/relationships/oleObject" Target="../embeddings/oleObject63.bin"/><Relationship Id="rId19" Type="http://schemas.openxmlformats.org/officeDocument/2006/relationships/oleObject" Target="../embeddings/oleObject42.bin"/><Relationship Id="rId14" Type="http://schemas.openxmlformats.org/officeDocument/2006/relationships/image" Target="../media/image66.wmf"/><Relationship Id="rId22" Type="http://schemas.openxmlformats.org/officeDocument/2006/relationships/image" Target="../media/image70.wmf"/><Relationship Id="rId27" Type="http://schemas.openxmlformats.org/officeDocument/2006/relationships/oleObject" Target="../embeddings/oleObject46.bin"/><Relationship Id="rId30" Type="http://schemas.openxmlformats.org/officeDocument/2006/relationships/image" Target="../media/image74.wmf"/><Relationship Id="rId35" Type="http://schemas.openxmlformats.org/officeDocument/2006/relationships/oleObject" Target="../embeddings/oleObject50.bin"/><Relationship Id="rId43" Type="http://schemas.openxmlformats.org/officeDocument/2006/relationships/oleObject" Target="../embeddings/oleObject54.bin"/><Relationship Id="rId48" Type="http://schemas.openxmlformats.org/officeDocument/2006/relationships/image" Target="../media/image83.wmf"/><Relationship Id="rId56" Type="http://schemas.openxmlformats.org/officeDocument/2006/relationships/image" Target="../media/image87.wmf"/><Relationship Id="rId8" Type="http://schemas.openxmlformats.org/officeDocument/2006/relationships/image" Target="../media/image63.wmf"/><Relationship Id="rId51" Type="http://schemas.openxmlformats.org/officeDocument/2006/relationships/oleObject" Target="../embeddings/oleObject58.bin"/><Relationship Id="rId3" Type="http://schemas.openxmlformats.org/officeDocument/2006/relationships/image" Target="../media/image61.png"/><Relationship Id="rId12" Type="http://schemas.openxmlformats.org/officeDocument/2006/relationships/image" Target="../media/image65.wmf"/><Relationship Id="rId17" Type="http://schemas.openxmlformats.org/officeDocument/2006/relationships/oleObject" Target="../embeddings/oleObject41.bin"/><Relationship Id="rId25" Type="http://schemas.openxmlformats.org/officeDocument/2006/relationships/oleObject" Target="../embeddings/oleObject45.bin"/><Relationship Id="rId33" Type="http://schemas.openxmlformats.org/officeDocument/2006/relationships/oleObject" Target="../embeddings/oleObject49.bin"/><Relationship Id="rId38" Type="http://schemas.openxmlformats.org/officeDocument/2006/relationships/image" Target="../media/image78.wmf"/><Relationship Id="rId46" Type="http://schemas.openxmlformats.org/officeDocument/2006/relationships/image" Target="../media/image82.wmf"/><Relationship Id="rId59" Type="http://schemas.openxmlformats.org/officeDocument/2006/relationships/oleObject" Target="../embeddings/oleObject62.bin"/><Relationship Id="rId20" Type="http://schemas.openxmlformats.org/officeDocument/2006/relationships/image" Target="../media/image69.wmf"/><Relationship Id="rId41" Type="http://schemas.openxmlformats.org/officeDocument/2006/relationships/oleObject" Target="../embeddings/oleObject53.bin"/><Relationship Id="rId54" Type="http://schemas.openxmlformats.org/officeDocument/2006/relationships/image" Target="../media/image86.wmf"/><Relationship Id="rId62" Type="http://schemas.openxmlformats.org/officeDocument/2006/relationships/image" Target="../media/image90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wmf"/><Relationship Id="rId15" Type="http://schemas.openxmlformats.org/officeDocument/2006/relationships/oleObject" Target="../embeddings/oleObject40.bin"/><Relationship Id="rId23" Type="http://schemas.openxmlformats.org/officeDocument/2006/relationships/oleObject" Target="../embeddings/oleObject44.bin"/><Relationship Id="rId28" Type="http://schemas.openxmlformats.org/officeDocument/2006/relationships/image" Target="../media/image73.wmf"/><Relationship Id="rId36" Type="http://schemas.openxmlformats.org/officeDocument/2006/relationships/image" Target="../media/image77.wmf"/><Relationship Id="rId49" Type="http://schemas.openxmlformats.org/officeDocument/2006/relationships/oleObject" Target="../embeddings/oleObject57.bin"/><Relationship Id="rId57" Type="http://schemas.openxmlformats.org/officeDocument/2006/relationships/oleObject" Target="../embeddings/oleObject61.bin"/><Relationship Id="rId10" Type="http://schemas.openxmlformats.org/officeDocument/2006/relationships/image" Target="../media/image64.wmf"/><Relationship Id="rId31" Type="http://schemas.openxmlformats.org/officeDocument/2006/relationships/oleObject" Target="../embeddings/oleObject48.bin"/><Relationship Id="rId44" Type="http://schemas.openxmlformats.org/officeDocument/2006/relationships/image" Target="../media/image81.wmf"/><Relationship Id="rId52" Type="http://schemas.openxmlformats.org/officeDocument/2006/relationships/image" Target="../media/image85.wmf"/><Relationship Id="rId60" Type="http://schemas.openxmlformats.org/officeDocument/2006/relationships/image" Target="../media/image89.wmf"/><Relationship Id="rId4" Type="http://schemas.openxmlformats.org/officeDocument/2006/relationships/image" Target="../media/image17.png"/><Relationship Id="rId9" Type="http://schemas.openxmlformats.org/officeDocument/2006/relationships/oleObject" Target="../embeddings/oleObject37.bin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53.bin"/><Relationship Id="rId18" Type="http://schemas.openxmlformats.org/officeDocument/2006/relationships/image" Target="../media/image96.wmf"/><Relationship Id="rId26" Type="http://schemas.openxmlformats.org/officeDocument/2006/relationships/oleObject" Target="../embeddings/oleObject69.bin"/><Relationship Id="rId39" Type="http://schemas.openxmlformats.org/officeDocument/2006/relationships/oleObject" Target="../embeddings/oleObject75.bin"/><Relationship Id="rId21" Type="http://schemas.openxmlformats.org/officeDocument/2006/relationships/oleObject" Target="../embeddings/oleObject57.bin"/><Relationship Id="rId34" Type="http://schemas.openxmlformats.org/officeDocument/2006/relationships/image" Target="../media/image103.wmf"/><Relationship Id="rId42" Type="http://schemas.openxmlformats.org/officeDocument/2006/relationships/image" Target="../media/image107.wmf"/><Relationship Id="rId7" Type="http://schemas.openxmlformats.org/officeDocument/2006/relationships/oleObject" Target="../embeddings/oleObject65.bin"/><Relationship Id="rId2" Type="http://schemas.openxmlformats.org/officeDocument/2006/relationships/image" Target="../media/image91.png"/><Relationship Id="rId16" Type="http://schemas.openxmlformats.org/officeDocument/2006/relationships/image" Target="../media/image81.wmf"/><Relationship Id="rId20" Type="http://schemas.openxmlformats.org/officeDocument/2006/relationships/image" Target="../media/image97.wmf"/><Relationship Id="rId29" Type="http://schemas.openxmlformats.org/officeDocument/2006/relationships/image" Target="../media/image100.wmf"/><Relationship Id="rId41" Type="http://schemas.openxmlformats.org/officeDocument/2006/relationships/oleObject" Target="../embeddings/oleObject76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3.wmf"/><Relationship Id="rId11" Type="http://schemas.openxmlformats.org/officeDocument/2006/relationships/oleObject" Target="../embeddings/oleObject66.bin"/><Relationship Id="rId24" Type="http://schemas.openxmlformats.org/officeDocument/2006/relationships/image" Target="../media/image85.wmf"/><Relationship Id="rId32" Type="http://schemas.openxmlformats.org/officeDocument/2006/relationships/image" Target="../media/image102.wmf"/><Relationship Id="rId37" Type="http://schemas.openxmlformats.org/officeDocument/2006/relationships/oleObject" Target="../embeddings/oleObject74.bin"/><Relationship Id="rId40" Type="http://schemas.openxmlformats.org/officeDocument/2006/relationships/image" Target="../media/image106.wmf"/><Relationship Id="rId5" Type="http://schemas.openxmlformats.org/officeDocument/2006/relationships/oleObject" Target="../embeddings/oleObject64.bin"/><Relationship Id="rId15" Type="http://schemas.openxmlformats.org/officeDocument/2006/relationships/oleObject" Target="../embeddings/oleObject54.bin"/><Relationship Id="rId23" Type="http://schemas.openxmlformats.org/officeDocument/2006/relationships/oleObject" Target="../embeddings/oleObject58.bin"/><Relationship Id="rId28" Type="http://schemas.openxmlformats.org/officeDocument/2006/relationships/oleObject" Target="../embeddings/oleObject70.bin"/><Relationship Id="rId36" Type="http://schemas.openxmlformats.org/officeDocument/2006/relationships/image" Target="../media/image104.wmf"/><Relationship Id="rId10" Type="http://schemas.openxmlformats.org/officeDocument/2006/relationships/image" Target="../media/image78.wmf"/><Relationship Id="rId19" Type="http://schemas.openxmlformats.org/officeDocument/2006/relationships/oleObject" Target="../embeddings/oleObject68.bin"/><Relationship Id="rId31" Type="http://schemas.openxmlformats.org/officeDocument/2006/relationships/oleObject" Target="../embeddings/oleObject71.bin"/><Relationship Id="rId44" Type="http://schemas.openxmlformats.org/officeDocument/2006/relationships/image" Target="../media/image108.wmf"/><Relationship Id="rId4" Type="http://schemas.openxmlformats.org/officeDocument/2006/relationships/image" Target="../media/image92.png"/><Relationship Id="rId9" Type="http://schemas.openxmlformats.org/officeDocument/2006/relationships/oleObject" Target="../embeddings/oleObject51.bin"/><Relationship Id="rId14" Type="http://schemas.openxmlformats.org/officeDocument/2006/relationships/image" Target="../media/image80.wmf"/><Relationship Id="rId22" Type="http://schemas.openxmlformats.org/officeDocument/2006/relationships/image" Target="../media/image84.wmf"/><Relationship Id="rId27" Type="http://schemas.openxmlformats.org/officeDocument/2006/relationships/image" Target="../media/image99.wmf"/><Relationship Id="rId30" Type="http://schemas.openxmlformats.org/officeDocument/2006/relationships/image" Target="../media/image101.png"/><Relationship Id="rId35" Type="http://schemas.openxmlformats.org/officeDocument/2006/relationships/oleObject" Target="../embeddings/oleObject73.bin"/><Relationship Id="rId43" Type="http://schemas.openxmlformats.org/officeDocument/2006/relationships/oleObject" Target="../embeddings/oleObject77.bin"/><Relationship Id="rId8" Type="http://schemas.openxmlformats.org/officeDocument/2006/relationships/image" Target="../media/image94.wmf"/><Relationship Id="rId3" Type="http://schemas.openxmlformats.org/officeDocument/2006/relationships/image" Target="../media/image17.png"/><Relationship Id="rId12" Type="http://schemas.openxmlformats.org/officeDocument/2006/relationships/image" Target="../media/image95.wmf"/><Relationship Id="rId17" Type="http://schemas.openxmlformats.org/officeDocument/2006/relationships/oleObject" Target="../embeddings/oleObject67.bin"/><Relationship Id="rId25" Type="http://schemas.openxmlformats.org/officeDocument/2006/relationships/image" Target="../media/image98.png"/><Relationship Id="rId33" Type="http://schemas.openxmlformats.org/officeDocument/2006/relationships/oleObject" Target="../embeddings/oleObject72.bin"/><Relationship Id="rId38" Type="http://schemas.openxmlformats.org/officeDocument/2006/relationships/image" Target="../media/image10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D9B7A-7A89-BD0A-4A52-BC1AC7F31238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5FDB9C4B-BAE4-6468-B7AD-0CFFC079E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720" y="211137"/>
            <a:ext cx="7696200" cy="606425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09FEDAF2-2108-0B69-4F8C-891D65B0B3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139914"/>
            <a:ext cx="16764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36B7A4BB-4DBA-151F-024F-7859B8F22B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583" y="1647870"/>
            <a:ext cx="8442325" cy="13716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>
            <a:hlinkClick r:id="rId5"/>
            <a:extLst>
              <a:ext uri="{FF2B5EF4-FFF2-40B4-BE49-F238E27FC236}">
                <a16:creationId xmlns:a16="http://schemas.microsoft.com/office/drawing/2014/main" id="{B57DDD74-684C-ECD8-01B6-43063B958F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70" y="3154088"/>
            <a:ext cx="3352800" cy="344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>
            <a:hlinkClick r:id="rId7"/>
            <a:extLst>
              <a:ext uri="{FF2B5EF4-FFF2-40B4-BE49-F238E27FC236}">
                <a16:creationId xmlns:a16="http://schemas.microsoft.com/office/drawing/2014/main" id="{E8CA2F2D-F5EB-B7B3-28F7-98897B5268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176" y="3200400"/>
            <a:ext cx="3352800" cy="344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79FC451-DA56-D039-C4E2-79934B4650F3}"/>
              </a:ext>
            </a:extLst>
          </p:cNvPr>
          <p:cNvGrpSpPr/>
          <p:nvPr/>
        </p:nvGrpSpPr>
        <p:grpSpPr>
          <a:xfrm>
            <a:off x="2333027" y="3525706"/>
            <a:ext cx="1001619" cy="650672"/>
            <a:chOff x="2333027" y="3525706"/>
            <a:chExt cx="1001619" cy="650672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B78B91F-8866-337F-4186-700EF3E1A4A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20890836">
              <a:off x="2333027" y="3525706"/>
              <a:ext cx="1001619" cy="4293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47BAC0E-6093-4110-9224-5CDC9E12F45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20890836">
              <a:off x="2750499" y="3994313"/>
              <a:ext cx="57224" cy="1820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094656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D9B7A-7A89-BD0A-4A52-BC1AC7F31238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B6B30921-2EB2-F7C9-04EF-5830A291CC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335556"/>
            <a:ext cx="9661538" cy="675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1FC6A200-799C-FA14-DCBB-922EAFFF09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738" y="1420228"/>
            <a:ext cx="8792835" cy="1460476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6">
            <a:extLst>
              <a:ext uri="{FF2B5EF4-FFF2-40B4-BE49-F238E27FC236}">
                <a16:creationId xmlns:a16="http://schemas.microsoft.com/office/drawing/2014/main" id="{7D7960BC-C50A-B475-9F03-D08BA61A0426}"/>
              </a:ext>
            </a:extLst>
          </p:cNvPr>
          <p:cNvGrpSpPr>
            <a:grpSpLocks/>
          </p:cNvGrpSpPr>
          <p:nvPr/>
        </p:nvGrpSpPr>
        <p:grpSpPr bwMode="auto">
          <a:xfrm>
            <a:off x="206786" y="3271706"/>
            <a:ext cx="8694821" cy="314588"/>
            <a:chOff x="304800" y="2856372"/>
            <a:chExt cx="8437563" cy="30355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76E5257-DFAB-002E-C671-9F052E93D4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" y="2895600"/>
              <a:ext cx="4191000" cy="2643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167741E-4DCD-E931-D9D3-61D09F341F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5800" y="2856372"/>
              <a:ext cx="4246563" cy="2678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B49A05E2-566F-D4EA-7122-E7F6C48E2C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4453" y="3940273"/>
            <a:ext cx="1524000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3492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D9B7A-7A89-BD0A-4A52-BC1AC7F31238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E7827E61-467F-45F5-0D42-721BAE2FF6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750" y="970547"/>
            <a:ext cx="8459787" cy="52578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11">
            <a:extLst>
              <a:ext uri="{FF2B5EF4-FFF2-40B4-BE49-F238E27FC236}">
                <a16:creationId xmlns:a16="http://schemas.microsoft.com/office/drawing/2014/main" id="{119368E5-C202-0E04-D88D-7144CD72F1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4737" y="1884947"/>
            <a:ext cx="54102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74557DC8-3A89-493B-638C-885F0C1F27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4737" y="2570747"/>
            <a:ext cx="54102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E534636A-3D22-114F-58F6-68D8B51BC6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4737" y="3332747"/>
            <a:ext cx="54102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78AD7250-0C3C-70D3-D29B-52828CB6D1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4737" y="4018547"/>
            <a:ext cx="54102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11">
            <a:extLst>
              <a:ext uri="{FF2B5EF4-FFF2-40B4-BE49-F238E27FC236}">
                <a16:creationId xmlns:a16="http://schemas.microsoft.com/office/drawing/2014/main" id="{765BF9F9-607E-0D7F-636D-F8F6C50D5B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4737" y="4780547"/>
            <a:ext cx="54102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D4228459-A513-0A21-CEE7-7545FE6B0C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4737" y="5466347"/>
            <a:ext cx="54102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BCFA3B7D-92E3-ADA3-4718-013BA5F422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99" y="327144"/>
            <a:ext cx="2971800" cy="30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08171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D9B7A-7A89-BD0A-4A52-BC1AC7F31238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B044E610-20AF-B408-A223-E7B6DE4365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45" y="518787"/>
            <a:ext cx="6705600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847A7B4-7879-1CA3-520A-52E27B9E48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70" y="213987"/>
            <a:ext cx="12477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1">
            <a:extLst>
              <a:ext uri="{FF2B5EF4-FFF2-40B4-BE49-F238E27FC236}">
                <a16:creationId xmlns:a16="http://schemas.microsoft.com/office/drawing/2014/main" id="{48FC2CE4-F0A7-01D5-497D-65D2E3C36A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545" y="1052187"/>
            <a:ext cx="54102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2A3CF4-33B7-CC9A-07F7-D2198FF8A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545" y="1661787"/>
            <a:ext cx="54102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1003A72-D959-35F0-1902-0E63207E56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545" y="2256226"/>
            <a:ext cx="75438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11">
            <a:extLst>
              <a:ext uri="{FF2B5EF4-FFF2-40B4-BE49-F238E27FC236}">
                <a16:creationId xmlns:a16="http://schemas.microsoft.com/office/drawing/2014/main" id="{5B720F6A-037B-6C81-3DFA-23D2885DA6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970" y="166362"/>
            <a:ext cx="1247775" cy="3524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9" name="Picture 16">
            <a:extLst>
              <a:ext uri="{FF2B5EF4-FFF2-40B4-BE49-F238E27FC236}">
                <a16:creationId xmlns:a16="http://schemas.microsoft.com/office/drawing/2014/main" id="{E8C7A4FA-D9BC-3E76-BF4F-FC62DBAA76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45" y="2824521"/>
            <a:ext cx="838383" cy="222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2">
            <a:extLst>
              <a:ext uri="{FF2B5EF4-FFF2-40B4-BE49-F238E27FC236}">
                <a16:creationId xmlns:a16="http://schemas.microsoft.com/office/drawing/2014/main" id="{79FC06F6-A3BD-53A7-BCEF-486B196DF1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970" y="130093"/>
            <a:ext cx="12763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</a:p>
        </p:txBody>
      </p:sp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E1BAB45C-8B6A-3A72-7062-C5A6EC5EE1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8189422"/>
              </p:ext>
            </p:extLst>
          </p:nvPr>
        </p:nvGraphicFramePr>
        <p:xfrm>
          <a:off x="180975" y="3162300"/>
          <a:ext cx="2986088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879560" imgH="279360" progId="Equation.DSMT4">
                  <p:embed/>
                </p:oleObj>
              </mc:Choice>
              <mc:Fallback>
                <p:oleObj name="Equation" r:id="rId5" imgW="1879560" imgH="279360" progId="Equation.DSMT4">
                  <p:embed/>
                  <p:pic>
                    <p:nvPicPr>
                      <p:cNvPr id="25" name="Object 24">
                        <a:extLst>
                          <a:ext uri="{FF2B5EF4-FFF2-40B4-BE49-F238E27FC236}">
                            <a16:creationId xmlns:a16="http://schemas.microsoft.com/office/drawing/2014/main" id="{D417A4DB-E8E4-0AFC-F80F-50C2A2E0BA5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975" y="3162300"/>
                        <a:ext cx="2986088" cy="442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883269CA-6CA5-8147-AE9D-8D333BEE7EC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2657704"/>
              </p:ext>
            </p:extLst>
          </p:nvPr>
        </p:nvGraphicFramePr>
        <p:xfrm>
          <a:off x="522607" y="3682500"/>
          <a:ext cx="3067050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930320" imgH="279360" progId="Equation.DSMT4">
                  <p:embed/>
                </p:oleObj>
              </mc:Choice>
              <mc:Fallback>
                <p:oleObj name="Equation" r:id="rId7" imgW="1930320" imgH="27936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E1BAB45C-8B6A-3A72-7062-C5A6EC5EE1A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607" y="3682500"/>
                        <a:ext cx="3067050" cy="442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id="{ED8A3BD8-EC72-E6B4-9D48-9D690CFE8F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2283021"/>
              </p:ext>
            </p:extLst>
          </p:nvPr>
        </p:nvGraphicFramePr>
        <p:xfrm>
          <a:off x="532725" y="4160838"/>
          <a:ext cx="3046412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917360" imgH="279360" progId="Equation.DSMT4">
                  <p:embed/>
                </p:oleObj>
              </mc:Choice>
              <mc:Fallback>
                <p:oleObj name="Equation" r:id="rId9" imgW="1917360" imgH="279360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883269CA-6CA5-8147-AE9D-8D333BEE7EC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2725" y="4160838"/>
                        <a:ext cx="3046412" cy="442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EFC9B8A4-4EFB-5DCA-6E13-8A1309E055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3341330"/>
              </p:ext>
            </p:extLst>
          </p:nvPr>
        </p:nvGraphicFramePr>
        <p:xfrm>
          <a:off x="203200" y="4683125"/>
          <a:ext cx="1755775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104840" imgH="253800" progId="Equation.DSMT4">
                  <p:embed/>
                </p:oleObj>
              </mc:Choice>
              <mc:Fallback>
                <p:oleObj name="Equation" r:id="rId11" imgW="1104840" imgH="253800" progId="Equation.DSMT4">
                  <p:embed/>
                  <p:pic>
                    <p:nvPicPr>
                      <p:cNvPr id="15" name="Object 14">
                        <a:extLst>
                          <a:ext uri="{FF2B5EF4-FFF2-40B4-BE49-F238E27FC236}">
                            <a16:creationId xmlns:a16="http://schemas.microsoft.com/office/drawing/2014/main" id="{ED8A3BD8-EC72-E6B4-9D48-9D690CFE8F8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200" y="4683125"/>
                        <a:ext cx="1755775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>
            <a:extLst>
              <a:ext uri="{FF2B5EF4-FFF2-40B4-BE49-F238E27FC236}">
                <a16:creationId xmlns:a16="http://schemas.microsoft.com/office/drawing/2014/main" id="{FB92169C-F7A1-A4BE-C7CC-7DDDEAF42EC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0167671"/>
              </p:ext>
            </p:extLst>
          </p:nvPr>
        </p:nvGraphicFramePr>
        <p:xfrm>
          <a:off x="554038" y="5105400"/>
          <a:ext cx="4011612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2527200" imgH="444240" progId="Equation.DSMT4">
                  <p:embed/>
                </p:oleObj>
              </mc:Choice>
              <mc:Fallback>
                <p:oleObj name="Equation" r:id="rId13" imgW="2527200" imgH="444240" progId="Equation.DSMT4">
                  <p:embed/>
                  <p:pic>
                    <p:nvPicPr>
                      <p:cNvPr id="15" name="Object 14">
                        <a:extLst>
                          <a:ext uri="{FF2B5EF4-FFF2-40B4-BE49-F238E27FC236}">
                            <a16:creationId xmlns:a16="http://schemas.microsoft.com/office/drawing/2014/main" id="{ED8A3BD8-EC72-E6B4-9D48-9D690CFE8F8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038" y="5105400"/>
                        <a:ext cx="4011612" cy="704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>
            <a:extLst>
              <a:ext uri="{FF2B5EF4-FFF2-40B4-BE49-F238E27FC236}">
                <a16:creationId xmlns:a16="http://schemas.microsoft.com/office/drawing/2014/main" id="{0EC9A2A5-0376-2A11-95F8-8EDC20FE6BE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7992381"/>
              </p:ext>
            </p:extLst>
          </p:nvPr>
        </p:nvGraphicFramePr>
        <p:xfrm>
          <a:off x="532725" y="5896252"/>
          <a:ext cx="2078037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1307880" imgH="291960" progId="Equation.DSMT4">
                  <p:embed/>
                </p:oleObj>
              </mc:Choice>
              <mc:Fallback>
                <p:oleObj name="Equation" r:id="rId15" imgW="1307880" imgH="291960" progId="Equation.DSMT4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EFC9B8A4-4EFB-5DCA-6E13-8A1309E055E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2725" y="5896252"/>
                        <a:ext cx="2078037" cy="46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>
            <a:extLst>
              <a:ext uri="{FF2B5EF4-FFF2-40B4-BE49-F238E27FC236}">
                <a16:creationId xmlns:a16="http://schemas.microsoft.com/office/drawing/2014/main" id="{83A5378D-1812-6E2A-9A31-662DCD3663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3520791"/>
              </p:ext>
            </p:extLst>
          </p:nvPr>
        </p:nvGraphicFramePr>
        <p:xfrm>
          <a:off x="2619843" y="5921313"/>
          <a:ext cx="565150" cy="363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355320" imgH="228600" progId="Equation.DSMT4">
                  <p:embed/>
                </p:oleObj>
              </mc:Choice>
              <mc:Fallback>
                <p:oleObj name="Equation" r:id="rId17" imgW="355320" imgH="228600" progId="Equation.DSMT4">
                  <p:embed/>
                  <p:pic>
                    <p:nvPicPr>
                      <p:cNvPr id="18" name="Object 17">
                        <a:extLst>
                          <a:ext uri="{FF2B5EF4-FFF2-40B4-BE49-F238E27FC236}">
                            <a16:creationId xmlns:a16="http://schemas.microsoft.com/office/drawing/2014/main" id="{0EC9A2A5-0376-2A11-95F8-8EDC20FE6BE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9843" y="5921313"/>
                        <a:ext cx="565150" cy="363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179212E-B5DE-7EEB-DBE4-63860207F155}"/>
              </a:ext>
            </a:extLst>
          </p:cNvPr>
          <p:cNvCxnSpPr>
            <a:cxnSpLocks/>
          </p:cNvCxnSpPr>
          <p:nvPr/>
        </p:nvCxnSpPr>
        <p:spPr>
          <a:xfrm flipV="1">
            <a:off x="4831168" y="3162300"/>
            <a:ext cx="0" cy="340642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2" name="Object 21">
            <a:extLst>
              <a:ext uri="{FF2B5EF4-FFF2-40B4-BE49-F238E27FC236}">
                <a16:creationId xmlns:a16="http://schemas.microsoft.com/office/drawing/2014/main" id="{3167C6AC-2EE3-1CE7-E8D4-59CCC8F10B5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0714087"/>
              </p:ext>
            </p:extLst>
          </p:nvPr>
        </p:nvGraphicFramePr>
        <p:xfrm>
          <a:off x="5073650" y="3109913"/>
          <a:ext cx="1330325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9" imgW="838080" imgH="444240" progId="Equation.DSMT4">
                  <p:embed/>
                </p:oleObj>
              </mc:Choice>
              <mc:Fallback>
                <p:oleObj name="Equation" r:id="rId19" imgW="838080" imgH="444240" progId="Equation.DSMT4">
                  <p:embed/>
                  <p:pic>
                    <p:nvPicPr>
                      <p:cNvPr id="17" name="Object 16">
                        <a:extLst>
                          <a:ext uri="{FF2B5EF4-FFF2-40B4-BE49-F238E27FC236}">
                            <a16:creationId xmlns:a16="http://schemas.microsoft.com/office/drawing/2014/main" id="{FB92169C-F7A1-A4BE-C7CC-7DDDEAF42EC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3650" y="3109913"/>
                        <a:ext cx="1330325" cy="704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>
            <a:extLst>
              <a:ext uri="{FF2B5EF4-FFF2-40B4-BE49-F238E27FC236}">
                <a16:creationId xmlns:a16="http://schemas.microsoft.com/office/drawing/2014/main" id="{47EDD474-BB95-A34D-E51A-AAE9ED6367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6906031"/>
              </p:ext>
            </p:extLst>
          </p:nvPr>
        </p:nvGraphicFramePr>
        <p:xfrm>
          <a:off x="5094288" y="3921125"/>
          <a:ext cx="1793875" cy="665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1" imgW="1130040" imgH="419040" progId="Equation.DSMT4">
                  <p:embed/>
                </p:oleObj>
              </mc:Choice>
              <mc:Fallback>
                <p:oleObj name="Equation" r:id="rId21" imgW="1130040" imgH="419040" progId="Equation.DSMT4">
                  <p:embed/>
                  <p:pic>
                    <p:nvPicPr>
                      <p:cNvPr id="22" name="Object 21">
                        <a:extLst>
                          <a:ext uri="{FF2B5EF4-FFF2-40B4-BE49-F238E27FC236}">
                            <a16:creationId xmlns:a16="http://schemas.microsoft.com/office/drawing/2014/main" id="{3167C6AC-2EE3-1CE7-E8D4-59CCC8F10B5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4288" y="3921125"/>
                        <a:ext cx="1793875" cy="665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5" name="Picture 24">
            <a:hlinkClick r:id="rId23"/>
            <a:extLst>
              <a:ext uri="{FF2B5EF4-FFF2-40B4-BE49-F238E27FC236}">
                <a16:creationId xmlns:a16="http://schemas.microsoft.com/office/drawing/2014/main" id="{40427E5B-0BA2-AD34-8D5A-6F556163967D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051575" y="3384065"/>
            <a:ext cx="4719096" cy="2987509"/>
          </a:xfrm>
          <a:prstGeom prst="rect">
            <a:avLst/>
          </a:prstGeom>
        </p:spPr>
      </p:pic>
      <p:graphicFrame>
        <p:nvGraphicFramePr>
          <p:cNvPr id="26" name="Object 25">
            <a:extLst>
              <a:ext uri="{FF2B5EF4-FFF2-40B4-BE49-F238E27FC236}">
                <a16:creationId xmlns:a16="http://schemas.microsoft.com/office/drawing/2014/main" id="{1A6C04B7-C7BA-264D-D60E-1FE29307A5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7018050"/>
              </p:ext>
            </p:extLst>
          </p:nvPr>
        </p:nvGraphicFramePr>
        <p:xfrm>
          <a:off x="10538874" y="4319588"/>
          <a:ext cx="431800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5" imgW="330120" imgH="203040" progId="Equation.DSMT4">
                  <p:embed/>
                </p:oleObj>
              </mc:Choice>
              <mc:Fallback>
                <p:oleObj name="Equation" r:id="rId25" imgW="330120" imgH="203040" progId="Equation.DSMT4">
                  <p:embed/>
                  <p:pic>
                    <p:nvPicPr>
                      <p:cNvPr id="17" name="Object 16">
                        <a:extLst>
                          <a:ext uri="{FF2B5EF4-FFF2-40B4-BE49-F238E27FC236}">
                            <a16:creationId xmlns:a16="http://schemas.microsoft.com/office/drawing/2014/main" id="{FB92169C-F7A1-A4BE-C7CC-7DDDEAF42EC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38874" y="4319588"/>
                        <a:ext cx="431800" cy="266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26">
            <a:extLst>
              <a:ext uri="{FF2B5EF4-FFF2-40B4-BE49-F238E27FC236}">
                <a16:creationId xmlns:a16="http://schemas.microsoft.com/office/drawing/2014/main" id="{1B6D0A0A-AC4E-8C74-0385-B96DA749367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7245542"/>
              </p:ext>
            </p:extLst>
          </p:nvPr>
        </p:nvGraphicFramePr>
        <p:xfrm>
          <a:off x="10538874" y="5021567"/>
          <a:ext cx="546262" cy="242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7" imgW="457200" imgH="203040" progId="Equation.DSMT4">
                  <p:embed/>
                </p:oleObj>
              </mc:Choice>
              <mc:Fallback>
                <p:oleObj name="Equation" r:id="rId27" imgW="457200" imgH="20304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EF34DF44-E032-D55B-45B8-A5CA4450AAB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38874" y="5021567"/>
                        <a:ext cx="546262" cy="2421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1">
            <a:extLst>
              <a:ext uri="{FF2B5EF4-FFF2-40B4-BE49-F238E27FC236}">
                <a16:creationId xmlns:a16="http://schemas.microsoft.com/office/drawing/2014/main" id="{6C87CF11-8616-2BD3-B684-E8CC269A5B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4417" y="3715373"/>
            <a:ext cx="1010184" cy="37851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04FB1CF-8E4E-D8A8-6EE8-49536F3299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2508" y="3731868"/>
            <a:ext cx="1200988" cy="37851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81384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D9B7A-7A89-BD0A-4A52-BC1AC7F31238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1F5FBA1A-4F26-1E9F-D7D7-6206B5260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45" y="518787"/>
            <a:ext cx="6705600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2">
            <a:extLst>
              <a:ext uri="{FF2B5EF4-FFF2-40B4-BE49-F238E27FC236}">
                <a16:creationId xmlns:a16="http://schemas.microsoft.com/office/drawing/2014/main" id="{578CCEE8-599A-55A9-D631-003E1CFD77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970" y="130093"/>
            <a:ext cx="12763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</a:p>
        </p:txBody>
      </p:sp>
      <p:pic>
        <p:nvPicPr>
          <p:cNvPr id="5" name="Picture 16">
            <a:extLst>
              <a:ext uri="{FF2B5EF4-FFF2-40B4-BE49-F238E27FC236}">
                <a16:creationId xmlns:a16="http://schemas.microsoft.com/office/drawing/2014/main" id="{E13D5B7B-49F2-489B-010E-560A632DA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45" y="2824521"/>
            <a:ext cx="838383" cy="222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2A8E308-1B94-3685-4D9D-19B46030AB52}"/>
              </a:ext>
            </a:extLst>
          </p:cNvPr>
          <p:cNvSpPr txBox="1"/>
          <p:nvPr/>
        </p:nvSpPr>
        <p:spPr>
          <a:xfrm>
            <a:off x="210545" y="3131327"/>
            <a:ext cx="52632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 First let’s find a point on the curve when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</a:t>
            </a: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A4F8629A-B883-1CDA-9267-A1FD764B180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5216224"/>
              </p:ext>
            </p:extLst>
          </p:nvPr>
        </p:nvGraphicFramePr>
        <p:xfrm>
          <a:off x="629736" y="3538889"/>
          <a:ext cx="2603500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638000" imgH="279360" progId="Equation.DSMT4">
                  <p:embed/>
                </p:oleObj>
              </mc:Choice>
              <mc:Fallback>
                <p:oleObj name="Equation" r:id="rId4" imgW="1638000" imgH="27936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E1BAB45C-8B6A-3A72-7062-C5A6EC5EE1A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736" y="3538889"/>
                        <a:ext cx="2603500" cy="442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3691BEBB-F258-0DC6-8A9F-BC033D9E8D2C}"/>
              </a:ext>
            </a:extLst>
          </p:cNvPr>
          <p:cNvSpPr txBox="1"/>
          <p:nvPr/>
        </p:nvSpPr>
        <p:spPr>
          <a:xfrm>
            <a:off x="309221" y="3944635"/>
            <a:ext cx="17844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So, the point is </a:t>
            </a:r>
          </a:p>
        </p:txBody>
      </p:sp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EF34DF44-E032-D55B-45B8-A5CA4450AAB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1830149"/>
              </p:ext>
            </p:extLst>
          </p:nvPr>
        </p:nvGraphicFramePr>
        <p:xfrm>
          <a:off x="629736" y="4392449"/>
          <a:ext cx="727075" cy="322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57200" imgH="203040" progId="Equation.DSMT4">
                  <p:embed/>
                </p:oleObj>
              </mc:Choice>
              <mc:Fallback>
                <p:oleObj name="Equation" r:id="rId6" imgW="457200" imgH="20304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A4F8629A-B883-1CDA-9267-A1FD764B180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736" y="4392449"/>
                        <a:ext cx="727075" cy="322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722B5461-4415-1DEF-C0F2-F5FD1C44794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5921107"/>
              </p:ext>
            </p:extLst>
          </p:nvPr>
        </p:nvGraphicFramePr>
        <p:xfrm>
          <a:off x="390390" y="4753648"/>
          <a:ext cx="5086351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200400" imgH="253800" progId="Equation.DSMT4">
                  <p:embed/>
                </p:oleObj>
              </mc:Choice>
              <mc:Fallback>
                <p:oleObj name="Equation" r:id="rId8" imgW="3200400" imgH="253800" progId="Equation.DSMT4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EFC9B8A4-4EFB-5DCA-6E13-8A1309E055E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0390" y="4753648"/>
                        <a:ext cx="5086351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BD5CAC14-40B1-DC49-7D81-2263A18871E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8892718"/>
              </p:ext>
            </p:extLst>
          </p:nvPr>
        </p:nvGraphicFramePr>
        <p:xfrm>
          <a:off x="455448" y="5539498"/>
          <a:ext cx="1049338" cy="280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660240" imgH="177480" progId="Equation.DSMT4">
                  <p:embed/>
                </p:oleObj>
              </mc:Choice>
              <mc:Fallback>
                <p:oleObj name="Equation" r:id="rId10" imgW="660240" imgH="17748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A4F8629A-B883-1CDA-9267-A1FD764B180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448" y="5539498"/>
                        <a:ext cx="1049338" cy="280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7A9EF642-0C60-8948-2E74-EFC0CB8C131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0003571"/>
              </p:ext>
            </p:extLst>
          </p:nvPr>
        </p:nvGraphicFramePr>
        <p:xfrm>
          <a:off x="448870" y="5870834"/>
          <a:ext cx="1049337" cy="322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660240" imgH="203040" progId="Equation.DSMT4">
                  <p:embed/>
                </p:oleObj>
              </mc:Choice>
              <mc:Fallback>
                <p:oleObj name="Equation" r:id="rId12" imgW="660240" imgH="203040" progId="Equation.DSMT4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BD5CAC14-40B1-DC49-7D81-2263A18871E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870" y="5870834"/>
                        <a:ext cx="1049337" cy="322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A8F568A4-C341-A5DE-9884-06D9867CEB6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5861862"/>
              </p:ext>
            </p:extLst>
          </p:nvPr>
        </p:nvGraphicFramePr>
        <p:xfrm>
          <a:off x="469453" y="6229611"/>
          <a:ext cx="1089025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685800" imgH="177480" progId="Equation.DSMT4">
                  <p:embed/>
                </p:oleObj>
              </mc:Choice>
              <mc:Fallback>
                <p:oleObj name="Equation" r:id="rId14" imgW="685800" imgH="177480" progId="Equation.DSMT4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7A9EF642-0C60-8948-2E74-EFC0CB8C131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453" y="6229611"/>
                        <a:ext cx="1089025" cy="282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44D96B87-9A84-1726-BC77-926836F4376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9532160"/>
              </p:ext>
            </p:extLst>
          </p:nvPr>
        </p:nvGraphicFramePr>
        <p:xfrm>
          <a:off x="1471437" y="5540988"/>
          <a:ext cx="342900" cy="260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215640" imgH="164880" progId="Equation.DSMT4">
                  <p:embed/>
                </p:oleObj>
              </mc:Choice>
              <mc:Fallback>
                <p:oleObj name="Equation" r:id="rId16" imgW="215640" imgH="164880" progId="Equation.DSMT4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BD5CAC14-40B1-DC49-7D81-2263A18871E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1437" y="5540988"/>
                        <a:ext cx="342900" cy="260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id="{672A81E7-CDD3-F040-8D22-36DBD49E89D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7885538"/>
              </p:ext>
            </p:extLst>
          </p:nvPr>
        </p:nvGraphicFramePr>
        <p:xfrm>
          <a:off x="1504786" y="5915672"/>
          <a:ext cx="3429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215640" imgH="152280" progId="Equation.DSMT4">
                  <p:embed/>
                </p:oleObj>
              </mc:Choice>
              <mc:Fallback>
                <p:oleObj name="Equation" r:id="rId18" imgW="215640" imgH="152280" progId="Equation.DSMT4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7A9EF642-0C60-8948-2E74-EFC0CB8C131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4786" y="5915672"/>
                        <a:ext cx="3429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F5330D40-08C0-FA36-2102-E3C7DFF175E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3371573"/>
              </p:ext>
            </p:extLst>
          </p:nvPr>
        </p:nvGraphicFramePr>
        <p:xfrm>
          <a:off x="1511649" y="6221498"/>
          <a:ext cx="463550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291960" imgH="177480" progId="Equation.DSMT4">
                  <p:embed/>
                </p:oleObj>
              </mc:Choice>
              <mc:Fallback>
                <p:oleObj name="Equation" r:id="rId20" imgW="291960" imgH="17748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A8F568A4-C341-A5DE-9884-06D9867CEB6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1649" y="6221498"/>
                        <a:ext cx="463550" cy="282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Picture 17">
            <a:extLst>
              <a:ext uri="{FF2B5EF4-FFF2-40B4-BE49-F238E27FC236}">
                <a16:creationId xmlns:a16="http://schemas.microsoft.com/office/drawing/2014/main" id="{E14480A5-33B2-42D3-F8AE-46142B0ACD99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1856" y="5176238"/>
            <a:ext cx="5001925" cy="304826"/>
          </a:xfrm>
          <a:prstGeom prst="rect">
            <a:avLst/>
          </a:prstGeom>
        </p:spPr>
      </p:pic>
      <p:graphicFrame>
        <p:nvGraphicFramePr>
          <p:cNvPr id="19" name="Object 18">
            <a:extLst>
              <a:ext uri="{FF2B5EF4-FFF2-40B4-BE49-F238E27FC236}">
                <a16:creationId xmlns:a16="http://schemas.microsoft.com/office/drawing/2014/main" id="{0382E1FD-257D-0738-6967-6EDC355EFD1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9502489"/>
              </p:ext>
            </p:extLst>
          </p:nvPr>
        </p:nvGraphicFramePr>
        <p:xfrm>
          <a:off x="2383305" y="5789871"/>
          <a:ext cx="3810000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3" imgW="2400120" imgH="253800" progId="Equation.DSMT4">
                  <p:embed/>
                </p:oleObj>
              </mc:Choice>
              <mc:Fallback>
                <p:oleObj name="Equation" r:id="rId23" imgW="2400120" imgH="25380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E1BAB45C-8B6A-3A72-7062-C5A6EC5EE1A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3305" y="5789871"/>
                        <a:ext cx="3810000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" name="Picture 20">
            <a:hlinkClick r:id="rId25"/>
            <a:extLst>
              <a:ext uri="{FF2B5EF4-FFF2-40B4-BE49-F238E27FC236}">
                <a16:creationId xmlns:a16="http://schemas.microsoft.com/office/drawing/2014/main" id="{AB69E41A-6854-8F00-4662-7F59A10E0267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335767" y="2776092"/>
            <a:ext cx="5677552" cy="3857768"/>
          </a:xfrm>
          <a:prstGeom prst="rect">
            <a:avLst/>
          </a:prstGeom>
        </p:spPr>
      </p:pic>
      <p:graphicFrame>
        <p:nvGraphicFramePr>
          <p:cNvPr id="22" name="Object 21">
            <a:extLst>
              <a:ext uri="{FF2B5EF4-FFF2-40B4-BE49-F238E27FC236}">
                <a16:creationId xmlns:a16="http://schemas.microsoft.com/office/drawing/2014/main" id="{61F31AE4-B91B-E2CC-93C2-E742BA8FED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8900955"/>
              </p:ext>
            </p:extLst>
          </p:nvPr>
        </p:nvGraphicFramePr>
        <p:xfrm>
          <a:off x="10169698" y="5479075"/>
          <a:ext cx="384175" cy="322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7" imgW="241200" imgH="203040" progId="Equation.DSMT4">
                  <p:embed/>
                </p:oleObj>
              </mc:Choice>
              <mc:Fallback>
                <p:oleObj name="Equation" r:id="rId27" imgW="241200" imgH="203040" progId="Equation.DSMT4">
                  <p:embed/>
                  <p:pic>
                    <p:nvPicPr>
                      <p:cNvPr id="19" name="Object 18">
                        <a:extLst>
                          <a:ext uri="{FF2B5EF4-FFF2-40B4-BE49-F238E27FC236}">
                            <a16:creationId xmlns:a16="http://schemas.microsoft.com/office/drawing/2014/main" id="{0382E1FD-257D-0738-6967-6EDC355EFD1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69698" y="5479075"/>
                        <a:ext cx="384175" cy="322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>
            <a:extLst>
              <a:ext uri="{FF2B5EF4-FFF2-40B4-BE49-F238E27FC236}">
                <a16:creationId xmlns:a16="http://schemas.microsoft.com/office/drawing/2014/main" id="{D499BA6D-2A3E-A705-A90B-C84FDF2C57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291790"/>
              </p:ext>
            </p:extLst>
          </p:nvPr>
        </p:nvGraphicFramePr>
        <p:xfrm>
          <a:off x="10499056" y="4558654"/>
          <a:ext cx="600888" cy="266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57200" imgH="203040" progId="Equation.DSMT4">
                  <p:embed/>
                </p:oleObj>
              </mc:Choice>
              <mc:Fallback>
                <p:oleObj name="Equation" r:id="rId6" imgW="457200" imgH="20304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EF34DF44-E032-D55B-45B8-A5CA4450AAB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99056" y="4558654"/>
                        <a:ext cx="600888" cy="2663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05596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D9B7A-7A89-BD0A-4A52-BC1AC7F31238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0">
            <a:extLst>
              <a:ext uri="{FF2B5EF4-FFF2-40B4-BE49-F238E27FC236}">
                <a16:creationId xmlns:a16="http://schemas.microsoft.com/office/drawing/2014/main" id="{F0D23266-7C52-FE7B-7941-52C8A8417B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01" y="465416"/>
            <a:ext cx="7315200" cy="267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4F9A6AA-6BF7-A6B8-8BE5-A7A15DCA7A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901" y="922616"/>
            <a:ext cx="75438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04A9CED-CFF3-E1AB-4261-3675BA28E8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273" y="1547522"/>
            <a:ext cx="7543800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D0641578-D8AF-D375-F736-6F56391F97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901" y="2418375"/>
            <a:ext cx="7543800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B342794F-111F-C4BD-86C0-EDB01B6EAD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73" y="2457496"/>
            <a:ext cx="838383" cy="222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2">
            <a:extLst>
              <a:ext uri="{FF2B5EF4-FFF2-40B4-BE49-F238E27FC236}">
                <a16:creationId xmlns:a16="http://schemas.microsoft.com/office/drawing/2014/main" id="{341AE65D-80D0-E630-D962-21483742BC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970" y="130093"/>
            <a:ext cx="12763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</a:p>
        </p:txBody>
      </p:sp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F060C797-0BD7-6648-9449-2CB936903E2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5493978"/>
              </p:ext>
            </p:extLst>
          </p:nvPr>
        </p:nvGraphicFramePr>
        <p:xfrm>
          <a:off x="242273" y="2782882"/>
          <a:ext cx="2643188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663560" imgH="253800" progId="Equation.DSMT4">
                  <p:embed/>
                </p:oleObj>
              </mc:Choice>
              <mc:Fallback>
                <p:oleObj name="Equation" r:id="rId4" imgW="1663560" imgH="25380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E1BAB45C-8B6A-3A72-7062-C5A6EC5EE1A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273" y="2782882"/>
                        <a:ext cx="2643188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FBDD8558-E077-C30C-9948-D2EB7C23190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9085354"/>
              </p:ext>
            </p:extLst>
          </p:nvPr>
        </p:nvGraphicFramePr>
        <p:xfrm>
          <a:off x="661464" y="3284783"/>
          <a:ext cx="3611563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273040" imgH="253800" progId="Equation.DSMT4">
                  <p:embed/>
                </p:oleObj>
              </mc:Choice>
              <mc:Fallback>
                <p:oleObj name="Equation" r:id="rId6" imgW="2273040" imgH="253800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883269CA-6CA5-8147-AE9D-8D333BEE7EC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464" y="3284783"/>
                        <a:ext cx="3611563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756A2661-F3C4-4FC0-6D39-B88AE73645A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2430312"/>
              </p:ext>
            </p:extLst>
          </p:nvPr>
        </p:nvGraphicFramePr>
        <p:xfrm>
          <a:off x="269501" y="3806920"/>
          <a:ext cx="3530600" cy="322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222280" imgH="203040" progId="Equation.DSMT4">
                  <p:embed/>
                </p:oleObj>
              </mc:Choice>
              <mc:Fallback>
                <p:oleObj name="Equation" r:id="rId8" imgW="2222280" imgH="20304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F060C797-0BD7-6648-9449-2CB936903E2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501" y="3806920"/>
                        <a:ext cx="3530600" cy="322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E2932AEB-AB0B-D0EE-4DB6-0659D8F9B27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2949483"/>
              </p:ext>
            </p:extLst>
          </p:nvPr>
        </p:nvGraphicFramePr>
        <p:xfrm>
          <a:off x="720976" y="4241735"/>
          <a:ext cx="4702175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958840" imgH="253800" progId="Equation.DSMT4">
                  <p:embed/>
                </p:oleObj>
              </mc:Choice>
              <mc:Fallback>
                <p:oleObj name="Equation" r:id="rId10" imgW="2958840" imgH="253800" progId="Equation.DSMT4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FBDD8558-E077-C30C-9948-D2EB7C23190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0976" y="4241735"/>
                        <a:ext cx="4702175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25DEA05B-4A91-C22A-B5E7-639C27C9345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7623653"/>
              </p:ext>
            </p:extLst>
          </p:nvPr>
        </p:nvGraphicFramePr>
        <p:xfrm>
          <a:off x="1290512" y="4713273"/>
          <a:ext cx="1231900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774360" imgH="253800" progId="Equation.DSMT4">
                  <p:embed/>
                </p:oleObj>
              </mc:Choice>
              <mc:Fallback>
                <p:oleObj name="Equation" r:id="rId12" imgW="774360" imgH="25380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E2932AEB-AB0B-D0EE-4DB6-0659D8F9B27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0512" y="4713273"/>
                        <a:ext cx="1231900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4DE53AE8-FB1F-AFA6-19F3-C5EB30DA3C5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515476"/>
              </p:ext>
            </p:extLst>
          </p:nvPr>
        </p:nvGraphicFramePr>
        <p:xfrm>
          <a:off x="268744" y="5184775"/>
          <a:ext cx="573087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3606480" imgH="431640" progId="Equation.DSMT4">
                  <p:embed/>
                </p:oleObj>
              </mc:Choice>
              <mc:Fallback>
                <p:oleObj name="Equation" r:id="rId14" imgW="3606480" imgH="431640" progId="Equation.DSMT4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FBDD8558-E077-C30C-9948-D2EB7C23190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744" y="5184775"/>
                        <a:ext cx="5730875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Picture 16">
            <a:extLst>
              <a:ext uri="{FF2B5EF4-FFF2-40B4-BE49-F238E27FC236}">
                <a16:creationId xmlns:a16="http://schemas.microsoft.com/office/drawing/2014/main" id="{A3367BDD-1C4F-5D56-DD75-EE014A50397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5164" y="5942662"/>
            <a:ext cx="4547205" cy="277115"/>
          </a:xfrm>
          <a:prstGeom prst="rect">
            <a:avLst/>
          </a:prstGeom>
        </p:spPr>
      </p:pic>
      <p:graphicFrame>
        <p:nvGraphicFramePr>
          <p:cNvPr id="18" name="Object 17">
            <a:extLst>
              <a:ext uri="{FF2B5EF4-FFF2-40B4-BE49-F238E27FC236}">
                <a16:creationId xmlns:a16="http://schemas.microsoft.com/office/drawing/2014/main" id="{11BE2AB6-3BA3-AF1A-DADE-3E46AFFD7CF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8586121"/>
              </p:ext>
            </p:extLst>
          </p:nvPr>
        </p:nvGraphicFramePr>
        <p:xfrm>
          <a:off x="480639" y="6277987"/>
          <a:ext cx="1554162" cy="32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977760" imgH="203040" progId="Equation.DSMT4">
                  <p:embed/>
                </p:oleObj>
              </mc:Choice>
              <mc:Fallback>
                <p:oleObj name="Equation" r:id="rId17" imgW="977760" imgH="203040" progId="Equation.DSMT4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BD5CAC14-40B1-DC49-7D81-2263A18871E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639" y="6277987"/>
                        <a:ext cx="1554162" cy="320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>
            <a:extLst>
              <a:ext uri="{FF2B5EF4-FFF2-40B4-BE49-F238E27FC236}">
                <a16:creationId xmlns:a16="http://schemas.microsoft.com/office/drawing/2014/main" id="{24B8FE78-8AD4-1BEA-7879-4B44DB4CB3A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4717286"/>
              </p:ext>
            </p:extLst>
          </p:nvPr>
        </p:nvGraphicFramePr>
        <p:xfrm>
          <a:off x="2406258" y="6277987"/>
          <a:ext cx="1090612" cy="322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9" imgW="685800" imgH="203040" progId="Equation.DSMT4">
                  <p:embed/>
                </p:oleObj>
              </mc:Choice>
              <mc:Fallback>
                <p:oleObj name="Equation" r:id="rId19" imgW="685800" imgH="203040" progId="Equation.DSMT4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7A9EF642-0C60-8948-2E74-EFC0CB8C131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6258" y="6277987"/>
                        <a:ext cx="1090612" cy="322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>
            <a:extLst>
              <a:ext uri="{FF2B5EF4-FFF2-40B4-BE49-F238E27FC236}">
                <a16:creationId xmlns:a16="http://schemas.microsoft.com/office/drawing/2014/main" id="{744CC32C-6944-B243-1044-4DAF3C0221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053667"/>
              </p:ext>
            </p:extLst>
          </p:nvPr>
        </p:nvGraphicFramePr>
        <p:xfrm>
          <a:off x="3868327" y="6276399"/>
          <a:ext cx="1411288" cy="322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1" imgW="888840" imgH="203040" progId="Equation.DSMT4">
                  <p:embed/>
                </p:oleObj>
              </mc:Choice>
              <mc:Fallback>
                <p:oleObj name="Equation" r:id="rId21" imgW="888840" imgH="20304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A8F568A4-C341-A5DE-9884-06D9867CEB6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8327" y="6276399"/>
                        <a:ext cx="1411288" cy="322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>
            <a:extLst>
              <a:ext uri="{FF2B5EF4-FFF2-40B4-BE49-F238E27FC236}">
                <a16:creationId xmlns:a16="http://schemas.microsoft.com/office/drawing/2014/main" id="{FC325A10-965E-017C-D68D-85BE6AB1CD5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4808115"/>
              </p:ext>
            </p:extLst>
          </p:nvPr>
        </p:nvGraphicFramePr>
        <p:xfrm>
          <a:off x="6685526" y="2873419"/>
          <a:ext cx="4035425" cy="322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3" imgW="2539800" imgH="203040" progId="Equation.DSMT4">
                  <p:embed/>
                </p:oleObj>
              </mc:Choice>
              <mc:Fallback>
                <p:oleObj name="Equation" r:id="rId23" imgW="2539800" imgH="203040" progId="Equation.DSMT4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4DE53AE8-FB1F-AFA6-19F3-C5EB30DA3C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5526" y="2873419"/>
                        <a:ext cx="4035425" cy="322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67C5D54-E642-BA6B-3ABC-F77E03BB2046}"/>
              </a:ext>
            </a:extLst>
          </p:cNvPr>
          <p:cNvCxnSpPr>
            <a:cxnSpLocks/>
          </p:cNvCxnSpPr>
          <p:nvPr/>
        </p:nvCxnSpPr>
        <p:spPr>
          <a:xfrm flipV="1">
            <a:off x="6245528" y="2869979"/>
            <a:ext cx="0" cy="3728683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4" name="Object 23">
            <a:extLst>
              <a:ext uri="{FF2B5EF4-FFF2-40B4-BE49-F238E27FC236}">
                <a16:creationId xmlns:a16="http://schemas.microsoft.com/office/drawing/2014/main" id="{3C2288BE-2B03-F31A-FE9B-713E4F10CBF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6029683"/>
              </p:ext>
            </p:extLst>
          </p:nvPr>
        </p:nvGraphicFramePr>
        <p:xfrm>
          <a:off x="6700849" y="3295386"/>
          <a:ext cx="2382838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5" imgW="1498320" imgH="253800" progId="Equation.DSMT4">
                  <p:embed/>
                </p:oleObj>
              </mc:Choice>
              <mc:Fallback>
                <p:oleObj name="Equation" r:id="rId25" imgW="1498320" imgH="253800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25DEA05B-4A91-C22A-B5E7-639C27C9345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0849" y="3295386"/>
                        <a:ext cx="2382838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6" name="Picture 25">
            <a:hlinkClick r:id="rId27"/>
            <a:extLst>
              <a:ext uri="{FF2B5EF4-FFF2-40B4-BE49-F238E27FC236}">
                <a16:creationId xmlns:a16="http://schemas.microsoft.com/office/drawing/2014/main" id="{658FAA5A-FBB4-B7F4-C6AE-B0E6373CC607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996593" y="3737713"/>
            <a:ext cx="4084333" cy="2894124"/>
          </a:xfrm>
          <a:prstGeom prst="rect">
            <a:avLst/>
          </a:prstGeom>
        </p:spPr>
      </p:pic>
      <p:graphicFrame>
        <p:nvGraphicFramePr>
          <p:cNvPr id="27" name="Object 26">
            <a:extLst>
              <a:ext uri="{FF2B5EF4-FFF2-40B4-BE49-F238E27FC236}">
                <a16:creationId xmlns:a16="http://schemas.microsoft.com/office/drawing/2014/main" id="{06B7493D-81D9-569D-05E9-18E7423111F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0297975"/>
              </p:ext>
            </p:extLst>
          </p:nvPr>
        </p:nvGraphicFramePr>
        <p:xfrm>
          <a:off x="9570627" y="3821568"/>
          <a:ext cx="349250" cy="2929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9" imgW="241200" imgH="203040" progId="Equation.DSMT4">
                  <p:embed/>
                </p:oleObj>
              </mc:Choice>
              <mc:Fallback>
                <p:oleObj name="Equation" r:id="rId29" imgW="241200" imgH="203040" progId="Equation.DSMT4">
                  <p:embed/>
                  <p:pic>
                    <p:nvPicPr>
                      <p:cNvPr id="24" name="Object 23">
                        <a:extLst>
                          <a:ext uri="{FF2B5EF4-FFF2-40B4-BE49-F238E27FC236}">
                            <a16:creationId xmlns:a16="http://schemas.microsoft.com/office/drawing/2014/main" id="{3C2288BE-2B03-F31A-FE9B-713E4F10CBF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70627" y="3821568"/>
                        <a:ext cx="349250" cy="2929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27">
            <a:extLst>
              <a:ext uri="{FF2B5EF4-FFF2-40B4-BE49-F238E27FC236}">
                <a16:creationId xmlns:a16="http://schemas.microsoft.com/office/drawing/2014/main" id="{4D3A7DC1-D332-F646-E330-A1433D2236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8837130"/>
              </p:ext>
            </p:extLst>
          </p:nvPr>
        </p:nvGraphicFramePr>
        <p:xfrm>
          <a:off x="10552728" y="5184775"/>
          <a:ext cx="817366" cy="2663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1" imgW="622080" imgH="203040" progId="Equation.DSMT4">
                  <p:embed/>
                </p:oleObj>
              </mc:Choice>
              <mc:Fallback>
                <p:oleObj name="Equation" r:id="rId31" imgW="622080" imgH="203040" progId="Equation.DSMT4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756A2661-F3C4-4FC0-6D39-B88AE73645A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52728" y="5184775"/>
                        <a:ext cx="817366" cy="2663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11">
            <a:extLst>
              <a:ext uri="{FF2B5EF4-FFF2-40B4-BE49-F238E27FC236}">
                <a16:creationId xmlns:a16="http://schemas.microsoft.com/office/drawing/2014/main" id="{067ED073-E0E5-0656-293A-9DE04F90A6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2145" y="3805804"/>
            <a:ext cx="1295159" cy="37851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0FA1481-B7D6-F7D4-CD0E-58FD9782A544}"/>
              </a:ext>
            </a:extLst>
          </p:cNvPr>
          <p:cNvSpPr/>
          <p:nvPr/>
        </p:nvSpPr>
        <p:spPr>
          <a:xfrm>
            <a:off x="1602039" y="3806911"/>
            <a:ext cx="960545" cy="333491"/>
          </a:xfrm>
          <a:prstGeom prst="rect">
            <a:avLst/>
          </a:prstGeom>
          <a:solidFill>
            <a:srgbClr val="FF00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F813CFF-99E9-689B-A5F3-1CC24A898BD0}"/>
              </a:ext>
            </a:extLst>
          </p:cNvPr>
          <p:cNvSpPr/>
          <p:nvPr/>
        </p:nvSpPr>
        <p:spPr>
          <a:xfrm>
            <a:off x="3825765" y="519648"/>
            <a:ext cx="1701666" cy="333491"/>
          </a:xfrm>
          <a:prstGeom prst="rect">
            <a:avLst/>
          </a:prstGeom>
          <a:solidFill>
            <a:srgbClr val="FF00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11">
            <a:extLst>
              <a:ext uri="{FF2B5EF4-FFF2-40B4-BE49-F238E27FC236}">
                <a16:creationId xmlns:a16="http://schemas.microsoft.com/office/drawing/2014/main" id="{FC0F7747-1992-3E93-47EA-35FF62E935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5925" y="3283822"/>
            <a:ext cx="179444" cy="37851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9" name="Rectangle 11">
            <a:extLst>
              <a:ext uri="{FF2B5EF4-FFF2-40B4-BE49-F238E27FC236}">
                <a16:creationId xmlns:a16="http://schemas.microsoft.com/office/drawing/2014/main" id="{6A9F2E40-0C31-5E1E-E154-F94D6B4767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6774" y="3294606"/>
            <a:ext cx="1526016" cy="37851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4985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8" grpId="0"/>
      <p:bldP spid="10" grpId="0" animBg="1"/>
      <p:bldP spid="15" grpId="0" animBg="1"/>
      <p:bldP spid="23" grpId="0" animBg="1"/>
      <p:bldP spid="25" grpId="0" animBg="1"/>
      <p:bldP spid="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D9B7A-7A89-BD0A-4A52-BC1AC7F31238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FC1D3D6-FFED-4F18-55C0-64C77093DA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726" y="962319"/>
            <a:ext cx="8458200" cy="19732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E96C5C50-C2D2-5B8C-F599-174B047849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696" y="278900"/>
            <a:ext cx="1598613" cy="4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CC3F660B-8B0C-7030-D753-089EB3057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696" y="3439612"/>
            <a:ext cx="8534400" cy="212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1">
            <a:extLst>
              <a:ext uri="{FF2B5EF4-FFF2-40B4-BE49-F238E27FC236}">
                <a16:creationId xmlns:a16="http://schemas.microsoft.com/office/drawing/2014/main" id="{2AFAC4B6-3850-87C4-27CB-B781718071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3096" y="4036512"/>
            <a:ext cx="10668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4B160BE3-F84D-A1CF-3989-DC992C083B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9896" y="4036512"/>
            <a:ext cx="8382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11">
            <a:extLst>
              <a:ext uri="{FF2B5EF4-FFF2-40B4-BE49-F238E27FC236}">
                <a16:creationId xmlns:a16="http://schemas.microsoft.com/office/drawing/2014/main" id="{E204ECFB-737D-ACDD-7468-7F97D0EB4A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8096" y="4036512"/>
            <a:ext cx="16764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FBFA19B3-2577-667D-A037-156B488BEE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696" y="4874712"/>
            <a:ext cx="8458200" cy="76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28375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D9B7A-7A89-BD0A-4A52-BC1AC7F31238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876758DB-B317-E767-0680-0B96814896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73" y="591758"/>
            <a:ext cx="2362200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909503BB-CC1A-67D7-E8BE-74311593C4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574" y="1060686"/>
            <a:ext cx="3581400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6">
            <a:extLst>
              <a:ext uri="{FF2B5EF4-FFF2-40B4-BE49-F238E27FC236}">
                <a16:creationId xmlns:a16="http://schemas.microsoft.com/office/drawing/2014/main" id="{FBC18B2A-ACFE-2664-BAF1-A4154D8F39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73" y="1747102"/>
            <a:ext cx="838383" cy="222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2">
            <a:extLst>
              <a:ext uri="{FF2B5EF4-FFF2-40B4-BE49-F238E27FC236}">
                <a16:creationId xmlns:a16="http://schemas.microsoft.com/office/drawing/2014/main" id="{DB7DE73D-6A1C-F364-9BCD-5BEEF44775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970" y="130093"/>
            <a:ext cx="12763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A053CC93-AF7E-7399-9C34-9A0212B9257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557844"/>
              </p:ext>
            </p:extLst>
          </p:nvPr>
        </p:nvGraphicFramePr>
        <p:xfrm>
          <a:off x="393613" y="2074743"/>
          <a:ext cx="3148013" cy="525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981080" imgH="330120" progId="Equation.DSMT4">
                  <p:embed/>
                </p:oleObj>
              </mc:Choice>
              <mc:Fallback>
                <p:oleObj name="Equation" r:id="rId5" imgW="1981080" imgH="33012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F060C797-0BD7-6648-9449-2CB936903E2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613" y="2074743"/>
                        <a:ext cx="3148013" cy="525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D77DF224-0EF2-8958-C34D-0FB0ECD365F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2217475"/>
              </p:ext>
            </p:extLst>
          </p:nvPr>
        </p:nvGraphicFramePr>
        <p:xfrm>
          <a:off x="254975" y="2740569"/>
          <a:ext cx="1130300" cy="525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711000" imgH="330120" progId="Equation.DSMT4">
                  <p:embed/>
                </p:oleObj>
              </mc:Choice>
              <mc:Fallback>
                <p:oleObj name="Equation" r:id="rId7" imgW="711000" imgH="33012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A053CC93-AF7E-7399-9C34-9A0212B9257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975" y="2740569"/>
                        <a:ext cx="1130300" cy="525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54D5A5AA-CDC9-D439-39EB-B94F2F984E5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5803391"/>
              </p:ext>
            </p:extLst>
          </p:nvPr>
        </p:nvGraphicFramePr>
        <p:xfrm>
          <a:off x="1366156" y="2593018"/>
          <a:ext cx="766762" cy="808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482400" imgH="507960" progId="Equation.DSMT4">
                  <p:embed/>
                </p:oleObj>
              </mc:Choice>
              <mc:Fallback>
                <p:oleObj name="Equation" r:id="rId9" imgW="482400" imgH="50796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D77DF224-0EF2-8958-C34D-0FB0ECD365F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6156" y="2593018"/>
                        <a:ext cx="766762" cy="808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BF37EAB7-3C36-0F01-DC58-D72F951B55F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8695404"/>
              </p:ext>
            </p:extLst>
          </p:nvPr>
        </p:nvGraphicFramePr>
        <p:xfrm>
          <a:off x="1366838" y="3443179"/>
          <a:ext cx="766762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482400" imgH="393480" progId="Equation.DSMT4">
                  <p:embed/>
                </p:oleObj>
              </mc:Choice>
              <mc:Fallback>
                <p:oleObj name="Equation" r:id="rId11" imgW="482400" imgH="39348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54D5A5AA-CDC9-D439-39EB-B94F2F984E5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6838" y="3443179"/>
                        <a:ext cx="766762" cy="625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25D2195E-FCD3-DE7B-C524-9EF38304655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1220612"/>
              </p:ext>
            </p:extLst>
          </p:nvPr>
        </p:nvGraphicFramePr>
        <p:xfrm>
          <a:off x="1350398" y="4054193"/>
          <a:ext cx="423862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266400" imgH="393480" progId="Equation.DSMT4">
                  <p:embed/>
                </p:oleObj>
              </mc:Choice>
              <mc:Fallback>
                <p:oleObj name="Equation" r:id="rId13" imgW="266400" imgH="393480" progId="Equation.DSMT4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BF37EAB7-3C36-0F01-DC58-D72F951B55F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0398" y="4054193"/>
                        <a:ext cx="423862" cy="625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EE8E0922-574B-C0FD-DC9E-6B7EF66A969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2035954"/>
              </p:ext>
            </p:extLst>
          </p:nvPr>
        </p:nvGraphicFramePr>
        <p:xfrm>
          <a:off x="249847" y="4721225"/>
          <a:ext cx="1816100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1143000" imgH="355320" progId="Equation.DSMT4">
                  <p:embed/>
                </p:oleObj>
              </mc:Choice>
              <mc:Fallback>
                <p:oleObj name="Equation" r:id="rId15" imgW="1143000" imgH="35532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D77DF224-0EF2-8958-C34D-0FB0ECD365F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847" y="4721225"/>
                        <a:ext cx="1816100" cy="565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814EA8B3-2561-1C7E-945E-2D00D984A4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4193997"/>
              </p:ext>
            </p:extLst>
          </p:nvPr>
        </p:nvGraphicFramePr>
        <p:xfrm>
          <a:off x="2819968" y="4891762"/>
          <a:ext cx="1374775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787320" imgH="177480" progId="Equation.DSMT4">
                  <p:embed/>
                </p:oleObj>
              </mc:Choice>
              <mc:Fallback>
                <p:oleObj name="Equation" r:id="rId17" imgW="787320" imgH="177480" progId="Equation.DSMT4">
                  <p:embed/>
                  <p:pic>
                    <p:nvPicPr>
                      <p:cNvPr id="17" name="Object 16">
                        <a:extLst>
                          <a:ext uri="{FF2B5EF4-FFF2-40B4-BE49-F238E27FC236}">
                            <a16:creationId xmlns:a16="http://schemas.microsoft.com/office/drawing/2014/main" id="{F979009C-0E21-EF84-9D2C-4135994A32F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968" y="4891762"/>
                        <a:ext cx="1374775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FE568F0B-2E5B-2A06-6860-518F988920B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7033205"/>
              </p:ext>
            </p:extLst>
          </p:nvPr>
        </p:nvGraphicFramePr>
        <p:xfrm>
          <a:off x="3146359" y="5234619"/>
          <a:ext cx="842963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9" imgW="482400" imgH="177480" progId="Equation.DSMT4">
                  <p:embed/>
                </p:oleObj>
              </mc:Choice>
              <mc:Fallback>
                <p:oleObj name="Equation" r:id="rId19" imgW="482400" imgH="177480" progId="Equation.DSMT4">
                  <p:embed/>
                  <p:pic>
                    <p:nvPicPr>
                      <p:cNvPr id="23" name="Object 22">
                        <a:extLst>
                          <a:ext uri="{FF2B5EF4-FFF2-40B4-BE49-F238E27FC236}">
                            <a16:creationId xmlns:a16="http://schemas.microsoft.com/office/drawing/2014/main" id="{7F441210-65F7-7250-6FC8-2E3F78413BD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6359" y="5234619"/>
                        <a:ext cx="842963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id="{71975BE5-B0AB-A800-B9B4-681DF254598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0482546"/>
              </p:ext>
            </p:extLst>
          </p:nvPr>
        </p:nvGraphicFramePr>
        <p:xfrm>
          <a:off x="4516395" y="4891762"/>
          <a:ext cx="1354137" cy="115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1" imgW="774360" imgH="660240" progId="Equation.DSMT4">
                  <p:embed/>
                </p:oleObj>
              </mc:Choice>
              <mc:Fallback>
                <p:oleObj name="Equation" r:id="rId21" imgW="774360" imgH="660240" progId="Equation.DSMT4">
                  <p:embed/>
                  <p:pic>
                    <p:nvPicPr>
                      <p:cNvPr id="31" name="Object 30">
                        <a:extLst>
                          <a:ext uri="{FF2B5EF4-FFF2-40B4-BE49-F238E27FC236}">
                            <a16:creationId xmlns:a16="http://schemas.microsoft.com/office/drawing/2014/main" id="{4754F5D0-92F8-4E8E-C5B6-49CD2965F83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6395" y="4891762"/>
                        <a:ext cx="1354137" cy="1155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3EE6F094-0626-5CBD-FA12-A90A8277044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7688670"/>
              </p:ext>
            </p:extLst>
          </p:nvPr>
        </p:nvGraphicFramePr>
        <p:xfrm>
          <a:off x="3140096" y="5518468"/>
          <a:ext cx="887412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3" imgW="507960" imgH="177480" progId="Equation.DSMT4">
                  <p:embed/>
                </p:oleObj>
              </mc:Choice>
              <mc:Fallback>
                <p:oleObj name="Equation" r:id="rId23" imgW="507960" imgH="17748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814EA8B3-2561-1C7E-945E-2D00D984A42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0096" y="5518468"/>
                        <a:ext cx="887412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>
            <a:extLst>
              <a:ext uri="{FF2B5EF4-FFF2-40B4-BE49-F238E27FC236}">
                <a16:creationId xmlns:a16="http://schemas.microsoft.com/office/drawing/2014/main" id="{1F4884AB-47A9-33F2-0B16-600DE5955B1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9700752"/>
              </p:ext>
            </p:extLst>
          </p:nvPr>
        </p:nvGraphicFramePr>
        <p:xfrm>
          <a:off x="404454" y="5370850"/>
          <a:ext cx="1735138" cy="525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5" imgW="1091880" imgH="330120" progId="Equation.DSMT4">
                  <p:embed/>
                </p:oleObj>
              </mc:Choice>
              <mc:Fallback>
                <p:oleObj name="Equation" r:id="rId25" imgW="1091880" imgH="330120" progId="Equation.DSMT4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EE8E0922-574B-C0FD-DC9E-6B7EF66A969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454" y="5370850"/>
                        <a:ext cx="1735138" cy="525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>
            <a:extLst>
              <a:ext uri="{FF2B5EF4-FFF2-40B4-BE49-F238E27FC236}">
                <a16:creationId xmlns:a16="http://schemas.microsoft.com/office/drawing/2014/main" id="{F38CFD9A-21B2-6811-BC66-CD0BB36BEB9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4070315"/>
              </p:ext>
            </p:extLst>
          </p:nvPr>
        </p:nvGraphicFramePr>
        <p:xfrm>
          <a:off x="419565" y="5967413"/>
          <a:ext cx="1857375" cy="525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7" imgW="1168200" imgH="330120" progId="Equation.DSMT4">
                  <p:embed/>
                </p:oleObj>
              </mc:Choice>
              <mc:Fallback>
                <p:oleObj name="Equation" r:id="rId27" imgW="1168200" imgH="330120" progId="Equation.DSMT4">
                  <p:embed/>
                  <p:pic>
                    <p:nvPicPr>
                      <p:cNvPr id="17" name="Object 16">
                        <a:extLst>
                          <a:ext uri="{FF2B5EF4-FFF2-40B4-BE49-F238E27FC236}">
                            <a16:creationId xmlns:a16="http://schemas.microsoft.com/office/drawing/2014/main" id="{1F4884AB-47A9-33F2-0B16-600DE5955B1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565" y="5967413"/>
                        <a:ext cx="1857375" cy="525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B9F92E5-59FF-DBB3-EDD4-2D18C21431FF}"/>
              </a:ext>
            </a:extLst>
          </p:cNvPr>
          <p:cNvCxnSpPr>
            <a:cxnSpLocks/>
          </p:cNvCxnSpPr>
          <p:nvPr/>
        </p:nvCxnSpPr>
        <p:spPr>
          <a:xfrm flipV="1">
            <a:off x="6096000" y="243655"/>
            <a:ext cx="15767" cy="6328184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1" name="Object 20">
            <a:extLst>
              <a:ext uri="{FF2B5EF4-FFF2-40B4-BE49-F238E27FC236}">
                <a16:creationId xmlns:a16="http://schemas.microsoft.com/office/drawing/2014/main" id="{17461202-F8B5-3A9C-1198-E5A28918751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8533853"/>
              </p:ext>
            </p:extLst>
          </p:nvPr>
        </p:nvGraphicFramePr>
        <p:xfrm>
          <a:off x="6423533" y="138403"/>
          <a:ext cx="1857375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9" imgW="1168200" imgH="482400" progId="Equation.DSMT4">
                  <p:embed/>
                </p:oleObj>
              </mc:Choice>
              <mc:Fallback>
                <p:oleObj name="Equation" r:id="rId29" imgW="1168200" imgH="482400" progId="Equation.DSMT4">
                  <p:embed/>
                  <p:pic>
                    <p:nvPicPr>
                      <p:cNvPr id="18" name="Object 17">
                        <a:extLst>
                          <a:ext uri="{FF2B5EF4-FFF2-40B4-BE49-F238E27FC236}">
                            <a16:creationId xmlns:a16="http://schemas.microsoft.com/office/drawing/2014/main" id="{F38CFD9A-21B2-6811-BC66-CD0BB36BEB9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3533" y="138403"/>
                        <a:ext cx="1857375" cy="768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>
            <a:extLst>
              <a:ext uri="{FF2B5EF4-FFF2-40B4-BE49-F238E27FC236}">
                <a16:creationId xmlns:a16="http://schemas.microsoft.com/office/drawing/2014/main" id="{66706425-C2A3-F1B3-F38D-9910CB2522B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4067500"/>
              </p:ext>
            </p:extLst>
          </p:nvPr>
        </p:nvGraphicFramePr>
        <p:xfrm>
          <a:off x="6423533" y="914313"/>
          <a:ext cx="1535112" cy="687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1" imgW="965160" imgH="431640" progId="Equation.DSMT4">
                  <p:embed/>
                </p:oleObj>
              </mc:Choice>
              <mc:Fallback>
                <p:oleObj name="Equation" r:id="rId31" imgW="965160" imgH="431640" progId="Equation.DSMT4">
                  <p:embed/>
                  <p:pic>
                    <p:nvPicPr>
                      <p:cNvPr id="21" name="Object 20">
                        <a:extLst>
                          <a:ext uri="{FF2B5EF4-FFF2-40B4-BE49-F238E27FC236}">
                            <a16:creationId xmlns:a16="http://schemas.microsoft.com/office/drawing/2014/main" id="{17461202-F8B5-3A9C-1198-E5A28918751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3533" y="914313"/>
                        <a:ext cx="1535112" cy="687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>
            <a:extLst>
              <a:ext uri="{FF2B5EF4-FFF2-40B4-BE49-F238E27FC236}">
                <a16:creationId xmlns:a16="http://schemas.microsoft.com/office/drawing/2014/main" id="{2C4E3BC0-8A48-C822-BA69-ADC89140A80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436071"/>
              </p:ext>
            </p:extLst>
          </p:nvPr>
        </p:nvGraphicFramePr>
        <p:xfrm>
          <a:off x="6423533" y="1656616"/>
          <a:ext cx="525462" cy="627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3" imgW="330120" imgH="393480" progId="Equation.DSMT4">
                  <p:embed/>
                </p:oleObj>
              </mc:Choice>
              <mc:Fallback>
                <p:oleObj name="Equation" r:id="rId33" imgW="330120" imgH="393480" progId="Equation.DSMT4">
                  <p:embed/>
                  <p:pic>
                    <p:nvPicPr>
                      <p:cNvPr id="22" name="Object 21">
                        <a:extLst>
                          <a:ext uri="{FF2B5EF4-FFF2-40B4-BE49-F238E27FC236}">
                            <a16:creationId xmlns:a16="http://schemas.microsoft.com/office/drawing/2014/main" id="{66706425-C2A3-F1B3-F38D-9910CB2522B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3533" y="1656616"/>
                        <a:ext cx="525462" cy="627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>
            <a:extLst>
              <a:ext uri="{FF2B5EF4-FFF2-40B4-BE49-F238E27FC236}">
                <a16:creationId xmlns:a16="http://schemas.microsoft.com/office/drawing/2014/main" id="{106AF00C-81DC-21EA-2443-6F76871120B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4465919"/>
              </p:ext>
            </p:extLst>
          </p:nvPr>
        </p:nvGraphicFramePr>
        <p:xfrm>
          <a:off x="6229893" y="2346686"/>
          <a:ext cx="1836738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5" imgW="1155600" imgH="330120" progId="Equation.DSMT4">
                  <p:embed/>
                </p:oleObj>
              </mc:Choice>
              <mc:Fallback>
                <p:oleObj name="Equation" r:id="rId35" imgW="1155600" imgH="330120" progId="Equation.DSMT4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EE8E0922-574B-C0FD-DC9E-6B7EF66A969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9893" y="2346686"/>
                        <a:ext cx="1836738" cy="523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7" name="Group 36">
            <a:extLst>
              <a:ext uri="{FF2B5EF4-FFF2-40B4-BE49-F238E27FC236}">
                <a16:creationId xmlns:a16="http://schemas.microsoft.com/office/drawing/2014/main" id="{47CEFD99-B902-0881-A9B3-35CF7BCFEFCA}"/>
              </a:ext>
            </a:extLst>
          </p:cNvPr>
          <p:cNvGrpSpPr>
            <a:grpSpLocks/>
          </p:cNvGrpSpPr>
          <p:nvPr/>
        </p:nvGrpSpPr>
        <p:grpSpPr bwMode="auto">
          <a:xfrm>
            <a:off x="9782124" y="2906559"/>
            <a:ext cx="1758950" cy="1479917"/>
            <a:chOff x="831850" y="3390900"/>
            <a:chExt cx="1758950" cy="1866900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A6A210F3-670D-A7D4-7458-E3E7AA9E67E4}"/>
                </a:ext>
              </a:extLst>
            </p:cNvPr>
            <p:cNvCxnSpPr/>
            <p:nvPr/>
          </p:nvCxnSpPr>
          <p:spPr>
            <a:xfrm>
              <a:off x="831850" y="3733497"/>
              <a:ext cx="1758950" cy="0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3B45A82-0491-726B-1203-5CE7FF624796}"/>
                </a:ext>
              </a:extLst>
            </p:cNvPr>
            <p:cNvCxnSpPr/>
            <p:nvPr/>
          </p:nvCxnSpPr>
          <p:spPr>
            <a:xfrm flipH="1">
              <a:off x="1652588" y="3390900"/>
              <a:ext cx="9525" cy="1866900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966D9FCB-A725-86A7-D830-36ADA7E8E5FB}"/>
              </a:ext>
            </a:extLst>
          </p:cNvPr>
          <p:cNvSpPr txBox="1"/>
          <p:nvPr/>
        </p:nvSpPr>
        <p:spPr>
          <a:xfrm>
            <a:off x="9627677" y="2398270"/>
            <a:ext cx="20476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Tabular Integration</a:t>
            </a:r>
          </a:p>
        </p:txBody>
      </p:sp>
      <p:graphicFrame>
        <p:nvGraphicFramePr>
          <p:cNvPr id="41" name="Object 4">
            <a:extLst>
              <a:ext uri="{FF2B5EF4-FFF2-40B4-BE49-F238E27FC236}">
                <a16:creationId xmlns:a16="http://schemas.microsoft.com/office/drawing/2014/main" id="{5B2A3B75-2E95-EC03-8427-42EF3244BC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0402187"/>
              </p:ext>
            </p:extLst>
          </p:nvPr>
        </p:nvGraphicFramePr>
        <p:xfrm>
          <a:off x="10224460" y="3223105"/>
          <a:ext cx="139070" cy="2400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7" imgW="88560" imgH="152280" progId="Equation.DSMT4">
                  <p:embed/>
                </p:oleObj>
              </mc:Choice>
              <mc:Fallback>
                <p:oleObj name="Equation" r:id="rId37" imgW="88560" imgH="152280" progId="Equation.DSMT4">
                  <p:embed/>
                  <p:pic>
                    <p:nvPicPr>
                      <p:cNvPr id="21" name="Object 4">
                        <a:extLst>
                          <a:ext uri="{FF2B5EF4-FFF2-40B4-BE49-F238E27FC236}">
                            <a16:creationId xmlns:a16="http://schemas.microsoft.com/office/drawing/2014/main" id="{6D1407D2-1527-6126-AE84-20B5422ECF2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24460" y="3223105"/>
                        <a:ext cx="139070" cy="24009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Object 4">
            <a:extLst>
              <a:ext uri="{FF2B5EF4-FFF2-40B4-BE49-F238E27FC236}">
                <a16:creationId xmlns:a16="http://schemas.microsoft.com/office/drawing/2014/main" id="{EB420FC0-9AA0-68B4-F60A-F0884FACDD9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9545021"/>
              </p:ext>
            </p:extLst>
          </p:nvPr>
        </p:nvGraphicFramePr>
        <p:xfrm>
          <a:off x="10757368" y="3170907"/>
          <a:ext cx="734711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9" imgW="469800" imgH="203040" progId="Equation.DSMT4">
                  <p:embed/>
                </p:oleObj>
              </mc:Choice>
              <mc:Fallback>
                <p:oleObj name="Equation" r:id="rId39" imgW="469800" imgH="203040" progId="Equation.DSMT4">
                  <p:embed/>
                  <p:pic>
                    <p:nvPicPr>
                      <p:cNvPr id="22" name="Object 4">
                        <a:extLst>
                          <a:ext uri="{FF2B5EF4-FFF2-40B4-BE49-F238E27FC236}">
                            <a16:creationId xmlns:a16="http://schemas.microsoft.com/office/drawing/2014/main" id="{361B2B7A-A866-143D-A5B0-354DC1A50A6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57368" y="3170907"/>
                        <a:ext cx="734711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TextBox 42">
            <a:extLst>
              <a:ext uri="{FF2B5EF4-FFF2-40B4-BE49-F238E27FC236}">
                <a16:creationId xmlns:a16="http://schemas.microsoft.com/office/drawing/2014/main" id="{801E2F9C-55D4-836E-01A0-EC769B02B0E2}"/>
              </a:ext>
            </a:extLst>
          </p:cNvPr>
          <p:cNvSpPr txBox="1"/>
          <p:nvPr/>
        </p:nvSpPr>
        <p:spPr>
          <a:xfrm>
            <a:off x="9903794" y="2801782"/>
            <a:ext cx="747713" cy="30523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FC848C2-38F5-45C9-8A24-DFAFC7DD9758}"/>
              </a:ext>
            </a:extLst>
          </p:cNvPr>
          <p:cNvSpPr txBox="1"/>
          <p:nvPr/>
        </p:nvSpPr>
        <p:spPr>
          <a:xfrm>
            <a:off x="10821049" y="2816638"/>
            <a:ext cx="682625" cy="30523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</a:p>
        </p:txBody>
      </p:sp>
      <p:graphicFrame>
        <p:nvGraphicFramePr>
          <p:cNvPr id="45" name="Object 4">
            <a:extLst>
              <a:ext uri="{FF2B5EF4-FFF2-40B4-BE49-F238E27FC236}">
                <a16:creationId xmlns:a16="http://schemas.microsoft.com/office/drawing/2014/main" id="{3A08A589-7B72-7D73-7A80-6457F4C1381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0405326"/>
              </p:ext>
            </p:extLst>
          </p:nvPr>
        </p:nvGraphicFramePr>
        <p:xfrm>
          <a:off x="10244401" y="3594418"/>
          <a:ext cx="139070" cy="2597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1" imgW="88707" imgH="164742" progId="Equation.DSMT4">
                  <p:embed/>
                </p:oleObj>
              </mc:Choice>
              <mc:Fallback>
                <p:oleObj name="Equation" r:id="rId41" imgW="88707" imgH="164742" progId="Equation.DSMT4">
                  <p:embed/>
                  <p:pic>
                    <p:nvPicPr>
                      <p:cNvPr id="25" name="Object 4">
                        <a:extLst>
                          <a:ext uri="{FF2B5EF4-FFF2-40B4-BE49-F238E27FC236}">
                            <a16:creationId xmlns:a16="http://schemas.microsoft.com/office/drawing/2014/main" id="{2ED48A5C-7AEE-B74D-3523-B8711F0DFD0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44401" y="3594418"/>
                        <a:ext cx="139070" cy="2597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" name="Object 4">
            <a:extLst>
              <a:ext uri="{FF2B5EF4-FFF2-40B4-BE49-F238E27FC236}">
                <a16:creationId xmlns:a16="http://schemas.microsoft.com/office/drawing/2014/main" id="{252D1996-17F0-95AE-A35E-3CAF71E3E72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0257476"/>
              </p:ext>
            </p:extLst>
          </p:nvPr>
        </p:nvGraphicFramePr>
        <p:xfrm>
          <a:off x="10190275" y="4017172"/>
          <a:ext cx="198110" cy="2794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3" imgW="126725" imgH="177415" progId="Equation.DSMT4">
                  <p:embed/>
                </p:oleObj>
              </mc:Choice>
              <mc:Fallback>
                <p:oleObj name="Equation" r:id="rId43" imgW="126725" imgH="177415" progId="Equation.DSMT4">
                  <p:embed/>
                  <p:pic>
                    <p:nvPicPr>
                      <p:cNvPr id="26" name="Object 4">
                        <a:extLst>
                          <a:ext uri="{FF2B5EF4-FFF2-40B4-BE49-F238E27FC236}">
                            <a16:creationId xmlns:a16="http://schemas.microsoft.com/office/drawing/2014/main" id="{E1187A2D-317F-FD95-3DFF-E7F31EF3040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90275" y="4017172"/>
                        <a:ext cx="198110" cy="2794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" name="Object 4">
            <a:extLst>
              <a:ext uri="{FF2B5EF4-FFF2-40B4-BE49-F238E27FC236}">
                <a16:creationId xmlns:a16="http://schemas.microsoft.com/office/drawing/2014/main" id="{A08B62C7-408D-8AD2-1BB2-7B2E91EAF4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1275466"/>
              </p:ext>
            </p:extLst>
          </p:nvPr>
        </p:nvGraphicFramePr>
        <p:xfrm>
          <a:off x="10841602" y="3529879"/>
          <a:ext cx="1113875" cy="3555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5" imgW="711000" imgH="228600" progId="Equation.DSMT4">
                  <p:embed/>
                </p:oleObj>
              </mc:Choice>
              <mc:Fallback>
                <p:oleObj name="Equation" r:id="rId45" imgW="711000" imgH="228600" progId="Equation.DSMT4">
                  <p:embed/>
                  <p:pic>
                    <p:nvPicPr>
                      <p:cNvPr id="27" name="Object 4">
                        <a:extLst>
                          <a:ext uri="{FF2B5EF4-FFF2-40B4-BE49-F238E27FC236}">
                            <a16:creationId xmlns:a16="http://schemas.microsoft.com/office/drawing/2014/main" id="{64A0DE11-1435-4A55-25E3-C1152F61778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41602" y="3529879"/>
                        <a:ext cx="1113875" cy="3555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" name="Object 4">
            <a:extLst>
              <a:ext uri="{FF2B5EF4-FFF2-40B4-BE49-F238E27FC236}">
                <a16:creationId xmlns:a16="http://schemas.microsoft.com/office/drawing/2014/main" id="{B88D1FD9-AFFC-44FC-1BC7-4D5651BB60F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0875585"/>
              </p:ext>
            </p:extLst>
          </p:nvPr>
        </p:nvGraphicFramePr>
        <p:xfrm>
          <a:off x="10853421" y="3978857"/>
          <a:ext cx="1133554" cy="3962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7" imgW="723600" imgH="253800" progId="Equation.DSMT4">
                  <p:embed/>
                </p:oleObj>
              </mc:Choice>
              <mc:Fallback>
                <p:oleObj name="Equation" r:id="rId47" imgW="723600" imgH="253800" progId="Equation.DSMT4">
                  <p:embed/>
                  <p:pic>
                    <p:nvPicPr>
                      <p:cNvPr id="28" name="Object 4">
                        <a:extLst>
                          <a:ext uri="{FF2B5EF4-FFF2-40B4-BE49-F238E27FC236}">
                            <a16:creationId xmlns:a16="http://schemas.microsoft.com/office/drawing/2014/main" id="{0828BD15-CF49-3B66-C26B-08F60B1F6BC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53421" y="3978857"/>
                        <a:ext cx="1133554" cy="3962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" name="Object 4">
            <a:extLst>
              <a:ext uri="{FF2B5EF4-FFF2-40B4-BE49-F238E27FC236}">
                <a16:creationId xmlns:a16="http://schemas.microsoft.com/office/drawing/2014/main" id="{9C88DEA2-1C55-0868-75F5-0653CAF7C6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2149880"/>
              </p:ext>
            </p:extLst>
          </p:nvPr>
        </p:nvGraphicFramePr>
        <p:xfrm>
          <a:off x="9828943" y="3234410"/>
          <a:ext cx="219101" cy="2177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9" imgW="139700" imgH="139700" progId="Equation.DSMT4">
                  <p:embed/>
                </p:oleObj>
              </mc:Choice>
              <mc:Fallback>
                <p:oleObj name="Equation" r:id="rId49" imgW="139700" imgH="139700" progId="Equation.DSMT4">
                  <p:embed/>
                  <p:pic>
                    <p:nvPicPr>
                      <p:cNvPr id="29" name="Object 4">
                        <a:extLst>
                          <a:ext uri="{FF2B5EF4-FFF2-40B4-BE49-F238E27FC236}">
                            <a16:creationId xmlns:a16="http://schemas.microsoft.com/office/drawing/2014/main" id="{A6EDA998-921C-268E-777B-66126959499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28943" y="3234410"/>
                        <a:ext cx="219101" cy="21778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" name="Object 4">
            <a:extLst>
              <a:ext uri="{FF2B5EF4-FFF2-40B4-BE49-F238E27FC236}">
                <a16:creationId xmlns:a16="http://schemas.microsoft.com/office/drawing/2014/main" id="{3F1D8474-52D6-BE0A-0244-F0CC4BFE10A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9690898"/>
              </p:ext>
            </p:extLst>
          </p:nvPr>
        </p:nvGraphicFramePr>
        <p:xfrm>
          <a:off x="9820526" y="3680648"/>
          <a:ext cx="199422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1" imgW="126780" imgH="101424" progId="Equation.DSMT4">
                  <p:embed/>
                </p:oleObj>
              </mc:Choice>
              <mc:Fallback>
                <p:oleObj name="Equation" r:id="rId51" imgW="126780" imgH="101424" progId="Equation.DSMT4">
                  <p:embed/>
                  <p:pic>
                    <p:nvPicPr>
                      <p:cNvPr id="30" name="Object 4">
                        <a:extLst>
                          <a:ext uri="{FF2B5EF4-FFF2-40B4-BE49-F238E27FC236}">
                            <a16:creationId xmlns:a16="http://schemas.microsoft.com/office/drawing/2014/main" id="{A01F25F6-DD3F-FEFD-119D-97B3F0F0177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20526" y="3680648"/>
                        <a:ext cx="199422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1646F849-AD13-EF19-8EEA-AFD70BA8D9AE}"/>
              </a:ext>
            </a:extLst>
          </p:cNvPr>
          <p:cNvCxnSpPr>
            <a:cxnSpLocks/>
          </p:cNvCxnSpPr>
          <p:nvPr/>
        </p:nvCxnSpPr>
        <p:spPr>
          <a:xfrm>
            <a:off x="10392420" y="3348877"/>
            <a:ext cx="369887" cy="32668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8302BAFB-AAAB-F42C-0FA5-3C94C4A9C42B}"/>
              </a:ext>
            </a:extLst>
          </p:cNvPr>
          <p:cNvCxnSpPr/>
          <p:nvPr/>
        </p:nvCxnSpPr>
        <p:spPr>
          <a:xfrm>
            <a:off x="10398074" y="3737969"/>
            <a:ext cx="369888" cy="32668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3" name="Object 4">
            <a:extLst>
              <a:ext uri="{FF2B5EF4-FFF2-40B4-BE49-F238E27FC236}">
                <a16:creationId xmlns:a16="http://schemas.microsoft.com/office/drawing/2014/main" id="{C8140082-51BB-6215-E5C7-2D3E4506C8A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8997873"/>
              </p:ext>
            </p:extLst>
          </p:nvPr>
        </p:nvGraphicFramePr>
        <p:xfrm>
          <a:off x="6585098" y="2918832"/>
          <a:ext cx="2879725" cy="512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3" imgW="1841400" imgH="330120" progId="Equation.DSMT4">
                  <p:embed/>
                </p:oleObj>
              </mc:Choice>
              <mc:Fallback>
                <p:oleObj name="Equation" r:id="rId53" imgW="1841400" imgH="330120" progId="Equation.DSMT4">
                  <p:embed/>
                  <p:pic>
                    <p:nvPicPr>
                      <p:cNvPr id="47" name="Object 4">
                        <a:extLst>
                          <a:ext uri="{FF2B5EF4-FFF2-40B4-BE49-F238E27FC236}">
                            <a16:creationId xmlns:a16="http://schemas.microsoft.com/office/drawing/2014/main" id="{A08B62C7-408D-8AD2-1BB2-7B2E91EAF41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5098" y="2918832"/>
                        <a:ext cx="2879725" cy="512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" name="Object 4">
            <a:extLst>
              <a:ext uri="{FF2B5EF4-FFF2-40B4-BE49-F238E27FC236}">
                <a16:creationId xmlns:a16="http://schemas.microsoft.com/office/drawing/2014/main" id="{9E80D524-7226-0797-6154-2B8894D6056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8735902"/>
              </p:ext>
            </p:extLst>
          </p:nvPr>
        </p:nvGraphicFramePr>
        <p:xfrm>
          <a:off x="6607682" y="3485545"/>
          <a:ext cx="1489075" cy="66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5" imgW="952200" imgH="431640" progId="Equation.DSMT4">
                  <p:embed/>
                </p:oleObj>
              </mc:Choice>
              <mc:Fallback>
                <p:oleObj name="Equation" r:id="rId55" imgW="952200" imgH="431640" progId="Equation.DSMT4">
                  <p:embed/>
                  <p:pic>
                    <p:nvPicPr>
                      <p:cNvPr id="53" name="Object 4">
                        <a:extLst>
                          <a:ext uri="{FF2B5EF4-FFF2-40B4-BE49-F238E27FC236}">
                            <a16:creationId xmlns:a16="http://schemas.microsoft.com/office/drawing/2014/main" id="{C8140082-51BB-6215-E5C7-2D3E4506C8A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07682" y="3485545"/>
                        <a:ext cx="1489075" cy="669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" name="Object 4">
            <a:extLst>
              <a:ext uri="{FF2B5EF4-FFF2-40B4-BE49-F238E27FC236}">
                <a16:creationId xmlns:a16="http://schemas.microsoft.com/office/drawing/2014/main" id="{58CC01DE-A452-6EAA-1601-A89E7FF9E3F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195798"/>
              </p:ext>
            </p:extLst>
          </p:nvPr>
        </p:nvGraphicFramePr>
        <p:xfrm>
          <a:off x="6607682" y="4251305"/>
          <a:ext cx="61595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7" imgW="393480" imgH="393480" progId="Equation.DSMT4">
                  <p:embed/>
                </p:oleObj>
              </mc:Choice>
              <mc:Fallback>
                <p:oleObj name="Equation" r:id="rId57" imgW="393480" imgH="393480" progId="Equation.DSMT4">
                  <p:embed/>
                  <p:pic>
                    <p:nvPicPr>
                      <p:cNvPr id="54" name="Object 4">
                        <a:extLst>
                          <a:ext uri="{FF2B5EF4-FFF2-40B4-BE49-F238E27FC236}">
                            <a16:creationId xmlns:a16="http://schemas.microsoft.com/office/drawing/2014/main" id="{9E80D524-7226-0797-6154-2B8894D6056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07682" y="4251305"/>
                        <a:ext cx="61595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" name="Object 55">
            <a:extLst>
              <a:ext uri="{FF2B5EF4-FFF2-40B4-BE49-F238E27FC236}">
                <a16:creationId xmlns:a16="http://schemas.microsoft.com/office/drawing/2014/main" id="{E0C1E398-4C58-B71A-286F-B23F349042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9148478"/>
              </p:ext>
            </p:extLst>
          </p:nvPr>
        </p:nvGraphicFramePr>
        <p:xfrm>
          <a:off x="6331457" y="4956740"/>
          <a:ext cx="3530600" cy="525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9" imgW="2222280" imgH="330120" progId="Equation.DSMT4">
                  <p:embed/>
                </p:oleObj>
              </mc:Choice>
              <mc:Fallback>
                <p:oleObj name="Equation" r:id="rId59" imgW="2222280" imgH="33012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A053CC93-AF7E-7399-9C34-9A0212B9257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31457" y="4956740"/>
                        <a:ext cx="3530600" cy="525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" name="Object 56">
            <a:extLst>
              <a:ext uri="{FF2B5EF4-FFF2-40B4-BE49-F238E27FC236}">
                <a16:creationId xmlns:a16="http://schemas.microsoft.com/office/drawing/2014/main" id="{83554977-861F-DFC4-D1CA-B69514EEE8B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88704"/>
              </p:ext>
            </p:extLst>
          </p:nvPr>
        </p:nvGraphicFramePr>
        <p:xfrm>
          <a:off x="9848901" y="4900576"/>
          <a:ext cx="1693862" cy="627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1" imgW="1066680" imgH="393480" progId="Equation.DSMT4">
                  <p:embed/>
                </p:oleObj>
              </mc:Choice>
              <mc:Fallback>
                <p:oleObj name="Equation" r:id="rId61" imgW="1066680" imgH="393480" progId="Equation.DSMT4">
                  <p:embed/>
                  <p:pic>
                    <p:nvPicPr>
                      <p:cNvPr id="56" name="Object 55">
                        <a:extLst>
                          <a:ext uri="{FF2B5EF4-FFF2-40B4-BE49-F238E27FC236}">
                            <a16:creationId xmlns:a16="http://schemas.microsoft.com/office/drawing/2014/main" id="{E0C1E398-4C58-B71A-286F-B23F3490425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48901" y="4900576"/>
                        <a:ext cx="1693862" cy="627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024859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0" grpId="0"/>
      <p:bldP spid="43" grpId="0"/>
      <p:bldP spid="4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D9B7A-7A89-BD0A-4A52-BC1AC7F31238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5">
            <a:extLst>
              <a:ext uri="{FF2B5EF4-FFF2-40B4-BE49-F238E27FC236}">
                <a16:creationId xmlns:a16="http://schemas.microsoft.com/office/drawing/2014/main" id="{E727B6D4-9AAB-A988-770D-910F58F726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49" y="611492"/>
            <a:ext cx="60198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6">
            <a:extLst>
              <a:ext uri="{FF2B5EF4-FFF2-40B4-BE49-F238E27FC236}">
                <a16:creationId xmlns:a16="http://schemas.microsoft.com/office/drawing/2014/main" id="{7C6D47DF-97A7-B799-61E0-04F927376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27" y="1062247"/>
            <a:ext cx="838383" cy="222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F9D8842F-9939-49F5-E4F9-C06AD6B0EF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970" y="130093"/>
            <a:ext cx="12763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D974D3-488E-39FC-B030-92E83115C2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427" y="1424004"/>
            <a:ext cx="2405861" cy="333797"/>
          </a:xfrm>
          <a:prstGeom prst="rect">
            <a:avLst/>
          </a:prstGeom>
        </p:spPr>
      </p:pic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4BABE240-1818-E4BF-DC6B-D87204754DC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3714433"/>
              </p:ext>
            </p:extLst>
          </p:nvPr>
        </p:nvGraphicFramePr>
        <p:xfrm>
          <a:off x="336242" y="1897260"/>
          <a:ext cx="2603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638000" imgH="279360" progId="Equation.DSMT4">
                  <p:embed/>
                </p:oleObj>
              </mc:Choice>
              <mc:Fallback>
                <p:oleObj name="Equation" r:id="rId5" imgW="1638000" imgH="27936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A053CC93-AF7E-7399-9C34-9A0212B9257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242" y="1897260"/>
                        <a:ext cx="2603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05448319-789B-63C5-3F95-1C3D96B1A1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398291"/>
              </p:ext>
            </p:extLst>
          </p:nvPr>
        </p:nvGraphicFramePr>
        <p:xfrm>
          <a:off x="743626" y="2365375"/>
          <a:ext cx="4235450" cy="76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666880" imgH="482400" progId="Equation.DSMT4">
                  <p:embed/>
                </p:oleObj>
              </mc:Choice>
              <mc:Fallback>
                <p:oleObj name="Equation" r:id="rId7" imgW="2666880" imgH="48240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4BABE240-1818-E4BF-DC6B-D87204754DC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3626" y="2365375"/>
                        <a:ext cx="4235450" cy="766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7046F638-481C-0742-D094-DB932A9095AB}"/>
              </a:ext>
            </a:extLst>
          </p:cNvPr>
          <p:cNvGrpSpPr>
            <a:grpSpLocks/>
          </p:cNvGrpSpPr>
          <p:nvPr/>
        </p:nvGrpSpPr>
        <p:grpSpPr bwMode="auto">
          <a:xfrm>
            <a:off x="6406941" y="1900483"/>
            <a:ext cx="1758950" cy="1479917"/>
            <a:chOff x="831850" y="3390900"/>
            <a:chExt cx="1758950" cy="1866900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1C2996E-CF82-073F-87C5-91302405FE64}"/>
                </a:ext>
              </a:extLst>
            </p:cNvPr>
            <p:cNvCxnSpPr/>
            <p:nvPr/>
          </p:nvCxnSpPr>
          <p:spPr>
            <a:xfrm>
              <a:off x="831850" y="3733497"/>
              <a:ext cx="1758950" cy="0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983849E-DEBB-1A16-9D43-1CCAEF20F7B7}"/>
                </a:ext>
              </a:extLst>
            </p:cNvPr>
            <p:cNvCxnSpPr/>
            <p:nvPr/>
          </p:nvCxnSpPr>
          <p:spPr>
            <a:xfrm flipH="1">
              <a:off x="1652588" y="3390900"/>
              <a:ext cx="9525" cy="1866900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36CB8F90-C4FD-7AB6-8945-A85D540CA2E3}"/>
              </a:ext>
            </a:extLst>
          </p:cNvPr>
          <p:cNvSpPr txBox="1"/>
          <p:nvPr/>
        </p:nvSpPr>
        <p:spPr>
          <a:xfrm>
            <a:off x="6252494" y="1392194"/>
            <a:ext cx="20476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Tabular Integration</a:t>
            </a:r>
          </a:p>
        </p:txBody>
      </p:sp>
      <p:graphicFrame>
        <p:nvGraphicFramePr>
          <p:cNvPr id="14" name="Object 4">
            <a:extLst>
              <a:ext uri="{FF2B5EF4-FFF2-40B4-BE49-F238E27FC236}">
                <a16:creationId xmlns:a16="http://schemas.microsoft.com/office/drawing/2014/main" id="{36BD3F4A-F513-203F-39C4-F44983CD34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539986"/>
              </p:ext>
            </p:extLst>
          </p:nvPr>
        </p:nvGraphicFramePr>
        <p:xfrm>
          <a:off x="6849277" y="2217029"/>
          <a:ext cx="139070" cy="2400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88560" imgH="152280" progId="Equation.DSMT4">
                  <p:embed/>
                </p:oleObj>
              </mc:Choice>
              <mc:Fallback>
                <p:oleObj name="Equation" r:id="rId9" imgW="88560" imgH="152280" progId="Equation.DSMT4">
                  <p:embed/>
                  <p:pic>
                    <p:nvPicPr>
                      <p:cNvPr id="41" name="Object 4">
                        <a:extLst>
                          <a:ext uri="{FF2B5EF4-FFF2-40B4-BE49-F238E27FC236}">
                            <a16:creationId xmlns:a16="http://schemas.microsoft.com/office/drawing/2014/main" id="{5B2A3B75-2E95-EC03-8427-42EF3244BC1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9277" y="2217029"/>
                        <a:ext cx="139070" cy="24009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4">
            <a:extLst>
              <a:ext uri="{FF2B5EF4-FFF2-40B4-BE49-F238E27FC236}">
                <a16:creationId xmlns:a16="http://schemas.microsoft.com/office/drawing/2014/main" id="{0C586C93-EE1E-C531-0696-EA803625E88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9823918"/>
              </p:ext>
            </p:extLst>
          </p:nvPr>
        </p:nvGraphicFramePr>
        <p:xfrm>
          <a:off x="7485303" y="2165399"/>
          <a:ext cx="239713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52280" imgH="203040" progId="Equation.DSMT4">
                  <p:embed/>
                </p:oleObj>
              </mc:Choice>
              <mc:Fallback>
                <p:oleObj name="Equation" r:id="rId11" imgW="152280" imgH="203040" progId="Equation.DSMT4">
                  <p:embed/>
                  <p:pic>
                    <p:nvPicPr>
                      <p:cNvPr id="42" name="Object 4">
                        <a:extLst>
                          <a:ext uri="{FF2B5EF4-FFF2-40B4-BE49-F238E27FC236}">
                            <a16:creationId xmlns:a16="http://schemas.microsoft.com/office/drawing/2014/main" id="{EB420FC0-9AA0-68B4-F60A-F0884FACDD9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85303" y="2165399"/>
                        <a:ext cx="239713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347E33B3-53AE-A67D-8D7C-718C6569ABD6}"/>
              </a:ext>
            </a:extLst>
          </p:cNvPr>
          <p:cNvSpPr txBox="1"/>
          <p:nvPr/>
        </p:nvSpPr>
        <p:spPr>
          <a:xfrm>
            <a:off x="6528611" y="1795706"/>
            <a:ext cx="747713" cy="30523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44D03E4-980C-9029-5EDB-735F7AE6EE13}"/>
              </a:ext>
            </a:extLst>
          </p:cNvPr>
          <p:cNvSpPr txBox="1"/>
          <p:nvPr/>
        </p:nvSpPr>
        <p:spPr>
          <a:xfrm>
            <a:off x="7445866" y="1810562"/>
            <a:ext cx="682625" cy="30523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</a:p>
        </p:txBody>
      </p:sp>
      <p:graphicFrame>
        <p:nvGraphicFramePr>
          <p:cNvPr id="18" name="Object 4">
            <a:extLst>
              <a:ext uri="{FF2B5EF4-FFF2-40B4-BE49-F238E27FC236}">
                <a16:creationId xmlns:a16="http://schemas.microsoft.com/office/drawing/2014/main" id="{7C3E8C78-4E38-7D66-2568-0C8C38D161E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6094747"/>
              </p:ext>
            </p:extLst>
          </p:nvPr>
        </p:nvGraphicFramePr>
        <p:xfrm>
          <a:off x="6869218" y="2588342"/>
          <a:ext cx="139070" cy="2597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88707" imgH="164742" progId="Equation.DSMT4">
                  <p:embed/>
                </p:oleObj>
              </mc:Choice>
              <mc:Fallback>
                <p:oleObj name="Equation" r:id="rId13" imgW="88707" imgH="164742" progId="Equation.DSMT4">
                  <p:embed/>
                  <p:pic>
                    <p:nvPicPr>
                      <p:cNvPr id="45" name="Object 4">
                        <a:extLst>
                          <a:ext uri="{FF2B5EF4-FFF2-40B4-BE49-F238E27FC236}">
                            <a16:creationId xmlns:a16="http://schemas.microsoft.com/office/drawing/2014/main" id="{3A08A589-7B72-7D73-7A80-6457F4C1381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69218" y="2588342"/>
                        <a:ext cx="139070" cy="2597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4">
            <a:extLst>
              <a:ext uri="{FF2B5EF4-FFF2-40B4-BE49-F238E27FC236}">
                <a16:creationId xmlns:a16="http://schemas.microsoft.com/office/drawing/2014/main" id="{4DE03BA5-61AB-8B62-C664-C156C34A60C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8710857"/>
              </p:ext>
            </p:extLst>
          </p:nvPr>
        </p:nvGraphicFramePr>
        <p:xfrm>
          <a:off x="6815092" y="3011096"/>
          <a:ext cx="198110" cy="2794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126725" imgH="177415" progId="Equation.DSMT4">
                  <p:embed/>
                </p:oleObj>
              </mc:Choice>
              <mc:Fallback>
                <p:oleObj name="Equation" r:id="rId15" imgW="126725" imgH="177415" progId="Equation.DSMT4">
                  <p:embed/>
                  <p:pic>
                    <p:nvPicPr>
                      <p:cNvPr id="46" name="Object 4">
                        <a:extLst>
                          <a:ext uri="{FF2B5EF4-FFF2-40B4-BE49-F238E27FC236}">
                            <a16:creationId xmlns:a16="http://schemas.microsoft.com/office/drawing/2014/main" id="{252D1996-17F0-95AE-A35E-3CAF71E3E72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15092" y="3011096"/>
                        <a:ext cx="198110" cy="2794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4">
            <a:extLst>
              <a:ext uri="{FF2B5EF4-FFF2-40B4-BE49-F238E27FC236}">
                <a16:creationId xmlns:a16="http://schemas.microsoft.com/office/drawing/2014/main" id="{726C97E2-9B9B-2FD8-8B4B-C691E984DBA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8882664"/>
              </p:ext>
            </p:extLst>
          </p:nvPr>
        </p:nvGraphicFramePr>
        <p:xfrm>
          <a:off x="7477066" y="2536646"/>
          <a:ext cx="238125" cy="315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152280" imgH="203040" progId="Equation.DSMT4">
                  <p:embed/>
                </p:oleObj>
              </mc:Choice>
              <mc:Fallback>
                <p:oleObj name="Equation" r:id="rId17" imgW="152280" imgH="203040" progId="Equation.DSMT4">
                  <p:embed/>
                  <p:pic>
                    <p:nvPicPr>
                      <p:cNvPr id="47" name="Object 4">
                        <a:extLst>
                          <a:ext uri="{FF2B5EF4-FFF2-40B4-BE49-F238E27FC236}">
                            <a16:creationId xmlns:a16="http://schemas.microsoft.com/office/drawing/2014/main" id="{A08B62C7-408D-8AD2-1BB2-7B2E91EAF41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77066" y="2536646"/>
                        <a:ext cx="238125" cy="315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4">
            <a:extLst>
              <a:ext uri="{FF2B5EF4-FFF2-40B4-BE49-F238E27FC236}">
                <a16:creationId xmlns:a16="http://schemas.microsoft.com/office/drawing/2014/main" id="{4709088F-0902-1B47-D76C-6E4E99F8853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9004757"/>
              </p:ext>
            </p:extLst>
          </p:nvPr>
        </p:nvGraphicFramePr>
        <p:xfrm>
          <a:off x="7489541" y="2953922"/>
          <a:ext cx="239712" cy="315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9" imgW="152280" imgH="203040" progId="Equation.DSMT4">
                  <p:embed/>
                </p:oleObj>
              </mc:Choice>
              <mc:Fallback>
                <p:oleObj name="Equation" r:id="rId19" imgW="152280" imgH="203040" progId="Equation.DSMT4">
                  <p:embed/>
                  <p:pic>
                    <p:nvPicPr>
                      <p:cNvPr id="48" name="Object 4">
                        <a:extLst>
                          <a:ext uri="{FF2B5EF4-FFF2-40B4-BE49-F238E27FC236}">
                            <a16:creationId xmlns:a16="http://schemas.microsoft.com/office/drawing/2014/main" id="{B88D1FD9-AFFC-44FC-1BC7-4D5651BB60F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89541" y="2953922"/>
                        <a:ext cx="239712" cy="315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4">
            <a:extLst>
              <a:ext uri="{FF2B5EF4-FFF2-40B4-BE49-F238E27FC236}">
                <a16:creationId xmlns:a16="http://schemas.microsoft.com/office/drawing/2014/main" id="{527FA190-D7B0-D3A1-E4BB-348E0AC22EC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107591"/>
              </p:ext>
            </p:extLst>
          </p:nvPr>
        </p:nvGraphicFramePr>
        <p:xfrm>
          <a:off x="6453760" y="2228334"/>
          <a:ext cx="219101" cy="2177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1" imgW="139700" imgH="139700" progId="Equation.DSMT4">
                  <p:embed/>
                </p:oleObj>
              </mc:Choice>
              <mc:Fallback>
                <p:oleObj name="Equation" r:id="rId21" imgW="139700" imgH="139700" progId="Equation.DSMT4">
                  <p:embed/>
                  <p:pic>
                    <p:nvPicPr>
                      <p:cNvPr id="49" name="Object 4">
                        <a:extLst>
                          <a:ext uri="{FF2B5EF4-FFF2-40B4-BE49-F238E27FC236}">
                            <a16:creationId xmlns:a16="http://schemas.microsoft.com/office/drawing/2014/main" id="{9C88DEA2-1C55-0868-75F5-0653CAF7C68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53760" y="2228334"/>
                        <a:ext cx="219101" cy="21778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4">
            <a:extLst>
              <a:ext uri="{FF2B5EF4-FFF2-40B4-BE49-F238E27FC236}">
                <a16:creationId xmlns:a16="http://schemas.microsoft.com/office/drawing/2014/main" id="{4FE95555-C5F0-F428-E68C-7492D3B7C55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8193823"/>
              </p:ext>
            </p:extLst>
          </p:nvPr>
        </p:nvGraphicFramePr>
        <p:xfrm>
          <a:off x="6445343" y="2674572"/>
          <a:ext cx="199422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3" imgW="126780" imgH="101424" progId="Equation.DSMT4">
                  <p:embed/>
                </p:oleObj>
              </mc:Choice>
              <mc:Fallback>
                <p:oleObj name="Equation" r:id="rId23" imgW="126780" imgH="101424" progId="Equation.DSMT4">
                  <p:embed/>
                  <p:pic>
                    <p:nvPicPr>
                      <p:cNvPr id="50" name="Object 4">
                        <a:extLst>
                          <a:ext uri="{FF2B5EF4-FFF2-40B4-BE49-F238E27FC236}">
                            <a16:creationId xmlns:a16="http://schemas.microsoft.com/office/drawing/2014/main" id="{3F1D8474-52D6-BE0A-0244-F0CC4BFE10A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5343" y="2674572"/>
                        <a:ext cx="199422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D37CD45-8C55-5403-63A1-FAD4F74F658C}"/>
              </a:ext>
            </a:extLst>
          </p:cNvPr>
          <p:cNvCxnSpPr>
            <a:cxnSpLocks/>
          </p:cNvCxnSpPr>
          <p:nvPr/>
        </p:nvCxnSpPr>
        <p:spPr>
          <a:xfrm>
            <a:off x="7017237" y="2342801"/>
            <a:ext cx="369887" cy="32668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7053018-BDF7-B194-E64E-C4CED575B63F}"/>
              </a:ext>
            </a:extLst>
          </p:cNvPr>
          <p:cNvCxnSpPr/>
          <p:nvPr/>
        </p:nvCxnSpPr>
        <p:spPr>
          <a:xfrm>
            <a:off x="7022891" y="2731893"/>
            <a:ext cx="369888" cy="32668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86F78A72-5749-CD28-C9E3-22027FE24CEF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151587" y="2561158"/>
            <a:ext cx="1880906" cy="425444"/>
          </a:xfrm>
          <a:prstGeom prst="rect">
            <a:avLst/>
          </a:prstGeom>
        </p:spPr>
      </p:pic>
      <p:graphicFrame>
        <p:nvGraphicFramePr>
          <p:cNvPr id="27" name="Object 26">
            <a:extLst>
              <a:ext uri="{FF2B5EF4-FFF2-40B4-BE49-F238E27FC236}">
                <a16:creationId xmlns:a16="http://schemas.microsoft.com/office/drawing/2014/main" id="{682431E8-91D7-FE9A-1D57-54856AC3C12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9742487"/>
              </p:ext>
            </p:extLst>
          </p:nvPr>
        </p:nvGraphicFramePr>
        <p:xfrm>
          <a:off x="293571" y="3248703"/>
          <a:ext cx="4840288" cy="76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6" imgW="3047760" imgH="482400" progId="Equation.DSMT4">
                  <p:embed/>
                </p:oleObj>
              </mc:Choice>
              <mc:Fallback>
                <p:oleObj name="Equation" r:id="rId26" imgW="3047760" imgH="48240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05448319-789B-63C5-3F95-1C3D96B1A1A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571" y="3248703"/>
                        <a:ext cx="4840288" cy="766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27">
            <a:extLst>
              <a:ext uri="{FF2B5EF4-FFF2-40B4-BE49-F238E27FC236}">
                <a16:creationId xmlns:a16="http://schemas.microsoft.com/office/drawing/2014/main" id="{4F9AAE86-69B8-0CAC-3A3A-76962558571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5861709"/>
              </p:ext>
            </p:extLst>
          </p:nvPr>
        </p:nvGraphicFramePr>
        <p:xfrm>
          <a:off x="743626" y="4158946"/>
          <a:ext cx="3105150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8" imgW="1955520" imgH="253800" progId="Equation.DSMT4">
                  <p:embed/>
                </p:oleObj>
              </mc:Choice>
              <mc:Fallback>
                <p:oleObj name="Equation" r:id="rId28" imgW="1955520" imgH="253800" progId="Equation.DSMT4">
                  <p:embed/>
                  <p:pic>
                    <p:nvPicPr>
                      <p:cNvPr id="27" name="Object 26">
                        <a:extLst>
                          <a:ext uri="{FF2B5EF4-FFF2-40B4-BE49-F238E27FC236}">
                            <a16:creationId xmlns:a16="http://schemas.microsoft.com/office/drawing/2014/main" id="{682431E8-91D7-FE9A-1D57-54856AC3C12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3626" y="4158946"/>
                        <a:ext cx="3105150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" name="Picture 29">
            <a:extLst>
              <a:ext uri="{FF2B5EF4-FFF2-40B4-BE49-F238E27FC236}">
                <a16:creationId xmlns:a16="http://schemas.microsoft.com/office/drawing/2014/main" id="{21D28B44-F7AA-BADB-DF42-EFE65819276D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295078" y="4695941"/>
            <a:ext cx="1700477" cy="283414"/>
          </a:xfrm>
          <a:prstGeom prst="rect">
            <a:avLst/>
          </a:prstGeom>
        </p:spPr>
      </p:pic>
      <p:graphicFrame>
        <p:nvGraphicFramePr>
          <p:cNvPr id="31" name="Object 30">
            <a:extLst>
              <a:ext uri="{FF2B5EF4-FFF2-40B4-BE49-F238E27FC236}">
                <a16:creationId xmlns:a16="http://schemas.microsoft.com/office/drawing/2014/main" id="{D3EACB7F-673A-D47C-9246-6AA55988D15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3965535"/>
              </p:ext>
            </p:extLst>
          </p:nvPr>
        </p:nvGraphicFramePr>
        <p:xfrm>
          <a:off x="430888" y="5159966"/>
          <a:ext cx="625475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1" imgW="393480" imgH="228600" progId="Equation.DSMT4">
                  <p:embed/>
                </p:oleObj>
              </mc:Choice>
              <mc:Fallback>
                <p:oleObj name="Equation" r:id="rId31" imgW="393480" imgH="228600" progId="Equation.DSMT4">
                  <p:embed/>
                  <p:pic>
                    <p:nvPicPr>
                      <p:cNvPr id="28" name="Object 27">
                        <a:extLst>
                          <a:ext uri="{FF2B5EF4-FFF2-40B4-BE49-F238E27FC236}">
                            <a16:creationId xmlns:a16="http://schemas.microsoft.com/office/drawing/2014/main" id="{4F9AAE86-69B8-0CAC-3A3A-76962558571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888" y="5159966"/>
                        <a:ext cx="625475" cy="361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31">
            <a:extLst>
              <a:ext uri="{FF2B5EF4-FFF2-40B4-BE49-F238E27FC236}">
                <a16:creationId xmlns:a16="http://schemas.microsoft.com/office/drawing/2014/main" id="{F31EF3F4-343D-B921-43FC-9881E20CF83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7402433"/>
              </p:ext>
            </p:extLst>
          </p:nvPr>
        </p:nvGraphicFramePr>
        <p:xfrm>
          <a:off x="1369101" y="5159966"/>
          <a:ext cx="92710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3" imgW="583920" imgH="228600" progId="Equation.DSMT4">
                  <p:embed/>
                </p:oleObj>
              </mc:Choice>
              <mc:Fallback>
                <p:oleObj name="Equation" r:id="rId33" imgW="583920" imgH="228600" progId="Equation.DSMT4">
                  <p:embed/>
                  <p:pic>
                    <p:nvPicPr>
                      <p:cNvPr id="31" name="Object 30">
                        <a:extLst>
                          <a:ext uri="{FF2B5EF4-FFF2-40B4-BE49-F238E27FC236}">
                            <a16:creationId xmlns:a16="http://schemas.microsoft.com/office/drawing/2014/main" id="{D3EACB7F-673A-D47C-9246-6AA55988D15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9101" y="5159966"/>
                        <a:ext cx="927100" cy="361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32">
            <a:extLst>
              <a:ext uri="{FF2B5EF4-FFF2-40B4-BE49-F238E27FC236}">
                <a16:creationId xmlns:a16="http://schemas.microsoft.com/office/drawing/2014/main" id="{ABCC9D09-9C64-80DC-0101-0C166A4E75E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3116202"/>
              </p:ext>
            </p:extLst>
          </p:nvPr>
        </p:nvGraphicFramePr>
        <p:xfrm>
          <a:off x="1620638" y="5576888"/>
          <a:ext cx="68580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5" imgW="431640" imgH="228600" progId="Equation.DSMT4">
                  <p:embed/>
                </p:oleObj>
              </mc:Choice>
              <mc:Fallback>
                <p:oleObj name="Equation" r:id="rId35" imgW="431640" imgH="228600" progId="Equation.DSMT4">
                  <p:embed/>
                  <p:pic>
                    <p:nvPicPr>
                      <p:cNvPr id="32" name="Object 31">
                        <a:extLst>
                          <a:ext uri="{FF2B5EF4-FFF2-40B4-BE49-F238E27FC236}">
                            <a16:creationId xmlns:a16="http://schemas.microsoft.com/office/drawing/2014/main" id="{F31EF3F4-343D-B921-43FC-9881E20CF83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0638" y="5576888"/>
                        <a:ext cx="685800" cy="361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33">
            <a:extLst>
              <a:ext uri="{FF2B5EF4-FFF2-40B4-BE49-F238E27FC236}">
                <a16:creationId xmlns:a16="http://schemas.microsoft.com/office/drawing/2014/main" id="{2B42DF02-7DA1-A37E-9F56-ABCE1618F38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2078918"/>
              </p:ext>
            </p:extLst>
          </p:nvPr>
        </p:nvGraphicFramePr>
        <p:xfrm>
          <a:off x="2574935" y="5159375"/>
          <a:ext cx="1087437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7" imgW="685800" imgH="228600" progId="Equation.DSMT4">
                  <p:embed/>
                </p:oleObj>
              </mc:Choice>
              <mc:Fallback>
                <p:oleObj name="Equation" r:id="rId37" imgW="685800" imgH="228600" progId="Equation.DSMT4">
                  <p:embed/>
                  <p:pic>
                    <p:nvPicPr>
                      <p:cNvPr id="32" name="Object 31">
                        <a:extLst>
                          <a:ext uri="{FF2B5EF4-FFF2-40B4-BE49-F238E27FC236}">
                            <a16:creationId xmlns:a16="http://schemas.microsoft.com/office/drawing/2014/main" id="{F31EF3F4-343D-B921-43FC-9881E20CF83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4935" y="5159375"/>
                        <a:ext cx="1087437" cy="361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ct 34">
            <a:extLst>
              <a:ext uri="{FF2B5EF4-FFF2-40B4-BE49-F238E27FC236}">
                <a16:creationId xmlns:a16="http://schemas.microsoft.com/office/drawing/2014/main" id="{A1051455-86B2-768D-23FB-C5F80E9BF8A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6402246"/>
              </p:ext>
            </p:extLst>
          </p:nvPr>
        </p:nvGraphicFramePr>
        <p:xfrm>
          <a:off x="2998614" y="5576888"/>
          <a:ext cx="68580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9" imgW="431640" imgH="228600" progId="Equation.DSMT4">
                  <p:embed/>
                </p:oleObj>
              </mc:Choice>
              <mc:Fallback>
                <p:oleObj name="Equation" r:id="rId39" imgW="431640" imgH="228600" progId="Equation.DSMT4">
                  <p:embed/>
                  <p:pic>
                    <p:nvPicPr>
                      <p:cNvPr id="33" name="Object 32">
                        <a:extLst>
                          <a:ext uri="{FF2B5EF4-FFF2-40B4-BE49-F238E27FC236}">
                            <a16:creationId xmlns:a16="http://schemas.microsoft.com/office/drawing/2014/main" id="{ABCC9D09-9C64-80DC-0101-0C166A4E75E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8614" y="5576888"/>
                        <a:ext cx="685800" cy="361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ct 35">
            <a:extLst>
              <a:ext uri="{FF2B5EF4-FFF2-40B4-BE49-F238E27FC236}">
                <a16:creationId xmlns:a16="http://schemas.microsoft.com/office/drawing/2014/main" id="{B3137817-A0E4-FF30-D0F4-EE77ECF6271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0960544"/>
              </p:ext>
            </p:extLst>
          </p:nvPr>
        </p:nvGraphicFramePr>
        <p:xfrm>
          <a:off x="269849" y="5938838"/>
          <a:ext cx="4638675" cy="766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1" imgW="2920680" imgH="482400" progId="Equation.DSMT4">
                  <p:embed/>
                </p:oleObj>
              </mc:Choice>
              <mc:Fallback>
                <p:oleObj name="Equation" r:id="rId41" imgW="2920680" imgH="48240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05448319-789B-63C5-3F95-1C3D96B1A1A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849" y="5938838"/>
                        <a:ext cx="4638675" cy="766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Object 36">
            <a:extLst>
              <a:ext uri="{FF2B5EF4-FFF2-40B4-BE49-F238E27FC236}">
                <a16:creationId xmlns:a16="http://schemas.microsoft.com/office/drawing/2014/main" id="{1694C650-484F-2738-36A4-92D2FB162B3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6210675"/>
              </p:ext>
            </p:extLst>
          </p:nvPr>
        </p:nvGraphicFramePr>
        <p:xfrm>
          <a:off x="4895368" y="5932259"/>
          <a:ext cx="3489325" cy="76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3" imgW="2197080" imgH="482400" progId="Equation.DSMT4">
                  <p:embed/>
                </p:oleObj>
              </mc:Choice>
              <mc:Fallback>
                <p:oleObj name="Equation" r:id="rId43" imgW="2197080" imgH="482400" progId="Equation.DSMT4">
                  <p:embed/>
                  <p:pic>
                    <p:nvPicPr>
                      <p:cNvPr id="36" name="Object 35">
                        <a:extLst>
                          <a:ext uri="{FF2B5EF4-FFF2-40B4-BE49-F238E27FC236}">
                            <a16:creationId xmlns:a16="http://schemas.microsoft.com/office/drawing/2014/main" id="{B3137817-A0E4-FF30-D0F4-EE77ECF6271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95368" y="5932259"/>
                        <a:ext cx="3489325" cy="766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098C9CB-D745-3C57-9430-0930FF53E3B8}"/>
              </a:ext>
            </a:extLst>
          </p:cNvPr>
          <p:cNvSpPr txBox="1"/>
          <p:nvPr/>
        </p:nvSpPr>
        <p:spPr>
          <a:xfrm>
            <a:off x="2317684" y="4662836"/>
            <a:ext cx="20476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Initial Conditions </a:t>
            </a:r>
          </a:p>
        </p:txBody>
      </p:sp>
    </p:spTree>
    <p:extLst>
      <p:ext uri="{BB962C8B-B14F-4D97-AF65-F5344CB8AC3E}">
        <p14:creationId xmlns:p14="http://schemas.microsoft.com/office/powerpoint/2010/main" val="22537701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6" grpId="0"/>
      <p:bldP spid="17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3268</TotalTime>
  <Words>35</Words>
  <Application>Microsoft Office PowerPoint</Application>
  <PresentationFormat>Widescreen</PresentationFormat>
  <Paragraphs>14</Paragraphs>
  <Slides>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Bach, Gale</dc:creator>
  <cp:lastModifiedBy>Bach, Gale</cp:lastModifiedBy>
  <cp:revision>112</cp:revision>
  <dcterms:created xsi:type="dcterms:W3CDTF">2022-06-05T19:04:41Z</dcterms:created>
  <dcterms:modified xsi:type="dcterms:W3CDTF">2026-08-02T21:52:42Z</dcterms:modified>
</cp:coreProperties>
</file>