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5" r:id="rId14"/>
    <p:sldId id="267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6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7CC2-F440-D56D-EAE6-103928831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1327-C064-D184-A32D-036FAA50D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188AF-CDA8-E266-B2A5-6EAC445B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B4D19-6877-E429-982A-4EFB1418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21092-768E-5608-D3EB-EA55F00D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8A57-3AC9-9B9C-E5B9-3B9F3296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9DC8F-B1EA-D6F5-D9BF-601FDC7F5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F8CE4-B5F6-E65D-2CE6-AEB3744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3AC42-7C7A-60B1-8742-85F85FAE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5C360-21AF-73A2-BB24-3815A312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78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47355-F2CC-F7CD-937F-44F004F55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67717-4458-AE3F-689B-63DD667BC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B7694-2E9A-FC66-7669-BF46EB74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A9423-6ED4-B676-4E97-735BABBA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DF50A-4222-54D4-EE3B-A01339BF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5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C199-4253-C00E-F326-E170F634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D24D4-9308-690B-50ED-BA5DA3B73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8217-F027-E73E-00E2-2FE1BAE8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977D3-E099-CC7A-9CDF-20B6727B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148D-279E-3FD7-ECE7-A8D46BAC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0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935E-3298-0CDA-EA32-7A300B87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4C81F-84DB-3EFD-F029-22C6CFE8C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5BD52-F169-8D37-949A-882EB521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A463-48E6-A42E-24F3-9155ACBE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8AA14-04B3-1F04-E230-E376C5F6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F973-9B84-B879-C059-3CB44C51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56661-83E5-96B3-7ED7-326B07911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FD063-8441-0D49-6169-8A5B13A85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4F740-C506-0348-884C-F7298330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54514-03A6-5E89-35D8-BC22DF21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12A6-87D0-4174-D411-0013084E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9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CBF-EAD2-505D-832E-83C43D8D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2C2C9-0590-760F-EAAE-8C45B858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13F71-EF4F-FBDA-A679-0BB4F0901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C5175-2BA2-BF68-68CE-01E0C8689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A0F8C-2B8F-9583-3BFD-3C4BA02E6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03166-E461-D607-B4D0-BBF9B47B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B9316-F8F0-D87A-7102-2348A3AE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98C4A-CA09-5271-8D20-445865C6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38DE5-7082-7FB2-CEA9-78293BF5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CFEF8-84FD-E82E-C6F2-FED250AD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74BB3-1A84-2BF7-1BA2-41BE8022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F7F48-B370-8E49-B3E9-6792B5C5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98C95-7B6D-67E3-F698-4BF246F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070F4-6277-67D1-5F46-F64003A1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F7B71-F60A-980E-50E2-7A64CB0D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6980-7DCD-DB89-9570-203CF937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14641-0931-E5C0-D851-0595A673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63204-2174-C22F-031B-7CE44502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4CD27-3CAE-8DFD-4F7B-AF3E8506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7717D-ACF0-2934-F644-D537F3AE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670A8-3DA5-AFD9-CF9F-0660EB35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25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1BE5-C308-02D3-FF8C-D70E9C73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65733-4276-C735-6C13-6C168B6C7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4D96A-D713-6BD1-5FFC-77E42FA16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5237E-F92B-7F6B-5DB5-5D9F7CC2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8BC8D-73EA-32F1-4DC2-DEBF9F05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DA5D0-0F19-A985-C23A-A733EFDD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CAFCC-587A-D08B-4771-E6A08FBD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276FD-E655-9A05-B107-10105ED5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435B5-BB52-93C9-ECDB-307F25CE3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19A0C-0B9D-43D7-BB14-713D39847F1F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D70FA-7B3B-8288-3C20-436D64E7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A3671-DDF1-9A57-2BE2-5369E09FF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wmf"/><Relationship Id="rId18" Type="http://schemas.openxmlformats.org/officeDocument/2006/relationships/oleObject" Target="../embeddings/oleObject33.bin"/><Relationship Id="rId26" Type="http://schemas.openxmlformats.org/officeDocument/2006/relationships/oleObject" Target="../embeddings/oleObject63.bin"/><Relationship Id="rId39" Type="http://schemas.openxmlformats.org/officeDocument/2006/relationships/image" Target="../media/image81.wmf"/><Relationship Id="rId21" Type="http://schemas.openxmlformats.org/officeDocument/2006/relationships/image" Target="../media/image73.wmf"/><Relationship Id="rId34" Type="http://schemas.openxmlformats.org/officeDocument/2006/relationships/oleObject" Target="../embeddings/oleObject67.bin"/><Relationship Id="rId42" Type="http://schemas.openxmlformats.org/officeDocument/2006/relationships/oleObject" Target="../embeddings/oleObject71.bin"/><Relationship Id="rId47" Type="http://schemas.openxmlformats.org/officeDocument/2006/relationships/image" Target="../media/image85.wmf"/><Relationship Id="rId50" Type="http://schemas.openxmlformats.org/officeDocument/2006/relationships/oleObject" Target="../embeddings/oleObject75.bin"/><Relationship Id="rId55" Type="http://schemas.openxmlformats.org/officeDocument/2006/relationships/oleObject" Target="../embeddings/oleObject77.bin"/><Relationship Id="rId7" Type="http://schemas.openxmlformats.org/officeDocument/2006/relationships/image" Target="../media/image69.wmf"/><Relationship Id="rId12" Type="http://schemas.openxmlformats.org/officeDocument/2006/relationships/oleObject" Target="../embeddings/oleObject60.bin"/><Relationship Id="rId17" Type="http://schemas.openxmlformats.org/officeDocument/2006/relationships/image" Target="../media/image43.wmf"/><Relationship Id="rId25" Type="http://schemas.openxmlformats.org/officeDocument/2006/relationships/image" Target="../media/image47.wmf"/><Relationship Id="rId33" Type="http://schemas.openxmlformats.org/officeDocument/2006/relationships/image" Target="../media/image78.wmf"/><Relationship Id="rId38" Type="http://schemas.openxmlformats.org/officeDocument/2006/relationships/oleObject" Target="../embeddings/oleObject69.bin"/><Relationship Id="rId46" Type="http://schemas.openxmlformats.org/officeDocument/2006/relationships/oleObject" Target="../embeddings/oleObject73.bin"/><Relationship Id="rId2" Type="http://schemas.openxmlformats.org/officeDocument/2006/relationships/oleObject" Target="../embeddings/oleObject55.bin"/><Relationship Id="rId16" Type="http://schemas.openxmlformats.org/officeDocument/2006/relationships/oleObject" Target="../embeddings/oleObject32.bin"/><Relationship Id="rId20" Type="http://schemas.openxmlformats.org/officeDocument/2006/relationships/oleObject" Target="../embeddings/oleObject61.bin"/><Relationship Id="rId29" Type="http://schemas.openxmlformats.org/officeDocument/2006/relationships/image" Target="../media/image76.wmf"/><Relationship Id="rId41" Type="http://schemas.openxmlformats.org/officeDocument/2006/relationships/image" Target="../media/image82.wmf"/><Relationship Id="rId54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71.wmf"/><Relationship Id="rId24" Type="http://schemas.openxmlformats.org/officeDocument/2006/relationships/oleObject" Target="../embeddings/oleObject36.bin"/><Relationship Id="rId32" Type="http://schemas.openxmlformats.org/officeDocument/2006/relationships/oleObject" Target="../embeddings/oleObject66.bin"/><Relationship Id="rId37" Type="http://schemas.openxmlformats.org/officeDocument/2006/relationships/image" Target="../media/image80.wmf"/><Relationship Id="rId40" Type="http://schemas.openxmlformats.org/officeDocument/2006/relationships/oleObject" Target="../embeddings/oleObject70.bin"/><Relationship Id="rId45" Type="http://schemas.openxmlformats.org/officeDocument/2006/relationships/image" Target="../media/image84.wmf"/><Relationship Id="rId53" Type="http://schemas.openxmlformats.org/officeDocument/2006/relationships/image" Target="../media/image88.wmf"/><Relationship Id="rId5" Type="http://schemas.openxmlformats.org/officeDocument/2006/relationships/image" Target="../media/image68.wmf"/><Relationship Id="rId15" Type="http://schemas.openxmlformats.org/officeDocument/2006/relationships/image" Target="../media/image42.wmf"/><Relationship Id="rId23" Type="http://schemas.openxmlformats.org/officeDocument/2006/relationships/image" Target="../media/image74.wmf"/><Relationship Id="rId28" Type="http://schemas.openxmlformats.org/officeDocument/2006/relationships/oleObject" Target="../embeddings/oleObject64.bin"/><Relationship Id="rId36" Type="http://schemas.openxmlformats.org/officeDocument/2006/relationships/oleObject" Target="../embeddings/oleObject68.bin"/><Relationship Id="rId49" Type="http://schemas.openxmlformats.org/officeDocument/2006/relationships/image" Target="../media/image86.wmf"/><Relationship Id="rId10" Type="http://schemas.openxmlformats.org/officeDocument/2006/relationships/oleObject" Target="../embeddings/oleObject59.bin"/><Relationship Id="rId19" Type="http://schemas.openxmlformats.org/officeDocument/2006/relationships/image" Target="../media/image44.wmf"/><Relationship Id="rId31" Type="http://schemas.openxmlformats.org/officeDocument/2006/relationships/image" Target="../media/image77.wmf"/><Relationship Id="rId44" Type="http://schemas.openxmlformats.org/officeDocument/2006/relationships/oleObject" Target="../embeddings/oleObject72.bin"/><Relationship Id="rId52" Type="http://schemas.openxmlformats.org/officeDocument/2006/relationships/oleObject" Target="../embeddings/oleObject76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70.wmf"/><Relationship Id="rId14" Type="http://schemas.openxmlformats.org/officeDocument/2006/relationships/oleObject" Target="../embeddings/oleObject31.bin"/><Relationship Id="rId22" Type="http://schemas.openxmlformats.org/officeDocument/2006/relationships/oleObject" Target="../embeddings/oleObject62.bin"/><Relationship Id="rId27" Type="http://schemas.openxmlformats.org/officeDocument/2006/relationships/image" Target="../media/image75.wmf"/><Relationship Id="rId30" Type="http://schemas.openxmlformats.org/officeDocument/2006/relationships/oleObject" Target="../embeddings/oleObject65.bin"/><Relationship Id="rId35" Type="http://schemas.openxmlformats.org/officeDocument/2006/relationships/image" Target="../media/image79.wmf"/><Relationship Id="rId43" Type="http://schemas.openxmlformats.org/officeDocument/2006/relationships/image" Target="../media/image83.wmf"/><Relationship Id="rId48" Type="http://schemas.openxmlformats.org/officeDocument/2006/relationships/oleObject" Target="../embeddings/oleObject74.bin"/><Relationship Id="rId56" Type="http://schemas.openxmlformats.org/officeDocument/2006/relationships/image" Target="../media/image90.wmf"/><Relationship Id="rId8" Type="http://schemas.openxmlformats.org/officeDocument/2006/relationships/oleObject" Target="../embeddings/oleObject58.bin"/><Relationship Id="rId51" Type="http://schemas.openxmlformats.org/officeDocument/2006/relationships/image" Target="../media/image87.wmf"/><Relationship Id="rId3" Type="http://schemas.openxmlformats.org/officeDocument/2006/relationships/image" Target="../media/image6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13" Type="http://schemas.openxmlformats.org/officeDocument/2006/relationships/image" Target="../media/image95.wmf"/><Relationship Id="rId18" Type="http://schemas.openxmlformats.org/officeDocument/2006/relationships/oleObject" Target="../embeddings/oleObject86.bin"/><Relationship Id="rId26" Type="http://schemas.openxmlformats.org/officeDocument/2006/relationships/image" Target="../media/image39.wmf"/><Relationship Id="rId3" Type="http://schemas.openxmlformats.org/officeDocument/2006/relationships/image" Target="../media/image90.wmf"/><Relationship Id="rId21" Type="http://schemas.openxmlformats.org/officeDocument/2006/relationships/image" Target="../media/image99.wmf"/><Relationship Id="rId7" Type="http://schemas.openxmlformats.org/officeDocument/2006/relationships/image" Target="../media/image92.wmf"/><Relationship Id="rId12" Type="http://schemas.openxmlformats.org/officeDocument/2006/relationships/oleObject" Target="../embeddings/oleObject83.bin"/><Relationship Id="rId17" Type="http://schemas.openxmlformats.org/officeDocument/2006/relationships/image" Target="../media/image97.wmf"/><Relationship Id="rId25" Type="http://schemas.openxmlformats.org/officeDocument/2006/relationships/oleObject" Target="../embeddings/oleObject26.bin"/><Relationship Id="rId2" Type="http://schemas.openxmlformats.org/officeDocument/2006/relationships/oleObject" Target="../embeddings/oleObject78.bin"/><Relationship Id="rId16" Type="http://schemas.openxmlformats.org/officeDocument/2006/relationships/oleObject" Target="../embeddings/oleObject85.bin"/><Relationship Id="rId20" Type="http://schemas.openxmlformats.org/officeDocument/2006/relationships/oleObject" Target="../embeddings/oleObject87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80.bin"/><Relationship Id="rId11" Type="http://schemas.openxmlformats.org/officeDocument/2006/relationships/image" Target="../media/image94.wmf"/><Relationship Id="rId24" Type="http://schemas.openxmlformats.org/officeDocument/2006/relationships/image" Target="../media/image62.wmf"/><Relationship Id="rId5" Type="http://schemas.openxmlformats.org/officeDocument/2006/relationships/image" Target="../media/image91.wmf"/><Relationship Id="rId15" Type="http://schemas.openxmlformats.org/officeDocument/2006/relationships/image" Target="../media/image96.wmf"/><Relationship Id="rId23" Type="http://schemas.openxmlformats.org/officeDocument/2006/relationships/oleObject" Target="../embeddings/oleObject88.bin"/><Relationship Id="rId28" Type="http://schemas.openxmlformats.org/officeDocument/2006/relationships/image" Target="../media/image100.wmf"/><Relationship Id="rId10" Type="http://schemas.openxmlformats.org/officeDocument/2006/relationships/oleObject" Target="../embeddings/oleObject82.bin"/><Relationship Id="rId19" Type="http://schemas.openxmlformats.org/officeDocument/2006/relationships/image" Target="../media/image98.wmf"/><Relationship Id="rId4" Type="http://schemas.openxmlformats.org/officeDocument/2006/relationships/oleObject" Target="../embeddings/oleObject79.bin"/><Relationship Id="rId9" Type="http://schemas.openxmlformats.org/officeDocument/2006/relationships/image" Target="../media/image93.wmf"/><Relationship Id="rId14" Type="http://schemas.openxmlformats.org/officeDocument/2006/relationships/oleObject" Target="../embeddings/oleObject84.bin"/><Relationship Id="rId22" Type="http://schemas.openxmlformats.org/officeDocument/2006/relationships/image" Target="../media/image61.png"/><Relationship Id="rId27" Type="http://schemas.openxmlformats.org/officeDocument/2006/relationships/oleObject" Target="../embeddings/oleObject8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13" Type="http://schemas.openxmlformats.org/officeDocument/2006/relationships/image" Target="../media/image102.wmf"/><Relationship Id="rId18" Type="http://schemas.openxmlformats.org/officeDocument/2006/relationships/image" Target="../media/image105.png"/><Relationship Id="rId3" Type="http://schemas.openxmlformats.org/officeDocument/2006/relationships/oleObject" Target="../embeddings/oleObject90.bin"/><Relationship Id="rId21" Type="http://schemas.openxmlformats.org/officeDocument/2006/relationships/image" Target="../media/image108.png"/><Relationship Id="rId7" Type="http://schemas.openxmlformats.org/officeDocument/2006/relationships/image" Target="../media/image61.png"/><Relationship Id="rId12" Type="http://schemas.openxmlformats.org/officeDocument/2006/relationships/oleObject" Target="../embeddings/oleObject93.bin"/><Relationship Id="rId17" Type="http://schemas.openxmlformats.org/officeDocument/2006/relationships/image" Target="../media/image104.wmf"/><Relationship Id="rId25" Type="http://schemas.openxmlformats.org/officeDocument/2006/relationships/image" Target="../media/image112.png"/><Relationship Id="rId2" Type="http://schemas.openxmlformats.org/officeDocument/2006/relationships/image" Target="../media/image101.png"/><Relationship Id="rId16" Type="http://schemas.openxmlformats.org/officeDocument/2006/relationships/oleObject" Target="../embeddings/oleObject95.bin"/><Relationship Id="rId20" Type="http://schemas.openxmlformats.org/officeDocument/2006/relationships/image" Target="../media/image10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wmf"/><Relationship Id="rId11" Type="http://schemas.openxmlformats.org/officeDocument/2006/relationships/image" Target="../media/image39.wmf"/><Relationship Id="rId24" Type="http://schemas.openxmlformats.org/officeDocument/2006/relationships/image" Target="../media/image111.png"/><Relationship Id="rId5" Type="http://schemas.openxmlformats.org/officeDocument/2006/relationships/oleObject" Target="../embeddings/oleObject91.bin"/><Relationship Id="rId15" Type="http://schemas.openxmlformats.org/officeDocument/2006/relationships/image" Target="../media/image103.wmf"/><Relationship Id="rId23" Type="http://schemas.openxmlformats.org/officeDocument/2006/relationships/image" Target="../media/image110.png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106.png"/><Relationship Id="rId4" Type="http://schemas.openxmlformats.org/officeDocument/2006/relationships/image" Target="../media/image64.wmf"/><Relationship Id="rId9" Type="http://schemas.openxmlformats.org/officeDocument/2006/relationships/image" Target="../media/image62.wmf"/><Relationship Id="rId14" Type="http://schemas.openxmlformats.org/officeDocument/2006/relationships/oleObject" Target="../embeddings/oleObject94.bin"/><Relationship Id="rId22" Type="http://schemas.openxmlformats.org/officeDocument/2006/relationships/image" Target="../media/image10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15.wmf"/><Relationship Id="rId18" Type="http://schemas.openxmlformats.org/officeDocument/2006/relationships/image" Target="../media/image118.png"/><Relationship Id="rId3" Type="http://schemas.openxmlformats.org/officeDocument/2006/relationships/image" Target="../media/image113.wmf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98.bin"/><Relationship Id="rId17" Type="http://schemas.openxmlformats.org/officeDocument/2006/relationships/image" Target="../media/image117.png"/><Relationship Id="rId2" Type="http://schemas.openxmlformats.org/officeDocument/2006/relationships/oleObject" Target="../embeddings/oleObject96.bin"/><Relationship Id="rId16" Type="http://schemas.openxmlformats.org/officeDocument/2006/relationships/image" Target="../media/image108.png"/><Relationship Id="rId20" Type="http://schemas.openxmlformats.org/officeDocument/2006/relationships/image" Target="../media/image119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114.wmf"/><Relationship Id="rId5" Type="http://schemas.openxmlformats.org/officeDocument/2006/relationships/image" Target="../media/image35.png"/><Relationship Id="rId15" Type="http://schemas.openxmlformats.org/officeDocument/2006/relationships/image" Target="../media/image105.png"/><Relationship Id="rId10" Type="http://schemas.openxmlformats.org/officeDocument/2006/relationships/oleObject" Target="../embeddings/oleObject97.bin"/><Relationship Id="rId19" Type="http://schemas.openxmlformats.org/officeDocument/2006/relationships/oleObject" Target="../embeddings/oleObject99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0.wmf"/><Relationship Id="rId14" Type="http://schemas.openxmlformats.org/officeDocument/2006/relationships/image" Target="../media/image1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15.wmf"/><Relationship Id="rId3" Type="http://schemas.openxmlformats.org/officeDocument/2006/relationships/image" Target="../media/image113.wmf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102.bin"/><Relationship Id="rId2" Type="http://schemas.openxmlformats.org/officeDocument/2006/relationships/oleObject" Target="../embeddings/oleObject100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114.wmf"/><Relationship Id="rId5" Type="http://schemas.openxmlformats.org/officeDocument/2006/relationships/image" Target="../media/image35.png"/><Relationship Id="rId15" Type="http://schemas.openxmlformats.org/officeDocument/2006/relationships/image" Target="../media/image116.png"/><Relationship Id="rId10" Type="http://schemas.openxmlformats.org/officeDocument/2006/relationships/oleObject" Target="../embeddings/oleObject101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0.wmf"/><Relationship Id="rId14" Type="http://schemas.openxmlformats.org/officeDocument/2006/relationships/image" Target="../media/image1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4.wmf"/><Relationship Id="rId18" Type="http://schemas.openxmlformats.org/officeDocument/2006/relationships/oleObject" Target="../embeddings/oleObject9.bin"/><Relationship Id="rId3" Type="http://schemas.openxmlformats.org/officeDocument/2006/relationships/image" Target="../media/image9.wmf"/><Relationship Id="rId21" Type="http://schemas.openxmlformats.org/officeDocument/2006/relationships/image" Target="../media/image18.wmf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6.w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7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3" Type="http://schemas.openxmlformats.org/officeDocument/2006/relationships/image" Target="../media/image19.wmf"/><Relationship Id="rId7" Type="http://schemas.openxmlformats.org/officeDocument/2006/relationships/image" Target="../media/image21.wmf"/><Relationship Id="rId12" Type="http://schemas.openxmlformats.org/officeDocument/2006/relationships/image" Target="../media/image24.wmf"/><Relationship Id="rId2" Type="http://schemas.openxmlformats.org/officeDocument/2006/relationships/oleObject" Target="../embeddings/oleObject11.bin"/><Relationship Id="rId16" Type="http://schemas.openxmlformats.org/officeDocument/2006/relationships/oleObject" Target="../embeddings/oleObject17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20.wmf"/><Relationship Id="rId15" Type="http://schemas.openxmlformats.org/officeDocument/2006/relationships/image" Target="../media/image26.wmf"/><Relationship Id="rId10" Type="http://schemas.openxmlformats.org/officeDocument/2006/relationships/image" Target="../media/image23.wmf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4.bin"/><Relationship Id="rId14" Type="http://schemas.openxmlformats.org/officeDocument/2006/relationships/oleObject" Target="../embeddings/oleObject1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28.png"/><Relationship Id="rId7" Type="http://schemas.openxmlformats.org/officeDocument/2006/relationships/image" Target="../media/image30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9.wmf"/><Relationship Id="rId10" Type="http://schemas.openxmlformats.org/officeDocument/2006/relationships/image" Target="../media/image32.png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23.bin"/><Relationship Id="rId18" Type="http://schemas.openxmlformats.org/officeDocument/2006/relationships/oleObject" Target="../embeddings/oleObject25.bin"/><Relationship Id="rId3" Type="http://schemas.openxmlformats.org/officeDocument/2006/relationships/image" Target="../media/image33.wmf"/><Relationship Id="rId21" Type="http://schemas.openxmlformats.org/officeDocument/2006/relationships/image" Target="../media/image39.wmf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1.wmf"/><Relationship Id="rId17" Type="http://schemas.openxmlformats.org/officeDocument/2006/relationships/image" Target="../media/image37.wmf"/><Relationship Id="rId2" Type="http://schemas.openxmlformats.org/officeDocument/2006/relationships/oleObject" Target="../embeddings/oleObject21.bin"/><Relationship Id="rId16" Type="http://schemas.openxmlformats.org/officeDocument/2006/relationships/oleObject" Target="../embeddings/oleObject24.bin"/><Relationship Id="rId20" Type="http://schemas.openxmlformats.org/officeDocument/2006/relationships/oleObject" Target="../embeddings/oleObject26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22.bin"/><Relationship Id="rId15" Type="http://schemas.openxmlformats.org/officeDocument/2006/relationships/image" Target="../media/image32.png"/><Relationship Id="rId10" Type="http://schemas.openxmlformats.org/officeDocument/2006/relationships/image" Target="../media/image20.wmf"/><Relationship Id="rId19" Type="http://schemas.openxmlformats.org/officeDocument/2006/relationships/image" Target="../media/image38.wmf"/><Relationship Id="rId4" Type="http://schemas.openxmlformats.org/officeDocument/2006/relationships/image" Target="../media/image34.pn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3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45.wmf"/><Relationship Id="rId26" Type="http://schemas.openxmlformats.org/officeDocument/2006/relationships/image" Target="../media/image49.wmf"/><Relationship Id="rId39" Type="http://schemas.openxmlformats.org/officeDocument/2006/relationships/oleObject" Target="../embeddings/oleObject45.bin"/><Relationship Id="rId3" Type="http://schemas.openxmlformats.org/officeDocument/2006/relationships/image" Target="../media/image38.wmf"/><Relationship Id="rId21" Type="http://schemas.openxmlformats.org/officeDocument/2006/relationships/oleObject" Target="../embeddings/oleObject36.bin"/><Relationship Id="rId34" Type="http://schemas.openxmlformats.org/officeDocument/2006/relationships/image" Target="../media/image53.wmf"/><Relationship Id="rId42" Type="http://schemas.openxmlformats.org/officeDocument/2006/relationships/image" Target="../media/image57.wmf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42.wmf"/><Relationship Id="rId17" Type="http://schemas.openxmlformats.org/officeDocument/2006/relationships/oleObject" Target="../embeddings/oleObject34.bin"/><Relationship Id="rId25" Type="http://schemas.openxmlformats.org/officeDocument/2006/relationships/oleObject" Target="../embeddings/oleObject38.bin"/><Relationship Id="rId33" Type="http://schemas.openxmlformats.org/officeDocument/2006/relationships/oleObject" Target="../embeddings/oleObject42.bin"/><Relationship Id="rId38" Type="http://schemas.openxmlformats.org/officeDocument/2006/relationships/image" Target="../media/image55.wmf"/><Relationship Id="rId46" Type="http://schemas.openxmlformats.org/officeDocument/2006/relationships/image" Target="../media/image59.wmf"/><Relationship Id="rId2" Type="http://schemas.openxmlformats.org/officeDocument/2006/relationships/oleObject" Target="../embeddings/oleObject27.bin"/><Relationship Id="rId16" Type="http://schemas.openxmlformats.org/officeDocument/2006/relationships/image" Target="../media/image44.wmf"/><Relationship Id="rId20" Type="http://schemas.openxmlformats.org/officeDocument/2006/relationships/image" Target="../media/image46.wmf"/><Relationship Id="rId29" Type="http://schemas.openxmlformats.org/officeDocument/2006/relationships/oleObject" Target="../embeddings/oleObject40.bin"/><Relationship Id="rId41" Type="http://schemas.openxmlformats.org/officeDocument/2006/relationships/oleObject" Target="../embeddings/oleObject46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1.bin"/><Relationship Id="rId24" Type="http://schemas.openxmlformats.org/officeDocument/2006/relationships/image" Target="../media/image48.wmf"/><Relationship Id="rId32" Type="http://schemas.openxmlformats.org/officeDocument/2006/relationships/image" Target="../media/image52.wmf"/><Relationship Id="rId37" Type="http://schemas.openxmlformats.org/officeDocument/2006/relationships/oleObject" Target="../embeddings/oleObject44.bin"/><Relationship Id="rId40" Type="http://schemas.openxmlformats.org/officeDocument/2006/relationships/image" Target="../media/image56.wmf"/><Relationship Id="rId45" Type="http://schemas.openxmlformats.org/officeDocument/2006/relationships/oleObject" Target="../embeddings/oleObject48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23" Type="http://schemas.openxmlformats.org/officeDocument/2006/relationships/oleObject" Target="../embeddings/oleObject37.bin"/><Relationship Id="rId28" Type="http://schemas.openxmlformats.org/officeDocument/2006/relationships/image" Target="../media/image50.wmf"/><Relationship Id="rId36" Type="http://schemas.openxmlformats.org/officeDocument/2006/relationships/image" Target="../media/image54.wmf"/><Relationship Id="rId10" Type="http://schemas.openxmlformats.org/officeDocument/2006/relationships/image" Target="../media/image41.wmf"/><Relationship Id="rId19" Type="http://schemas.openxmlformats.org/officeDocument/2006/relationships/oleObject" Target="../embeddings/oleObject35.bin"/><Relationship Id="rId31" Type="http://schemas.openxmlformats.org/officeDocument/2006/relationships/oleObject" Target="../embeddings/oleObject41.bin"/><Relationship Id="rId44" Type="http://schemas.openxmlformats.org/officeDocument/2006/relationships/image" Target="../media/image58.wmf"/><Relationship Id="rId4" Type="http://schemas.openxmlformats.org/officeDocument/2006/relationships/image" Target="../media/image34.png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43.wmf"/><Relationship Id="rId22" Type="http://schemas.openxmlformats.org/officeDocument/2006/relationships/image" Target="../media/image47.wmf"/><Relationship Id="rId27" Type="http://schemas.openxmlformats.org/officeDocument/2006/relationships/oleObject" Target="../embeddings/oleObject39.bin"/><Relationship Id="rId30" Type="http://schemas.openxmlformats.org/officeDocument/2006/relationships/image" Target="../media/image51.wmf"/><Relationship Id="rId35" Type="http://schemas.openxmlformats.org/officeDocument/2006/relationships/oleObject" Target="../embeddings/oleObject43.bin"/><Relationship Id="rId43" Type="http://schemas.openxmlformats.org/officeDocument/2006/relationships/oleObject" Target="../embeddings/oleObject4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13.bin"/><Relationship Id="rId18" Type="http://schemas.openxmlformats.org/officeDocument/2006/relationships/oleObject" Target="../embeddings/oleObject51.bin"/><Relationship Id="rId3" Type="http://schemas.openxmlformats.org/officeDocument/2006/relationships/image" Target="../media/image60.wmf"/><Relationship Id="rId21" Type="http://schemas.openxmlformats.org/officeDocument/2006/relationships/image" Target="../media/image64.wmf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20.wmf"/><Relationship Id="rId17" Type="http://schemas.openxmlformats.org/officeDocument/2006/relationships/image" Target="../media/image39.wmf"/><Relationship Id="rId25" Type="http://schemas.openxmlformats.org/officeDocument/2006/relationships/image" Target="../media/image66.wmf"/><Relationship Id="rId2" Type="http://schemas.openxmlformats.org/officeDocument/2006/relationships/oleObject" Target="../embeddings/oleObject49.bin"/><Relationship Id="rId16" Type="http://schemas.openxmlformats.org/officeDocument/2006/relationships/oleObject" Target="../embeddings/oleObject26.bin"/><Relationship Id="rId20" Type="http://schemas.openxmlformats.org/officeDocument/2006/relationships/oleObject" Target="../embeddings/oleObject52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oleObject" Target="../embeddings/oleObject12.bin"/><Relationship Id="rId24" Type="http://schemas.openxmlformats.org/officeDocument/2006/relationships/oleObject" Target="../embeddings/oleObject54.bin"/><Relationship Id="rId5" Type="http://schemas.openxmlformats.org/officeDocument/2006/relationships/image" Target="../media/image35.png"/><Relationship Id="rId15" Type="http://schemas.openxmlformats.org/officeDocument/2006/relationships/image" Target="../media/image32.png"/><Relationship Id="rId23" Type="http://schemas.openxmlformats.org/officeDocument/2006/relationships/image" Target="../media/image65.wmf"/><Relationship Id="rId10" Type="http://schemas.openxmlformats.org/officeDocument/2006/relationships/image" Target="../media/image29.wmf"/><Relationship Id="rId19" Type="http://schemas.openxmlformats.org/officeDocument/2006/relationships/image" Target="../media/image63.wmf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1.wmf"/><Relationship Id="rId22" Type="http://schemas.openxmlformats.org/officeDocument/2006/relationships/oleObject" Target="../embeddings/oleObject5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98381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7C91C99-1564-521A-7EBB-A4D435318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205" y="4251201"/>
            <a:ext cx="2844800" cy="83185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6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6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6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6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6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6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6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6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6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/>
              <a:t>Andrew John Wiles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/>
              <a:t>1953 – Present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62B04C-6B8D-05DD-9139-875E3877E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264" y="5406437"/>
            <a:ext cx="10504654" cy="11080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6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6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6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6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6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6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6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6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6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200" dirty="0"/>
              <a:t>Sir Andrew John Wiles, is a British mathematician and a Royal Society Research Professor at Oxford University, specializing in number theory. He is most notable for proving Fermat's Last Theorem.</a:t>
            </a:r>
            <a:endParaRPr lang="en-US" altLang="en-US" sz="2200" dirty="0"/>
          </a:p>
        </p:txBody>
      </p:sp>
      <p:pic>
        <p:nvPicPr>
          <p:cNvPr id="6" name="Picture 6" descr="http://www-groups.dcs.st-and.ac.uk/~history/BigPictures/Wiles_4.jpeg">
            <a:extLst>
              <a:ext uri="{FF2B5EF4-FFF2-40B4-BE49-F238E27FC236}">
                <a16:creationId xmlns:a16="http://schemas.microsoft.com/office/drawing/2014/main" id="{72B0466C-A9C2-88AF-5A4E-7FDDEA00B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4218" y="875711"/>
            <a:ext cx="2390775" cy="310515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963FA3-AE27-36AC-9E3E-14E510318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79" y="279822"/>
            <a:ext cx="3600318" cy="549255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5997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6">
            <a:extLst>
              <a:ext uri="{FF2B5EF4-FFF2-40B4-BE49-F238E27FC236}">
                <a16:creationId xmlns:a16="http://schemas.microsoft.com/office/drawing/2014/main" id="{00620648-FDDA-1A51-E70B-25A4FFBC69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815904"/>
              </p:ext>
            </p:extLst>
          </p:nvPr>
        </p:nvGraphicFramePr>
        <p:xfrm>
          <a:off x="294396" y="181676"/>
          <a:ext cx="25400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18960" imgH="444240" progId="Equation.DSMT4">
                  <p:embed/>
                </p:oleObj>
              </mc:Choice>
              <mc:Fallback>
                <p:oleObj name="Equation" r:id="rId2" imgW="1218960" imgH="444240" progId="Equation.DSMT4">
                  <p:embed/>
                  <p:pic>
                    <p:nvPicPr>
                      <p:cNvPr id="15" name="Object 16">
                        <a:extLst>
                          <a:ext uri="{FF2B5EF4-FFF2-40B4-BE49-F238E27FC236}">
                            <a16:creationId xmlns:a16="http://schemas.microsoft.com/office/drawing/2014/main" id="{C4FCF333-D2A5-5C52-C146-F5F444A002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396" y="181676"/>
                        <a:ext cx="2540000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6">
            <a:extLst>
              <a:ext uri="{FF2B5EF4-FFF2-40B4-BE49-F238E27FC236}">
                <a16:creationId xmlns:a16="http://schemas.microsoft.com/office/drawing/2014/main" id="{944A7607-58C0-AA64-3686-857520CBAF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22223"/>
              </p:ext>
            </p:extLst>
          </p:nvPr>
        </p:nvGraphicFramePr>
        <p:xfrm>
          <a:off x="293890" y="1130486"/>
          <a:ext cx="2274888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880" imgH="469800" progId="Equation.DSMT4">
                  <p:embed/>
                </p:oleObj>
              </mc:Choice>
              <mc:Fallback>
                <p:oleObj name="Equation" r:id="rId4" imgW="1091880" imgH="469800" progId="Equation.DSMT4">
                  <p:embed/>
                  <p:pic>
                    <p:nvPicPr>
                      <p:cNvPr id="2" name="Object 16">
                        <a:extLst>
                          <a:ext uri="{FF2B5EF4-FFF2-40B4-BE49-F238E27FC236}">
                            <a16:creationId xmlns:a16="http://schemas.microsoft.com/office/drawing/2014/main" id="{00620648-FDDA-1A51-E70B-25A4FFBC69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90" y="1130486"/>
                        <a:ext cx="2274888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6">
            <a:extLst>
              <a:ext uri="{FF2B5EF4-FFF2-40B4-BE49-F238E27FC236}">
                <a16:creationId xmlns:a16="http://schemas.microsoft.com/office/drawing/2014/main" id="{F53269E2-C4E8-A3A4-54B8-4EB547D4C5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226794"/>
              </p:ext>
            </p:extLst>
          </p:nvPr>
        </p:nvGraphicFramePr>
        <p:xfrm>
          <a:off x="300485" y="2146300"/>
          <a:ext cx="2168525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41120" imgH="469800" progId="Equation.DSMT4">
                  <p:embed/>
                </p:oleObj>
              </mc:Choice>
              <mc:Fallback>
                <p:oleObj name="Equation" r:id="rId6" imgW="1041120" imgH="469800" progId="Equation.DSMT4">
                  <p:embed/>
                  <p:pic>
                    <p:nvPicPr>
                      <p:cNvPr id="3" name="Object 16">
                        <a:extLst>
                          <a:ext uri="{FF2B5EF4-FFF2-40B4-BE49-F238E27FC236}">
                            <a16:creationId xmlns:a16="http://schemas.microsoft.com/office/drawing/2014/main" id="{944A7607-58C0-AA64-3686-857520CBAF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485" y="2146300"/>
                        <a:ext cx="2168525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6">
            <a:extLst>
              <a:ext uri="{FF2B5EF4-FFF2-40B4-BE49-F238E27FC236}">
                <a16:creationId xmlns:a16="http://schemas.microsoft.com/office/drawing/2014/main" id="{A6680047-81BF-58BD-C97F-82373D1446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647009"/>
              </p:ext>
            </p:extLst>
          </p:nvPr>
        </p:nvGraphicFramePr>
        <p:xfrm>
          <a:off x="293688" y="3178175"/>
          <a:ext cx="2168525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41120" imgH="495000" progId="Equation.DSMT4">
                  <p:embed/>
                </p:oleObj>
              </mc:Choice>
              <mc:Fallback>
                <p:oleObj name="Equation" r:id="rId8" imgW="1041120" imgH="495000" progId="Equation.DSMT4">
                  <p:embed/>
                  <p:pic>
                    <p:nvPicPr>
                      <p:cNvPr id="5" name="Object 16">
                        <a:extLst>
                          <a:ext uri="{FF2B5EF4-FFF2-40B4-BE49-F238E27FC236}">
                            <a16:creationId xmlns:a16="http://schemas.microsoft.com/office/drawing/2014/main" id="{F53269E2-C4E8-A3A4-54B8-4EB547D4C5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3178175"/>
                        <a:ext cx="2168525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>
            <a:extLst>
              <a:ext uri="{FF2B5EF4-FFF2-40B4-BE49-F238E27FC236}">
                <a16:creationId xmlns:a16="http://schemas.microsoft.com/office/drawing/2014/main" id="{097B1121-E986-E623-BEFA-1BF9807363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129914"/>
              </p:ext>
            </p:extLst>
          </p:nvPr>
        </p:nvGraphicFramePr>
        <p:xfrm>
          <a:off x="3397369" y="657169"/>
          <a:ext cx="1020762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82400" imgH="253800" progId="Equation.DSMT4">
                  <p:embed/>
                </p:oleObj>
              </mc:Choice>
              <mc:Fallback>
                <p:oleObj name="Equation" r:id="rId10" imgW="482400" imgH="253800" progId="Equation.DSMT4">
                  <p:embed/>
                  <p:pic>
                    <p:nvPicPr>
                      <p:cNvPr id="6" name="Object 10">
                        <a:extLst>
                          <a:ext uri="{FF2B5EF4-FFF2-40B4-BE49-F238E27FC236}">
                            <a16:creationId xmlns:a16="http://schemas.microsoft.com/office/drawing/2014/main" id="{0D24780F-69A7-FADF-E3B1-67B1132B34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369" y="657169"/>
                        <a:ext cx="1020762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">
            <a:extLst>
              <a:ext uri="{FF2B5EF4-FFF2-40B4-BE49-F238E27FC236}">
                <a16:creationId xmlns:a16="http://schemas.microsoft.com/office/drawing/2014/main" id="{5E2DF210-4087-6E06-7A17-CB481431B7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663198"/>
              </p:ext>
            </p:extLst>
          </p:nvPr>
        </p:nvGraphicFramePr>
        <p:xfrm>
          <a:off x="3907750" y="1244343"/>
          <a:ext cx="1516062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11000" imgH="203040" progId="Equation.DSMT4">
                  <p:embed/>
                </p:oleObj>
              </mc:Choice>
              <mc:Fallback>
                <p:oleObj name="Equation" r:id="rId12" imgW="711000" imgH="203040" progId="Equation.DSMT4">
                  <p:embed/>
                  <p:pic>
                    <p:nvPicPr>
                      <p:cNvPr id="7" name="Object 10">
                        <a:extLst>
                          <a:ext uri="{FF2B5EF4-FFF2-40B4-BE49-F238E27FC236}">
                            <a16:creationId xmlns:a16="http://schemas.microsoft.com/office/drawing/2014/main" id="{CCA4780C-85F9-4AEF-058A-3BC7DE7DD3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7750" y="1244343"/>
                        <a:ext cx="1516062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4">
            <a:extLst>
              <a:ext uri="{FF2B5EF4-FFF2-40B4-BE49-F238E27FC236}">
                <a16:creationId xmlns:a16="http://schemas.microsoft.com/office/drawing/2014/main" id="{8D3E5C6D-BB6F-C833-9748-4CB9070ED5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644814"/>
              </p:ext>
            </p:extLst>
          </p:nvPr>
        </p:nvGraphicFramePr>
        <p:xfrm>
          <a:off x="3667441" y="279070"/>
          <a:ext cx="18891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02960" imgH="177480" progId="Equation.DSMT4">
                  <p:embed/>
                </p:oleObj>
              </mc:Choice>
              <mc:Fallback>
                <p:oleObj name="Equation" r:id="rId14" imgW="1002960" imgH="177480" progId="Equation.DSMT4">
                  <p:embed/>
                  <p:pic>
                    <p:nvPicPr>
                      <p:cNvPr id="8" name="Object 24">
                        <a:extLst>
                          <a:ext uri="{FF2B5EF4-FFF2-40B4-BE49-F238E27FC236}">
                            <a16:creationId xmlns:a16="http://schemas.microsoft.com/office/drawing/2014/main" id="{A9EB0F0B-B4EF-58AF-9DED-423D81F18F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441" y="279070"/>
                        <a:ext cx="18891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4">
            <a:extLst>
              <a:ext uri="{FF2B5EF4-FFF2-40B4-BE49-F238E27FC236}">
                <a16:creationId xmlns:a16="http://schemas.microsoft.com/office/drawing/2014/main" id="{B8C98FD9-7DD0-C7CB-AD1D-5A10784733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971513"/>
              </p:ext>
            </p:extLst>
          </p:nvPr>
        </p:nvGraphicFramePr>
        <p:xfrm>
          <a:off x="3397369" y="1730748"/>
          <a:ext cx="15779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38080" imgH="177480" progId="Equation.DSMT4">
                  <p:embed/>
                </p:oleObj>
              </mc:Choice>
              <mc:Fallback>
                <p:oleObj name="Equation" r:id="rId16" imgW="838080" imgH="177480" progId="Equation.DSMT4">
                  <p:embed/>
                  <p:pic>
                    <p:nvPicPr>
                      <p:cNvPr id="9" name="Object 24">
                        <a:extLst>
                          <a:ext uri="{FF2B5EF4-FFF2-40B4-BE49-F238E27FC236}">
                            <a16:creationId xmlns:a16="http://schemas.microsoft.com/office/drawing/2014/main" id="{F8DE27A6-983E-4B74-46D8-E1B6FFB606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369" y="1730748"/>
                        <a:ext cx="157797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4">
            <a:extLst>
              <a:ext uri="{FF2B5EF4-FFF2-40B4-BE49-F238E27FC236}">
                <a16:creationId xmlns:a16="http://schemas.microsoft.com/office/drawing/2014/main" id="{BC1219B1-D31D-8041-EC03-E7414DC8B3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530643"/>
              </p:ext>
            </p:extLst>
          </p:nvPr>
        </p:nvGraphicFramePr>
        <p:xfrm>
          <a:off x="3397369" y="2172834"/>
          <a:ext cx="16732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88840" imgH="177480" progId="Equation.DSMT4">
                  <p:embed/>
                </p:oleObj>
              </mc:Choice>
              <mc:Fallback>
                <p:oleObj name="Equation" r:id="rId18" imgW="888840" imgH="177480" progId="Equation.DSMT4">
                  <p:embed/>
                  <p:pic>
                    <p:nvPicPr>
                      <p:cNvPr id="10" name="Object 24">
                        <a:extLst>
                          <a:ext uri="{FF2B5EF4-FFF2-40B4-BE49-F238E27FC236}">
                            <a16:creationId xmlns:a16="http://schemas.microsoft.com/office/drawing/2014/main" id="{2C4D4812-C391-63F5-9133-A1DBA09270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369" y="2172834"/>
                        <a:ext cx="16732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807326B-BCD4-79D1-56EA-710898D632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677627"/>
              </p:ext>
            </p:extLst>
          </p:nvPr>
        </p:nvGraphicFramePr>
        <p:xfrm>
          <a:off x="3592681" y="2513558"/>
          <a:ext cx="1423987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72840" imgH="266400" progId="Equation.DSMT4">
                  <p:embed/>
                </p:oleObj>
              </mc:Choice>
              <mc:Fallback>
                <p:oleObj name="Equation" r:id="rId20" imgW="672840" imgH="2664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BC8BE86D-6822-D320-9C1D-EDFC8A9528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2681" y="2513558"/>
                        <a:ext cx="1423987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>
            <a:extLst>
              <a:ext uri="{FF2B5EF4-FFF2-40B4-BE49-F238E27FC236}">
                <a16:creationId xmlns:a16="http://schemas.microsoft.com/office/drawing/2014/main" id="{A03535EC-F916-135A-C74B-75C04F2090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96690"/>
              </p:ext>
            </p:extLst>
          </p:nvPr>
        </p:nvGraphicFramePr>
        <p:xfrm>
          <a:off x="5016668" y="2602725"/>
          <a:ext cx="5080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41200" imgH="177480" progId="Equation.DSMT4">
                  <p:embed/>
                </p:oleObj>
              </mc:Choice>
              <mc:Fallback>
                <p:oleObj name="Equation" r:id="rId22" imgW="241200" imgH="177480" progId="Equation.DSMT4">
                  <p:embed/>
                  <p:pic>
                    <p:nvPicPr>
                      <p:cNvPr id="12" name="Object 10">
                        <a:extLst>
                          <a:ext uri="{FF2B5EF4-FFF2-40B4-BE49-F238E27FC236}">
                            <a16:creationId xmlns:a16="http://schemas.microsoft.com/office/drawing/2014/main" id="{CAABE4A3-66BE-5FBC-DFB7-B60ECF4623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668" y="2602725"/>
                        <a:ext cx="50800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4">
            <a:extLst>
              <a:ext uri="{FF2B5EF4-FFF2-40B4-BE49-F238E27FC236}">
                <a16:creationId xmlns:a16="http://schemas.microsoft.com/office/drawing/2014/main" id="{652E83E3-34E8-43CA-7B3B-1945CE689C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369703"/>
              </p:ext>
            </p:extLst>
          </p:nvPr>
        </p:nvGraphicFramePr>
        <p:xfrm>
          <a:off x="3456496" y="3083747"/>
          <a:ext cx="1649412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76240" imgH="203040" progId="Equation.DSMT4">
                  <p:embed/>
                </p:oleObj>
              </mc:Choice>
              <mc:Fallback>
                <p:oleObj name="Equation" r:id="rId24" imgW="876240" imgH="203040" progId="Equation.DSMT4">
                  <p:embed/>
                  <p:pic>
                    <p:nvPicPr>
                      <p:cNvPr id="13" name="Object 24">
                        <a:extLst>
                          <a:ext uri="{FF2B5EF4-FFF2-40B4-BE49-F238E27FC236}">
                            <a16:creationId xmlns:a16="http://schemas.microsoft.com/office/drawing/2014/main" id="{FF4A67F2-51CB-A9F9-D519-70DA20F246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6496" y="3083747"/>
                        <a:ext cx="1649412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>
            <a:extLst>
              <a:ext uri="{FF2B5EF4-FFF2-40B4-BE49-F238E27FC236}">
                <a16:creationId xmlns:a16="http://schemas.microsoft.com/office/drawing/2014/main" id="{109AED57-DEC8-7013-1F76-BE14E6D99B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282505"/>
              </p:ext>
            </p:extLst>
          </p:nvPr>
        </p:nvGraphicFramePr>
        <p:xfrm>
          <a:off x="3596052" y="3469510"/>
          <a:ext cx="145097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685800" imgH="266400" progId="Equation.DSMT4">
                  <p:embed/>
                </p:oleObj>
              </mc:Choice>
              <mc:Fallback>
                <p:oleObj name="Equation" r:id="rId26" imgW="685800" imgH="266400" progId="Equation.DSMT4">
                  <p:embed/>
                  <p:pic>
                    <p:nvPicPr>
                      <p:cNvPr id="14" name="Object 10">
                        <a:extLst>
                          <a:ext uri="{FF2B5EF4-FFF2-40B4-BE49-F238E27FC236}">
                            <a16:creationId xmlns:a16="http://schemas.microsoft.com/office/drawing/2014/main" id="{F9629F18-B306-DDEE-331F-A78026D4FA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6052" y="3469510"/>
                        <a:ext cx="1450975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>
            <a:extLst>
              <a:ext uri="{FF2B5EF4-FFF2-40B4-BE49-F238E27FC236}">
                <a16:creationId xmlns:a16="http://schemas.microsoft.com/office/drawing/2014/main" id="{E5EFB899-30FB-B801-3B09-D5A4F82B18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334574"/>
              </p:ext>
            </p:extLst>
          </p:nvPr>
        </p:nvGraphicFramePr>
        <p:xfrm>
          <a:off x="4981922" y="3537017"/>
          <a:ext cx="50800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41200" imgH="164880" progId="Equation.DSMT4">
                  <p:embed/>
                </p:oleObj>
              </mc:Choice>
              <mc:Fallback>
                <p:oleObj name="Equation" r:id="rId28" imgW="241200" imgH="164880" progId="Equation.DSMT4">
                  <p:embed/>
                  <p:pic>
                    <p:nvPicPr>
                      <p:cNvPr id="15" name="Object 10">
                        <a:extLst>
                          <a:ext uri="{FF2B5EF4-FFF2-40B4-BE49-F238E27FC236}">
                            <a16:creationId xmlns:a16="http://schemas.microsoft.com/office/drawing/2014/main" id="{3628173A-5C01-7CEA-2430-1A9FE1BEFF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1922" y="3537017"/>
                        <a:ext cx="508000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3AFF207-BFD8-6569-963A-92E10848D63D}"/>
              </a:ext>
            </a:extLst>
          </p:cNvPr>
          <p:cNvCxnSpPr>
            <a:cxnSpLocks/>
          </p:cNvCxnSpPr>
          <p:nvPr/>
        </p:nvCxnSpPr>
        <p:spPr>
          <a:xfrm>
            <a:off x="3158074" y="322449"/>
            <a:ext cx="0" cy="63085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0">
            <a:extLst>
              <a:ext uri="{FF2B5EF4-FFF2-40B4-BE49-F238E27FC236}">
                <a16:creationId xmlns:a16="http://schemas.microsoft.com/office/drawing/2014/main" id="{95A3BECA-D757-4938-6568-C27F03CB9D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76570"/>
              </p:ext>
            </p:extLst>
          </p:nvPr>
        </p:nvGraphicFramePr>
        <p:xfrm>
          <a:off x="5052540" y="684153"/>
          <a:ext cx="91440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431640" imgH="228600" progId="Equation.DSMT4">
                  <p:embed/>
                </p:oleObj>
              </mc:Choice>
              <mc:Fallback>
                <p:oleObj name="Equation" r:id="rId30" imgW="431640" imgH="228600" progId="Equation.DSMT4">
                  <p:embed/>
                  <p:pic>
                    <p:nvPicPr>
                      <p:cNvPr id="7" name="Object 10">
                        <a:extLst>
                          <a:ext uri="{FF2B5EF4-FFF2-40B4-BE49-F238E27FC236}">
                            <a16:creationId xmlns:a16="http://schemas.microsoft.com/office/drawing/2014/main" id="{097B1121-E986-E623-BEFA-1BF9807363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2540" y="684153"/>
                        <a:ext cx="914400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6">
            <a:extLst>
              <a:ext uri="{FF2B5EF4-FFF2-40B4-BE49-F238E27FC236}">
                <a16:creationId xmlns:a16="http://schemas.microsoft.com/office/drawing/2014/main" id="{8EA957C0-A2BF-6DE6-09F3-3CF2DFF78D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400293"/>
              </p:ext>
            </p:extLst>
          </p:nvPr>
        </p:nvGraphicFramePr>
        <p:xfrm>
          <a:off x="229887" y="4218949"/>
          <a:ext cx="2803526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346040" imgH="469800" progId="Equation.DSMT4">
                  <p:embed/>
                </p:oleObj>
              </mc:Choice>
              <mc:Fallback>
                <p:oleObj name="Equation" r:id="rId32" imgW="1346040" imgH="469800" progId="Equation.DSMT4">
                  <p:embed/>
                  <p:pic>
                    <p:nvPicPr>
                      <p:cNvPr id="6" name="Object 16">
                        <a:extLst>
                          <a:ext uri="{FF2B5EF4-FFF2-40B4-BE49-F238E27FC236}">
                            <a16:creationId xmlns:a16="http://schemas.microsoft.com/office/drawing/2014/main" id="{A6680047-81BF-58BD-C97F-82373D1446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87" y="4218949"/>
                        <a:ext cx="2803526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6">
            <a:extLst>
              <a:ext uri="{FF2B5EF4-FFF2-40B4-BE49-F238E27FC236}">
                <a16:creationId xmlns:a16="http://schemas.microsoft.com/office/drawing/2014/main" id="{F380446B-CB8D-8FF3-C1A8-AA9C4BF354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682555"/>
              </p:ext>
            </p:extLst>
          </p:nvPr>
        </p:nvGraphicFramePr>
        <p:xfrm>
          <a:off x="181970" y="5203199"/>
          <a:ext cx="25654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231560" imgH="330120" progId="Equation.DSMT4">
                  <p:embed/>
                </p:oleObj>
              </mc:Choice>
              <mc:Fallback>
                <p:oleObj name="Equation" r:id="rId34" imgW="1231560" imgH="330120" progId="Equation.DSMT4">
                  <p:embed/>
                  <p:pic>
                    <p:nvPicPr>
                      <p:cNvPr id="20" name="Object 16">
                        <a:extLst>
                          <a:ext uri="{FF2B5EF4-FFF2-40B4-BE49-F238E27FC236}">
                            <a16:creationId xmlns:a16="http://schemas.microsoft.com/office/drawing/2014/main" id="{8EA957C0-A2BF-6DE6-09F3-3CF2DFF78D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5203199"/>
                        <a:ext cx="25654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FEB6087C-734D-5A0A-B4E2-AC83D3536942}"/>
              </a:ext>
            </a:extLst>
          </p:cNvPr>
          <p:cNvSpPr txBox="1"/>
          <p:nvPr/>
        </p:nvSpPr>
        <p:spPr>
          <a:xfrm>
            <a:off x="144631" y="5889323"/>
            <a:ext cx="14889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what?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249B68-BE96-60AD-BCD0-F4C9EFCBE65F}"/>
              </a:ext>
            </a:extLst>
          </p:cNvPr>
          <p:cNvSpPr txBox="1"/>
          <p:nvPr/>
        </p:nvSpPr>
        <p:spPr>
          <a:xfrm>
            <a:off x="138976" y="6281037"/>
            <a:ext cx="13676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 1B!!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75C8DAC-24B0-E642-6588-AF3B3B206CD9}"/>
              </a:ext>
            </a:extLst>
          </p:cNvPr>
          <p:cNvCxnSpPr>
            <a:cxnSpLocks/>
          </p:cNvCxnSpPr>
          <p:nvPr/>
        </p:nvCxnSpPr>
        <p:spPr>
          <a:xfrm flipH="1">
            <a:off x="3303429" y="4033073"/>
            <a:ext cx="254969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">
            <a:extLst>
              <a:ext uri="{FF2B5EF4-FFF2-40B4-BE49-F238E27FC236}">
                <a16:creationId xmlns:a16="http://schemas.microsoft.com/office/drawing/2014/main" id="{6E2E595F-2337-AA15-D518-BA87B26EF1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926131"/>
              </p:ext>
            </p:extLst>
          </p:nvPr>
        </p:nvGraphicFramePr>
        <p:xfrm>
          <a:off x="3203575" y="4502150"/>
          <a:ext cx="1849438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977760" imgH="393480" progId="Equation.DSMT4">
                  <p:embed/>
                </p:oleObj>
              </mc:Choice>
              <mc:Fallback>
                <p:oleObj name="Equation" r:id="rId36" imgW="977760" imgH="393480" progId="Equation.DSMT4">
                  <p:embed/>
                  <p:pic>
                    <p:nvPicPr>
                      <p:cNvPr id="10" name="Object 2">
                        <a:extLst>
                          <a:ext uri="{FF2B5EF4-FFF2-40B4-BE49-F238E27FC236}">
                            <a16:creationId xmlns:a16="http://schemas.microsoft.com/office/drawing/2014/main" id="{D8DF3DE2-15D0-E563-138A-36D82E1849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4502150"/>
                        <a:ext cx="1849438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">
            <a:extLst>
              <a:ext uri="{FF2B5EF4-FFF2-40B4-BE49-F238E27FC236}">
                <a16:creationId xmlns:a16="http://schemas.microsoft.com/office/drawing/2014/main" id="{3CC9EC84-5C50-A509-EA58-36D8130D9C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993209"/>
              </p:ext>
            </p:extLst>
          </p:nvPr>
        </p:nvGraphicFramePr>
        <p:xfrm>
          <a:off x="3213100" y="5283200"/>
          <a:ext cx="252095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333440" imgH="393480" progId="Equation.DSMT4">
                  <p:embed/>
                </p:oleObj>
              </mc:Choice>
              <mc:Fallback>
                <p:oleObj name="Equation" r:id="rId38" imgW="1333440" imgH="393480" progId="Equation.DSMT4">
                  <p:embed/>
                  <p:pic>
                    <p:nvPicPr>
                      <p:cNvPr id="11" name="Object 2">
                        <a:extLst>
                          <a:ext uri="{FF2B5EF4-FFF2-40B4-BE49-F238E27FC236}">
                            <a16:creationId xmlns:a16="http://schemas.microsoft.com/office/drawing/2014/main" id="{47905FC2-E857-9F95-D529-C5199E40CE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5283200"/>
                        <a:ext cx="2520950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">
            <a:extLst>
              <a:ext uri="{FF2B5EF4-FFF2-40B4-BE49-F238E27FC236}">
                <a16:creationId xmlns:a16="http://schemas.microsoft.com/office/drawing/2014/main" id="{B1FDE8DB-8908-B9CD-B1D5-6F5D9711BB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621204"/>
              </p:ext>
            </p:extLst>
          </p:nvPr>
        </p:nvGraphicFramePr>
        <p:xfrm>
          <a:off x="6265863" y="287338"/>
          <a:ext cx="46815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2476440" imgH="241200" progId="Equation.DSMT4">
                  <p:embed/>
                </p:oleObj>
              </mc:Choice>
              <mc:Fallback>
                <p:oleObj name="Equation" r:id="rId40" imgW="2476440" imgH="241200" progId="Equation.DSMT4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243B3F24-843E-45F2-8C73-0F3163A679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5863" y="287338"/>
                        <a:ext cx="46815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">
            <a:extLst>
              <a:ext uri="{FF2B5EF4-FFF2-40B4-BE49-F238E27FC236}">
                <a16:creationId xmlns:a16="http://schemas.microsoft.com/office/drawing/2014/main" id="{5B9C46C5-C44F-9736-7D2A-9955F95580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523716"/>
              </p:ext>
            </p:extLst>
          </p:nvPr>
        </p:nvGraphicFramePr>
        <p:xfrm>
          <a:off x="9373241" y="745068"/>
          <a:ext cx="17049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901440" imgH="241200" progId="Equation.DSMT4">
                  <p:embed/>
                </p:oleObj>
              </mc:Choice>
              <mc:Fallback>
                <p:oleObj name="Equation" r:id="rId42" imgW="901440" imgH="241200" progId="Equation.DSMT4">
                  <p:embed/>
                  <p:pic>
                    <p:nvPicPr>
                      <p:cNvPr id="13" name="Object 2">
                        <a:extLst>
                          <a:ext uri="{FF2B5EF4-FFF2-40B4-BE49-F238E27FC236}">
                            <a16:creationId xmlns:a16="http://schemas.microsoft.com/office/drawing/2014/main" id="{AC36E5C9-E734-9BC0-163B-4CE9BCF875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3241" y="745068"/>
                        <a:ext cx="17049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">
            <a:extLst>
              <a:ext uri="{FF2B5EF4-FFF2-40B4-BE49-F238E27FC236}">
                <a16:creationId xmlns:a16="http://schemas.microsoft.com/office/drawing/2014/main" id="{76CF108E-007F-80EC-B218-7F2A1B0909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394483"/>
              </p:ext>
            </p:extLst>
          </p:nvPr>
        </p:nvGraphicFramePr>
        <p:xfrm>
          <a:off x="9412941" y="1300693"/>
          <a:ext cx="127317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672840" imgH="241200" progId="Equation.DSMT4">
                  <p:embed/>
                </p:oleObj>
              </mc:Choice>
              <mc:Fallback>
                <p:oleObj name="Equation" r:id="rId44" imgW="672840" imgH="241200" progId="Equation.DSMT4">
                  <p:embed/>
                  <p:pic>
                    <p:nvPicPr>
                      <p:cNvPr id="14" name="Object 2">
                        <a:extLst>
                          <a:ext uri="{FF2B5EF4-FFF2-40B4-BE49-F238E27FC236}">
                            <a16:creationId xmlns:a16="http://schemas.microsoft.com/office/drawing/2014/main" id="{95FCF579-3288-CB24-B125-8D40590E8E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2941" y="1300693"/>
                        <a:ext cx="1273175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4">
            <a:extLst>
              <a:ext uri="{FF2B5EF4-FFF2-40B4-BE49-F238E27FC236}">
                <a16:creationId xmlns:a16="http://schemas.microsoft.com/office/drawing/2014/main" id="{C98ED4C4-A812-AEAB-53B0-E7A539BAAF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838337"/>
              </p:ext>
            </p:extLst>
          </p:nvPr>
        </p:nvGraphicFramePr>
        <p:xfrm>
          <a:off x="3622709" y="4120309"/>
          <a:ext cx="22479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1193760" imgH="203040" progId="Equation.DSMT4">
                  <p:embed/>
                </p:oleObj>
              </mc:Choice>
              <mc:Fallback>
                <p:oleObj name="Equation" r:id="rId46" imgW="1193760" imgH="203040" progId="Equation.DSMT4">
                  <p:embed/>
                  <p:pic>
                    <p:nvPicPr>
                      <p:cNvPr id="15" name="Object 24">
                        <a:extLst>
                          <a:ext uri="{FF2B5EF4-FFF2-40B4-BE49-F238E27FC236}">
                            <a16:creationId xmlns:a16="http://schemas.microsoft.com/office/drawing/2014/main" id="{1586FCFB-85EE-447C-65FC-775E91C182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2709" y="4120309"/>
                        <a:ext cx="22479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622DB2D-4B34-F7BF-D794-8400DE7EFA03}"/>
              </a:ext>
            </a:extLst>
          </p:cNvPr>
          <p:cNvCxnSpPr>
            <a:cxnSpLocks/>
          </p:cNvCxnSpPr>
          <p:nvPr/>
        </p:nvCxnSpPr>
        <p:spPr>
          <a:xfrm>
            <a:off x="6096000" y="315212"/>
            <a:ext cx="0" cy="63085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16">
            <a:extLst>
              <a:ext uri="{FF2B5EF4-FFF2-40B4-BE49-F238E27FC236}">
                <a16:creationId xmlns:a16="http://schemas.microsoft.com/office/drawing/2014/main" id="{FD6DCC11-6100-1B16-CAC4-10301E79D4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992702"/>
              </p:ext>
            </p:extLst>
          </p:nvPr>
        </p:nvGraphicFramePr>
        <p:xfrm>
          <a:off x="6308725" y="1884363"/>
          <a:ext cx="3732213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1790640" imgH="304560" progId="Equation.DSMT4">
                  <p:embed/>
                </p:oleObj>
              </mc:Choice>
              <mc:Fallback>
                <p:oleObj name="Equation" r:id="rId48" imgW="1790640" imgH="304560" progId="Equation.DSMT4">
                  <p:embed/>
                  <p:pic>
                    <p:nvPicPr>
                      <p:cNvPr id="21" name="Object 16">
                        <a:extLst>
                          <a:ext uri="{FF2B5EF4-FFF2-40B4-BE49-F238E27FC236}">
                            <a16:creationId xmlns:a16="http://schemas.microsoft.com/office/drawing/2014/main" id="{F380446B-CB8D-8FF3-C1A8-AA9C4BF354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8725" y="1884363"/>
                        <a:ext cx="3732213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6">
            <a:extLst>
              <a:ext uri="{FF2B5EF4-FFF2-40B4-BE49-F238E27FC236}">
                <a16:creationId xmlns:a16="http://schemas.microsoft.com/office/drawing/2014/main" id="{765ADCA8-5000-4B40-3D0B-66A785A1FE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093429"/>
              </p:ext>
            </p:extLst>
          </p:nvPr>
        </p:nvGraphicFramePr>
        <p:xfrm>
          <a:off x="6305550" y="2617788"/>
          <a:ext cx="336073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1612800" imgH="279360" progId="Equation.DSMT4">
                  <p:embed/>
                </p:oleObj>
              </mc:Choice>
              <mc:Fallback>
                <p:oleObj name="Equation" r:id="rId50" imgW="1612800" imgH="279360" progId="Equation.DSMT4">
                  <p:embed/>
                  <p:pic>
                    <p:nvPicPr>
                      <p:cNvPr id="43" name="Object 16">
                        <a:extLst>
                          <a:ext uri="{FF2B5EF4-FFF2-40B4-BE49-F238E27FC236}">
                            <a16:creationId xmlns:a16="http://schemas.microsoft.com/office/drawing/2014/main" id="{FD6DCC11-6100-1B16-CAC4-10301E79D4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5550" y="2617788"/>
                        <a:ext cx="3360738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6">
            <a:extLst>
              <a:ext uri="{FF2B5EF4-FFF2-40B4-BE49-F238E27FC236}">
                <a16:creationId xmlns:a16="http://schemas.microsoft.com/office/drawing/2014/main" id="{CC699CA1-4A22-0505-870D-551C07F87C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386778"/>
              </p:ext>
            </p:extLst>
          </p:nvPr>
        </p:nvGraphicFramePr>
        <p:xfrm>
          <a:off x="6348413" y="3270250"/>
          <a:ext cx="2249487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1079280" imgH="393480" progId="Equation.DSMT4">
                  <p:embed/>
                </p:oleObj>
              </mc:Choice>
              <mc:Fallback>
                <p:oleObj name="Equation" r:id="rId52" imgW="1079280" imgH="393480" progId="Equation.DSMT4">
                  <p:embed/>
                  <p:pic>
                    <p:nvPicPr>
                      <p:cNvPr id="44" name="Object 16">
                        <a:extLst>
                          <a:ext uri="{FF2B5EF4-FFF2-40B4-BE49-F238E27FC236}">
                            <a16:creationId xmlns:a16="http://schemas.microsoft.com/office/drawing/2014/main" id="{765ADCA8-5000-4B40-3D0B-66A785A1FE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8413" y="3270250"/>
                        <a:ext cx="2249487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Picture 48">
            <a:extLst>
              <a:ext uri="{FF2B5EF4-FFF2-40B4-BE49-F238E27FC236}">
                <a16:creationId xmlns:a16="http://schemas.microsoft.com/office/drawing/2014/main" id="{7F014951-F84C-3CB9-A186-696911FCEA3D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6206967" y="4219763"/>
            <a:ext cx="5724634" cy="662574"/>
          </a:xfrm>
          <a:prstGeom prst="rect">
            <a:avLst/>
          </a:prstGeom>
        </p:spPr>
      </p:pic>
      <p:graphicFrame>
        <p:nvGraphicFramePr>
          <p:cNvPr id="50" name="Object 16">
            <a:extLst>
              <a:ext uri="{FF2B5EF4-FFF2-40B4-BE49-F238E27FC236}">
                <a16:creationId xmlns:a16="http://schemas.microsoft.com/office/drawing/2014/main" id="{88957A7E-2D5A-5F03-83CB-89A4D4C568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790858"/>
              </p:ext>
            </p:extLst>
          </p:nvPr>
        </p:nvGraphicFramePr>
        <p:xfrm>
          <a:off x="6206967" y="4946623"/>
          <a:ext cx="47910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2298600" imgH="393480" progId="Equation.DSMT4">
                  <p:embed/>
                </p:oleObj>
              </mc:Choice>
              <mc:Fallback>
                <p:oleObj name="Equation" r:id="rId55" imgW="2298600" imgH="393480" progId="Equation.DSMT4">
                  <p:embed/>
                  <p:pic>
                    <p:nvPicPr>
                      <p:cNvPr id="45" name="Object 16">
                        <a:extLst>
                          <a:ext uri="{FF2B5EF4-FFF2-40B4-BE49-F238E27FC236}">
                            <a16:creationId xmlns:a16="http://schemas.microsoft.com/office/drawing/2014/main" id="{CC699CA1-4A22-0505-870D-551C07F87C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6967" y="4946623"/>
                        <a:ext cx="4791075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1349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6">
            <a:extLst>
              <a:ext uri="{FF2B5EF4-FFF2-40B4-BE49-F238E27FC236}">
                <a16:creationId xmlns:a16="http://schemas.microsoft.com/office/drawing/2014/main" id="{5C81C958-97CE-3963-A000-4EEC645CE8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393323"/>
              </p:ext>
            </p:extLst>
          </p:nvPr>
        </p:nvGraphicFramePr>
        <p:xfrm>
          <a:off x="181970" y="144381"/>
          <a:ext cx="47910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98600" imgH="393480" progId="Equation.DSMT4">
                  <p:embed/>
                </p:oleObj>
              </mc:Choice>
              <mc:Fallback>
                <p:oleObj name="Equation" r:id="rId2" imgW="2298600" imgH="393480" progId="Equation.DSMT4">
                  <p:embed/>
                  <p:pic>
                    <p:nvPicPr>
                      <p:cNvPr id="50" name="Object 16">
                        <a:extLst>
                          <a:ext uri="{FF2B5EF4-FFF2-40B4-BE49-F238E27FC236}">
                            <a16:creationId xmlns:a16="http://schemas.microsoft.com/office/drawing/2014/main" id="{88957A7E-2D5A-5F03-83CB-89A4D4C568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144381"/>
                        <a:ext cx="4791075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ight Triangle 2">
            <a:extLst>
              <a:ext uri="{FF2B5EF4-FFF2-40B4-BE49-F238E27FC236}">
                <a16:creationId xmlns:a16="http://schemas.microsoft.com/office/drawing/2014/main" id="{3225F37F-D711-E31E-1B3C-D3A6A4EC6093}"/>
              </a:ext>
            </a:extLst>
          </p:cNvPr>
          <p:cNvSpPr/>
          <p:nvPr/>
        </p:nvSpPr>
        <p:spPr>
          <a:xfrm>
            <a:off x="1739559" y="1787413"/>
            <a:ext cx="2362200" cy="1143000"/>
          </a:xfrm>
          <a:prstGeom prst="rt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E2E8E51D-B977-B995-885D-CB7F7F386A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653718"/>
              </p:ext>
            </p:extLst>
          </p:nvPr>
        </p:nvGraphicFramePr>
        <p:xfrm>
          <a:off x="427038" y="938389"/>
          <a:ext cx="22098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68200" imgH="393480" progId="Equation.DSMT4">
                  <p:embed/>
                </p:oleObj>
              </mc:Choice>
              <mc:Fallback>
                <p:oleObj name="Equation" r:id="rId4" imgW="1168200" imgH="393480" progId="Equation.DSMT4">
                  <p:embed/>
                  <p:pic>
                    <p:nvPicPr>
                      <p:cNvPr id="9" name="Object 2">
                        <a:extLst>
                          <a:ext uri="{FF2B5EF4-FFF2-40B4-BE49-F238E27FC236}">
                            <a16:creationId xmlns:a16="http://schemas.microsoft.com/office/drawing/2014/main" id="{BA4B1153-ED9C-E48C-E5CB-C6E8E1DCB2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938389"/>
                        <a:ext cx="2209800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861F86ED-74D6-B344-6221-67BF8D9173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893976"/>
              </p:ext>
            </p:extLst>
          </p:nvPr>
        </p:nvGraphicFramePr>
        <p:xfrm>
          <a:off x="2771171" y="1135655"/>
          <a:ext cx="165893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76240" imgH="177480" progId="Equation.DSMT4">
                  <p:embed/>
                </p:oleObj>
              </mc:Choice>
              <mc:Fallback>
                <p:oleObj name="Equation" r:id="rId6" imgW="876240" imgH="177480" progId="Equation.DSMT4">
                  <p:embed/>
                  <p:pic>
                    <p:nvPicPr>
                      <p:cNvPr id="10" name="Object 2">
                        <a:extLst>
                          <a:ext uri="{FF2B5EF4-FFF2-40B4-BE49-F238E27FC236}">
                            <a16:creationId xmlns:a16="http://schemas.microsoft.com/office/drawing/2014/main" id="{EEE0B62D-3115-CD83-0B98-A0A7968FB9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171" y="1135655"/>
                        <a:ext cx="1658937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830BABF4-A35A-026B-8ED0-0964331BBB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935188"/>
              </p:ext>
            </p:extLst>
          </p:nvPr>
        </p:nvGraphicFramePr>
        <p:xfrm>
          <a:off x="1334630" y="2208100"/>
          <a:ext cx="38735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040" imgH="177480" progId="Equation.DSMT4">
                  <p:embed/>
                </p:oleObj>
              </mc:Choice>
              <mc:Fallback>
                <p:oleObj name="Equation" r:id="rId8" imgW="203040" imgH="177480" progId="Equation.DSMT4">
                  <p:embed/>
                  <p:pic>
                    <p:nvPicPr>
                      <p:cNvPr id="11" name="Object 2">
                        <a:extLst>
                          <a:ext uri="{FF2B5EF4-FFF2-40B4-BE49-F238E27FC236}">
                            <a16:creationId xmlns:a16="http://schemas.microsoft.com/office/drawing/2014/main" id="{C2CA3220-AB90-993F-E2DD-ABA920AA6A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4630" y="2208100"/>
                        <a:ext cx="387350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1EE6CDDC-2916-37D9-4819-4BB36E35E3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54030"/>
              </p:ext>
            </p:extLst>
          </p:nvPr>
        </p:nvGraphicFramePr>
        <p:xfrm>
          <a:off x="2635513" y="1811225"/>
          <a:ext cx="1081087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71320" imgH="253800" progId="Equation.DSMT4">
                  <p:embed/>
                </p:oleObj>
              </mc:Choice>
              <mc:Fallback>
                <p:oleObj name="Equation" r:id="rId10" imgW="571320" imgH="253800" progId="Equation.DSMT4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14D10A61-208F-A06B-AEA0-3D3539A2A0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513" y="1811225"/>
                        <a:ext cx="1081087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D2A975BF-9A7A-B20B-B064-1775B67E89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237239"/>
              </p:ext>
            </p:extLst>
          </p:nvPr>
        </p:nvGraphicFramePr>
        <p:xfrm>
          <a:off x="2665675" y="3020323"/>
          <a:ext cx="1682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8560" imgH="164880" progId="Equation.DSMT4">
                  <p:embed/>
                </p:oleObj>
              </mc:Choice>
              <mc:Fallback>
                <p:oleObj name="Equation" r:id="rId12" imgW="88560" imgH="164880" progId="Equation.DSMT4">
                  <p:embed/>
                  <p:pic>
                    <p:nvPicPr>
                      <p:cNvPr id="13" name="Object 2">
                        <a:extLst>
                          <a:ext uri="{FF2B5EF4-FFF2-40B4-BE49-F238E27FC236}">
                            <a16:creationId xmlns:a16="http://schemas.microsoft.com/office/drawing/2014/main" id="{17651905-E2E2-FC3B-11DD-201D3F35E4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675" y="3020323"/>
                        <a:ext cx="1682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74F7ED6C-B99C-09D5-0BAC-A8F417C929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947888"/>
              </p:ext>
            </p:extLst>
          </p:nvPr>
        </p:nvGraphicFramePr>
        <p:xfrm>
          <a:off x="3117749" y="2569186"/>
          <a:ext cx="2413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725" imgH="177415" progId="Equation.DSMT4">
                  <p:embed/>
                </p:oleObj>
              </mc:Choice>
              <mc:Fallback>
                <p:oleObj name="Equation" r:id="rId14" imgW="126725" imgH="177415" progId="Equation.DSMT4">
                  <p:embed/>
                  <p:pic>
                    <p:nvPicPr>
                      <p:cNvPr id="14" name="Object 2">
                        <a:extLst>
                          <a:ext uri="{FF2B5EF4-FFF2-40B4-BE49-F238E27FC236}">
                            <a16:creationId xmlns:a16="http://schemas.microsoft.com/office/drawing/2014/main" id="{ECB592B9-8C46-36E5-3C1B-111D55143F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7749" y="2569186"/>
                        <a:ext cx="2413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6">
            <a:extLst>
              <a:ext uri="{FF2B5EF4-FFF2-40B4-BE49-F238E27FC236}">
                <a16:creationId xmlns:a16="http://schemas.microsoft.com/office/drawing/2014/main" id="{5B278D3D-5250-8517-D995-F2308A30B2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427916"/>
              </p:ext>
            </p:extLst>
          </p:nvPr>
        </p:nvGraphicFramePr>
        <p:xfrm>
          <a:off x="238406" y="3286362"/>
          <a:ext cx="5268912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527200" imgH="406080" progId="Equation.DSMT4">
                  <p:embed/>
                </p:oleObj>
              </mc:Choice>
              <mc:Fallback>
                <p:oleObj name="Equation" r:id="rId16" imgW="2527200" imgH="406080" progId="Equation.DSMT4">
                  <p:embed/>
                  <p:pic>
                    <p:nvPicPr>
                      <p:cNvPr id="2" name="Object 16">
                        <a:extLst>
                          <a:ext uri="{FF2B5EF4-FFF2-40B4-BE49-F238E27FC236}">
                            <a16:creationId xmlns:a16="http://schemas.microsoft.com/office/drawing/2014/main" id="{5C81C958-97CE-3963-A000-4EEC645CE8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06" y="3286362"/>
                        <a:ext cx="5268912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6">
            <a:extLst>
              <a:ext uri="{FF2B5EF4-FFF2-40B4-BE49-F238E27FC236}">
                <a16:creationId xmlns:a16="http://schemas.microsoft.com/office/drawing/2014/main" id="{E0A437B6-BF5D-7A6F-FFED-9A612B2AB8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032194"/>
              </p:ext>
            </p:extLst>
          </p:nvPr>
        </p:nvGraphicFramePr>
        <p:xfrm>
          <a:off x="242283" y="4302945"/>
          <a:ext cx="50577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425680" imgH="393480" progId="Equation.DSMT4">
                  <p:embed/>
                </p:oleObj>
              </mc:Choice>
              <mc:Fallback>
                <p:oleObj name="Equation" r:id="rId18" imgW="2425680" imgH="393480" progId="Equation.DSMT4">
                  <p:embed/>
                  <p:pic>
                    <p:nvPicPr>
                      <p:cNvPr id="11" name="Object 16">
                        <a:extLst>
                          <a:ext uri="{FF2B5EF4-FFF2-40B4-BE49-F238E27FC236}">
                            <a16:creationId xmlns:a16="http://schemas.microsoft.com/office/drawing/2014/main" id="{5B278D3D-5250-8517-D995-F2308A30B2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83" y="4302945"/>
                        <a:ext cx="5057775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6">
            <a:extLst>
              <a:ext uri="{FF2B5EF4-FFF2-40B4-BE49-F238E27FC236}">
                <a16:creationId xmlns:a16="http://schemas.microsoft.com/office/drawing/2014/main" id="{535A1EB6-D10C-E4B9-6B8C-C9C1BB5C03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878085"/>
              </p:ext>
            </p:extLst>
          </p:nvPr>
        </p:nvGraphicFramePr>
        <p:xfrm>
          <a:off x="227038" y="5298445"/>
          <a:ext cx="3919537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879560" imgH="304560" progId="Equation.DSMT4">
                  <p:embed/>
                </p:oleObj>
              </mc:Choice>
              <mc:Fallback>
                <p:oleObj name="Equation" r:id="rId20" imgW="1879560" imgH="304560" progId="Equation.DSMT4">
                  <p:embed/>
                  <p:pic>
                    <p:nvPicPr>
                      <p:cNvPr id="12" name="Object 16">
                        <a:extLst>
                          <a:ext uri="{FF2B5EF4-FFF2-40B4-BE49-F238E27FC236}">
                            <a16:creationId xmlns:a16="http://schemas.microsoft.com/office/drawing/2014/main" id="{E0A437B6-BF5D-7A6F-FFED-9A612B2AB8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38" y="5298445"/>
                        <a:ext cx="3919537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11DC616D-52CE-49C9-23A9-1C26F3976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137" y="558949"/>
            <a:ext cx="3466578" cy="346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FD7786EC-1107-10AA-7354-2958B3275C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115320"/>
              </p:ext>
            </p:extLst>
          </p:nvPr>
        </p:nvGraphicFramePr>
        <p:xfrm>
          <a:off x="9856093" y="1043066"/>
          <a:ext cx="610078" cy="350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55320" imgH="203040" progId="Equation.DSMT4">
                  <p:embed/>
                </p:oleObj>
              </mc:Choice>
              <mc:Fallback>
                <p:oleObj name="Equation" r:id="rId23" imgW="35532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93A72F4-C17C-A607-21A2-BD37420345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6093" y="1043066"/>
                        <a:ext cx="610078" cy="350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E68C7D4-A6E9-CDDD-34EC-5541651FAD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063205"/>
              </p:ext>
            </p:extLst>
          </p:nvPr>
        </p:nvGraphicFramePr>
        <p:xfrm>
          <a:off x="9299743" y="2118406"/>
          <a:ext cx="284162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14120" imgH="139680" progId="Equation.DSMT4">
                  <p:embed/>
                </p:oleObj>
              </mc:Choice>
              <mc:Fallback>
                <p:oleObj name="Equation" r:id="rId25" imgW="114120" imgH="1396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55CB9DE-3F7E-96DF-225D-7C0228F2A0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9743" y="2118406"/>
                        <a:ext cx="284162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320FFDF-5CBF-9711-3575-A0BFD593D92F}"/>
              </a:ext>
            </a:extLst>
          </p:cNvPr>
          <p:cNvSpPr txBox="1"/>
          <p:nvPr/>
        </p:nvSpPr>
        <p:spPr>
          <a:xfrm>
            <a:off x="227038" y="5954594"/>
            <a:ext cx="110055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Wow!!</a:t>
            </a:r>
          </a:p>
        </p:txBody>
      </p:sp>
      <p:graphicFrame>
        <p:nvGraphicFramePr>
          <p:cNvPr id="18" name="Object 3">
            <a:extLst>
              <a:ext uri="{FF2B5EF4-FFF2-40B4-BE49-F238E27FC236}">
                <a16:creationId xmlns:a16="http://schemas.microsoft.com/office/drawing/2014/main" id="{91F1E967-8EEF-94CD-1BE0-84AFCCDB01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511776"/>
              </p:ext>
            </p:extLst>
          </p:nvPr>
        </p:nvGraphicFramePr>
        <p:xfrm>
          <a:off x="8198947" y="1393926"/>
          <a:ext cx="965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482400" imgH="253800" progId="Equation.DSMT4">
                  <p:embed/>
                </p:oleObj>
              </mc:Choice>
              <mc:Fallback>
                <p:oleObj name="Equation" r:id="rId27" imgW="482400" imgH="253800" progId="Equation.DSMT4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CD8BE88C-C094-F705-0B7A-16F29ACE4B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8947" y="1393926"/>
                        <a:ext cx="9652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C38A5396-CE0D-808F-8F3A-23260F527F91}"/>
              </a:ext>
            </a:extLst>
          </p:cNvPr>
          <p:cNvSpPr txBox="1"/>
          <p:nvPr/>
        </p:nvSpPr>
        <p:spPr>
          <a:xfrm>
            <a:off x="1403140" y="5963987"/>
            <a:ext cx="58719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called Trigonometric Substitution!!</a:t>
            </a:r>
          </a:p>
        </p:txBody>
      </p:sp>
    </p:spTree>
    <p:extLst>
      <p:ext uri="{BB962C8B-B14F-4D97-AF65-F5344CB8AC3E}">
        <p14:creationId xmlns:p14="http://schemas.microsoft.com/office/powerpoint/2010/main" val="3537460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F4031D-2950-223C-BD57-5E4F6CB13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02" y="691984"/>
            <a:ext cx="2702830" cy="58732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9832C1-E429-A263-583B-72FF88CE9BFF}"/>
              </a:ext>
            </a:extLst>
          </p:cNvPr>
          <p:cNvSpPr txBox="1"/>
          <p:nvPr/>
        </p:nvSpPr>
        <p:spPr>
          <a:xfrm>
            <a:off x="194297" y="199421"/>
            <a:ext cx="34870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 Algebra Systems</a:t>
            </a:r>
          </a:p>
        </p:txBody>
      </p:sp>
      <p:graphicFrame>
        <p:nvGraphicFramePr>
          <p:cNvPr id="6" name="Object 16">
            <a:extLst>
              <a:ext uri="{FF2B5EF4-FFF2-40B4-BE49-F238E27FC236}">
                <a16:creationId xmlns:a16="http://schemas.microsoft.com/office/drawing/2014/main" id="{231F2922-7F24-BC00-9399-2040870A28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536123"/>
              </p:ext>
            </p:extLst>
          </p:nvPr>
        </p:nvGraphicFramePr>
        <p:xfrm>
          <a:off x="3146252" y="630308"/>
          <a:ext cx="31750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3880" imgH="507960" progId="Equation.DSMT4">
                  <p:embed/>
                </p:oleObj>
              </mc:Choice>
              <mc:Fallback>
                <p:oleObj name="Equation" r:id="rId3" imgW="1523880" imgH="507960" progId="Equation.DSMT4">
                  <p:embed/>
                  <p:pic>
                    <p:nvPicPr>
                      <p:cNvPr id="14" name="Object 16">
                        <a:extLst>
                          <a:ext uri="{FF2B5EF4-FFF2-40B4-BE49-F238E27FC236}">
                            <a16:creationId xmlns:a16="http://schemas.microsoft.com/office/drawing/2014/main" id="{A9D4B631-E9A2-1625-26C9-1CCAC833EB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252" y="630308"/>
                        <a:ext cx="317500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6">
            <a:extLst>
              <a:ext uri="{FF2B5EF4-FFF2-40B4-BE49-F238E27FC236}">
                <a16:creationId xmlns:a16="http://schemas.microsoft.com/office/drawing/2014/main" id="{8B77E439-F911-2FA5-73EA-27425D6137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987231"/>
              </p:ext>
            </p:extLst>
          </p:nvPr>
        </p:nvGraphicFramePr>
        <p:xfrm>
          <a:off x="3133096" y="4392019"/>
          <a:ext cx="3458479" cy="564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79560" imgH="304560" progId="Equation.DSMT4">
                  <p:embed/>
                </p:oleObj>
              </mc:Choice>
              <mc:Fallback>
                <p:oleObj name="Equation" r:id="rId5" imgW="1879560" imgH="304560" progId="Equation.DSMT4">
                  <p:embed/>
                  <p:pic>
                    <p:nvPicPr>
                      <p:cNvPr id="13" name="Object 16">
                        <a:extLst>
                          <a:ext uri="{FF2B5EF4-FFF2-40B4-BE49-F238E27FC236}">
                            <a16:creationId xmlns:a16="http://schemas.microsoft.com/office/drawing/2014/main" id="{535A1EB6-D10C-E4B9-6B8C-C9C1BB5C03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3096" y="4392019"/>
                        <a:ext cx="3458479" cy="564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0389245F-80D7-AD00-56EF-180E436E3E50}"/>
              </a:ext>
            </a:extLst>
          </p:cNvPr>
          <p:cNvGrpSpPr/>
          <p:nvPr/>
        </p:nvGrpSpPr>
        <p:grpSpPr>
          <a:xfrm>
            <a:off x="7625033" y="486587"/>
            <a:ext cx="3466578" cy="3466578"/>
            <a:chOff x="7322137" y="558949"/>
            <a:chExt cx="3466578" cy="3466578"/>
          </a:xfrm>
        </p:grpSpPr>
        <p:pic>
          <p:nvPicPr>
            <p:cNvPr id="12" name="Picture 6" descr="Chart, line chart&#10;&#10;Description automatically generated">
              <a:extLst>
                <a:ext uri="{FF2B5EF4-FFF2-40B4-BE49-F238E27FC236}">
                  <a16:creationId xmlns:a16="http://schemas.microsoft.com/office/drawing/2014/main" id="{87544BA2-1D09-3C91-DEBA-EB3CE7FAF6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2137" y="558949"/>
              <a:ext cx="3466578" cy="3466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E58324B7-918D-CB1D-16BB-53D4B3CB235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7436073"/>
                </p:ext>
              </p:extLst>
            </p:nvPr>
          </p:nvGraphicFramePr>
          <p:xfrm>
            <a:off x="9856093" y="1043066"/>
            <a:ext cx="610078" cy="3508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355320" imgH="203040" progId="Equation.DSMT4">
                    <p:embed/>
                  </p:oleObj>
                </mc:Choice>
                <mc:Fallback>
                  <p:oleObj name="Equation" r:id="rId8" imgW="355320" imgH="203040" progId="Equation.DSMT4">
                    <p:embed/>
                    <p:pic>
                      <p:nvPicPr>
                        <p:cNvPr id="15" name="Object 14">
                          <a:extLst>
                            <a:ext uri="{FF2B5EF4-FFF2-40B4-BE49-F238E27FC236}">
                              <a16:creationId xmlns:a16="http://schemas.microsoft.com/office/drawing/2014/main" id="{FD7786EC-1107-10AA-7354-2958B3275C4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56093" y="1043066"/>
                          <a:ext cx="610078" cy="3508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>
              <a:extLst>
                <a:ext uri="{FF2B5EF4-FFF2-40B4-BE49-F238E27FC236}">
                  <a16:creationId xmlns:a16="http://schemas.microsoft.com/office/drawing/2014/main" id="{8747477C-7A2D-735F-46DA-86A66C63870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2841418"/>
                </p:ext>
              </p:extLst>
            </p:nvPr>
          </p:nvGraphicFramePr>
          <p:xfrm>
            <a:off x="9299743" y="2118406"/>
            <a:ext cx="284162" cy="347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14120" imgH="139680" progId="Equation.DSMT4">
                    <p:embed/>
                  </p:oleObj>
                </mc:Choice>
                <mc:Fallback>
                  <p:oleObj name="Equation" r:id="rId10" imgW="114120" imgH="139680" progId="Equation.DSMT4">
                    <p:embed/>
                    <p:pic>
                      <p:nvPicPr>
                        <p:cNvPr id="16" name="Object 15">
                          <a:extLst>
                            <a:ext uri="{FF2B5EF4-FFF2-40B4-BE49-F238E27FC236}">
                              <a16:creationId xmlns:a16="http://schemas.microsoft.com/office/drawing/2014/main" id="{8E68C7D4-A6E9-CDDD-34EC-5541651FAD2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99743" y="2118406"/>
                          <a:ext cx="284162" cy="347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5282E1B-DC6E-93C6-7C81-504B3127F1D5}"/>
              </a:ext>
            </a:extLst>
          </p:cNvPr>
          <p:cNvCxnSpPr>
            <a:cxnSpLocks/>
          </p:cNvCxnSpPr>
          <p:nvPr/>
        </p:nvCxnSpPr>
        <p:spPr>
          <a:xfrm flipH="1">
            <a:off x="7869937" y="1072282"/>
            <a:ext cx="2181885" cy="2556340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1DF5EB83-BB28-C6E7-66ED-F9D310E7D5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391278"/>
              </p:ext>
            </p:extLst>
          </p:nvPr>
        </p:nvGraphicFramePr>
        <p:xfrm>
          <a:off x="7743267" y="4286447"/>
          <a:ext cx="12176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83920" imgH="241200" progId="Equation.DSMT4">
                  <p:embed/>
                </p:oleObj>
              </mc:Choice>
              <mc:Fallback>
                <p:oleObj name="Equation" r:id="rId12" imgW="583920" imgH="24120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94DA992D-F8CF-E451-F8F9-D411A3EA57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3267" y="4286447"/>
                        <a:ext cx="121761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B7C12B0B-D3A9-0FF1-43FD-387A3062D4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002992"/>
              </p:ext>
            </p:extLst>
          </p:nvPr>
        </p:nvGraphicFramePr>
        <p:xfrm>
          <a:off x="8891588" y="4384675"/>
          <a:ext cx="177323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50680" imgH="177480" progId="Equation.DSMT4">
                  <p:embed/>
                </p:oleObj>
              </mc:Choice>
              <mc:Fallback>
                <p:oleObj name="Equation" r:id="rId14" imgW="850680" imgH="177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1DF5EB83-BB28-C6E7-66ED-F9D310E7D5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1588" y="4384675"/>
                        <a:ext cx="1773237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6">
            <a:extLst>
              <a:ext uri="{FF2B5EF4-FFF2-40B4-BE49-F238E27FC236}">
                <a16:creationId xmlns:a16="http://schemas.microsoft.com/office/drawing/2014/main" id="{88AAFABF-60DB-83B5-2ED8-5E674F4585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526664"/>
              </p:ext>
            </p:extLst>
          </p:nvPr>
        </p:nvGraphicFramePr>
        <p:xfrm>
          <a:off x="3133096" y="5015795"/>
          <a:ext cx="175260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52200" imgH="177480" progId="Equation.DSMT4">
                  <p:embed/>
                </p:oleObj>
              </mc:Choice>
              <mc:Fallback>
                <p:oleObj name="Equation" r:id="rId16" imgW="952200" imgH="177480" progId="Equation.DSMT4">
                  <p:embed/>
                  <p:pic>
                    <p:nvPicPr>
                      <p:cNvPr id="11" name="Object 16">
                        <a:extLst>
                          <a:ext uri="{FF2B5EF4-FFF2-40B4-BE49-F238E27FC236}">
                            <a16:creationId xmlns:a16="http://schemas.microsoft.com/office/drawing/2014/main" id="{8B77E439-F911-2FA5-73EA-27425D6137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3096" y="5015795"/>
                        <a:ext cx="1752600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534229C0-45DB-9B9F-24F0-F3DBB99CA71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13032" y="1826221"/>
            <a:ext cx="3105150" cy="23431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67C19B8-2212-AD58-329E-79D4F4D63EC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418804" y="1827160"/>
            <a:ext cx="3105150" cy="23431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C7DE6AF-7694-2C5F-E757-08C2511D4A6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14586" y="1828072"/>
            <a:ext cx="3105150" cy="23431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40AF6EA-56B4-9D8C-E22F-18EC0F8F4A4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13519" y="1829655"/>
            <a:ext cx="3105150" cy="23431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E1F56AD-C51B-EC0F-E94C-0F4020F9A3F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411000" y="1830594"/>
            <a:ext cx="3105150" cy="23431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64F2B21-A85F-411A-296E-1AC95D8C417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417954" y="1823989"/>
            <a:ext cx="3105150" cy="23431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CD09902-92AF-925A-E863-38B40001A52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422172" y="1823104"/>
            <a:ext cx="3105150" cy="234315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580B803-BDE1-952D-2857-E3AC071FFDA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414908" y="1829682"/>
            <a:ext cx="31051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28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C062D8B7-25F6-A178-F08A-02B15DF93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81" y="193217"/>
            <a:ext cx="946696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arc length for the function over the specified interval.</a:t>
            </a:r>
          </a:p>
          <a:p>
            <a:pPr eaLnBrk="1" hangingPunct="1">
              <a:defRPr/>
            </a:pP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+mj-lt"/>
            </a:endParaRP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D4314B1F-3219-6497-94A0-9781EA08AE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37780"/>
              </p:ext>
            </p:extLst>
          </p:nvPr>
        </p:nvGraphicFramePr>
        <p:xfrm>
          <a:off x="307081" y="641350"/>
          <a:ext cx="3098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9080" imgH="253800" progId="Equation.DSMT4">
                  <p:embed/>
                </p:oleObj>
              </mc:Choice>
              <mc:Fallback>
                <p:oleObj name="Equation" r:id="rId2" imgW="1549080" imgH="253800" progId="Equation.DSMT4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8974E9B3-91AF-C189-8CF9-A432DDD9FA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81" y="641350"/>
                        <a:ext cx="30988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1">
            <a:extLst>
              <a:ext uri="{FF2B5EF4-FFF2-40B4-BE49-F238E27FC236}">
                <a16:creationId xmlns:a16="http://schemas.microsoft.com/office/drawing/2014/main" id="{1746A165-CDF2-B06E-4B6C-AFC493B13A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794764"/>
              </p:ext>
            </p:extLst>
          </p:nvPr>
        </p:nvGraphicFramePr>
        <p:xfrm>
          <a:off x="181970" y="1148567"/>
          <a:ext cx="1034582" cy="37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393126" imgH="142917" progId="Photoshop.Image.7">
                  <p:embed/>
                </p:oleObj>
              </mc:Choice>
              <mc:Fallback>
                <p:oleObj name="Image" r:id="rId4" imgW="393126" imgH="142917" progId="Photoshop.Image.7">
                  <p:embed/>
                  <p:pic>
                    <p:nvPicPr>
                      <p:cNvPr id="8" name="Object 11">
                        <a:extLst>
                          <a:ext uri="{FF2B5EF4-FFF2-40B4-BE49-F238E27FC236}">
                            <a16:creationId xmlns:a16="http://schemas.microsoft.com/office/drawing/2014/main" id="{16175CCB-4E72-AE09-9DC8-C2B6D3F2F9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1148567"/>
                        <a:ext cx="1034582" cy="374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26937C7-27F0-2ABA-19C0-1A5606DBC2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671321"/>
              </p:ext>
            </p:extLst>
          </p:nvPr>
        </p:nvGraphicFramePr>
        <p:xfrm>
          <a:off x="333468" y="1595918"/>
          <a:ext cx="974239" cy="550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95085" imgH="279279" progId="Equation.DSMT4">
                  <p:embed/>
                </p:oleObj>
              </mc:Choice>
              <mc:Fallback>
                <p:oleObj name="Equation" r:id="rId6" imgW="495085" imgH="279279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2E869E9-16A1-EE91-A483-8DE37BB777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468" y="1595918"/>
                        <a:ext cx="974239" cy="5506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6">
            <a:extLst>
              <a:ext uri="{FF2B5EF4-FFF2-40B4-BE49-F238E27FC236}">
                <a16:creationId xmlns:a16="http://schemas.microsoft.com/office/drawing/2014/main" id="{6F9C9205-69D7-247B-4276-862B69222D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77571"/>
              </p:ext>
            </p:extLst>
          </p:nvPr>
        </p:nvGraphicFramePr>
        <p:xfrm>
          <a:off x="294000" y="2199433"/>
          <a:ext cx="269875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95280" imgH="507960" progId="Equation.DSMT4">
                  <p:embed/>
                </p:oleObj>
              </mc:Choice>
              <mc:Fallback>
                <p:oleObj name="Equation" r:id="rId8" imgW="1295280" imgH="507960" progId="Equation.DSMT4">
                  <p:embed/>
                  <p:pic>
                    <p:nvPicPr>
                      <p:cNvPr id="11" name="Object 16">
                        <a:extLst>
                          <a:ext uri="{FF2B5EF4-FFF2-40B4-BE49-F238E27FC236}">
                            <a16:creationId xmlns:a16="http://schemas.microsoft.com/office/drawing/2014/main" id="{6FF72BC3-4D3A-C6E2-12E2-9A10647A9D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0" y="2199433"/>
                        <a:ext cx="269875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15767DAA-6363-81D1-3151-2AF71F102B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046889"/>
              </p:ext>
            </p:extLst>
          </p:nvPr>
        </p:nvGraphicFramePr>
        <p:xfrm>
          <a:off x="363538" y="3356178"/>
          <a:ext cx="1346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72840" imgH="393480" progId="Equation.DSMT4">
                  <p:embed/>
                </p:oleObj>
              </mc:Choice>
              <mc:Fallback>
                <p:oleObj name="Equation" r:id="rId10" imgW="672840" imgH="393480" progId="Equation.DSMT4">
                  <p:embed/>
                  <p:pic>
                    <p:nvPicPr>
                      <p:cNvPr id="13" name="Object 3">
                        <a:extLst>
                          <a:ext uri="{FF2B5EF4-FFF2-40B4-BE49-F238E27FC236}">
                            <a16:creationId xmlns:a16="http://schemas.microsoft.com/office/drawing/2014/main" id="{887D872C-34F2-1D73-58E8-9E27683F8C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3356178"/>
                        <a:ext cx="13462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6">
            <a:extLst>
              <a:ext uri="{FF2B5EF4-FFF2-40B4-BE49-F238E27FC236}">
                <a16:creationId xmlns:a16="http://schemas.microsoft.com/office/drawing/2014/main" id="{F0B62A06-CFC9-B55D-C42C-4B9178DA0B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247892"/>
              </p:ext>
            </p:extLst>
          </p:nvPr>
        </p:nvGraphicFramePr>
        <p:xfrm>
          <a:off x="280988" y="4176915"/>
          <a:ext cx="29083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96800" imgH="342720" progId="Equation.DSMT4">
                  <p:embed/>
                </p:oleObj>
              </mc:Choice>
              <mc:Fallback>
                <p:oleObj name="Equation" r:id="rId12" imgW="1396800" imgH="342720" progId="Equation.DSMT4">
                  <p:embed/>
                  <p:pic>
                    <p:nvPicPr>
                      <p:cNvPr id="15" name="Object 16">
                        <a:extLst>
                          <a:ext uri="{FF2B5EF4-FFF2-40B4-BE49-F238E27FC236}">
                            <a16:creationId xmlns:a16="http://schemas.microsoft.com/office/drawing/2014/main" id="{CE96857B-D766-3590-6AF1-99D339D214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8" y="4176915"/>
                        <a:ext cx="2908300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3C61708-A540-4984-A2A5-B3C6E17D679B}"/>
              </a:ext>
            </a:extLst>
          </p:cNvPr>
          <p:cNvSpPr txBox="1"/>
          <p:nvPr/>
        </p:nvSpPr>
        <p:spPr>
          <a:xfrm>
            <a:off x="181970" y="5152522"/>
            <a:ext cx="616068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antiderivative, is not an elementary function.</a:t>
            </a:r>
            <a:endParaRPr lang="en-US" sz="2200" i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C4750F-468A-2447-466B-5D9BB4C0EC40}"/>
              </a:ext>
            </a:extLst>
          </p:cNvPr>
          <p:cNvGrpSpPr/>
          <p:nvPr/>
        </p:nvGrpSpPr>
        <p:grpSpPr>
          <a:xfrm>
            <a:off x="3541629" y="1441652"/>
            <a:ext cx="3418568" cy="3418568"/>
            <a:chOff x="4475756" y="962658"/>
            <a:chExt cx="3418568" cy="3418568"/>
          </a:xfrm>
        </p:grpSpPr>
        <p:pic>
          <p:nvPicPr>
            <p:cNvPr id="2" name="Picture 4" descr="Chart, line chart&#10;&#10;Description automatically generated">
              <a:extLst>
                <a:ext uri="{FF2B5EF4-FFF2-40B4-BE49-F238E27FC236}">
                  <a16:creationId xmlns:a16="http://schemas.microsoft.com/office/drawing/2014/main" id="{312F9737-A027-ADF8-83F8-C002407B0C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756" y="962658"/>
              <a:ext cx="3418568" cy="3418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62E75B-1068-DDA8-6148-889A6C4D3AC4}"/>
                </a:ext>
              </a:extLst>
            </p:cNvPr>
            <p:cNvSpPr txBox="1"/>
            <p:nvPr/>
          </p:nvSpPr>
          <p:spPr>
            <a:xfrm>
              <a:off x="6994502" y="2142761"/>
              <a:ext cx="457105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US" sz="2600" b="1" dirty="0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4261AB3-87E8-4506-80F2-5179941D91DF}"/>
              </a:ext>
            </a:extLst>
          </p:cNvPr>
          <p:cNvCxnSpPr>
            <a:cxnSpLocks/>
          </p:cNvCxnSpPr>
          <p:nvPr/>
        </p:nvCxnSpPr>
        <p:spPr>
          <a:xfrm>
            <a:off x="7335379" y="664426"/>
            <a:ext cx="0" cy="58613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FB68EC28-58E2-C5C8-35CC-C11938C165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17305" y="807786"/>
            <a:ext cx="3105150" cy="23431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9AD45E-05E8-1494-563C-D0E52E7EAE1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17305" y="807786"/>
            <a:ext cx="3105150" cy="23431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B2B0D03-DC36-2BEA-AD12-A346C42CCE1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14963" y="807786"/>
            <a:ext cx="3105150" cy="23431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4A8731E-E386-0812-FD71-D67A46830AE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21541" y="807786"/>
            <a:ext cx="3105150" cy="23431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0E4EB6E-AB6E-559B-E20A-F01A13C4F331}"/>
              </a:ext>
            </a:extLst>
          </p:cNvPr>
          <p:cNvSpPr txBox="1"/>
          <p:nvPr/>
        </p:nvSpPr>
        <p:spPr>
          <a:xfrm>
            <a:off x="7335379" y="3246702"/>
            <a:ext cx="46830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exact answer, just an approximation.</a:t>
            </a:r>
            <a:endParaRPr lang="en-US" sz="2200" dirty="0"/>
          </a:p>
        </p:txBody>
      </p:sp>
      <p:graphicFrame>
        <p:nvGraphicFramePr>
          <p:cNvPr id="27" name="Object 16">
            <a:extLst>
              <a:ext uri="{FF2B5EF4-FFF2-40B4-BE49-F238E27FC236}">
                <a16:creationId xmlns:a16="http://schemas.microsoft.com/office/drawing/2014/main" id="{4C3A142D-6A88-D64C-86BB-62EC63E30B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205837"/>
              </p:ext>
            </p:extLst>
          </p:nvPr>
        </p:nvGraphicFramePr>
        <p:xfrm>
          <a:off x="7384751" y="3805440"/>
          <a:ext cx="198278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952200" imgH="177480" progId="Equation.DSMT4">
                  <p:embed/>
                </p:oleObj>
              </mc:Choice>
              <mc:Fallback>
                <p:oleObj name="Equation" r:id="rId19" imgW="952200" imgH="177480" progId="Equation.DSMT4">
                  <p:embed/>
                  <p:pic>
                    <p:nvPicPr>
                      <p:cNvPr id="10" name="Object 16">
                        <a:extLst>
                          <a:ext uri="{FF2B5EF4-FFF2-40B4-BE49-F238E27FC236}">
                            <a16:creationId xmlns:a16="http://schemas.microsoft.com/office/drawing/2014/main" id="{F0B62A06-CFC9-B55D-C42C-4B9178DA0B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4751" y="3805440"/>
                        <a:ext cx="1982787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4027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C062D8B7-25F6-A178-F08A-02B15DF93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81" y="193217"/>
            <a:ext cx="946696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arc length for the function over the specified interval.</a:t>
            </a:r>
          </a:p>
          <a:p>
            <a:pPr eaLnBrk="1" hangingPunct="1">
              <a:defRPr/>
            </a:pP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+mj-lt"/>
            </a:endParaRP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D4314B1F-3219-6497-94A0-9781EA08AE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7081" y="641350"/>
          <a:ext cx="3098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9080" imgH="253800" progId="Equation.DSMT4">
                  <p:embed/>
                </p:oleObj>
              </mc:Choice>
              <mc:Fallback>
                <p:oleObj name="Equation" r:id="rId2" imgW="1549080" imgH="253800" progId="Equation.DSMT4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D4314B1F-3219-6497-94A0-9781EA08AE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81" y="641350"/>
                        <a:ext cx="30988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1">
            <a:extLst>
              <a:ext uri="{FF2B5EF4-FFF2-40B4-BE49-F238E27FC236}">
                <a16:creationId xmlns:a16="http://schemas.microsoft.com/office/drawing/2014/main" id="{1746A165-CDF2-B06E-4B6C-AFC493B13A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1970" y="1148567"/>
          <a:ext cx="1034582" cy="37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393126" imgH="142917" progId="Photoshop.Image.7">
                  <p:embed/>
                </p:oleObj>
              </mc:Choice>
              <mc:Fallback>
                <p:oleObj name="Image" r:id="rId4" imgW="393126" imgH="142917" progId="Photoshop.Image.7">
                  <p:embed/>
                  <p:pic>
                    <p:nvPicPr>
                      <p:cNvPr id="6" name="Object 11">
                        <a:extLst>
                          <a:ext uri="{FF2B5EF4-FFF2-40B4-BE49-F238E27FC236}">
                            <a16:creationId xmlns:a16="http://schemas.microsoft.com/office/drawing/2014/main" id="{1746A165-CDF2-B06E-4B6C-AFC493B13A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1148567"/>
                        <a:ext cx="1034582" cy="374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26937C7-27F0-2ABA-19C0-1A5606DBC2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3468" y="1595918"/>
          <a:ext cx="974239" cy="550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95085" imgH="279279" progId="Equation.DSMT4">
                  <p:embed/>
                </p:oleObj>
              </mc:Choice>
              <mc:Fallback>
                <p:oleObj name="Equation" r:id="rId6" imgW="495085" imgH="279279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26937C7-27F0-2ABA-19C0-1A5606DBC2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468" y="1595918"/>
                        <a:ext cx="974239" cy="5506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6">
            <a:extLst>
              <a:ext uri="{FF2B5EF4-FFF2-40B4-BE49-F238E27FC236}">
                <a16:creationId xmlns:a16="http://schemas.microsoft.com/office/drawing/2014/main" id="{6F9C9205-69D7-247B-4276-862B69222D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4000" y="2199433"/>
          <a:ext cx="269875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95280" imgH="507960" progId="Equation.DSMT4">
                  <p:embed/>
                </p:oleObj>
              </mc:Choice>
              <mc:Fallback>
                <p:oleObj name="Equation" r:id="rId8" imgW="1295280" imgH="507960" progId="Equation.DSMT4">
                  <p:embed/>
                  <p:pic>
                    <p:nvPicPr>
                      <p:cNvPr id="8" name="Object 16">
                        <a:extLst>
                          <a:ext uri="{FF2B5EF4-FFF2-40B4-BE49-F238E27FC236}">
                            <a16:creationId xmlns:a16="http://schemas.microsoft.com/office/drawing/2014/main" id="{6F9C9205-69D7-247B-4276-862B69222D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0" y="2199433"/>
                        <a:ext cx="269875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15767DAA-6363-81D1-3151-2AF71F102B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3538" y="3356178"/>
          <a:ext cx="1346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72840" imgH="393480" progId="Equation.DSMT4">
                  <p:embed/>
                </p:oleObj>
              </mc:Choice>
              <mc:Fallback>
                <p:oleObj name="Equation" r:id="rId10" imgW="672840" imgH="393480" progId="Equation.DSMT4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15767DAA-6363-81D1-3151-2AF71F102B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3356178"/>
                        <a:ext cx="13462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6">
            <a:extLst>
              <a:ext uri="{FF2B5EF4-FFF2-40B4-BE49-F238E27FC236}">
                <a16:creationId xmlns:a16="http://schemas.microsoft.com/office/drawing/2014/main" id="{F0B62A06-CFC9-B55D-C42C-4B9178DA0B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0988" y="4176915"/>
          <a:ext cx="29083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96800" imgH="342720" progId="Equation.DSMT4">
                  <p:embed/>
                </p:oleObj>
              </mc:Choice>
              <mc:Fallback>
                <p:oleObj name="Equation" r:id="rId12" imgW="1396800" imgH="342720" progId="Equation.DSMT4">
                  <p:embed/>
                  <p:pic>
                    <p:nvPicPr>
                      <p:cNvPr id="10" name="Object 16">
                        <a:extLst>
                          <a:ext uri="{FF2B5EF4-FFF2-40B4-BE49-F238E27FC236}">
                            <a16:creationId xmlns:a16="http://schemas.microsoft.com/office/drawing/2014/main" id="{F0B62A06-CFC9-B55D-C42C-4B9178DA0B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8" y="4176915"/>
                        <a:ext cx="2908300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3C61708-A540-4984-A2A5-B3C6E17D679B}"/>
              </a:ext>
            </a:extLst>
          </p:cNvPr>
          <p:cNvSpPr txBox="1"/>
          <p:nvPr/>
        </p:nvSpPr>
        <p:spPr>
          <a:xfrm>
            <a:off x="181970" y="5152522"/>
            <a:ext cx="616068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antiderivative, is not an elementary function.</a:t>
            </a:r>
            <a:endParaRPr lang="en-US" sz="2200" i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9180B3-8245-002C-5547-71C7CD75DC6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31004" y="739815"/>
            <a:ext cx="4792037" cy="553923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951EDF5-CBFA-26B8-C444-B3EC7ABDDA55}"/>
              </a:ext>
            </a:extLst>
          </p:cNvPr>
          <p:cNvGrpSpPr/>
          <p:nvPr/>
        </p:nvGrpSpPr>
        <p:grpSpPr>
          <a:xfrm>
            <a:off x="3541629" y="1441652"/>
            <a:ext cx="3418568" cy="3418568"/>
            <a:chOff x="4475756" y="962658"/>
            <a:chExt cx="3418568" cy="3418568"/>
          </a:xfrm>
        </p:grpSpPr>
        <p:pic>
          <p:nvPicPr>
            <p:cNvPr id="18" name="Picture 4" descr="Chart, line chart&#10;&#10;Description automatically generated">
              <a:extLst>
                <a:ext uri="{FF2B5EF4-FFF2-40B4-BE49-F238E27FC236}">
                  <a16:creationId xmlns:a16="http://schemas.microsoft.com/office/drawing/2014/main" id="{21210A1C-9388-ACFF-6938-59306CCB3D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756" y="962658"/>
              <a:ext cx="3418568" cy="3418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646C29E-C9F2-FB30-AE90-47AEFE3DF624}"/>
                </a:ext>
              </a:extLst>
            </p:cNvPr>
            <p:cNvSpPr txBox="1"/>
            <p:nvPr/>
          </p:nvSpPr>
          <p:spPr>
            <a:xfrm>
              <a:off x="6994502" y="2142761"/>
              <a:ext cx="457105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6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US" sz="2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0464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CF807EBB-020C-11B2-0B4A-149CFF18E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987" y="366713"/>
            <a:ext cx="60198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8579D5-5BEC-762D-15D5-F1B38CCCD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187" y="304800"/>
            <a:ext cx="4419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3234AB-369A-2B1D-9157-533E3CE47565}"/>
              </a:ext>
            </a:extLst>
          </p:cNvPr>
          <p:cNvSpPr txBox="1"/>
          <p:nvPr/>
        </p:nvSpPr>
        <p:spPr>
          <a:xfrm>
            <a:off x="655239" y="4547547"/>
            <a:ext cx="40703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much more great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learn!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7FBA11-8526-7698-D3DB-144BB4743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3609" y="5370708"/>
            <a:ext cx="1104905" cy="115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70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5558595-D1B4-1C9D-9AE6-2D985F06F689}"/>
              </a:ext>
            </a:extLst>
          </p:cNvPr>
          <p:cNvSpPr/>
          <p:nvPr/>
        </p:nvSpPr>
        <p:spPr>
          <a:xfrm>
            <a:off x="109182" y="98381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BBF9C9-8E52-2CA0-D8ED-77D7FFDFB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975" y="505334"/>
            <a:ext cx="6977405" cy="597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8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98381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F509B2-4859-CB22-CC8D-8731BBD40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10" y="223383"/>
            <a:ext cx="8153400" cy="655637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A199B9-48F4-FEB9-C038-FD6ED482E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31184"/>
            <a:ext cx="3787775" cy="5029200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E684D3-5C18-BA5A-3C56-D2523A063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3775" y="1331184"/>
            <a:ext cx="5720660" cy="3210504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09F7A2-4597-79A3-93D9-4B7CB6D750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9935" y="4972909"/>
            <a:ext cx="3241675" cy="1387475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3938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E66017B6-FD80-B64D-2B9E-E29033402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263" y="234279"/>
            <a:ext cx="67660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If we want to approximate the length of a curve, over a short distance we could measure a straight line.</a:t>
            </a:r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2786FBAB-C61A-224F-F571-D74E60DE1270}"/>
              </a:ext>
            </a:extLst>
          </p:cNvPr>
          <p:cNvSpPr>
            <a:spLocks/>
          </p:cNvSpPr>
          <p:nvPr/>
        </p:nvSpPr>
        <p:spPr bwMode="auto">
          <a:xfrm>
            <a:off x="609600" y="548556"/>
            <a:ext cx="3276600" cy="1524000"/>
          </a:xfrm>
          <a:custGeom>
            <a:avLst/>
            <a:gdLst>
              <a:gd name="T0" fmla="*/ 0 w 2064"/>
              <a:gd name="T1" fmla="*/ 2147483646 h 960"/>
              <a:gd name="T2" fmla="*/ 2147483646 w 2064"/>
              <a:gd name="T3" fmla="*/ 2147483646 h 960"/>
              <a:gd name="T4" fmla="*/ 2147483646 w 2064"/>
              <a:gd name="T5" fmla="*/ 2147483646 h 960"/>
              <a:gd name="T6" fmla="*/ 2147483646 w 2064"/>
              <a:gd name="T7" fmla="*/ 2147483646 h 960"/>
              <a:gd name="T8" fmla="*/ 2147483646 w 2064"/>
              <a:gd name="T9" fmla="*/ 2147483646 h 960"/>
              <a:gd name="T10" fmla="*/ 2147483646 w 2064"/>
              <a:gd name="T11" fmla="*/ 0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64"/>
              <a:gd name="T19" fmla="*/ 0 h 960"/>
              <a:gd name="T20" fmla="*/ 2064 w 2064"/>
              <a:gd name="T21" fmla="*/ 960 h 9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64" h="960">
                <a:moveTo>
                  <a:pt x="0" y="960"/>
                </a:moveTo>
                <a:cubicBezTo>
                  <a:pt x="49" y="905"/>
                  <a:pt x="166" y="736"/>
                  <a:pt x="292" y="628"/>
                </a:cubicBezTo>
                <a:cubicBezTo>
                  <a:pt x="418" y="520"/>
                  <a:pt x="596" y="400"/>
                  <a:pt x="755" y="315"/>
                </a:cubicBezTo>
                <a:cubicBezTo>
                  <a:pt x="914" y="230"/>
                  <a:pt x="1085" y="163"/>
                  <a:pt x="1244" y="115"/>
                </a:cubicBezTo>
                <a:cubicBezTo>
                  <a:pt x="1403" y="67"/>
                  <a:pt x="1570" y="46"/>
                  <a:pt x="1707" y="27"/>
                </a:cubicBezTo>
                <a:cubicBezTo>
                  <a:pt x="1844" y="8"/>
                  <a:pt x="1990" y="6"/>
                  <a:pt x="2064" y="0"/>
                </a:cubicBezTo>
              </a:path>
            </a:pathLst>
          </a:custGeom>
          <a:noFill/>
          <a:ln w="349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C4EFDC11-335E-7155-CA38-9D3A259090D3}"/>
              </a:ext>
            </a:extLst>
          </p:cNvPr>
          <p:cNvSpPr>
            <a:spLocks/>
          </p:cNvSpPr>
          <p:nvPr/>
        </p:nvSpPr>
        <p:spPr bwMode="auto">
          <a:xfrm>
            <a:off x="1452563" y="758106"/>
            <a:ext cx="1028700" cy="504825"/>
          </a:xfrm>
          <a:custGeom>
            <a:avLst/>
            <a:gdLst>
              <a:gd name="T0" fmla="*/ 0 w 648"/>
              <a:gd name="T1" fmla="*/ 2147483646 h 318"/>
              <a:gd name="T2" fmla="*/ 2147483646 w 648"/>
              <a:gd name="T3" fmla="*/ 0 h 318"/>
              <a:gd name="T4" fmla="*/ 0 60000 65536"/>
              <a:gd name="T5" fmla="*/ 0 60000 65536"/>
              <a:gd name="T6" fmla="*/ 0 w 648"/>
              <a:gd name="T7" fmla="*/ 0 h 318"/>
              <a:gd name="T8" fmla="*/ 648 w 648"/>
              <a:gd name="T9" fmla="*/ 318 h 3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48" h="318">
                <a:moveTo>
                  <a:pt x="0" y="318"/>
                </a:moveTo>
                <a:lnTo>
                  <a:pt x="648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A4FCD20A-FF3C-AB21-89AE-61B8CAFAEA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169259"/>
              </p:ext>
            </p:extLst>
          </p:nvPr>
        </p:nvGraphicFramePr>
        <p:xfrm>
          <a:off x="1676400" y="624756"/>
          <a:ext cx="304800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335" imgH="177646" progId="Equation.DSMT4">
                  <p:embed/>
                </p:oleObj>
              </mc:Choice>
              <mc:Fallback>
                <p:oleObj name="Equation" r:id="rId2" imgW="190335" imgH="177646" progId="Equation.DSMT4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FBA2B2AE-D15F-C540-AEE9-79DEDF1462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624756"/>
                        <a:ext cx="304800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eeform 11">
            <a:extLst>
              <a:ext uri="{FF2B5EF4-FFF2-40B4-BE49-F238E27FC236}">
                <a16:creationId xmlns:a16="http://schemas.microsoft.com/office/drawing/2014/main" id="{9D0CE4A1-D817-4415-4F1C-62F933208367}"/>
              </a:ext>
            </a:extLst>
          </p:cNvPr>
          <p:cNvSpPr>
            <a:spLocks/>
          </p:cNvSpPr>
          <p:nvPr/>
        </p:nvSpPr>
        <p:spPr bwMode="auto">
          <a:xfrm>
            <a:off x="1462088" y="1253406"/>
            <a:ext cx="1014412" cy="4763"/>
          </a:xfrm>
          <a:custGeom>
            <a:avLst/>
            <a:gdLst>
              <a:gd name="T0" fmla="*/ 0 w 639"/>
              <a:gd name="T1" fmla="*/ 2147483646 h 3"/>
              <a:gd name="T2" fmla="*/ 2147483646 w 639"/>
              <a:gd name="T3" fmla="*/ 0 h 3"/>
              <a:gd name="T4" fmla="*/ 0 60000 65536"/>
              <a:gd name="T5" fmla="*/ 0 60000 65536"/>
              <a:gd name="T6" fmla="*/ 0 w 639"/>
              <a:gd name="T7" fmla="*/ 0 h 3"/>
              <a:gd name="T8" fmla="*/ 639 w 639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9" h="3">
                <a:moveTo>
                  <a:pt x="0" y="3"/>
                </a:moveTo>
                <a:lnTo>
                  <a:pt x="639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FC79083C-1440-EACC-E623-6AF342B6B4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796683"/>
              </p:ext>
            </p:extLst>
          </p:nvPr>
        </p:nvGraphicFramePr>
        <p:xfrm>
          <a:off x="1828800" y="1310556"/>
          <a:ext cx="304800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335" imgH="177646" progId="Equation.DSMT4">
                  <p:embed/>
                </p:oleObj>
              </mc:Choice>
              <mc:Fallback>
                <p:oleObj name="Equation" r:id="rId4" imgW="190335" imgH="177646" progId="Equation.DSMT4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80F4D9F1-2126-97A6-F8A9-6B2EAFEA60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310556"/>
                        <a:ext cx="304800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 13">
            <a:extLst>
              <a:ext uri="{FF2B5EF4-FFF2-40B4-BE49-F238E27FC236}">
                <a16:creationId xmlns:a16="http://schemas.microsoft.com/office/drawing/2014/main" id="{745C0EA5-E31E-90F2-619F-B8FB2E693DE1}"/>
              </a:ext>
            </a:extLst>
          </p:cNvPr>
          <p:cNvSpPr>
            <a:spLocks/>
          </p:cNvSpPr>
          <p:nvPr/>
        </p:nvSpPr>
        <p:spPr bwMode="auto">
          <a:xfrm>
            <a:off x="2466975" y="762869"/>
            <a:ext cx="1588" cy="511175"/>
          </a:xfrm>
          <a:custGeom>
            <a:avLst/>
            <a:gdLst>
              <a:gd name="T0" fmla="*/ 0 w 1"/>
              <a:gd name="T1" fmla="*/ 2147483646 h 321"/>
              <a:gd name="T2" fmla="*/ 0 w 1"/>
              <a:gd name="T3" fmla="*/ 0 h 321"/>
              <a:gd name="T4" fmla="*/ 0 60000 65536"/>
              <a:gd name="T5" fmla="*/ 0 60000 65536"/>
              <a:gd name="T6" fmla="*/ 0 w 1"/>
              <a:gd name="T7" fmla="*/ 0 h 321"/>
              <a:gd name="T8" fmla="*/ 1 w 1"/>
              <a:gd name="T9" fmla="*/ 321 h 32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21">
                <a:moveTo>
                  <a:pt x="0" y="321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" name="Object 4">
            <a:extLst>
              <a:ext uri="{FF2B5EF4-FFF2-40B4-BE49-F238E27FC236}">
                <a16:creationId xmlns:a16="http://schemas.microsoft.com/office/drawing/2014/main" id="{9D377EEE-1F33-3E67-6D6E-1645EAB20A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180452"/>
              </p:ext>
            </p:extLst>
          </p:nvPr>
        </p:nvGraphicFramePr>
        <p:xfrm>
          <a:off x="2505075" y="832719"/>
          <a:ext cx="323850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024" imgH="203024" progId="Equation.DSMT4">
                  <p:embed/>
                </p:oleObj>
              </mc:Choice>
              <mc:Fallback>
                <p:oleObj name="Equation" r:id="rId6" imgW="203024" imgH="203024" progId="Equation.DSMT4">
                  <p:embed/>
                  <p:pic>
                    <p:nvPicPr>
                      <p:cNvPr id="10" name="Object 4">
                        <a:extLst>
                          <a:ext uri="{FF2B5EF4-FFF2-40B4-BE49-F238E27FC236}">
                            <a16:creationId xmlns:a16="http://schemas.microsoft.com/office/drawing/2014/main" id="{DEEE2921-5F17-56F2-E485-264CD6C669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075" y="832719"/>
                        <a:ext cx="323850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5">
            <a:extLst>
              <a:ext uri="{FF2B5EF4-FFF2-40B4-BE49-F238E27FC236}">
                <a16:creationId xmlns:a16="http://schemas.microsoft.com/office/drawing/2014/main" id="{3605F598-8F09-509A-2F2D-96C14C906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148756"/>
            <a:ext cx="3725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By the pythagorean theorem:</a:t>
            </a:r>
          </a:p>
        </p:txBody>
      </p:sp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id="{EFCA5A72-7CCC-A395-CBD1-8D5B9980F0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887773"/>
              </p:ext>
            </p:extLst>
          </p:nvPr>
        </p:nvGraphicFramePr>
        <p:xfrm>
          <a:off x="822325" y="2682156"/>
          <a:ext cx="23939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65200" imgH="228600" progId="Equation.DSMT4">
                  <p:embed/>
                </p:oleObj>
              </mc:Choice>
              <mc:Fallback>
                <p:oleObj name="Equation" r:id="rId8" imgW="965200" imgH="228600" progId="Equation.DSMT4">
                  <p:embed/>
                  <p:pic>
                    <p:nvPicPr>
                      <p:cNvPr id="12" name="Object 5">
                        <a:extLst>
                          <a:ext uri="{FF2B5EF4-FFF2-40B4-BE49-F238E27FC236}">
                            <a16:creationId xmlns:a16="http://schemas.microsoft.com/office/drawing/2014/main" id="{EC88838C-6FE6-C5FC-0A56-C9343CAB54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2682156"/>
                        <a:ext cx="239395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>
            <a:extLst>
              <a:ext uri="{FF2B5EF4-FFF2-40B4-BE49-F238E27FC236}">
                <a16:creationId xmlns:a16="http://schemas.microsoft.com/office/drawing/2014/main" id="{1102D120-E995-195B-6FA6-2F385E3B80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336217"/>
              </p:ext>
            </p:extLst>
          </p:nvPr>
        </p:nvGraphicFramePr>
        <p:xfrm>
          <a:off x="971550" y="3305899"/>
          <a:ext cx="25527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28700" imgH="279400" progId="Equation.DSMT4">
                  <p:embed/>
                </p:oleObj>
              </mc:Choice>
              <mc:Fallback>
                <p:oleObj name="Equation" r:id="rId10" imgW="1028700" imgH="279400" progId="Equation.DSMT4">
                  <p:embed/>
                  <p:pic>
                    <p:nvPicPr>
                      <p:cNvPr id="13" name="Object 6">
                        <a:extLst>
                          <a:ext uri="{FF2B5EF4-FFF2-40B4-BE49-F238E27FC236}">
                            <a16:creationId xmlns:a16="http://schemas.microsoft.com/office/drawing/2014/main" id="{D0D17A09-5BE8-3831-3F96-6C39B60AF3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305899"/>
                        <a:ext cx="25527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>
            <a:extLst>
              <a:ext uri="{FF2B5EF4-FFF2-40B4-BE49-F238E27FC236}">
                <a16:creationId xmlns:a16="http://schemas.microsoft.com/office/drawing/2014/main" id="{FDDBFCE9-6369-4617-13AE-2478EA8049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589368"/>
              </p:ext>
            </p:extLst>
          </p:nvPr>
        </p:nvGraphicFramePr>
        <p:xfrm>
          <a:off x="949183" y="4098482"/>
          <a:ext cx="3149600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9449" imgH="520474" progId="Equation.DSMT4">
                  <p:embed/>
                </p:oleObj>
              </mc:Choice>
              <mc:Fallback>
                <p:oleObj name="Equation" r:id="rId12" imgW="1269449" imgH="520474" progId="Equation.DSMT4">
                  <p:embed/>
                  <p:pic>
                    <p:nvPicPr>
                      <p:cNvPr id="16" name="Object 8">
                        <a:extLst>
                          <a:ext uri="{FF2B5EF4-FFF2-40B4-BE49-F238E27FC236}">
                            <a16:creationId xmlns:a16="http://schemas.microsoft.com/office/drawing/2014/main" id="{377F9128-5885-968E-88DF-BDF0F1C08D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183" y="4098482"/>
                        <a:ext cx="3149600" cy="129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>
            <a:extLst>
              <a:ext uri="{FF2B5EF4-FFF2-40B4-BE49-F238E27FC236}">
                <a16:creationId xmlns:a16="http://schemas.microsoft.com/office/drawing/2014/main" id="{EA8AC54B-9C00-2CD4-54F8-5D91C94FDC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417722"/>
              </p:ext>
            </p:extLst>
          </p:nvPr>
        </p:nvGraphicFramePr>
        <p:xfrm>
          <a:off x="6655795" y="2700401"/>
          <a:ext cx="3116262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57300" imgH="520700" progId="Equation.DSMT4">
                  <p:embed/>
                </p:oleObj>
              </mc:Choice>
              <mc:Fallback>
                <p:oleObj name="Equation" r:id="rId14" imgW="1257300" imgH="520700" progId="Equation.DSMT4">
                  <p:embed/>
                  <p:pic>
                    <p:nvPicPr>
                      <p:cNvPr id="18" name="Object 9">
                        <a:extLst>
                          <a:ext uri="{FF2B5EF4-FFF2-40B4-BE49-F238E27FC236}">
                            <a16:creationId xmlns:a16="http://schemas.microsoft.com/office/drawing/2014/main" id="{DCBCB16E-ED5E-90E2-29FB-5D301A22DC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5795" y="2700401"/>
                        <a:ext cx="3116262" cy="129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33">
            <a:extLst>
              <a:ext uri="{FF2B5EF4-FFF2-40B4-BE49-F238E27FC236}">
                <a16:creationId xmlns:a16="http://schemas.microsoft.com/office/drawing/2014/main" id="{5D86CD16-E61E-70A8-0CB7-05AEE317533B}"/>
              </a:ext>
            </a:extLst>
          </p:cNvPr>
          <p:cNvGrpSpPr>
            <a:grpSpLocks/>
          </p:cNvGrpSpPr>
          <p:nvPr/>
        </p:nvGrpSpPr>
        <p:grpSpPr bwMode="auto">
          <a:xfrm>
            <a:off x="6188206" y="4277710"/>
            <a:ext cx="4267200" cy="2209800"/>
            <a:chOff x="2832" y="2784"/>
            <a:chExt cx="2688" cy="1392"/>
          </a:xfrm>
        </p:grpSpPr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709966A-9E3D-C744-32B7-C9D4501FA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784"/>
              <a:ext cx="2688" cy="13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graphicFrame>
          <p:nvGraphicFramePr>
            <p:cNvPr id="18" name="Object 11">
              <a:extLst>
                <a:ext uri="{FF2B5EF4-FFF2-40B4-BE49-F238E27FC236}">
                  <a16:creationId xmlns:a16="http://schemas.microsoft.com/office/drawing/2014/main" id="{606423EE-33AE-C7E7-E410-1FE70900C20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30" y="3274"/>
            <a:ext cx="2042" cy="7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308100" imgH="508000" progId="Equation.DSMT4">
                    <p:embed/>
                  </p:oleObj>
                </mc:Choice>
                <mc:Fallback>
                  <p:oleObj name="Equation" r:id="rId16" imgW="1308100" imgH="508000" progId="Equation.DSMT4">
                    <p:embed/>
                    <p:pic>
                      <p:nvPicPr>
                        <p:cNvPr id="5141" name="Object 11">
                          <a:extLst>
                            <a:ext uri="{FF2B5EF4-FFF2-40B4-BE49-F238E27FC236}">
                              <a16:creationId xmlns:a16="http://schemas.microsoft.com/office/drawing/2014/main" id="{78387B17-5F49-A372-E22B-E910D621D78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0" y="3274"/>
                          <a:ext cx="2042" cy="7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 Box 27">
              <a:extLst>
                <a:ext uri="{FF2B5EF4-FFF2-40B4-BE49-F238E27FC236}">
                  <a16:creationId xmlns:a16="http://schemas.microsoft.com/office/drawing/2014/main" id="{8FE7E576-88E2-4070-B7AD-398B5B71B3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6" y="2858"/>
              <a:ext cx="22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</a:rPr>
                <a:t>Length of Curve (Cartesian)</a:t>
              </a:r>
            </a:p>
          </p:txBody>
        </p:sp>
      </p:grpSp>
      <p:sp>
        <p:nvSpPr>
          <p:cNvPr id="20" name="Text Box 30">
            <a:extLst>
              <a:ext uri="{FF2B5EF4-FFF2-40B4-BE49-F238E27FC236}">
                <a16:creationId xmlns:a16="http://schemas.microsoft.com/office/drawing/2014/main" id="{423FBAD4-857B-EC00-B389-C635FDC0F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132631"/>
            <a:ext cx="2674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Lengths of Curves:</a:t>
            </a:r>
          </a:p>
        </p:txBody>
      </p:sp>
      <p:graphicFrame>
        <p:nvGraphicFramePr>
          <p:cNvPr id="21" name="Object 8">
            <a:extLst>
              <a:ext uri="{FF2B5EF4-FFF2-40B4-BE49-F238E27FC236}">
                <a16:creationId xmlns:a16="http://schemas.microsoft.com/office/drawing/2014/main" id="{BB8D9B77-0B05-0BA7-3DF2-1454A24926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593648"/>
              </p:ext>
            </p:extLst>
          </p:nvPr>
        </p:nvGraphicFramePr>
        <p:xfrm>
          <a:off x="1057275" y="5397638"/>
          <a:ext cx="2678112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79500" imgH="457200" progId="Equation.DSMT4">
                  <p:embed/>
                </p:oleObj>
              </mc:Choice>
              <mc:Fallback>
                <p:oleObj name="Equation" r:id="rId18" imgW="1079500" imgH="457200" progId="Equation.DSMT4">
                  <p:embed/>
                  <p:pic>
                    <p:nvPicPr>
                      <p:cNvPr id="24" name="Object 8">
                        <a:extLst>
                          <a:ext uri="{FF2B5EF4-FFF2-40B4-BE49-F238E27FC236}">
                            <a16:creationId xmlns:a16="http://schemas.microsoft.com/office/drawing/2014/main" id="{87DCBE5F-0FDD-E885-AF95-D25145F822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5397638"/>
                        <a:ext cx="2678112" cy="1138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BAFB0E55-831D-D16F-3C83-2F1741EDD2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76469"/>
              </p:ext>
            </p:extLst>
          </p:nvPr>
        </p:nvGraphicFramePr>
        <p:xfrm>
          <a:off x="6330778" y="1358963"/>
          <a:ext cx="3149600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70000" imgH="457200" progId="Equation.DSMT4">
                  <p:embed/>
                </p:oleObj>
              </mc:Choice>
              <mc:Fallback>
                <p:oleObj name="Equation" r:id="rId20" imgW="1270000" imgH="4572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6C33BD2E-2C0E-E4AC-93A0-3AB873A6D6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0778" y="1358963"/>
                        <a:ext cx="3149600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8A31542-41CF-49A1-4EAB-F4B964D950B0}"/>
              </a:ext>
            </a:extLst>
          </p:cNvPr>
          <p:cNvCxnSpPr/>
          <p:nvPr/>
        </p:nvCxnSpPr>
        <p:spPr>
          <a:xfrm>
            <a:off x="4924839" y="1154790"/>
            <a:ext cx="0" cy="54864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644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1" grpId="0" autoUpdateAnimBg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27">
            <a:extLst>
              <a:ext uri="{FF2B5EF4-FFF2-40B4-BE49-F238E27FC236}">
                <a16:creationId xmlns:a16="http://schemas.microsoft.com/office/drawing/2014/main" id="{DFBEF16C-36FD-FE8A-2B60-3433D2BCE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06" y="177118"/>
            <a:ext cx="2713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Arc Length Formula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0C2C73A-0E2E-B163-BE96-26B4B50D79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600791"/>
              </p:ext>
            </p:extLst>
          </p:nvPr>
        </p:nvGraphicFramePr>
        <p:xfrm>
          <a:off x="320077" y="6098574"/>
          <a:ext cx="4736018" cy="606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84120" imgH="279360" progId="Equation.DSMT4">
                  <p:embed/>
                </p:oleObj>
              </mc:Choice>
              <mc:Fallback>
                <p:oleObj name="Equation" r:id="rId2" imgW="2184120" imgH="2793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4B80682-ABD4-C5A6-24FE-66DADF27D0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77" y="6098574"/>
                        <a:ext cx="4736018" cy="6068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6">
            <a:extLst>
              <a:ext uri="{FF2B5EF4-FFF2-40B4-BE49-F238E27FC236}">
                <a16:creationId xmlns:a16="http://schemas.microsoft.com/office/drawing/2014/main" id="{2931C5FD-A497-9B0D-3BD2-604E6BC8EF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971146"/>
              </p:ext>
            </p:extLst>
          </p:nvPr>
        </p:nvGraphicFramePr>
        <p:xfrm>
          <a:off x="1796543" y="4913305"/>
          <a:ext cx="269875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95280" imgH="507960" progId="Equation.DSMT4">
                  <p:embed/>
                </p:oleObj>
              </mc:Choice>
              <mc:Fallback>
                <p:oleObj name="Equation" r:id="rId4" imgW="1295280" imgH="507960" progId="Equation.DSMT4">
                  <p:embed/>
                  <p:pic>
                    <p:nvPicPr>
                      <p:cNvPr id="2" name="Object 16">
                        <a:extLst>
                          <a:ext uri="{FF2B5EF4-FFF2-40B4-BE49-F238E27FC236}">
                            <a16:creationId xmlns:a16="http://schemas.microsoft.com/office/drawing/2014/main" id="{CCCF0829-B87B-4E00-0134-2DA4193632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6543" y="4913305"/>
                        <a:ext cx="269875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>
            <a:extLst>
              <a:ext uri="{FF2B5EF4-FFF2-40B4-BE49-F238E27FC236}">
                <a16:creationId xmlns:a16="http://schemas.microsoft.com/office/drawing/2014/main" id="{79C8C8F7-FA2A-FB04-A353-3D91A499DE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069627"/>
              </p:ext>
            </p:extLst>
          </p:nvPr>
        </p:nvGraphicFramePr>
        <p:xfrm>
          <a:off x="7885997" y="4843651"/>
          <a:ext cx="2713038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07880" imgH="545760" progId="Equation.DSMT4">
                  <p:embed/>
                </p:oleObj>
              </mc:Choice>
              <mc:Fallback>
                <p:oleObj name="Equation" r:id="rId6" imgW="1307880" imgH="545760" progId="Equation.DSMT4">
                  <p:embed/>
                  <p:pic>
                    <p:nvPicPr>
                      <p:cNvPr id="5" name="Object 9">
                        <a:extLst>
                          <a:ext uri="{FF2B5EF4-FFF2-40B4-BE49-F238E27FC236}">
                            <a16:creationId xmlns:a16="http://schemas.microsoft.com/office/drawing/2014/main" id="{097577A4-51B6-FE73-F950-69DF62BFE5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997" y="4843651"/>
                        <a:ext cx="2713038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D01ABAB-1651-D429-BDC8-29AC5770E505}"/>
              </a:ext>
            </a:extLst>
          </p:cNvPr>
          <p:cNvCxnSpPr>
            <a:cxnSpLocks/>
          </p:cNvCxnSpPr>
          <p:nvPr/>
        </p:nvCxnSpPr>
        <p:spPr>
          <a:xfrm flipH="1">
            <a:off x="6072321" y="342078"/>
            <a:ext cx="23679" cy="62561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139386-F002-5813-80A3-C467C81CC1F2}"/>
              </a:ext>
            </a:extLst>
          </p:cNvPr>
          <p:cNvGrpSpPr/>
          <p:nvPr/>
        </p:nvGrpSpPr>
        <p:grpSpPr>
          <a:xfrm>
            <a:off x="1301022" y="1086469"/>
            <a:ext cx="3689792" cy="3689792"/>
            <a:chOff x="671945" y="1014207"/>
            <a:chExt cx="3689792" cy="368979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951D5F2-747C-BCF8-0FC2-60B15AA5DAB4}"/>
                </a:ext>
              </a:extLst>
            </p:cNvPr>
            <p:cNvGrpSpPr/>
            <p:nvPr/>
          </p:nvGrpSpPr>
          <p:grpSpPr>
            <a:xfrm>
              <a:off x="671945" y="1014207"/>
              <a:ext cx="3689792" cy="3689792"/>
              <a:chOff x="671945" y="1014207"/>
              <a:chExt cx="3689792" cy="3689792"/>
            </a:xfrm>
          </p:grpSpPr>
          <p:pic>
            <p:nvPicPr>
              <p:cNvPr id="8" name="Picture 7" descr="Diagram, schematic&#10;&#10;Description automatically generated">
                <a:extLst>
                  <a:ext uri="{FF2B5EF4-FFF2-40B4-BE49-F238E27FC236}">
                    <a16:creationId xmlns:a16="http://schemas.microsoft.com/office/drawing/2014/main" id="{8062506F-5250-7185-5A71-741D0E3513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1945" y="1014207"/>
                <a:ext cx="3689792" cy="3689792"/>
              </a:xfrm>
              <a:prstGeom prst="rect">
                <a:avLst/>
              </a:prstGeom>
            </p:spPr>
          </p:pic>
          <p:graphicFrame>
            <p:nvGraphicFramePr>
              <p:cNvPr id="10" name="Object 16">
                <a:extLst>
                  <a:ext uri="{FF2B5EF4-FFF2-40B4-BE49-F238E27FC236}">
                    <a16:creationId xmlns:a16="http://schemas.microsoft.com/office/drawing/2014/main" id="{389EC6CE-D912-0F63-E514-13039E80B74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36239127"/>
                  </p:ext>
                </p:extLst>
              </p:nvPr>
            </p:nvGraphicFramePr>
            <p:xfrm>
              <a:off x="2688086" y="1105008"/>
              <a:ext cx="1216025" cy="425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583920" imgH="203040" progId="Equation.DSMT4">
                      <p:embed/>
                    </p:oleObj>
                  </mc:Choice>
                  <mc:Fallback>
                    <p:oleObj name="Equation" r:id="rId9" imgW="583920" imgH="203040" progId="Equation.DSMT4">
                      <p:embed/>
                      <p:pic>
                        <p:nvPicPr>
                          <p:cNvPr id="2" name="Object 16">
                            <a:extLst>
                              <a:ext uri="{FF2B5EF4-FFF2-40B4-BE49-F238E27FC236}">
                                <a16:creationId xmlns:a16="http://schemas.microsoft.com/office/drawing/2014/main" id="{CCCF0829-B87B-4E00-0134-2DA4193632D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88086" y="1105008"/>
                            <a:ext cx="1216025" cy="4254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7" name="Object 16">
              <a:extLst>
                <a:ext uri="{FF2B5EF4-FFF2-40B4-BE49-F238E27FC236}">
                  <a16:creationId xmlns:a16="http://schemas.microsoft.com/office/drawing/2014/main" id="{CAB33F3D-A877-D2F6-2E67-EFE060AC8ED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0441554"/>
                </p:ext>
              </p:extLst>
            </p:nvPr>
          </p:nvGraphicFramePr>
          <p:xfrm>
            <a:off x="3734752" y="2527433"/>
            <a:ext cx="338718" cy="4177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14120" imgH="139680" progId="Equation.DSMT4">
                    <p:embed/>
                  </p:oleObj>
                </mc:Choice>
                <mc:Fallback>
                  <p:oleObj name="Equation" r:id="rId11" imgW="114120" imgH="139680" progId="Equation.DSMT4">
                    <p:embed/>
                    <p:pic>
                      <p:nvPicPr>
                        <p:cNvPr id="9" name="Object 16">
                          <a:extLst>
                            <a:ext uri="{FF2B5EF4-FFF2-40B4-BE49-F238E27FC236}">
                              <a16:creationId xmlns:a16="http://schemas.microsoft.com/office/drawing/2014/main" id="{2931C5FD-A497-9B0D-3BD2-604E6BC8EF8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4752" y="2527433"/>
                          <a:ext cx="338718" cy="4177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00695D4-0EAC-A40D-95D7-858A317855FD}"/>
              </a:ext>
            </a:extLst>
          </p:cNvPr>
          <p:cNvGrpSpPr/>
          <p:nvPr/>
        </p:nvGrpSpPr>
        <p:grpSpPr>
          <a:xfrm>
            <a:off x="7237334" y="1014206"/>
            <a:ext cx="3850079" cy="3689793"/>
            <a:chOff x="7237334" y="1014206"/>
            <a:chExt cx="3850079" cy="368979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61A0074-C370-B3D3-818B-24EDE1B7B7B7}"/>
                </a:ext>
              </a:extLst>
            </p:cNvPr>
            <p:cNvGrpSpPr/>
            <p:nvPr/>
          </p:nvGrpSpPr>
          <p:grpSpPr>
            <a:xfrm>
              <a:off x="7237334" y="1014206"/>
              <a:ext cx="3850079" cy="3689793"/>
              <a:chOff x="7237334" y="1014206"/>
              <a:chExt cx="3850079" cy="3689793"/>
            </a:xfrm>
          </p:grpSpPr>
          <p:pic>
            <p:nvPicPr>
              <p:cNvPr id="13" name="Picture 12" descr="A picture containing text, hanger, lawn mower, lamp&#10;&#10;Description automatically generated">
                <a:extLst>
                  <a:ext uri="{FF2B5EF4-FFF2-40B4-BE49-F238E27FC236}">
                    <a16:creationId xmlns:a16="http://schemas.microsoft.com/office/drawing/2014/main" id="{3ACB86D7-8AB8-ABEE-66FB-DF7F564183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97620" y="1014206"/>
                <a:ext cx="3689793" cy="3689793"/>
              </a:xfrm>
              <a:prstGeom prst="rect">
                <a:avLst/>
              </a:prstGeom>
            </p:spPr>
          </p:pic>
          <p:graphicFrame>
            <p:nvGraphicFramePr>
              <p:cNvPr id="14" name="Object 9">
                <a:extLst>
                  <a:ext uri="{FF2B5EF4-FFF2-40B4-BE49-F238E27FC236}">
                    <a16:creationId xmlns:a16="http://schemas.microsoft.com/office/drawing/2014/main" id="{377ECE3A-A88A-147A-D6B0-6878FD8E80A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19226771"/>
                  </p:ext>
                </p:extLst>
              </p:nvPr>
            </p:nvGraphicFramePr>
            <p:xfrm>
              <a:off x="7237334" y="2105158"/>
              <a:ext cx="1185862" cy="422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4" imgW="571320" imgH="203040" progId="Equation.DSMT4">
                      <p:embed/>
                    </p:oleObj>
                  </mc:Choice>
                  <mc:Fallback>
                    <p:oleObj name="Equation" r:id="rId14" imgW="571320" imgH="203040" progId="Equation.DSMT4">
                      <p:embed/>
                      <p:pic>
                        <p:nvPicPr>
                          <p:cNvPr id="5" name="Object 9">
                            <a:extLst>
                              <a:ext uri="{FF2B5EF4-FFF2-40B4-BE49-F238E27FC236}">
                                <a16:creationId xmlns:a16="http://schemas.microsoft.com/office/drawing/2014/main" id="{097577A4-51B6-FE73-F950-69DF62BFE5E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37334" y="2105158"/>
                            <a:ext cx="1185862" cy="422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8" name="Object 16">
              <a:extLst>
                <a:ext uri="{FF2B5EF4-FFF2-40B4-BE49-F238E27FC236}">
                  <a16:creationId xmlns:a16="http://schemas.microsoft.com/office/drawing/2014/main" id="{A33C390F-6873-716F-15F5-62949EADCC7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9768708"/>
                </p:ext>
              </p:extLst>
            </p:nvPr>
          </p:nvGraphicFramePr>
          <p:xfrm>
            <a:off x="10260317" y="2929520"/>
            <a:ext cx="338718" cy="4177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14120" imgH="139680" progId="Equation.DSMT4">
                    <p:embed/>
                  </p:oleObj>
                </mc:Choice>
                <mc:Fallback>
                  <p:oleObj name="Equation" r:id="rId16" imgW="114120" imgH="139680" progId="Equation.DSMT4">
                    <p:embed/>
                    <p:pic>
                      <p:nvPicPr>
                        <p:cNvPr id="7" name="Object 16">
                          <a:extLst>
                            <a:ext uri="{FF2B5EF4-FFF2-40B4-BE49-F238E27FC236}">
                              <a16:creationId xmlns:a16="http://schemas.microsoft.com/office/drawing/2014/main" id="{CAB33F3D-A877-D2F6-2E67-EFE060AC8ED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60317" y="2929520"/>
                          <a:ext cx="338718" cy="4177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14754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B6F032-D75C-B0C3-1436-FF5903882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906" y="4548369"/>
            <a:ext cx="2851045" cy="1787459"/>
          </a:xfrm>
          <a:prstGeom prst="rect">
            <a:avLst/>
          </a:prstGeom>
        </p:spPr>
      </p:pic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5DF3648D-A275-BC55-0C29-DFC9E6866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03" y="444974"/>
            <a:ext cx="3704053" cy="3704053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1B72CA5-3F80-6C64-EA0B-48D6800214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844750"/>
              </p:ext>
            </p:extLst>
          </p:nvPr>
        </p:nvGraphicFramePr>
        <p:xfrm>
          <a:off x="7839444" y="444974"/>
          <a:ext cx="1230313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5085" imgH="279279" progId="Equation.DSMT4">
                  <p:embed/>
                </p:oleObj>
              </mc:Choice>
              <mc:Fallback>
                <p:oleObj name="Equation" r:id="rId4" imgW="495085" imgH="279279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446A7A31-83DE-FAC2-4831-9435C8FCD7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9444" y="444974"/>
                        <a:ext cx="1230313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6">
            <a:extLst>
              <a:ext uri="{FF2B5EF4-FFF2-40B4-BE49-F238E27FC236}">
                <a16:creationId xmlns:a16="http://schemas.microsoft.com/office/drawing/2014/main" id="{EDDC9F96-77DC-E191-BF7C-75B2F7C372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756745"/>
              </p:ext>
            </p:extLst>
          </p:nvPr>
        </p:nvGraphicFramePr>
        <p:xfrm>
          <a:off x="5363443" y="1969317"/>
          <a:ext cx="2698750" cy="249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95280" imgH="1193760" progId="Equation.DSMT4">
                  <p:embed/>
                </p:oleObj>
              </mc:Choice>
              <mc:Fallback>
                <p:oleObj name="Equation" r:id="rId6" imgW="1295280" imgH="1193760" progId="Equation.DSMT4">
                  <p:embed/>
                  <p:pic>
                    <p:nvPicPr>
                      <p:cNvPr id="6147" name="Object 16">
                        <a:extLst>
                          <a:ext uri="{FF2B5EF4-FFF2-40B4-BE49-F238E27FC236}">
                            <a16:creationId xmlns:a16="http://schemas.microsoft.com/office/drawing/2014/main" id="{DEE72CF4-4C10-EE67-E643-822DD3381E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3443" y="1969317"/>
                        <a:ext cx="2698750" cy="249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8CBFDEA-C361-BBFC-9FF8-F4EB6209FF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788313"/>
              </p:ext>
            </p:extLst>
          </p:nvPr>
        </p:nvGraphicFramePr>
        <p:xfrm>
          <a:off x="9182565" y="1931217"/>
          <a:ext cx="2713037" cy="253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07880" imgH="1218960" progId="Equation.DSMT4">
                  <p:embed/>
                </p:oleObj>
              </mc:Choice>
              <mc:Fallback>
                <p:oleObj name="Equation" r:id="rId8" imgW="1307880" imgH="1218960" progId="Equation.DSMT4">
                  <p:embed/>
                  <p:pic>
                    <p:nvPicPr>
                      <p:cNvPr id="6149" name="Object 9">
                        <a:extLst>
                          <a:ext uri="{FF2B5EF4-FFF2-40B4-BE49-F238E27FC236}">
                            <a16:creationId xmlns:a16="http://schemas.microsoft.com/office/drawing/2014/main" id="{D1058F4B-9EA5-2CBD-3328-5F0903E951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2565" y="1931217"/>
                        <a:ext cx="2713037" cy="2535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E449203-84FC-21FD-0D0A-626F28F9B290}"/>
              </a:ext>
            </a:extLst>
          </p:cNvPr>
          <p:cNvCxnSpPr>
            <a:cxnSpLocks/>
          </p:cNvCxnSpPr>
          <p:nvPr/>
        </p:nvCxnSpPr>
        <p:spPr>
          <a:xfrm flipH="1">
            <a:off x="6712818" y="1150403"/>
            <a:ext cx="1567301" cy="733968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7022054-B5F0-3A22-88D7-10C069944D39}"/>
              </a:ext>
            </a:extLst>
          </p:cNvPr>
          <p:cNvCxnSpPr>
            <a:cxnSpLocks/>
          </p:cNvCxnSpPr>
          <p:nvPr/>
        </p:nvCxnSpPr>
        <p:spPr>
          <a:xfrm>
            <a:off x="6642978" y="2483917"/>
            <a:ext cx="0" cy="817492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FB58D11-EA48-5A7A-1299-9E8A19002495}"/>
              </a:ext>
            </a:extLst>
          </p:cNvPr>
          <p:cNvCxnSpPr>
            <a:cxnSpLocks/>
          </p:cNvCxnSpPr>
          <p:nvPr/>
        </p:nvCxnSpPr>
        <p:spPr>
          <a:xfrm>
            <a:off x="8591107" y="1150403"/>
            <a:ext cx="1520456" cy="733968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41E68A4-75C4-4BE4-9F97-27884C559AA2}"/>
              </a:ext>
            </a:extLst>
          </p:cNvPr>
          <p:cNvCxnSpPr>
            <a:cxnSpLocks/>
          </p:cNvCxnSpPr>
          <p:nvPr/>
        </p:nvCxnSpPr>
        <p:spPr>
          <a:xfrm>
            <a:off x="10479559" y="2441389"/>
            <a:ext cx="0" cy="817492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8F78913F-C7F9-B4D2-1B69-9E6D715A57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63443" y="3402418"/>
            <a:ext cx="2851045" cy="11459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4A34E9B-A24B-9278-B43B-89B96211FF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82565" y="3289692"/>
            <a:ext cx="2672162" cy="114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3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E1F1BD3E-05DE-CCC4-3415-BED6F0D84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81" y="193217"/>
            <a:ext cx="946696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arc length for the function over the specified interval.</a:t>
            </a:r>
          </a:p>
          <a:p>
            <a:pPr eaLnBrk="1" hangingPunct="1">
              <a:defRPr/>
            </a:pP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+mj-lt"/>
            </a:endParaRP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8974E9B3-91AF-C189-8CF9-A432DDD9FA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28622"/>
              </p:ext>
            </p:extLst>
          </p:nvPr>
        </p:nvGraphicFramePr>
        <p:xfrm>
          <a:off x="330264" y="641350"/>
          <a:ext cx="2921001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60160" imgH="253800" progId="Equation.DSMT4">
                  <p:embed/>
                </p:oleObj>
              </mc:Choice>
              <mc:Fallback>
                <p:oleObj name="Equation" r:id="rId2" imgW="1460160" imgH="253800" progId="Equation.DSMT4">
                  <p:embed/>
                  <p:pic>
                    <p:nvPicPr>
                      <p:cNvPr id="10244" name="Object 3">
                        <a:extLst>
                          <a:ext uri="{FF2B5EF4-FFF2-40B4-BE49-F238E27FC236}">
                            <a16:creationId xmlns:a16="http://schemas.microsoft.com/office/drawing/2014/main" id="{6DABBC88-C16F-5775-7384-2D6A50BE3C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64" y="641350"/>
                        <a:ext cx="2921001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8">
            <a:extLst>
              <a:ext uri="{FF2B5EF4-FFF2-40B4-BE49-F238E27FC236}">
                <a16:creationId xmlns:a16="http://schemas.microsoft.com/office/drawing/2014/main" id="{F8F49B30-36AF-B522-7F03-2D0CD2F8F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625" y="1627339"/>
            <a:ext cx="388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11">
            <a:extLst>
              <a:ext uri="{FF2B5EF4-FFF2-40B4-BE49-F238E27FC236}">
                <a16:creationId xmlns:a16="http://schemas.microsoft.com/office/drawing/2014/main" id="{16175CCB-4E72-AE09-9DC8-C2B6D3F2F9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231777"/>
              </p:ext>
            </p:extLst>
          </p:nvPr>
        </p:nvGraphicFramePr>
        <p:xfrm>
          <a:off x="181970" y="1148567"/>
          <a:ext cx="1034582" cy="37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5" imgW="393126" imgH="142917" progId="Photoshop.Image.7">
                  <p:embed/>
                </p:oleObj>
              </mc:Choice>
              <mc:Fallback>
                <p:oleObj name="Image" r:id="rId5" imgW="393126" imgH="142917" progId="Photoshop.Image.7">
                  <p:embed/>
                  <p:pic>
                    <p:nvPicPr>
                      <p:cNvPr id="11" name="Object 11">
                        <a:extLst>
                          <a:ext uri="{FF2B5EF4-FFF2-40B4-BE49-F238E27FC236}">
                            <a16:creationId xmlns:a16="http://schemas.microsoft.com/office/drawing/2014/main" id="{A2776B43-4899-D30E-5C42-10060791F7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1148567"/>
                        <a:ext cx="1034582" cy="374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2E869E9-16A1-EE91-A483-8DE37BB777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654321"/>
              </p:ext>
            </p:extLst>
          </p:nvPr>
        </p:nvGraphicFramePr>
        <p:xfrm>
          <a:off x="333468" y="1595918"/>
          <a:ext cx="974239" cy="550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95085" imgH="279279" progId="Equation.DSMT4">
                  <p:embed/>
                </p:oleObj>
              </mc:Choice>
              <mc:Fallback>
                <p:oleObj name="Equation" r:id="rId7" imgW="495085" imgH="279279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1B72CA5-3F80-6C64-EA0B-48D6800214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468" y="1595918"/>
                        <a:ext cx="974239" cy="5506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6">
            <a:extLst>
              <a:ext uri="{FF2B5EF4-FFF2-40B4-BE49-F238E27FC236}">
                <a16:creationId xmlns:a16="http://schemas.microsoft.com/office/drawing/2014/main" id="{6FF72BC3-4D3A-C6E2-12E2-9A10647A9D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033545"/>
              </p:ext>
            </p:extLst>
          </p:nvPr>
        </p:nvGraphicFramePr>
        <p:xfrm>
          <a:off x="294000" y="2252057"/>
          <a:ext cx="269875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95280" imgH="507960" progId="Equation.DSMT4">
                  <p:embed/>
                </p:oleObj>
              </mc:Choice>
              <mc:Fallback>
                <p:oleObj name="Equation" r:id="rId9" imgW="1295280" imgH="507960" progId="Equation.DSMT4">
                  <p:embed/>
                  <p:pic>
                    <p:nvPicPr>
                      <p:cNvPr id="9" name="Object 16">
                        <a:extLst>
                          <a:ext uri="{FF2B5EF4-FFF2-40B4-BE49-F238E27FC236}">
                            <a16:creationId xmlns:a16="http://schemas.microsoft.com/office/drawing/2014/main" id="{2931C5FD-A497-9B0D-3BD2-604E6BC8EF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0" y="2252057"/>
                        <a:ext cx="269875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>
            <a:extLst>
              <a:ext uri="{FF2B5EF4-FFF2-40B4-BE49-F238E27FC236}">
                <a16:creationId xmlns:a16="http://schemas.microsoft.com/office/drawing/2014/main" id="{29C66B77-89F8-573F-E758-8717B0C248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458778"/>
              </p:ext>
            </p:extLst>
          </p:nvPr>
        </p:nvGraphicFramePr>
        <p:xfrm>
          <a:off x="4148399" y="2176829"/>
          <a:ext cx="2713038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07880" imgH="545760" progId="Equation.DSMT4">
                  <p:embed/>
                </p:oleObj>
              </mc:Choice>
              <mc:Fallback>
                <p:oleObj name="Equation" r:id="rId11" imgW="1307880" imgH="545760" progId="Equation.DSMT4">
                  <p:embed/>
                  <p:pic>
                    <p:nvPicPr>
                      <p:cNvPr id="11" name="Object 9">
                        <a:extLst>
                          <a:ext uri="{FF2B5EF4-FFF2-40B4-BE49-F238E27FC236}">
                            <a16:creationId xmlns:a16="http://schemas.microsoft.com/office/drawing/2014/main" id="{79C8C8F7-FA2A-FB04-A353-3D91A499DE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8399" y="2176829"/>
                        <a:ext cx="2713038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>
            <a:extLst>
              <a:ext uri="{FF2B5EF4-FFF2-40B4-BE49-F238E27FC236}">
                <a16:creationId xmlns:a16="http://schemas.microsoft.com/office/drawing/2014/main" id="{887D872C-34F2-1D73-58E8-9E27683F8C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882593"/>
              </p:ext>
            </p:extLst>
          </p:nvPr>
        </p:nvGraphicFramePr>
        <p:xfrm>
          <a:off x="351615" y="3487525"/>
          <a:ext cx="1371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85800" imgH="393480" progId="Equation.DSMT4">
                  <p:embed/>
                </p:oleObj>
              </mc:Choice>
              <mc:Fallback>
                <p:oleObj name="Equation" r:id="rId13" imgW="685800" imgH="393480" progId="Equation.DSMT4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8974E9B3-91AF-C189-8CF9-A432DDD9FA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615" y="3487525"/>
                        <a:ext cx="13716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9596A007-9EDA-A9F3-FCD5-78029959B6A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98354" y="2149863"/>
            <a:ext cx="2907660" cy="1145951"/>
          </a:xfrm>
          <a:prstGeom prst="rect">
            <a:avLst/>
          </a:prstGeom>
        </p:spPr>
      </p:pic>
      <p:graphicFrame>
        <p:nvGraphicFramePr>
          <p:cNvPr id="15" name="Object 16">
            <a:extLst>
              <a:ext uri="{FF2B5EF4-FFF2-40B4-BE49-F238E27FC236}">
                <a16:creationId xmlns:a16="http://schemas.microsoft.com/office/drawing/2014/main" id="{CE96857B-D766-3590-6AF1-99D339D214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265784"/>
              </p:ext>
            </p:extLst>
          </p:nvPr>
        </p:nvGraphicFramePr>
        <p:xfrm>
          <a:off x="264456" y="4336571"/>
          <a:ext cx="301625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447560" imgH="507960" progId="Equation.DSMT4">
                  <p:embed/>
                </p:oleObj>
              </mc:Choice>
              <mc:Fallback>
                <p:oleObj name="Equation" r:id="rId16" imgW="1447560" imgH="507960" progId="Equation.DSMT4">
                  <p:embed/>
                  <p:pic>
                    <p:nvPicPr>
                      <p:cNvPr id="11" name="Object 16">
                        <a:extLst>
                          <a:ext uri="{FF2B5EF4-FFF2-40B4-BE49-F238E27FC236}">
                            <a16:creationId xmlns:a16="http://schemas.microsoft.com/office/drawing/2014/main" id="{6FF72BC3-4D3A-C6E2-12E2-9A10647A9D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56" y="4336571"/>
                        <a:ext cx="301625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6">
            <a:extLst>
              <a:ext uri="{FF2B5EF4-FFF2-40B4-BE49-F238E27FC236}">
                <a16:creationId xmlns:a16="http://schemas.microsoft.com/office/drawing/2014/main" id="{7CCE583A-9B2A-04C0-3DF3-EB63B84F54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310538"/>
              </p:ext>
            </p:extLst>
          </p:nvPr>
        </p:nvGraphicFramePr>
        <p:xfrm>
          <a:off x="301787" y="5602288"/>
          <a:ext cx="2301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04840" imgH="444240" progId="Equation.DSMT4">
                  <p:embed/>
                </p:oleObj>
              </mc:Choice>
              <mc:Fallback>
                <p:oleObj name="Equation" r:id="rId18" imgW="1104840" imgH="444240" progId="Equation.DSMT4">
                  <p:embed/>
                  <p:pic>
                    <p:nvPicPr>
                      <p:cNvPr id="15" name="Object 16">
                        <a:extLst>
                          <a:ext uri="{FF2B5EF4-FFF2-40B4-BE49-F238E27FC236}">
                            <a16:creationId xmlns:a16="http://schemas.microsoft.com/office/drawing/2014/main" id="{CE96857B-D766-3590-6AF1-99D339D214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87" y="5602288"/>
                        <a:ext cx="2301875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A5B4F2E1-BD5C-2AA8-423C-ECC35A7276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672291"/>
              </p:ext>
            </p:extLst>
          </p:nvPr>
        </p:nvGraphicFramePr>
        <p:xfrm>
          <a:off x="10036526" y="3767084"/>
          <a:ext cx="284162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4120" imgH="139680" progId="Equation.DSMT4">
                  <p:embed/>
                </p:oleObj>
              </mc:Choice>
              <mc:Fallback>
                <p:oleObj name="Equation" r:id="rId20" imgW="114120" imgH="1396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5D0CD22-3D9E-6356-0B10-D7C2ADAB51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6526" y="3767084"/>
                        <a:ext cx="284162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4387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6">
            <a:extLst>
              <a:ext uri="{FF2B5EF4-FFF2-40B4-BE49-F238E27FC236}">
                <a16:creationId xmlns:a16="http://schemas.microsoft.com/office/drawing/2014/main" id="{79CA9972-61B3-E226-5D58-B6AF307836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051960"/>
              </p:ext>
            </p:extLst>
          </p:nvPr>
        </p:nvGraphicFramePr>
        <p:xfrm>
          <a:off x="347835" y="240878"/>
          <a:ext cx="2301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04840" imgH="444240" progId="Equation.DSMT4">
                  <p:embed/>
                </p:oleObj>
              </mc:Choice>
              <mc:Fallback>
                <p:oleObj name="Equation" r:id="rId2" imgW="1104840" imgH="444240" progId="Equation.DSMT4">
                  <p:embed/>
                  <p:pic>
                    <p:nvPicPr>
                      <p:cNvPr id="16" name="Object 16">
                        <a:extLst>
                          <a:ext uri="{FF2B5EF4-FFF2-40B4-BE49-F238E27FC236}">
                            <a16:creationId xmlns:a16="http://schemas.microsoft.com/office/drawing/2014/main" id="{7CCE583A-9B2A-04C0-3DF3-EB63B84F54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835" y="240878"/>
                        <a:ext cx="2301875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8">
            <a:extLst>
              <a:ext uri="{FF2B5EF4-FFF2-40B4-BE49-F238E27FC236}">
                <a16:creationId xmlns:a16="http://schemas.microsoft.com/office/drawing/2014/main" id="{A3423FD6-0C55-969E-9E31-F30846463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903" y="1627339"/>
            <a:ext cx="388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5D0CD22-3D9E-6356-0B10-D7C2ADAB51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557079"/>
              </p:ext>
            </p:extLst>
          </p:nvPr>
        </p:nvGraphicFramePr>
        <p:xfrm>
          <a:off x="10456475" y="3753538"/>
          <a:ext cx="284162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139680" progId="Equation.DSMT4">
                  <p:embed/>
                </p:oleObj>
              </mc:Choice>
              <mc:Fallback>
                <p:oleObj name="Equation" r:id="rId5" imgW="114120" imgH="1396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B729D42C-5AB9-5D42-5C52-57E57D0942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56475" y="3753538"/>
                        <a:ext cx="284162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">
            <a:extLst>
              <a:ext uri="{FF2B5EF4-FFF2-40B4-BE49-F238E27FC236}">
                <a16:creationId xmlns:a16="http://schemas.microsoft.com/office/drawing/2014/main" id="{0D24780F-69A7-FADF-E3B1-67B1132B34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015589"/>
              </p:ext>
            </p:extLst>
          </p:nvPr>
        </p:nvGraphicFramePr>
        <p:xfrm>
          <a:off x="5149954" y="760529"/>
          <a:ext cx="13970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60240" imgH="393480" progId="Equation.DSMT4">
                  <p:embed/>
                </p:oleObj>
              </mc:Choice>
              <mc:Fallback>
                <p:oleObj name="Equation" r:id="rId7" imgW="660240" imgH="393480" progId="Equation.DSMT4">
                  <p:embed/>
                  <p:pic>
                    <p:nvPicPr>
                      <p:cNvPr id="12" name="Object 10">
                        <a:extLst>
                          <a:ext uri="{FF2B5EF4-FFF2-40B4-BE49-F238E27FC236}">
                            <a16:creationId xmlns:a16="http://schemas.microsoft.com/office/drawing/2014/main" id="{9D9DEA73-A238-453D-C337-A397D6A3CC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9954" y="760529"/>
                        <a:ext cx="1397000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>
            <a:extLst>
              <a:ext uri="{FF2B5EF4-FFF2-40B4-BE49-F238E27FC236}">
                <a16:creationId xmlns:a16="http://schemas.microsoft.com/office/drawing/2014/main" id="{CCA4780C-85F9-4AEF-058A-3BC7DE7DD3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539666"/>
              </p:ext>
            </p:extLst>
          </p:nvPr>
        </p:nvGraphicFramePr>
        <p:xfrm>
          <a:off x="4995187" y="1627339"/>
          <a:ext cx="1325563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22080" imgH="393480" progId="Equation.DSMT4">
                  <p:embed/>
                </p:oleObj>
              </mc:Choice>
              <mc:Fallback>
                <p:oleObj name="Equation" r:id="rId9" imgW="622080" imgH="393480" progId="Equation.DSMT4">
                  <p:embed/>
                  <p:pic>
                    <p:nvPicPr>
                      <p:cNvPr id="13" name="Object 10">
                        <a:extLst>
                          <a:ext uri="{FF2B5EF4-FFF2-40B4-BE49-F238E27FC236}">
                            <a16:creationId xmlns:a16="http://schemas.microsoft.com/office/drawing/2014/main" id="{753229C4-6182-9462-9CD1-2EA181CA44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5187" y="1627339"/>
                        <a:ext cx="1325563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4">
            <a:extLst>
              <a:ext uri="{FF2B5EF4-FFF2-40B4-BE49-F238E27FC236}">
                <a16:creationId xmlns:a16="http://schemas.microsoft.com/office/drawing/2014/main" id="{A9EB0F0B-B4EF-58AF-9DED-423D81F18F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352806"/>
              </p:ext>
            </p:extLst>
          </p:nvPr>
        </p:nvGraphicFramePr>
        <p:xfrm>
          <a:off x="4772609" y="450098"/>
          <a:ext cx="18891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02960" imgH="177480" progId="Equation.DSMT4">
                  <p:embed/>
                </p:oleObj>
              </mc:Choice>
              <mc:Fallback>
                <p:oleObj name="Equation" r:id="rId11" imgW="1002960" imgH="177480" progId="Equation.DSMT4">
                  <p:embed/>
                  <p:pic>
                    <p:nvPicPr>
                      <p:cNvPr id="17" name="Object 24">
                        <a:extLst>
                          <a:ext uri="{FF2B5EF4-FFF2-40B4-BE49-F238E27FC236}">
                            <a16:creationId xmlns:a16="http://schemas.microsoft.com/office/drawing/2014/main" id="{319D897D-78D1-2EC0-6F9C-F9497A18A6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609" y="450098"/>
                        <a:ext cx="18891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4">
            <a:extLst>
              <a:ext uri="{FF2B5EF4-FFF2-40B4-BE49-F238E27FC236}">
                <a16:creationId xmlns:a16="http://schemas.microsoft.com/office/drawing/2014/main" id="{F8DE27A6-983E-4B74-46D8-E1B6FFB606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376822"/>
              </p:ext>
            </p:extLst>
          </p:nvPr>
        </p:nvGraphicFramePr>
        <p:xfrm>
          <a:off x="4778906" y="3390977"/>
          <a:ext cx="15779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38080" imgH="177480" progId="Equation.DSMT4">
                  <p:embed/>
                </p:oleObj>
              </mc:Choice>
              <mc:Fallback>
                <p:oleObj name="Equation" r:id="rId13" imgW="838080" imgH="177480" progId="Equation.DSMT4">
                  <p:embed/>
                  <p:pic>
                    <p:nvPicPr>
                      <p:cNvPr id="11" name="Object 24">
                        <a:extLst>
                          <a:ext uri="{FF2B5EF4-FFF2-40B4-BE49-F238E27FC236}">
                            <a16:creationId xmlns:a16="http://schemas.microsoft.com/office/drawing/2014/main" id="{35C63A0A-B26E-A2BD-56D3-29F85E57DC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906" y="3390977"/>
                        <a:ext cx="157797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4">
            <a:extLst>
              <a:ext uri="{FF2B5EF4-FFF2-40B4-BE49-F238E27FC236}">
                <a16:creationId xmlns:a16="http://schemas.microsoft.com/office/drawing/2014/main" id="{2C4D4812-C391-63F5-9133-A1DBA09270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898591"/>
              </p:ext>
            </p:extLst>
          </p:nvPr>
        </p:nvGraphicFramePr>
        <p:xfrm>
          <a:off x="4778906" y="3833063"/>
          <a:ext cx="16732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88840" imgH="177480" progId="Equation.DSMT4">
                  <p:embed/>
                </p:oleObj>
              </mc:Choice>
              <mc:Fallback>
                <p:oleObj name="Equation" r:id="rId15" imgW="888840" imgH="177480" progId="Equation.DSMT4">
                  <p:embed/>
                  <p:pic>
                    <p:nvPicPr>
                      <p:cNvPr id="12" name="Object 24">
                        <a:extLst>
                          <a:ext uri="{FF2B5EF4-FFF2-40B4-BE49-F238E27FC236}">
                            <a16:creationId xmlns:a16="http://schemas.microsoft.com/office/drawing/2014/main" id="{61237600-06EF-547C-4E94-3E59ACE346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906" y="3833063"/>
                        <a:ext cx="16732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C8BE86D-6822-D320-9C1D-EDFC8A9528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182162"/>
              </p:ext>
            </p:extLst>
          </p:nvPr>
        </p:nvGraphicFramePr>
        <p:xfrm>
          <a:off x="4874209" y="4265613"/>
          <a:ext cx="206692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977760" imgH="393480" progId="Equation.DSMT4">
                  <p:embed/>
                </p:oleObj>
              </mc:Choice>
              <mc:Fallback>
                <p:oleObj name="Equation" r:id="rId17" imgW="977760" imgH="393480" progId="Equation.DSMT4">
                  <p:embed/>
                  <p:pic>
                    <p:nvPicPr>
                      <p:cNvPr id="13" name="Object 10">
                        <a:extLst>
                          <a:ext uri="{FF2B5EF4-FFF2-40B4-BE49-F238E27FC236}">
                            <a16:creationId xmlns:a16="http://schemas.microsoft.com/office/drawing/2014/main" id="{764CA305-D203-5ED2-26DC-D1465339BE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4209" y="4265613"/>
                        <a:ext cx="2066925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>
            <a:extLst>
              <a:ext uri="{FF2B5EF4-FFF2-40B4-BE49-F238E27FC236}">
                <a16:creationId xmlns:a16="http://schemas.microsoft.com/office/drawing/2014/main" id="{CAABE4A3-66BE-5FBC-DFB7-B60ECF4623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762714"/>
              </p:ext>
            </p:extLst>
          </p:nvPr>
        </p:nvGraphicFramePr>
        <p:xfrm>
          <a:off x="6950423" y="4455648"/>
          <a:ext cx="455612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15640" imgH="164880" progId="Equation.DSMT4">
                  <p:embed/>
                </p:oleObj>
              </mc:Choice>
              <mc:Fallback>
                <p:oleObj name="Equation" r:id="rId19" imgW="215640" imgH="164880" progId="Equation.DSMT4">
                  <p:embed/>
                  <p:pic>
                    <p:nvPicPr>
                      <p:cNvPr id="14" name="Object 10">
                        <a:extLst>
                          <a:ext uri="{FF2B5EF4-FFF2-40B4-BE49-F238E27FC236}">
                            <a16:creationId xmlns:a16="http://schemas.microsoft.com/office/drawing/2014/main" id="{F63C5223-9E18-CB09-6C1C-4FD9BE4032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0423" y="4455648"/>
                        <a:ext cx="455612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4">
            <a:extLst>
              <a:ext uri="{FF2B5EF4-FFF2-40B4-BE49-F238E27FC236}">
                <a16:creationId xmlns:a16="http://schemas.microsoft.com/office/drawing/2014/main" id="{FF4A67F2-51CB-A9F9-D519-70DA20F246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935329"/>
              </p:ext>
            </p:extLst>
          </p:nvPr>
        </p:nvGraphicFramePr>
        <p:xfrm>
          <a:off x="4838033" y="5171573"/>
          <a:ext cx="1649412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876240" imgH="203040" progId="Equation.DSMT4">
                  <p:embed/>
                </p:oleObj>
              </mc:Choice>
              <mc:Fallback>
                <p:oleObj name="Equation" r:id="rId21" imgW="876240" imgH="203040" progId="Equation.DSMT4">
                  <p:embed/>
                  <p:pic>
                    <p:nvPicPr>
                      <p:cNvPr id="15" name="Object 24">
                        <a:extLst>
                          <a:ext uri="{FF2B5EF4-FFF2-40B4-BE49-F238E27FC236}">
                            <a16:creationId xmlns:a16="http://schemas.microsoft.com/office/drawing/2014/main" id="{622AFA24-4C0E-764D-9310-C715C9E398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033" y="5171573"/>
                        <a:ext cx="1649412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>
            <a:extLst>
              <a:ext uri="{FF2B5EF4-FFF2-40B4-BE49-F238E27FC236}">
                <a16:creationId xmlns:a16="http://schemas.microsoft.com/office/drawing/2014/main" id="{F9629F18-B306-DDEE-331F-A78026D4FA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776168"/>
              </p:ext>
            </p:extLst>
          </p:nvPr>
        </p:nvGraphicFramePr>
        <p:xfrm>
          <a:off x="4912309" y="5623787"/>
          <a:ext cx="204152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965160" imgH="393480" progId="Equation.DSMT4">
                  <p:embed/>
                </p:oleObj>
              </mc:Choice>
              <mc:Fallback>
                <p:oleObj name="Equation" r:id="rId23" imgW="965160" imgH="393480" progId="Equation.DSMT4">
                  <p:embed/>
                  <p:pic>
                    <p:nvPicPr>
                      <p:cNvPr id="16" name="Object 10">
                        <a:extLst>
                          <a:ext uri="{FF2B5EF4-FFF2-40B4-BE49-F238E27FC236}">
                            <a16:creationId xmlns:a16="http://schemas.microsoft.com/office/drawing/2014/main" id="{80BBACC3-C83B-F664-BAC6-9411DE0D34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2309" y="5623787"/>
                        <a:ext cx="2041525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>
            <a:extLst>
              <a:ext uri="{FF2B5EF4-FFF2-40B4-BE49-F238E27FC236}">
                <a16:creationId xmlns:a16="http://schemas.microsoft.com/office/drawing/2014/main" id="{3628173A-5C01-7CEA-2430-1A9FE1BEFF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611922"/>
              </p:ext>
            </p:extLst>
          </p:nvPr>
        </p:nvGraphicFramePr>
        <p:xfrm>
          <a:off x="6938415" y="5622664"/>
          <a:ext cx="7239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42720" imgH="393480" progId="Equation.DSMT4">
                  <p:embed/>
                </p:oleObj>
              </mc:Choice>
              <mc:Fallback>
                <p:oleObj name="Equation" r:id="rId25" imgW="342720" imgH="393480" progId="Equation.DSMT4">
                  <p:embed/>
                  <p:pic>
                    <p:nvPicPr>
                      <p:cNvPr id="17" name="Object 10">
                        <a:extLst>
                          <a:ext uri="{FF2B5EF4-FFF2-40B4-BE49-F238E27FC236}">
                            <a16:creationId xmlns:a16="http://schemas.microsoft.com/office/drawing/2014/main" id="{3141C742-49DF-5E31-0AEE-CC24C9A982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8415" y="5622664"/>
                        <a:ext cx="7239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>
            <a:extLst>
              <a:ext uri="{FF2B5EF4-FFF2-40B4-BE49-F238E27FC236}">
                <a16:creationId xmlns:a16="http://schemas.microsoft.com/office/drawing/2014/main" id="{E3D33525-F166-0311-BB7A-9383CA14D4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394668"/>
              </p:ext>
            </p:extLst>
          </p:nvPr>
        </p:nvGraphicFramePr>
        <p:xfrm>
          <a:off x="4774771" y="2475804"/>
          <a:ext cx="1325563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622080" imgH="393480" progId="Equation.DSMT4">
                  <p:embed/>
                </p:oleObj>
              </mc:Choice>
              <mc:Fallback>
                <p:oleObj name="Equation" r:id="rId27" imgW="622080" imgH="393480" progId="Equation.DSMT4">
                  <p:embed/>
                  <p:pic>
                    <p:nvPicPr>
                      <p:cNvPr id="7" name="Object 10">
                        <a:extLst>
                          <a:ext uri="{FF2B5EF4-FFF2-40B4-BE49-F238E27FC236}">
                            <a16:creationId xmlns:a16="http://schemas.microsoft.com/office/drawing/2014/main" id="{CCA4780C-85F9-4AEF-058A-3BC7DE7DD3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4771" y="2475804"/>
                        <a:ext cx="1325563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89F9DC3A-3E7C-B5D2-62E7-42B865A29E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731009"/>
              </p:ext>
            </p:extLst>
          </p:nvPr>
        </p:nvGraphicFramePr>
        <p:xfrm>
          <a:off x="304202" y="1361036"/>
          <a:ext cx="235585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130040" imgH="393480" progId="Equation.DSMT4">
                  <p:embed/>
                </p:oleObj>
              </mc:Choice>
              <mc:Fallback>
                <p:oleObj name="Equation" r:id="rId29" imgW="1130040" imgH="393480" progId="Equation.DSMT4">
                  <p:embed/>
                  <p:pic>
                    <p:nvPicPr>
                      <p:cNvPr id="2" name="Object 16">
                        <a:extLst>
                          <a:ext uri="{FF2B5EF4-FFF2-40B4-BE49-F238E27FC236}">
                            <a16:creationId xmlns:a16="http://schemas.microsoft.com/office/drawing/2014/main" id="{79CA9972-61B3-E226-5D58-B6AF307836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202" y="1361036"/>
                        <a:ext cx="2355850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8C82EE6A-10EE-AF58-C65D-EF3D99B93A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729271"/>
              </p:ext>
            </p:extLst>
          </p:nvPr>
        </p:nvGraphicFramePr>
        <p:xfrm>
          <a:off x="304800" y="2335213"/>
          <a:ext cx="2301875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104840" imgH="393480" progId="Equation.DSMT4">
                  <p:embed/>
                </p:oleObj>
              </mc:Choice>
              <mc:Fallback>
                <p:oleObj name="Equation" r:id="rId31" imgW="1104840" imgH="393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89F9DC3A-3E7C-B5D2-62E7-42B865A29E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335213"/>
                        <a:ext cx="2301875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D16E95F3-C2F7-0C06-DC35-0E8DAB1B9D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672068"/>
              </p:ext>
            </p:extLst>
          </p:nvPr>
        </p:nvGraphicFramePr>
        <p:xfrm>
          <a:off x="257859" y="3289300"/>
          <a:ext cx="3148013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511280" imgH="533160" progId="Equation.DSMT4">
                  <p:embed/>
                </p:oleObj>
              </mc:Choice>
              <mc:Fallback>
                <p:oleObj name="Equation" r:id="rId33" imgW="1511280" imgH="53316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8C82EE6A-10EE-AF58-C65D-EF3D99B93A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59" y="3289300"/>
                        <a:ext cx="3148013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F37DEB-ABEF-FFFC-49D5-EC51D251AE0D}"/>
              </a:ext>
            </a:extLst>
          </p:cNvPr>
          <p:cNvCxnSpPr>
            <a:cxnSpLocks/>
          </p:cNvCxnSpPr>
          <p:nvPr/>
        </p:nvCxnSpPr>
        <p:spPr>
          <a:xfrm>
            <a:off x="4427710" y="322449"/>
            <a:ext cx="0" cy="63085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5C3155CD-5F75-C390-39B2-8C9969B9DF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518139"/>
              </p:ext>
            </p:extLst>
          </p:nvPr>
        </p:nvGraphicFramePr>
        <p:xfrm>
          <a:off x="260350" y="4452938"/>
          <a:ext cx="22733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091880" imgH="533160" progId="Equation.DSMT4">
                  <p:embed/>
                </p:oleObj>
              </mc:Choice>
              <mc:Fallback>
                <p:oleObj name="Equation" r:id="rId35" imgW="1091880" imgH="53316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D16E95F3-C2F7-0C06-DC35-0E8DAB1B9D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4452938"/>
                        <a:ext cx="22733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2830FD6F-B7A4-F911-E41E-74DB3CC8E5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682459"/>
              </p:ext>
            </p:extLst>
          </p:nvPr>
        </p:nvGraphicFramePr>
        <p:xfrm>
          <a:off x="287338" y="5716588"/>
          <a:ext cx="222091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066680" imgH="431640" progId="Equation.DSMT4">
                  <p:embed/>
                </p:oleObj>
              </mc:Choice>
              <mc:Fallback>
                <p:oleObj name="Equation" r:id="rId37" imgW="1066680" imgH="4316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5C3155CD-5F75-C390-39B2-8C9969B9DF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5716588"/>
                        <a:ext cx="2220912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E1B09C29-EE3A-D68B-CBFD-C7A92B362A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503177"/>
              </p:ext>
            </p:extLst>
          </p:nvPr>
        </p:nvGraphicFramePr>
        <p:xfrm>
          <a:off x="2526292" y="5756275"/>
          <a:ext cx="1612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774360" imgH="393480" progId="Equation.DSMT4">
                  <p:embed/>
                </p:oleObj>
              </mc:Choice>
              <mc:Fallback>
                <p:oleObj name="Equation" r:id="rId39" imgW="774360" imgH="3934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2830FD6F-B7A4-F911-E41E-74DB3CC8E5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6292" y="5756275"/>
                        <a:ext cx="16129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4F08BECB-6E9C-820D-3920-B436BAD058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971231"/>
              </p:ext>
            </p:extLst>
          </p:nvPr>
        </p:nvGraphicFramePr>
        <p:xfrm>
          <a:off x="8432366" y="462335"/>
          <a:ext cx="327818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1574640" imgH="393480" progId="Equation.DSMT4">
                  <p:embed/>
                </p:oleObj>
              </mc:Choice>
              <mc:Fallback>
                <p:oleObj name="Equation" r:id="rId41" imgW="1574640" imgH="393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E1B09C29-EE3A-D68B-CBFD-C7A92B362A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2366" y="462335"/>
                        <a:ext cx="3278188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0328F543-9529-38B3-49B5-170688035E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642464"/>
              </p:ext>
            </p:extLst>
          </p:nvPr>
        </p:nvGraphicFramePr>
        <p:xfrm>
          <a:off x="10154022" y="2221292"/>
          <a:ext cx="10842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520560" imgH="203040" progId="Equation.DSMT4">
                  <p:embed/>
                </p:oleObj>
              </mc:Choice>
              <mc:Fallback>
                <p:oleObj name="Equation" r:id="rId43" imgW="520560" imgH="20304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4F08BECB-6E9C-820D-3920-B436BAD058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54022" y="2221292"/>
                        <a:ext cx="1084263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E6249C4-3194-B8D9-3ED9-CABC763453AE}"/>
              </a:ext>
            </a:extLst>
          </p:cNvPr>
          <p:cNvCxnSpPr>
            <a:cxnSpLocks/>
          </p:cNvCxnSpPr>
          <p:nvPr/>
        </p:nvCxnSpPr>
        <p:spPr>
          <a:xfrm flipH="1">
            <a:off x="8497020" y="2574388"/>
            <a:ext cx="2741265" cy="2679894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94DA992D-F8CF-E451-F8F9-D411A3EA57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729839"/>
              </p:ext>
            </p:extLst>
          </p:nvPr>
        </p:nvGraphicFramePr>
        <p:xfrm>
          <a:off x="8409013" y="5853043"/>
          <a:ext cx="3411538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1638000" imgH="253800" progId="Equation.DSMT4">
                  <p:embed/>
                </p:oleObj>
              </mc:Choice>
              <mc:Fallback>
                <p:oleObj name="Equation" r:id="rId45" imgW="1638000" imgH="2538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4F08BECB-6E9C-820D-3920-B436BAD058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9013" y="5853043"/>
                        <a:ext cx="3411538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002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FF694C6B-A1A3-5BF7-C8B5-EAD2AA957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81" y="193217"/>
            <a:ext cx="946696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arc length for the function over the specified interval.</a:t>
            </a:r>
          </a:p>
          <a:p>
            <a:pPr eaLnBrk="1" hangingPunct="1">
              <a:defRPr/>
            </a:pP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+mj-lt"/>
            </a:endParaRP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CD8BE88C-C094-F705-0B7A-16F29ACE4B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960526"/>
              </p:ext>
            </p:extLst>
          </p:nvPr>
        </p:nvGraphicFramePr>
        <p:xfrm>
          <a:off x="317500" y="628650"/>
          <a:ext cx="2895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47560" imgH="266400" progId="Equation.DSMT4">
                  <p:embed/>
                </p:oleObj>
              </mc:Choice>
              <mc:Fallback>
                <p:oleObj name="Equation" r:id="rId2" imgW="1447560" imgH="266400" progId="Equation.DSMT4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8974E9B3-91AF-C189-8CF9-A432DDD9FA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628650"/>
                        <a:ext cx="28956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1">
            <a:extLst>
              <a:ext uri="{FF2B5EF4-FFF2-40B4-BE49-F238E27FC236}">
                <a16:creationId xmlns:a16="http://schemas.microsoft.com/office/drawing/2014/main" id="{3EEBFF87-0A51-C94E-A86B-D169A3F61F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548457"/>
              </p:ext>
            </p:extLst>
          </p:nvPr>
        </p:nvGraphicFramePr>
        <p:xfrm>
          <a:off x="181970" y="1148567"/>
          <a:ext cx="1034582" cy="37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393126" imgH="142917" progId="Photoshop.Image.7">
                  <p:embed/>
                </p:oleObj>
              </mc:Choice>
              <mc:Fallback>
                <p:oleObj name="Image" r:id="rId4" imgW="393126" imgH="142917" progId="Photoshop.Image.7">
                  <p:embed/>
                  <p:pic>
                    <p:nvPicPr>
                      <p:cNvPr id="8" name="Object 11">
                        <a:extLst>
                          <a:ext uri="{FF2B5EF4-FFF2-40B4-BE49-F238E27FC236}">
                            <a16:creationId xmlns:a16="http://schemas.microsoft.com/office/drawing/2014/main" id="{16175CCB-4E72-AE09-9DC8-C2B6D3F2F9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1148567"/>
                        <a:ext cx="1034582" cy="374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5062AAF3-01D3-386F-9798-FEA4E84DA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812" y="1335919"/>
            <a:ext cx="3466578" cy="346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93A72F4-C17C-A607-21A2-BD37420345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195381"/>
              </p:ext>
            </p:extLst>
          </p:nvPr>
        </p:nvGraphicFramePr>
        <p:xfrm>
          <a:off x="10625768" y="1820036"/>
          <a:ext cx="610078" cy="350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55320" imgH="203040" progId="Equation.DSMT4">
                  <p:embed/>
                </p:oleObj>
              </mc:Choice>
              <mc:Fallback>
                <p:oleObj name="Equation" r:id="rId7" imgW="355320" imgH="20304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0328F543-9529-38B3-49B5-170688035E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5768" y="1820036"/>
                        <a:ext cx="610078" cy="350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CC743AC-CB70-C8EB-8CEB-308AB8C183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205223"/>
              </p:ext>
            </p:extLst>
          </p:nvPr>
        </p:nvGraphicFramePr>
        <p:xfrm>
          <a:off x="333468" y="1589655"/>
          <a:ext cx="974239" cy="550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95085" imgH="279279" progId="Equation.DSMT4">
                  <p:embed/>
                </p:oleObj>
              </mc:Choice>
              <mc:Fallback>
                <p:oleObj name="Equation" r:id="rId9" imgW="495085" imgH="279279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2E869E9-16A1-EE91-A483-8DE37BB777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468" y="1589655"/>
                        <a:ext cx="974239" cy="5506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6">
            <a:extLst>
              <a:ext uri="{FF2B5EF4-FFF2-40B4-BE49-F238E27FC236}">
                <a16:creationId xmlns:a16="http://schemas.microsoft.com/office/drawing/2014/main" id="{9D273688-8BB4-70AD-E5F9-91B3A84539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00580"/>
              </p:ext>
            </p:extLst>
          </p:nvPr>
        </p:nvGraphicFramePr>
        <p:xfrm>
          <a:off x="294000" y="2245794"/>
          <a:ext cx="269875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95280" imgH="507960" progId="Equation.DSMT4">
                  <p:embed/>
                </p:oleObj>
              </mc:Choice>
              <mc:Fallback>
                <p:oleObj name="Equation" r:id="rId11" imgW="1295280" imgH="507960" progId="Equation.DSMT4">
                  <p:embed/>
                  <p:pic>
                    <p:nvPicPr>
                      <p:cNvPr id="11" name="Object 16">
                        <a:extLst>
                          <a:ext uri="{FF2B5EF4-FFF2-40B4-BE49-F238E27FC236}">
                            <a16:creationId xmlns:a16="http://schemas.microsoft.com/office/drawing/2014/main" id="{6FF72BC3-4D3A-C6E2-12E2-9A10647A9D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0" y="2245794"/>
                        <a:ext cx="269875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A0B046E-559B-BA38-D13F-D53D6E4B9E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473052"/>
              </p:ext>
            </p:extLst>
          </p:nvPr>
        </p:nvGraphicFramePr>
        <p:xfrm>
          <a:off x="4148399" y="2170566"/>
          <a:ext cx="2713038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07880" imgH="545760" progId="Equation.DSMT4">
                  <p:embed/>
                </p:oleObj>
              </mc:Choice>
              <mc:Fallback>
                <p:oleObj name="Equation" r:id="rId13" imgW="1307880" imgH="545760" progId="Equation.DSMT4">
                  <p:embed/>
                  <p:pic>
                    <p:nvPicPr>
                      <p:cNvPr id="12" name="Object 9">
                        <a:extLst>
                          <a:ext uri="{FF2B5EF4-FFF2-40B4-BE49-F238E27FC236}">
                            <a16:creationId xmlns:a16="http://schemas.microsoft.com/office/drawing/2014/main" id="{29C66B77-89F8-573F-E758-8717B0C248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8399" y="2170566"/>
                        <a:ext cx="2713038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285DDFC4-8ACE-DB0F-9644-BC08592C268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6823" y="2204630"/>
            <a:ext cx="2907660" cy="1145951"/>
          </a:xfrm>
          <a:prstGeom prst="rect">
            <a:avLst/>
          </a:prstGeom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55CB9DE-3F7E-96DF-225D-7C0228F2A0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195678"/>
              </p:ext>
            </p:extLst>
          </p:nvPr>
        </p:nvGraphicFramePr>
        <p:xfrm>
          <a:off x="10069418" y="2895376"/>
          <a:ext cx="284162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4120" imgH="139680" progId="Equation.DSMT4">
                  <p:embed/>
                </p:oleObj>
              </mc:Choice>
              <mc:Fallback>
                <p:oleObj name="Equation" r:id="rId16" imgW="114120" imgH="1396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A5B4F2E1-BD5C-2AA8-423C-ECC35A7276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9418" y="2895376"/>
                        <a:ext cx="284162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>
            <a:extLst>
              <a:ext uri="{FF2B5EF4-FFF2-40B4-BE49-F238E27FC236}">
                <a16:creationId xmlns:a16="http://schemas.microsoft.com/office/drawing/2014/main" id="{6C92974A-2FB4-07B1-2F73-8FD6E6CBAB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49880"/>
              </p:ext>
            </p:extLst>
          </p:nvPr>
        </p:nvGraphicFramePr>
        <p:xfrm>
          <a:off x="293688" y="3462338"/>
          <a:ext cx="152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61760" imgH="419040" progId="Equation.DSMT4">
                  <p:embed/>
                </p:oleObj>
              </mc:Choice>
              <mc:Fallback>
                <p:oleObj name="Equation" r:id="rId18" imgW="761760" imgH="419040" progId="Equation.DSMT4">
                  <p:embed/>
                  <p:pic>
                    <p:nvPicPr>
                      <p:cNvPr id="13" name="Object 3">
                        <a:extLst>
                          <a:ext uri="{FF2B5EF4-FFF2-40B4-BE49-F238E27FC236}">
                            <a16:creationId xmlns:a16="http://schemas.microsoft.com/office/drawing/2014/main" id="{887D872C-34F2-1D73-58E8-9E27683F8C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3462338"/>
                        <a:ext cx="1524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6">
            <a:extLst>
              <a:ext uri="{FF2B5EF4-FFF2-40B4-BE49-F238E27FC236}">
                <a16:creationId xmlns:a16="http://schemas.microsoft.com/office/drawing/2014/main" id="{A9D4B631-E9A2-1625-26C9-1CCAC833EB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350038"/>
              </p:ext>
            </p:extLst>
          </p:nvPr>
        </p:nvGraphicFramePr>
        <p:xfrm>
          <a:off x="185738" y="4337050"/>
          <a:ext cx="31750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523880" imgH="507960" progId="Equation.DSMT4">
                  <p:embed/>
                </p:oleObj>
              </mc:Choice>
              <mc:Fallback>
                <p:oleObj name="Equation" r:id="rId20" imgW="1523880" imgH="507960" progId="Equation.DSMT4">
                  <p:embed/>
                  <p:pic>
                    <p:nvPicPr>
                      <p:cNvPr id="15" name="Object 16">
                        <a:extLst>
                          <a:ext uri="{FF2B5EF4-FFF2-40B4-BE49-F238E27FC236}">
                            <a16:creationId xmlns:a16="http://schemas.microsoft.com/office/drawing/2014/main" id="{CE96857B-D766-3590-6AF1-99D339D214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8" y="4337050"/>
                        <a:ext cx="317500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6">
            <a:extLst>
              <a:ext uri="{FF2B5EF4-FFF2-40B4-BE49-F238E27FC236}">
                <a16:creationId xmlns:a16="http://schemas.microsoft.com/office/drawing/2014/main" id="{C4FCF333-D2A5-5C52-C146-F5F444A002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987649"/>
              </p:ext>
            </p:extLst>
          </p:nvPr>
        </p:nvGraphicFramePr>
        <p:xfrm>
          <a:off x="182563" y="5602288"/>
          <a:ext cx="25400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18960" imgH="444240" progId="Equation.DSMT4">
                  <p:embed/>
                </p:oleObj>
              </mc:Choice>
              <mc:Fallback>
                <p:oleObj name="Equation" r:id="rId22" imgW="1218960" imgH="444240" progId="Equation.DSMT4">
                  <p:embed/>
                  <p:pic>
                    <p:nvPicPr>
                      <p:cNvPr id="16" name="Object 16">
                        <a:extLst>
                          <a:ext uri="{FF2B5EF4-FFF2-40B4-BE49-F238E27FC236}">
                            <a16:creationId xmlns:a16="http://schemas.microsoft.com/office/drawing/2014/main" id="{7CCE583A-9B2A-04C0-3DF3-EB63B84F54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5602288"/>
                        <a:ext cx="2540000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>
            <a:extLst>
              <a:ext uri="{FF2B5EF4-FFF2-40B4-BE49-F238E27FC236}">
                <a16:creationId xmlns:a16="http://schemas.microsoft.com/office/drawing/2014/main" id="{1AC0E235-D50B-5531-E7F0-512F666BA2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749236"/>
              </p:ext>
            </p:extLst>
          </p:nvPr>
        </p:nvGraphicFramePr>
        <p:xfrm>
          <a:off x="9013737" y="2245794"/>
          <a:ext cx="965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82400" imgH="253800" progId="Equation.DSMT4">
                  <p:embed/>
                </p:oleObj>
              </mc:Choice>
              <mc:Fallback>
                <p:oleObj name="Equation" r:id="rId24" imgW="482400" imgH="253800" progId="Equation.DSMT4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CD8BE88C-C094-F705-0B7A-16F29ACE4B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3737" y="2245794"/>
                        <a:ext cx="9652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6182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2719</TotalTime>
  <Words>197</Words>
  <Application>Microsoft Office PowerPoint</Application>
  <PresentationFormat>Widescreen</PresentationFormat>
  <Paragraphs>28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Equation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Bach, Gale</dc:creator>
  <cp:lastModifiedBy>Bach, Gale</cp:lastModifiedBy>
  <cp:revision>121</cp:revision>
  <dcterms:created xsi:type="dcterms:W3CDTF">2022-06-05T19:04:41Z</dcterms:created>
  <dcterms:modified xsi:type="dcterms:W3CDTF">2024-08-08T18:14:47Z</dcterms:modified>
</cp:coreProperties>
</file>