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7" r:id="rId4"/>
    <p:sldId id="274" r:id="rId5"/>
    <p:sldId id="275" r:id="rId6"/>
    <p:sldId id="268" r:id="rId7"/>
    <p:sldId id="269" r:id="rId8"/>
    <p:sldId id="264" r:id="rId9"/>
    <p:sldId id="276" r:id="rId10"/>
    <p:sldId id="291" r:id="rId11"/>
    <p:sldId id="277" r:id="rId12"/>
    <p:sldId id="278" r:id="rId13"/>
    <p:sldId id="292" r:id="rId14"/>
    <p:sldId id="293" r:id="rId15"/>
    <p:sldId id="294" r:id="rId16"/>
    <p:sldId id="295" r:id="rId17"/>
    <p:sldId id="296" r:id="rId18"/>
    <p:sldId id="265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wmf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9" Type="http://schemas.openxmlformats.org/officeDocument/2006/relationships/oleObject" Target="../embeddings/oleObject48.bin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69.wmf"/><Relationship Id="rId42" Type="http://schemas.openxmlformats.org/officeDocument/2006/relationships/image" Target="../media/image73.wmf"/><Relationship Id="rId47" Type="http://schemas.openxmlformats.org/officeDocument/2006/relationships/oleObject" Target="../embeddings/oleObject52.bin"/><Relationship Id="rId50" Type="http://schemas.openxmlformats.org/officeDocument/2006/relationships/image" Target="../media/image77.wmf"/><Relationship Id="rId55" Type="http://schemas.openxmlformats.org/officeDocument/2006/relationships/oleObject" Target="../embeddings/oleObject56.bin"/><Relationship Id="rId63" Type="http://schemas.openxmlformats.org/officeDocument/2006/relationships/oleObject" Target="../embeddings/oleObject60.bin"/><Relationship Id="rId68" Type="http://schemas.openxmlformats.org/officeDocument/2006/relationships/oleObject" Target="../embeddings/oleObject62.bin"/><Relationship Id="rId7" Type="http://schemas.openxmlformats.org/officeDocument/2006/relationships/image" Target="../media/image55.wmf"/><Relationship Id="rId2" Type="http://schemas.openxmlformats.org/officeDocument/2006/relationships/oleObject" Target="../embeddings/oleObject31.bin"/><Relationship Id="rId16" Type="http://schemas.openxmlformats.org/officeDocument/2006/relationships/image" Target="../media/image60.wmf"/><Relationship Id="rId29" Type="http://schemas.openxmlformats.org/officeDocument/2006/relationships/oleObject" Target="../embeddings/oleObject4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7.wmf"/><Relationship Id="rId24" Type="http://schemas.openxmlformats.org/officeDocument/2006/relationships/image" Target="../media/image64.wmf"/><Relationship Id="rId32" Type="http://schemas.openxmlformats.org/officeDocument/2006/relationships/image" Target="../media/image68.wmf"/><Relationship Id="rId37" Type="http://schemas.openxmlformats.org/officeDocument/2006/relationships/oleObject" Target="../embeddings/oleObject47.bin"/><Relationship Id="rId40" Type="http://schemas.openxmlformats.org/officeDocument/2006/relationships/image" Target="../media/image72.wmf"/><Relationship Id="rId45" Type="http://schemas.openxmlformats.org/officeDocument/2006/relationships/oleObject" Target="../embeddings/oleObject51.bin"/><Relationship Id="rId53" Type="http://schemas.openxmlformats.org/officeDocument/2006/relationships/oleObject" Target="../embeddings/oleObject55.bin"/><Relationship Id="rId58" Type="http://schemas.openxmlformats.org/officeDocument/2006/relationships/image" Target="../media/image81.wmf"/><Relationship Id="rId66" Type="http://schemas.openxmlformats.org/officeDocument/2006/relationships/image" Target="../media/image85.wmf"/><Relationship Id="rId5" Type="http://schemas.openxmlformats.org/officeDocument/2006/relationships/image" Target="../media/image54.wmf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66.wmf"/><Relationship Id="rId36" Type="http://schemas.openxmlformats.org/officeDocument/2006/relationships/image" Target="../media/image70.wmf"/><Relationship Id="rId49" Type="http://schemas.openxmlformats.org/officeDocument/2006/relationships/oleObject" Target="../embeddings/oleObject53.bin"/><Relationship Id="rId57" Type="http://schemas.openxmlformats.org/officeDocument/2006/relationships/oleObject" Target="../embeddings/oleObject57.bin"/><Relationship Id="rId61" Type="http://schemas.openxmlformats.org/officeDocument/2006/relationships/oleObject" Target="../embeddings/oleObject59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4.bin"/><Relationship Id="rId44" Type="http://schemas.openxmlformats.org/officeDocument/2006/relationships/image" Target="../media/image74.wmf"/><Relationship Id="rId52" Type="http://schemas.openxmlformats.org/officeDocument/2006/relationships/image" Target="../media/image78.wmf"/><Relationship Id="rId60" Type="http://schemas.openxmlformats.org/officeDocument/2006/relationships/image" Target="../media/image82.wmf"/><Relationship Id="rId65" Type="http://schemas.openxmlformats.org/officeDocument/2006/relationships/oleObject" Target="../embeddings/oleObject61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6.png"/><Relationship Id="rId14" Type="http://schemas.openxmlformats.org/officeDocument/2006/relationships/image" Target="../media/image59.png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67.wmf"/><Relationship Id="rId35" Type="http://schemas.openxmlformats.org/officeDocument/2006/relationships/oleObject" Target="../embeddings/oleObject46.bin"/><Relationship Id="rId43" Type="http://schemas.openxmlformats.org/officeDocument/2006/relationships/oleObject" Target="../embeddings/oleObject50.bin"/><Relationship Id="rId48" Type="http://schemas.openxmlformats.org/officeDocument/2006/relationships/image" Target="../media/image76.wmf"/><Relationship Id="rId56" Type="http://schemas.openxmlformats.org/officeDocument/2006/relationships/image" Target="../media/image80.wmf"/><Relationship Id="rId64" Type="http://schemas.openxmlformats.org/officeDocument/2006/relationships/image" Target="../media/image84.wmf"/><Relationship Id="rId69" Type="http://schemas.openxmlformats.org/officeDocument/2006/relationships/image" Target="../media/image87.wmf"/><Relationship Id="rId8" Type="http://schemas.openxmlformats.org/officeDocument/2006/relationships/image" Target="../media/image28.png"/><Relationship Id="rId51" Type="http://schemas.openxmlformats.org/officeDocument/2006/relationships/oleObject" Target="../embeddings/oleObject54.bin"/><Relationship Id="rId3" Type="http://schemas.openxmlformats.org/officeDocument/2006/relationships/image" Target="../media/image53.wmf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38" Type="http://schemas.openxmlformats.org/officeDocument/2006/relationships/image" Target="../media/image71.wmf"/><Relationship Id="rId46" Type="http://schemas.openxmlformats.org/officeDocument/2006/relationships/image" Target="../media/image75.wmf"/><Relationship Id="rId59" Type="http://schemas.openxmlformats.org/officeDocument/2006/relationships/oleObject" Target="../embeddings/oleObject58.bin"/><Relationship Id="rId67" Type="http://schemas.openxmlformats.org/officeDocument/2006/relationships/image" Target="../media/image86.png"/><Relationship Id="rId20" Type="http://schemas.openxmlformats.org/officeDocument/2006/relationships/image" Target="../media/image62.wmf"/><Relationship Id="rId41" Type="http://schemas.openxmlformats.org/officeDocument/2006/relationships/oleObject" Target="../embeddings/oleObject49.bin"/><Relationship Id="rId54" Type="http://schemas.openxmlformats.org/officeDocument/2006/relationships/image" Target="../media/image79.wmf"/><Relationship Id="rId62" Type="http://schemas.openxmlformats.org/officeDocument/2006/relationships/image" Target="../media/image83.wmf"/><Relationship Id="rId70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94.wmf"/><Relationship Id="rId18" Type="http://schemas.openxmlformats.org/officeDocument/2006/relationships/image" Target="../media/image98.png"/><Relationship Id="rId3" Type="http://schemas.openxmlformats.org/officeDocument/2006/relationships/image" Target="../media/image89.wmf"/><Relationship Id="rId21" Type="http://schemas.openxmlformats.org/officeDocument/2006/relationships/oleObject" Target="../embeddings/oleObject68.bin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97.png"/><Relationship Id="rId2" Type="http://schemas.openxmlformats.org/officeDocument/2006/relationships/oleObject" Target="../embeddings/oleObject63.bin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93.wmf"/><Relationship Id="rId5" Type="http://schemas.openxmlformats.org/officeDocument/2006/relationships/image" Target="../media/image88.png"/><Relationship Id="rId15" Type="http://schemas.openxmlformats.org/officeDocument/2006/relationships/image" Target="../media/image95.png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99.png"/><Relationship Id="rId4" Type="http://schemas.openxmlformats.org/officeDocument/2006/relationships/image" Target="../media/image90.png"/><Relationship Id="rId9" Type="http://schemas.openxmlformats.org/officeDocument/2006/relationships/image" Target="../media/image92.wmf"/><Relationship Id="rId14" Type="http://schemas.openxmlformats.org/officeDocument/2006/relationships/image" Target="../media/image41.png"/><Relationship Id="rId22" Type="http://schemas.openxmlformats.org/officeDocument/2006/relationships/image" Target="../media/image10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0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11.wmf"/><Relationship Id="rId26" Type="http://schemas.openxmlformats.org/officeDocument/2006/relationships/oleObject" Target="../embeddings/oleObject85.bin"/><Relationship Id="rId39" Type="http://schemas.openxmlformats.org/officeDocument/2006/relationships/image" Target="../media/image122.wmf"/><Relationship Id="rId3" Type="http://schemas.openxmlformats.org/officeDocument/2006/relationships/image" Target="../media/image105.wmf"/><Relationship Id="rId21" Type="http://schemas.openxmlformats.org/officeDocument/2006/relationships/oleObject" Target="../embeddings/oleObject83.bin"/><Relationship Id="rId34" Type="http://schemas.openxmlformats.org/officeDocument/2006/relationships/oleObject" Target="../embeddings/oleObject89.bin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77.bin"/><Relationship Id="rId17" Type="http://schemas.openxmlformats.org/officeDocument/2006/relationships/oleObject" Target="../embeddings/oleObject81.bin"/><Relationship Id="rId25" Type="http://schemas.openxmlformats.org/officeDocument/2006/relationships/image" Target="../media/image115.wmf"/><Relationship Id="rId33" Type="http://schemas.openxmlformats.org/officeDocument/2006/relationships/image" Target="../media/image119.wmf"/><Relationship Id="rId38" Type="http://schemas.openxmlformats.org/officeDocument/2006/relationships/oleObject" Target="../embeddings/oleObject91.bin"/><Relationship Id="rId2" Type="http://schemas.openxmlformats.org/officeDocument/2006/relationships/oleObject" Target="../embeddings/oleObject72.bin"/><Relationship Id="rId16" Type="http://schemas.openxmlformats.org/officeDocument/2006/relationships/image" Target="../media/image110.wmf"/><Relationship Id="rId20" Type="http://schemas.openxmlformats.org/officeDocument/2006/relationships/image" Target="../media/image112.wmf"/><Relationship Id="rId29" Type="http://schemas.openxmlformats.org/officeDocument/2006/relationships/image" Target="../media/image11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109.wmf"/><Relationship Id="rId24" Type="http://schemas.openxmlformats.org/officeDocument/2006/relationships/oleObject" Target="../embeddings/oleObject84.bin"/><Relationship Id="rId32" Type="http://schemas.openxmlformats.org/officeDocument/2006/relationships/oleObject" Target="../embeddings/oleObject88.bin"/><Relationship Id="rId37" Type="http://schemas.openxmlformats.org/officeDocument/2006/relationships/image" Target="../media/image121.wmf"/><Relationship Id="rId5" Type="http://schemas.openxmlformats.org/officeDocument/2006/relationships/image" Target="../media/image106.wmf"/><Relationship Id="rId15" Type="http://schemas.openxmlformats.org/officeDocument/2006/relationships/oleObject" Target="../embeddings/oleObject80.bin"/><Relationship Id="rId23" Type="http://schemas.openxmlformats.org/officeDocument/2006/relationships/image" Target="../media/image114.wmf"/><Relationship Id="rId28" Type="http://schemas.openxmlformats.org/officeDocument/2006/relationships/oleObject" Target="../embeddings/oleObject86.bin"/><Relationship Id="rId36" Type="http://schemas.openxmlformats.org/officeDocument/2006/relationships/oleObject" Target="../embeddings/oleObject90.bin"/><Relationship Id="rId10" Type="http://schemas.openxmlformats.org/officeDocument/2006/relationships/oleObject" Target="../embeddings/oleObject76.bin"/><Relationship Id="rId19" Type="http://schemas.openxmlformats.org/officeDocument/2006/relationships/oleObject" Target="../embeddings/oleObject82.bin"/><Relationship Id="rId31" Type="http://schemas.openxmlformats.org/officeDocument/2006/relationships/image" Target="../media/image118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79.bin"/><Relationship Id="rId22" Type="http://schemas.openxmlformats.org/officeDocument/2006/relationships/image" Target="../media/image113.wmf"/><Relationship Id="rId27" Type="http://schemas.openxmlformats.org/officeDocument/2006/relationships/image" Target="../media/image116.wmf"/><Relationship Id="rId30" Type="http://schemas.openxmlformats.org/officeDocument/2006/relationships/oleObject" Target="../embeddings/oleObject87.bin"/><Relationship Id="rId35" Type="http://schemas.openxmlformats.org/officeDocument/2006/relationships/image" Target="../media/image1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22.wmf"/><Relationship Id="rId18" Type="http://schemas.openxmlformats.org/officeDocument/2006/relationships/image" Target="../media/image47.png"/><Relationship Id="rId3" Type="http://schemas.openxmlformats.org/officeDocument/2006/relationships/image" Target="../media/image126.wmf"/><Relationship Id="rId21" Type="http://schemas.openxmlformats.org/officeDocument/2006/relationships/image" Target="../media/image131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46.png"/><Relationship Id="rId2" Type="http://schemas.openxmlformats.org/officeDocument/2006/relationships/oleObject" Target="../embeddings/oleObject92.bin"/><Relationship Id="rId16" Type="http://schemas.openxmlformats.org/officeDocument/2006/relationships/image" Target="../media/image129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43.wmf"/><Relationship Id="rId5" Type="http://schemas.openxmlformats.org/officeDocument/2006/relationships/image" Target="../media/image127.wmf"/><Relationship Id="rId15" Type="http://schemas.openxmlformats.org/officeDocument/2006/relationships/image" Target="../media/image41.png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48.png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28.wmf"/><Relationship Id="rId14" Type="http://schemas.openxmlformats.org/officeDocument/2006/relationships/image" Target="../media/image45.png"/><Relationship Id="rId22" Type="http://schemas.openxmlformats.org/officeDocument/2006/relationships/image" Target="../media/image1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5.png"/><Relationship Id="rId18" Type="http://schemas.openxmlformats.org/officeDocument/2006/relationships/image" Target="../media/image140.wmf"/><Relationship Id="rId3" Type="http://schemas.openxmlformats.org/officeDocument/2006/relationships/image" Target="../media/image133.wmf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01.bin"/><Relationship Id="rId2" Type="http://schemas.openxmlformats.org/officeDocument/2006/relationships/oleObject" Target="../embeddings/oleObject97.bin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oleObject" Target="../embeddings/oleObject100.bin"/><Relationship Id="rId5" Type="http://schemas.openxmlformats.org/officeDocument/2006/relationships/image" Target="../media/image134.wmf"/><Relationship Id="rId15" Type="http://schemas.openxmlformats.org/officeDocument/2006/relationships/image" Target="../media/image138.png"/><Relationship Id="rId10" Type="http://schemas.openxmlformats.org/officeDocument/2006/relationships/image" Target="../media/image135.wmf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50.png"/><Relationship Id="rId26" Type="http://schemas.openxmlformats.org/officeDocument/2006/relationships/image" Target="../media/image154.wmf"/><Relationship Id="rId39" Type="http://schemas.openxmlformats.org/officeDocument/2006/relationships/oleObject" Target="../embeddings/oleObject114.bin"/><Relationship Id="rId3" Type="http://schemas.openxmlformats.org/officeDocument/2006/relationships/image" Target="../media/image141.wmf"/><Relationship Id="rId21" Type="http://schemas.openxmlformats.org/officeDocument/2006/relationships/oleObject" Target="../embeddings/oleObject107.bin"/><Relationship Id="rId34" Type="http://schemas.openxmlformats.org/officeDocument/2006/relationships/image" Target="../media/image160.png"/><Relationship Id="rId42" Type="http://schemas.openxmlformats.org/officeDocument/2006/relationships/image" Target="../media/image163.wmf"/><Relationship Id="rId7" Type="http://schemas.openxmlformats.org/officeDocument/2006/relationships/image" Target="../media/image144.png"/><Relationship Id="rId12" Type="http://schemas.openxmlformats.org/officeDocument/2006/relationships/image" Target="../media/image52.wmf"/><Relationship Id="rId17" Type="http://schemas.openxmlformats.org/officeDocument/2006/relationships/image" Target="../media/image149.png"/><Relationship Id="rId25" Type="http://schemas.openxmlformats.org/officeDocument/2006/relationships/oleObject" Target="../embeddings/oleObject109.bin"/><Relationship Id="rId33" Type="http://schemas.openxmlformats.org/officeDocument/2006/relationships/image" Target="../media/image159.png"/><Relationship Id="rId38" Type="http://schemas.openxmlformats.org/officeDocument/2006/relationships/image" Target="../media/image161.wmf"/><Relationship Id="rId46" Type="http://schemas.openxmlformats.org/officeDocument/2006/relationships/image" Target="../media/image167.png"/><Relationship Id="rId2" Type="http://schemas.openxmlformats.org/officeDocument/2006/relationships/oleObject" Target="../embeddings/oleObject102.bin"/><Relationship Id="rId16" Type="http://schemas.openxmlformats.org/officeDocument/2006/relationships/image" Target="../media/image148.wmf"/><Relationship Id="rId20" Type="http://schemas.openxmlformats.org/officeDocument/2006/relationships/image" Target="../media/image152.png"/><Relationship Id="rId29" Type="http://schemas.openxmlformats.org/officeDocument/2006/relationships/oleObject" Target="../embeddings/oleObject111.bin"/><Relationship Id="rId41" Type="http://schemas.openxmlformats.org/officeDocument/2006/relationships/oleObject" Target="../embeddings/oleObject11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140.wmf"/><Relationship Id="rId32" Type="http://schemas.openxmlformats.org/officeDocument/2006/relationships/image" Target="../media/image158.png"/><Relationship Id="rId37" Type="http://schemas.openxmlformats.org/officeDocument/2006/relationships/oleObject" Target="../embeddings/oleObject113.bin"/><Relationship Id="rId40" Type="http://schemas.openxmlformats.org/officeDocument/2006/relationships/image" Target="../media/image162.wmf"/><Relationship Id="rId45" Type="http://schemas.openxmlformats.org/officeDocument/2006/relationships/image" Target="../media/image166.png"/><Relationship Id="rId5" Type="http://schemas.openxmlformats.org/officeDocument/2006/relationships/image" Target="../media/image142.png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08.bin"/><Relationship Id="rId28" Type="http://schemas.openxmlformats.org/officeDocument/2006/relationships/image" Target="../media/image155.wmf"/><Relationship Id="rId36" Type="http://schemas.openxmlformats.org/officeDocument/2006/relationships/image" Target="../media/image128.wmf"/><Relationship Id="rId10" Type="http://schemas.openxmlformats.org/officeDocument/2006/relationships/image" Target="../media/image146.png"/><Relationship Id="rId19" Type="http://schemas.openxmlformats.org/officeDocument/2006/relationships/image" Target="../media/image151.png"/><Relationship Id="rId31" Type="http://schemas.openxmlformats.org/officeDocument/2006/relationships/image" Target="../media/image157.png"/><Relationship Id="rId44" Type="http://schemas.openxmlformats.org/officeDocument/2006/relationships/image" Target="../media/image165.png"/><Relationship Id="rId4" Type="http://schemas.openxmlformats.org/officeDocument/2006/relationships/image" Target="../media/image139.png"/><Relationship Id="rId9" Type="http://schemas.openxmlformats.org/officeDocument/2006/relationships/image" Target="../media/image145.wmf"/><Relationship Id="rId14" Type="http://schemas.openxmlformats.org/officeDocument/2006/relationships/image" Target="../media/image147.wmf"/><Relationship Id="rId22" Type="http://schemas.openxmlformats.org/officeDocument/2006/relationships/image" Target="../media/image153.wmf"/><Relationship Id="rId27" Type="http://schemas.openxmlformats.org/officeDocument/2006/relationships/oleObject" Target="../embeddings/oleObject110.bin"/><Relationship Id="rId30" Type="http://schemas.openxmlformats.org/officeDocument/2006/relationships/image" Target="../media/image156.wmf"/><Relationship Id="rId35" Type="http://schemas.openxmlformats.org/officeDocument/2006/relationships/oleObject" Target="../embeddings/oleObject112.bin"/><Relationship Id="rId43" Type="http://schemas.openxmlformats.org/officeDocument/2006/relationships/image" Target="../media/image1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120.bin"/><Relationship Id="rId3" Type="http://schemas.openxmlformats.org/officeDocument/2006/relationships/image" Target="../media/image169.png"/><Relationship Id="rId7" Type="http://schemas.openxmlformats.org/officeDocument/2006/relationships/image" Target="../media/image171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28.png"/><Relationship Id="rId2" Type="http://schemas.openxmlformats.org/officeDocument/2006/relationships/image" Target="../media/image168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74.png"/><Relationship Id="rId5" Type="http://schemas.openxmlformats.org/officeDocument/2006/relationships/image" Target="../media/image170.wmf"/><Relationship Id="rId15" Type="http://schemas.openxmlformats.org/officeDocument/2006/relationships/image" Target="../media/image175.wmf"/><Relationship Id="rId10" Type="http://schemas.openxmlformats.org/officeDocument/2006/relationships/image" Target="../media/image173.png"/><Relationship Id="rId19" Type="http://schemas.openxmlformats.org/officeDocument/2006/relationships/image" Target="../media/image177.png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72.wmf"/><Relationship Id="rId14" Type="http://schemas.openxmlformats.org/officeDocument/2006/relationships/oleObject" Target="../embeddings/oleObject1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5.wmf"/><Relationship Id="rId18" Type="http://schemas.openxmlformats.org/officeDocument/2006/relationships/image" Target="../media/image95.png"/><Relationship Id="rId3" Type="http://schemas.openxmlformats.org/officeDocument/2006/relationships/image" Target="../media/image170.wmf"/><Relationship Id="rId21" Type="http://schemas.openxmlformats.org/officeDocument/2006/relationships/image" Target="../media/image180.png"/><Relationship Id="rId7" Type="http://schemas.openxmlformats.org/officeDocument/2006/relationships/image" Target="../media/image172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41.png"/><Relationship Id="rId2" Type="http://schemas.openxmlformats.org/officeDocument/2006/relationships/oleObject" Target="../embeddings/oleObject121.bin"/><Relationship Id="rId16" Type="http://schemas.openxmlformats.org/officeDocument/2006/relationships/image" Target="../media/image177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22.wmf"/><Relationship Id="rId24" Type="http://schemas.openxmlformats.org/officeDocument/2006/relationships/image" Target="../media/image168.png"/><Relationship Id="rId5" Type="http://schemas.openxmlformats.org/officeDocument/2006/relationships/image" Target="../media/image171.wmf"/><Relationship Id="rId15" Type="http://schemas.openxmlformats.org/officeDocument/2006/relationships/oleObject" Target="../embeddings/oleObject125.bin"/><Relationship Id="rId23" Type="http://schemas.openxmlformats.org/officeDocument/2006/relationships/image" Target="../media/image181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178.png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74.png"/><Relationship Id="rId14" Type="http://schemas.openxmlformats.org/officeDocument/2006/relationships/image" Target="../media/image176.png"/><Relationship Id="rId22" Type="http://schemas.openxmlformats.org/officeDocument/2006/relationships/oleObject" Target="../embeddings/oleObject1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wmf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7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3.png"/><Relationship Id="rId9" Type="http://schemas.openxmlformats.org/officeDocument/2006/relationships/image" Target="../media/image25.wmf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4.bin"/><Relationship Id="rId2" Type="http://schemas.openxmlformats.org/officeDocument/2006/relationships/image" Target="../media/image24.png"/><Relationship Id="rId16" Type="http://schemas.openxmlformats.org/officeDocument/2006/relationships/image" Target="../media/image3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1.wmf"/><Relationship Id="rId19" Type="http://schemas.openxmlformats.org/officeDocument/2006/relationships/image" Target="../media/image36.png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39.wmf"/><Relationship Id="rId18" Type="http://schemas.openxmlformats.org/officeDocument/2006/relationships/image" Target="../media/image50.png"/><Relationship Id="rId3" Type="http://schemas.openxmlformats.org/officeDocument/2006/relationships/image" Target="../media/image40.wmf"/><Relationship Id="rId21" Type="http://schemas.openxmlformats.org/officeDocument/2006/relationships/image" Target="../media/image52.wmf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9.png"/><Relationship Id="rId2" Type="http://schemas.openxmlformats.org/officeDocument/2006/relationships/oleObject" Target="../embeddings/oleObject26.bin"/><Relationship Id="rId16" Type="http://schemas.openxmlformats.org/officeDocument/2006/relationships/image" Target="../media/image48.png"/><Relationship Id="rId20" Type="http://schemas.openxmlformats.org/officeDocument/2006/relationships/oleObject" Target="../embeddings/oleObject3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47.png"/><Relationship Id="rId10" Type="http://schemas.openxmlformats.org/officeDocument/2006/relationships/image" Target="../media/image44.wmf"/><Relationship Id="rId19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AE99-FEF1-F559-98EC-9E8DF37A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7C886-79FE-9AD5-116B-78BA15BAEA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D89DE-2406-8CD5-3B32-65147C42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1" y="240973"/>
            <a:ext cx="5290376" cy="46376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639C0E65-42F2-2304-0D48-F2999321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60" y="1120423"/>
            <a:ext cx="2476500" cy="30654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0CBCFAD8-D8BF-5D54-5DFF-1692CCF1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547" y="4499210"/>
            <a:ext cx="3438525" cy="708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Srinivasa Ramanujan</a:t>
            </a:r>
          </a:p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1887 - 1920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FD5630D-0775-32CB-F659-258C80B97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29" y="5646040"/>
            <a:ext cx="11070954" cy="708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Ramanujan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made substantial contributions to the analytical theory of numbers and worked on elliptic functions, continued fractions, and infinite series.</a:t>
            </a:r>
          </a:p>
        </p:txBody>
      </p:sp>
    </p:spTree>
    <p:extLst>
      <p:ext uri="{BB962C8B-B14F-4D97-AF65-F5344CB8AC3E}">
        <p14:creationId xmlns:p14="http://schemas.microsoft.com/office/powerpoint/2010/main" val="35851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146A3DCE-17B7-F27A-6B91-E112858CC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393" y="3966749"/>
          <a:ext cx="73628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16320" imgH="431640" progId="Equation.DSMT4">
                  <p:embed/>
                </p:oleObj>
              </mc:Choice>
              <mc:Fallback>
                <p:oleObj name="Equation" r:id="rId2" imgW="4216320" imgH="431640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146A3DCE-17B7-F27A-6B91-E112858CC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93" y="3966749"/>
                        <a:ext cx="73628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9CCBB4E3-331C-CAED-486C-BE87A53A0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01366"/>
              </p:ext>
            </p:extLst>
          </p:nvPr>
        </p:nvGraphicFramePr>
        <p:xfrm>
          <a:off x="220867" y="5627116"/>
          <a:ext cx="11514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51480" imgH="431640" progId="Equation.DSMT4">
                  <p:embed/>
                </p:oleObj>
              </mc:Choice>
              <mc:Fallback>
                <p:oleObj name="Equation" r:id="rId4" imgW="7251480" imgH="431640" progId="Equation.DSMT4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9CCBB4E3-331C-CAED-486C-BE87A53A0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67" y="5627116"/>
                        <a:ext cx="115141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7D08858-35C9-768B-B4D4-19A4BA9AEC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348" y="4664161"/>
          <a:ext cx="57165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14520" imgH="660240" progId="Equation.DSMT4">
                  <p:embed/>
                </p:oleObj>
              </mc:Choice>
              <mc:Fallback>
                <p:oleObj name="Equation" r:id="rId6" imgW="3314520" imgH="660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7D08858-35C9-768B-B4D4-19A4BA9AEC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48" y="4664161"/>
                        <a:ext cx="5716588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3C0FEC1-B5D4-FF3B-FBF4-FA98B9B60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88" y="4261848"/>
            <a:ext cx="962059" cy="447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3BBF12-1BB7-7B39-B81D-42A96BC235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41" y="4289526"/>
            <a:ext cx="809145" cy="447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796E83-02EF-A164-AB65-4C5F5CCDF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086" y="4292428"/>
            <a:ext cx="865223" cy="447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9764D0-D71A-57E3-F431-6FE3ECF58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1293" y="4296140"/>
            <a:ext cx="409433" cy="4477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F1FDBB-B49C-5A75-2172-67C285F71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904" y="4294248"/>
            <a:ext cx="865223" cy="44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67C241-1F9E-C107-7D81-B7C430A00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1680" y="4317587"/>
            <a:ext cx="473886" cy="447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D06EE1-F188-21D8-78F8-136870C46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4516" y="4296541"/>
            <a:ext cx="1061484" cy="447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B4FEED-DCFF-C295-9A9A-1E7C98FD7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3405" y="4287392"/>
            <a:ext cx="962059" cy="4477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017870-0B26-C10F-F088-FABF1508D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959" y="4281547"/>
            <a:ext cx="511741" cy="447786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ADC01FF1-1BCC-1FED-6EC4-C79558032A6D}"/>
              </a:ext>
            </a:extLst>
          </p:cNvPr>
          <p:cNvGrpSpPr/>
          <p:nvPr/>
        </p:nvGrpSpPr>
        <p:grpSpPr>
          <a:xfrm>
            <a:off x="3413924" y="169888"/>
            <a:ext cx="5915945" cy="3760297"/>
            <a:chOff x="2933700" y="130971"/>
            <a:chExt cx="5915945" cy="376029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E80E20D-193C-760D-8EA4-9DAD0B31BFC8}"/>
                </a:ext>
              </a:extLst>
            </p:cNvPr>
            <p:cNvGrpSpPr/>
            <p:nvPr/>
          </p:nvGrpSpPr>
          <p:grpSpPr>
            <a:xfrm>
              <a:off x="2933700" y="130971"/>
              <a:ext cx="5915945" cy="3760297"/>
              <a:chOff x="2933700" y="130971"/>
              <a:chExt cx="5915945" cy="37602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208386C-689A-B821-D83C-92E973FEF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754" y="335839"/>
                <a:ext cx="5575974" cy="3519237"/>
              </a:xfrm>
              <a:prstGeom prst="rect">
                <a:avLst/>
              </a:prstGeom>
            </p:spPr>
          </p:pic>
          <p:graphicFrame>
            <p:nvGraphicFramePr>
              <p:cNvPr id="8" name="Object 22">
                <a:extLst>
                  <a:ext uri="{FF2B5EF4-FFF2-40B4-BE49-F238E27FC236}">
                    <a16:creationId xmlns:a16="http://schemas.microsoft.com/office/drawing/2014/main" id="{E816F459-9733-E097-4686-4732DB6530D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639728" y="3539108"/>
              <a:ext cx="209917" cy="185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26720" imgH="139680" progId="Equation.DSMT4">
                      <p:embed/>
                    </p:oleObj>
                  </mc:Choice>
                  <mc:Fallback>
                    <p:oleObj name="Equation" r:id="rId10" imgW="126720" imgH="139680" progId="Equation.DSMT4">
                      <p:embed/>
                      <p:pic>
                        <p:nvPicPr>
                          <p:cNvPr id="8" name="Object 22">
                            <a:extLst>
                              <a:ext uri="{FF2B5EF4-FFF2-40B4-BE49-F238E27FC236}">
                                <a16:creationId xmlns:a16="http://schemas.microsoft.com/office/drawing/2014/main" id="{E816F459-9733-E097-4686-4732DB6530D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39728" y="3539108"/>
                            <a:ext cx="209917" cy="1854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22">
                <a:extLst>
                  <a:ext uri="{FF2B5EF4-FFF2-40B4-BE49-F238E27FC236}">
                    <a16:creationId xmlns:a16="http://schemas.microsoft.com/office/drawing/2014/main" id="{5CD29EE2-0389-A634-A022-FA940956D82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89215" y="130971"/>
              <a:ext cx="230187" cy="217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39680" imgH="164880" progId="Equation.DSMT4">
                      <p:embed/>
                    </p:oleObj>
                  </mc:Choice>
                  <mc:Fallback>
                    <p:oleObj name="Equation" r:id="rId12" imgW="139680" imgH="164880" progId="Equation.DSMT4">
                      <p:embed/>
                      <p:pic>
                        <p:nvPicPr>
                          <p:cNvPr id="10" name="Object 22">
                            <a:extLst>
                              <a:ext uri="{FF2B5EF4-FFF2-40B4-BE49-F238E27FC236}">
                                <a16:creationId xmlns:a16="http://schemas.microsoft.com/office/drawing/2014/main" id="{5CD29EE2-0389-A634-A022-FA940956D82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9215" y="130971"/>
                            <a:ext cx="230187" cy="2177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5B00375-4C02-34C1-86F5-F8B68D42F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02208" y="3637098"/>
                <a:ext cx="298086" cy="8742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580EF37-2C77-8619-5E32-961C96ADE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0964" y="386702"/>
                <a:ext cx="133344" cy="12426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09E7033-93ED-749F-B4CB-29329B111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3700" y="3270470"/>
                <a:ext cx="184026" cy="563477"/>
              </a:xfrm>
              <a:prstGeom prst="rect">
                <a:avLst/>
              </a:prstGeom>
            </p:spPr>
          </p:pic>
          <p:graphicFrame>
            <p:nvGraphicFramePr>
              <p:cNvPr id="24" name="Object 20">
                <a:extLst>
                  <a:ext uri="{FF2B5EF4-FFF2-40B4-BE49-F238E27FC236}">
                    <a16:creationId xmlns:a16="http://schemas.microsoft.com/office/drawing/2014/main" id="{DFD5E9D4-1B36-6467-E79C-BD9A1194E66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01775" y="2676086"/>
              <a:ext cx="343501" cy="275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228600" imgH="228600" progId="Equation.DSMT4">
                      <p:embed/>
                    </p:oleObj>
                  </mc:Choice>
                  <mc:Fallback>
                    <p:oleObj name="Equation" r:id="rId15" imgW="228600" imgH="228600" progId="Equation.DSMT4">
                      <p:embed/>
                      <p:pic>
                        <p:nvPicPr>
                          <p:cNvPr id="24" name="Object 20">
                            <a:extLst>
                              <a:ext uri="{FF2B5EF4-FFF2-40B4-BE49-F238E27FC236}">
                                <a16:creationId xmlns:a16="http://schemas.microsoft.com/office/drawing/2014/main" id="{DFD5E9D4-1B36-6467-E79C-BD9A1194E6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1775" y="2676086"/>
                            <a:ext cx="343501" cy="275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1">
                <a:extLst>
                  <a:ext uri="{FF2B5EF4-FFF2-40B4-BE49-F238E27FC236}">
                    <a16:creationId xmlns:a16="http://schemas.microsoft.com/office/drawing/2014/main" id="{67D8BDD8-9775-E6FF-3322-C54FA00A44E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27208" y="2676284"/>
              <a:ext cx="362585" cy="2767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241200" imgH="228600" progId="Equation.DSMT4">
                      <p:embed/>
                    </p:oleObj>
                  </mc:Choice>
                  <mc:Fallback>
                    <p:oleObj name="Equation" r:id="rId17" imgW="241200" imgH="228600" progId="Equation.DSMT4">
                      <p:embed/>
                      <p:pic>
                        <p:nvPicPr>
                          <p:cNvPr id="25" name="Object 21">
                            <a:extLst>
                              <a:ext uri="{FF2B5EF4-FFF2-40B4-BE49-F238E27FC236}">
                                <a16:creationId xmlns:a16="http://schemas.microsoft.com/office/drawing/2014/main" id="{67D8BDD8-9775-E6FF-3322-C54FA00A44E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7208" y="2676284"/>
                            <a:ext cx="362585" cy="2767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2">
                <a:extLst>
                  <a:ext uri="{FF2B5EF4-FFF2-40B4-BE49-F238E27FC236}">
                    <a16:creationId xmlns:a16="http://schemas.microsoft.com/office/drawing/2014/main" id="{46603580-467D-FB28-37E1-9329E968D6B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93950" y="2676086"/>
              <a:ext cx="343501" cy="275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228600" imgH="228600" progId="Equation.DSMT4">
                      <p:embed/>
                    </p:oleObj>
                  </mc:Choice>
                  <mc:Fallback>
                    <p:oleObj name="Equation" r:id="rId19" imgW="228600" imgH="228600" progId="Equation.DSMT4">
                      <p:embed/>
                      <p:pic>
                        <p:nvPicPr>
                          <p:cNvPr id="26" name="Object 22">
                            <a:extLst>
                              <a:ext uri="{FF2B5EF4-FFF2-40B4-BE49-F238E27FC236}">
                                <a16:creationId xmlns:a16="http://schemas.microsoft.com/office/drawing/2014/main" id="{46603580-467D-FB28-37E1-9329E968D6B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3950" y="2676086"/>
                            <a:ext cx="343501" cy="275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3">
                <a:extLst>
                  <a:ext uri="{FF2B5EF4-FFF2-40B4-BE49-F238E27FC236}">
                    <a16:creationId xmlns:a16="http://schemas.microsoft.com/office/drawing/2014/main" id="{48BC8D33-FC18-4291-B381-6D0A892DC2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175092" y="2676284"/>
              <a:ext cx="324417" cy="2767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215640" imgH="228600" progId="Equation.DSMT4">
                      <p:embed/>
                    </p:oleObj>
                  </mc:Choice>
                  <mc:Fallback>
                    <p:oleObj name="Equation" r:id="rId21" imgW="215640" imgH="228600" progId="Equation.DSMT4">
                      <p:embed/>
                      <p:pic>
                        <p:nvPicPr>
                          <p:cNvPr id="27" name="Object 23">
                            <a:extLst>
                              <a:ext uri="{FF2B5EF4-FFF2-40B4-BE49-F238E27FC236}">
                                <a16:creationId xmlns:a16="http://schemas.microsoft.com/office/drawing/2014/main" id="{48BC8D33-FC18-4291-B381-6D0A892DC2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75092" y="2676284"/>
                            <a:ext cx="324417" cy="2767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4">
                <a:extLst>
                  <a:ext uri="{FF2B5EF4-FFF2-40B4-BE49-F238E27FC236}">
                    <a16:creationId xmlns:a16="http://schemas.microsoft.com/office/drawing/2014/main" id="{33EA7916-9F36-2F7E-27A2-1FF8EA59CE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968889" y="2676284"/>
              <a:ext cx="497361" cy="2767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330120" imgH="228600" progId="Equation.DSMT4">
                      <p:embed/>
                    </p:oleObj>
                  </mc:Choice>
                  <mc:Fallback>
                    <p:oleObj name="Equation" r:id="rId23" imgW="330120" imgH="228600" progId="Equation.DSMT4">
                      <p:embed/>
                      <p:pic>
                        <p:nvPicPr>
                          <p:cNvPr id="28" name="Object 24">
                            <a:extLst>
                              <a:ext uri="{FF2B5EF4-FFF2-40B4-BE49-F238E27FC236}">
                                <a16:creationId xmlns:a16="http://schemas.microsoft.com/office/drawing/2014/main" id="{33EA7916-9F36-2F7E-27A2-1FF8EA59CE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68889" y="2676284"/>
                            <a:ext cx="497361" cy="2767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5">
                <a:extLst>
                  <a:ext uri="{FF2B5EF4-FFF2-40B4-BE49-F238E27FC236}">
                    <a16:creationId xmlns:a16="http://schemas.microsoft.com/office/drawing/2014/main" id="{E5AA3081-0E40-84B0-7F29-791AAA886B3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494588" y="2692400"/>
              <a:ext cx="363537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241200" imgH="228600" progId="Equation.DSMT4">
                      <p:embed/>
                    </p:oleObj>
                  </mc:Choice>
                  <mc:Fallback>
                    <p:oleObj name="Equation" r:id="rId25" imgW="241200" imgH="228600" progId="Equation.DSMT4">
                      <p:embed/>
                      <p:pic>
                        <p:nvPicPr>
                          <p:cNvPr id="29" name="Object 25">
                            <a:extLst>
                              <a:ext uri="{FF2B5EF4-FFF2-40B4-BE49-F238E27FC236}">
                                <a16:creationId xmlns:a16="http://schemas.microsoft.com/office/drawing/2014/main" id="{E5AA3081-0E40-84B0-7F29-791AAA886B3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4588" y="2692400"/>
                            <a:ext cx="363537" cy="276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3">
                <a:extLst>
                  <a:ext uri="{FF2B5EF4-FFF2-40B4-BE49-F238E27FC236}">
                    <a16:creationId xmlns:a16="http://schemas.microsoft.com/office/drawing/2014/main" id="{A27A30FE-497D-1177-7955-76DF9FA750E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74656" y="3614442"/>
              <a:ext cx="565150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393480" imgH="228600" progId="Equation.DSMT4">
                      <p:embed/>
                    </p:oleObj>
                  </mc:Choice>
                  <mc:Fallback>
                    <p:oleObj name="Equation" r:id="rId27" imgW="393480" imgH="228600" progId="Equation.DSMT4">
                      <p:embed/>
                      <p:pic>
                        <p:nvPicPr>
                          <p:cNvPr id="30" name="Object 3">
                            <a:extLst>
                              <a:ext uri="{FF2B5EF4-FFF2-40B4-BE49-F238E27FC236}">
                                <a16:creationId xmlns:a16="http://schemas.microsoft.com/office/drawing/2014/main" id="{A27A30FE-497D-1177-7955-76DF9FA750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4656" y="3614442"/>
                            <a:ext cx="565150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">
                <a:extLst>
                  <a:ext uri="{FF2B5EF4-FFF2-40B4-BE49-F238E27FC236}">
                    <a16:creationId xmlns:a16="http://schemas.microsoft.com/office/drawing/2014/main" id="{D31D6AD6-C029-CB03-F25D-DF51DC6A8A8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80133" y="3614273"/>
              <a:ext cx="219075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152280" imgH="228600" progId="Equation.DSMT4">
                      <p:embed/>
                    </p:oleObj>
                  </mc:Choice>
                  <mc:Fallback>
                    <p:oleObj name="Equation" r:id="rId29" imgW="152280" imgH="228600" progId="Equation.DSMT4">
                      <p:embed/>
                      <p:pic>
                        <p:nvPicPr>
                          <p:cNvPr id="31" name="Object 3">
                            <a:extLst>
                              <a:ext uri="{FF2B5EF4-FFF2-40B4-BE49-F238E27FC236}">
                                <a16:creationId xmlns:a16="http://schemas.microsoft.com/office/drawing/2014/main" id="{D31D6AD6-C029-CB03-F25D-DF51DC6A8A8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0133" y="3614273"/>
                            <a:ext cx="219075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">
                <a:extLst>
                  <a:ext uri="{FF2B5EF4-FFF2-40B4-BE49-F238E27FC236}">
                    <a16:creationId xmlns:a16="http://schemas.microsoft.com/office/drawing/2014/main" id="{E10C8539-B07A-CBA2-EFC0-EDA87EDD948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31065" y="3608249"/>
              <a:ext cx="236537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164880" imgH="228600" progId="Equation.DSMT4">
                      <p:embed/>
                    </p:oleObj>
                  </mc:Choice>
                  <mc:Fallback>
                    <p:oleObj name="Equation" r:id="rId31" imgW="164880" imgH="228600" progId="Equation.DSMT4">
                      <p:embed/>
                      <p:pic>
                        <p:nvPicPr>
                          <p:cNvPr id="32" name="Object 3">
                            <a:extLst>
                              <a:ext uri="{FF2B5EF4-FFF2-40B4-BE49-F238E27FC236}">
                                <a16:creationId xmlns:a16="http://schemas.microsoft.com/office/drawing/2014/main" id="{E10C8539-B07A-CBA2-EFC0-EDA87EDD948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1065" y="3608249"/>
                            <a:ext cx="236537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">
                <a:extLst>
                  <a:ext uri="{FF2B5EF4-FFF2-40B4-BE49-F238E27FC236}">
                    <a16:creationId xmlns:a16="http://schemas.microsoft.com/office/drawing/2014/main" id="{71267E58-CFC9-973C-3AA4-F1554D775F2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87721" y="3608249"/>
              <a:ext cx="236538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164880" imgH="228600" progId="Equation.DSMT4">
                      <p:embed/>
                    </p:oleObj>
                  </mc:Choice>
                  <mc:Fallback>
                    <p:oleObj name="Equation" r:id="rId33" imgW="164880" imgH="228600" progId="Equation.DSMT4">
                      <p:embed/>
                      <p:pic>
                        <p:nvPicPr>
                          <p:cNvPr id="33" name="Object 3">
                            <a:extLst>
                              <a:ext uri="{FF2B5EF4-FFF2-40B4-BE49-F238E27FC236}">
                                <a16:creationId xmlns:a16="http://schemas.microsoft.com/office/drawing/2014/main" id="{71267E58-CFC9-973C-3AA4-F1554D775F2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7721" y="3608249"/>
                            <a:ext cx="236538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3">
                <a:extLst>
                  <a:ext uri="{FF2B5EF4-FFF2-40B4-BE49-F238E27FC236}">
                    <a16:creationId xmlns:a16="http://schemas.microsoft.com/office/drawing/2014/main" id="{AC66753D-6A69-789D-8E1D-97F9300C288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99294" y="3619688"/>
              <a:ext cx="327025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5" imgW="228600" imgH="228600" progId="Equation.DSMT4">
                      <p:embed/>
                    </p:oleObj>
                  </mc:Choice>
                  <mc:Fallback>
                    <p:oleObj name="Equation" r:id="rId35" imgW="228600" imgH="228600" progId="Equation.DSMT4">
                      <p:embed/>
                      <p:pic>
                        <p:nvPicPr>
                          <p:cNvPr id="34" name="Object 3">
                            <a:extLst>
                              <a:ext uri="{FF2B5EF4-FFF2-40B4-BE49-F238E27FC236}">
                                <a16:creationId xmlns:a16="http://schemas.microsoft.com/office/drawing/2014/main" id="{AC66753D-6A69-789D-8E1D-97F9300C288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9294" y="3619688"/>
                            <a:ext cx="327025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">
                <a:extLst>
                  <a:ext uri="{FF2B5EF4-FFF2-40B4-BE49-F238E27FC236}">
                    <a16:creationId xmlns:a16="http://schemas.microsoft.com/office/drawing/2014/main" id="{5D5B8D8E-0AC0-A5FD-7855-C89FE72F2DE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43251" y="3609336"/>
              <a:ext cx="219075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7" imgW="152280" imgH="228600" progId="Equation.DSMT4">
                      <p:embed/>
                    </p:oleObj>
                  </mc:Choice>
                  <mc:Fallback>
                    <p:oleObj name="Equation" r:id="rId37" imgW="152280" imgH="228600" progId="Equation.DSMT4">
                      <p:embed/>
                      <p:pic>
                        <p:nvPicPr>
                          <p:cNvPr id="35" name="Object 3">
                            <a:extLst>
                              <a:ext uri="{FF2B5EF4-FFF2-40B4-BE49-F238E27FC236}">
                                <a16:creationId xmlns:a16="http://schemas.microsoft.com/office/drawing/2014/main" id="{5D5B8D8E-0AC0-A5FD-7855-C89FE72F2DE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43251" y="3609336"/>
                            <a:ext cx="219075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">
                <a:extLst>
                  <a:ext uri="{FF2B5EF4-FFF2-40B4-BE49-F238E27FC236}">
                    <a16:creationId xmlns:a16="http://schemas.microsoft.com/office/drawing/2014/main" id="{AD436C5B-8357-EDDA-FB6E-EE8549C7636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906083" y="3609336"/>
              <a:ext cx="382588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9" imgW="266400" imgH="228600" progId="Equation.DSMT4">
                      <p:embed/>
                    </p:oleObj>
                  </mc:Choice>
                  <mc:Fallback>
                    <p:oleObj name="Equation" r:id="rId39" imgW="266400" imgH="228600" progId="Equation.DSMT4">
                      <p:embed/>
                      <p:pic>
                        <p:nvPicPr>
                          <p:cNvPr id="36" name="Object 3">
                            <a:extLst>
                              <a:ext uri="{FF2B5EF4-FFF2-40B4-BE49-F238E27FC236}">
                                <a16:creationId xmlns:a16="http://schemas.microsoft.com/office/drawing/2014/main" id="{AD436C5B-8357-EDDA-FB6E-EE8549C7636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06083" y="3609336"/>
                            <a:ext cx="382588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">
                <a:extLst>
                  <a:ext uri="{FF2B5EF4-FFF2-40B4-BE49-F238E27FC236}">
                    <a16:creationId xmlns:a16="http://schemas.microsoft.com/office/drawing/2014/main" id="{5206B191-D77D-BB63-2B63-66040628A59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44388" y="3611362"/>
              <a:ext cx="365125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1" imgW="253800" imgH="228600" progId="Equation.DSMT4">
                      <p:embed/>
                    </p:oleObj>
                  </mc:Choice>
                  <mc:Fallback>
                    <p:oleObj name="Equation" r:id="rId41" imgW="253800" imgH="228600" progId="Equation.DSMT4">
                      <p:embed/>
                      <p:pic>
                        <p:nvPicPr>
                          <p:cNvPr id="37" name="Object 3">
                            <a:extLst>
                              <a:ext uri="{FF2B5EF4-FFF2-40B4-BE49-F238E27FC236}">
                                <a16:creationId xmlns:a16="http://schemas.microsoft.com/office/drawing/2014/main" id="{5206B191-D77D-BB63-2B63-66040628A59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44388" y="3611362"/>
                            <a:ext cx="365125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">
                <a:extLst>
                  <a:ext uri="{FF2B5EF4-FFF2-40B4-BE49-F238E27FC236}">
                    <a16:creationId xmlns:a16="http://schemas.microsoft.com/office/drawing/2014/main" id="{8A318AD4-415E-17FE-0837-2D6C87322B9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96475" y="3610423"/>
              <a:ext cx="584200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3" imgW="406080" imgH="228600" progId="Equation.DSMT4">
                      <p:embed/>
                    </p:oleObj>
                  </mc:Choice>
                  <mc:Fallback>
                    <p:oleObj name="Equation" r:id="rId43" imgW="406080" imgH="228600" progId="Equation.DSMT4">
                      <p:embed/>
                      <p:pic>
                        <p:nvPicPr>
                          <p:cNvPr id="38" name="Object 3">
                            <a:extLst>
                              <a:ext uri="{FF2B5EF4-FFF2-40B4-BE49-F238E27FC236}">
                                <a16:creationId xmlns:a16="http://schemas.microsoft.com/office/drawing/2014/main" id="{8A318AD4-415E-17FE-0837-2D6C87322B9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96475" y="3610423"/>
                            <a:ext cx="584200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3">
                <a:extLst>
                  <a:ext uri="{FF2B5EF4-FFF2-40B4-BE49-F238E27FC236}">
                    <a16:creationId xmlns:a16="http://schemas.microsoft.com/office/drawing/2014/main" id="{7BD7031B-E380-1820-2146-790E6BD9A8B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679606" y="2748470"/>
              <a:ext cx="393700" cy="187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5" imgW="177480" imgH="101520" progId="Equation.DSMT4">
                      <p:embed/>
                    </p:oleObj>
                  </mc:Choice>
                  <mc:Fallback>
                    <p:oleObj name="Equation" r:id="rId45" imgW="177480" imgH="101520" progId="Equation.DSMT4">
                      <p:embed/>
                      <p:pic>
                        <p:nvPicPr>
                          <p:cNvPr id="39" name="Object 3">
                            <a:extLst>
                              <a:ext uri="{FF2B5EF4-FFF2-40B4-BE49-F238E27FC236}">
                                <a16:creationId xmlns:a16="http://schemas.microsoft.com/office/drawing/2014/main" id="{7BD7031B-E380-1820-2146-790E6BD9A8B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79606" y="2748470"/>
                            <a:ext cx="393700" cy="1876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3">
                <a:extLst>
                  <a:ext uri="{FF2B5EF4-FFF2-40B4-BE49-F238E27FC236}">
                    <a16:creationId xmlns:a16="http://schemas.microsoft.com/office/drawing/2014/main" id="{C33FDAF9-0991-5051-A320-F678232DF9F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71534" y="2748470"/>
              <a:ext cx="393700" cy="187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5" imgW="177480" imgH="101520" progId="Equation.DSMT4">
                      <p:embed/>
                    </p:oleObj>
                  </mc:Choice>
                  <mc:Fallback>
                    <p:oleObj name="Equation" r:id="rId45" imgW="177480" imgH="101520" progId="Equation.DSMT4">
                      <p:embed/>
                      <p:pic>
                        <p:nvPicPr>
                          <p:cNvPr id="40" name="Object 3">
                            <a:extLst>
                              <a:ext uri="{FF2B5EF4-FFF2-40B4-BE49-F238E27FC236}">
                                <a16:creationId xmlns:a16="http://schemas.microsoft.com/office/drawing/2014/main" id="{C33FDAF9-0991-5051-A320-F678232DF9F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1534" y="2748470"/>
                            <a:ext cx="393700" cy="1876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22">
                <a:extLst>
                  <a:ext uri="{FF2B5EF4-FFF2-40B4-BE49-F238E27FC236}">
                    <a16:creationId xmlns:a16="http://schemas.microsoft.com/office/drawing/2014/main" id="{59502305-7821-AE60-BDC3-96683908BC9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30496" y="2679261"/>
              <a:ext cx="362585" cy="275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7" imgW="241200" imgH="228600" progId="Equation.DSMT4">
                      <p:embed/>
                    </p:oleObj>
                  </mc:Choice>
                  <mc:Fallback>
                    <p:oleObj name="Equation" r:id="rId47" imgW="241200" imgH="228600" progId="Equation.DSMT4">
                      <p:embed/>
                      <p:pic>
                        <p:nvPicPr>
                          <p:cNvPr id="41" name="Object 22">
                            <a:extLst>
                              <a:ext uri="{FF2B5EF4-FFF2-40B4-BE49-F238E27FC236}">
                                <a16:creationId xmlns:a16="http://schemas.microsoft.com/office/drawing/2014/main" id="{59502305-7821-AE60-BDC3-96683908BC9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30496" y="2679261"/>
                            <a:ext cx="362585" cy="275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3">
                <a:extLst>
                  <a:ext uri="{FF2B5EF4-FFF2-40B4-BE49-F238E27FC236}">
                    <a16:creationId xmlns:a16="http://schemas.microsoft.com/office/drawing/2014/main" id="{9F6EE65D-F830-953B-FEE6-312DDB7D6B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58275" y="737147"/>
              <a:ext cx="839787" cy="2400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9" imgW="583920" imgH="203040" progId="Equation.DSMT4">
                      <p:embed/>
                    </p:oleObj>
                  </mc:Choice>
                  <mc:Fallback>
                    <p:oleObj name="Equation" r:id="rId49" imgW="583920" imgH="203040" progId="Equation.DSMT4">
                      <p:embed/>
                      <p:pic>
                        <p:nvPicPr>
                          <p:cNvPr id="42" name="Object 3">
                            <a:extLst>
                              <a:ext uri="{FF2B5EF4-FFF2-40B4-BE49-F238E27FC236}">
                                <a16:creationId xmlns:a16="http://schemas.microsoft.com/office/drawing/2014/main" id="{9F6EE65D-F830-953B-FEE6-312DDB7D6BE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58275" y="737147"/>
                            <a:ext cx="839787" cy="2400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3">
                <a:extLst>
                  <a:ext uri="{FF2B5EF4-FFF2-40B4-BE49-F238E27FC236}">
                    <a16:creationId xmlns:a16="http://schemas.microsoft.com/office/drawing/2014/main" id="{8E8415ED-F45F-922A-F38A-3E70C9EAD8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543506" y="3613491"/>
              <a:ext cx="236538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1" imgW="164880" imgH="228600" progId="Equation.DSMT4">
                      <p:embed/>
                    </p:oleObj>
                  </mc:Choice>
                  <mc:Fallback>
                    <p:oleObj name="Equation" r:id="rId51" imgW="164880" imgH="228600" progId="Equation.DSMT4">
                      <p:embed/>
                      <p:pic>
                        <p:nvPicPr>
                          <p:cNvPr id="43" name="Object 3">
                            <a:extLst>
                              <a:ext uri="{FF2B5EF4-FFF2-40B4-BE49-F238E27FC236}">
                                <a16:creationId xmlns:a16="http://schemas.microsoft.com/office/drawing/2014/main" id="{8E8415ED-F45F-922A-F38A-3E70C9EAD8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43506" y="3613491"/>
                            <a:ext cx="236538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9" name="Object 3">
              <a:extLst>
                <a:ext uri="{FF2B5EF4-FFF2-40B4-BE49-F238E27FC236}">
                  <a16:creationId xmlns:a16="http://schemas.microsoft.com/office/drawing/2014/main" id="{AB2EFFD5-23D1-FC84-D8C0-41F33004C9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54984" y="3718501"/>
            <a:ext cx="268903" cy="128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177480" imgH="101520" progId="Equation.DSMT4">
                    <p:embed/>
                  </p:oleObj>
                </mc:Choice>
                <mc:Fallback>
                  <p:oleObj name="Equation" r:id="rId45" imgW="177480" imgH="101520" progId="Equation.DSMT4">
                    <p:embed/>
                    <p:pic>
                      <p:nvPicPr>
                        <p:cNvPr id="59" name="Object 3">
                          <a:extLst>
                            <a:ext uri="{FF2B5EF4-FFF2-40B4-BE49-F238E27FC236}">
                              <a16:creationId xmlns:a16="http://schemas.microsoft.com/office/drawing/2014/main" id="{AB2EFFD5-23D1-FC84-D8C0-41F33004C9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4984" y="3718501"/>
                          <a:ext cx="268903" cy="128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3">
              <a:extLst>
                <a:ext uri="{FF2B5EF4-FFF2-40B4-BE49-F238E27FC236}">
                  <a16:creationId xmlns:a16="http://schemas.microsoft.com/office/drawing/2014/main" id="{503CEA66-0B40-5D67-88A2-3018F871AB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67722" y="3708298"/>
            <a:ext cx="268903" cy="128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177480" imgH="101520" progId="Equation.DSMT4">
                    <p:embed/>
                  </p:oleObj>
                </mc:Choice>
                <mc:Fallback>
                  <p:oleObj name="Equation" r:id="rId45" imgW="177480" imgH="101520" progId="Equation.DSMT4">
                    <p:embed/>
                    <p:pic>
                      <p:nvPicPr>
                        <p:cNvPr id="60" name="Object 3">
                          <a:extLst>
                            <a:ext uri="{FF2B5EF4-FFF2-40B4-BE49-F238E27FC236}">
                              <a16:creationId xmlns:a16="http://schemas.microsoft.com/office/drawing/2014/main" id="{503CEA66-0B40-5D67-88A2-3018F871ABF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722" y="3708298"/>
                          <a:ext cx="268903" cy="128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Object 6">
            <a:extLst>
              <a:ext uri="{FF2B5EF4-FFF2-40B4-BE49-F238E27FC236}">
                <a16:creationId xmlns:a16="http://schemas.microsoft.com/office/drawing/2014/main" id="{A5BB8FC8-CDF3-B628-3202-55AEE724D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74676"/>
              </p:ext>
            </p:extLst>
          </p:nvPr>
        </p:nvGraphicFramePr>
        <p:xfrm>
          <a:off x="4438015" y="3341130"/>
          <a:ext cx="198007" cy="27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52280" imgH="228600" progId="Equation.DSMT4">
                  <p:embed/>
                </p:oleObj>
              </mc:Choice>
              <mc:Fallback>
                <p:oleObj name="Equation" r:id="rId53" imgW="152280" imgH="228600" progId="Equation.DSMT4">
                  <p:embed/>
                  <p:pic>
                    <p:nvPicPr>
                      <p:cNvPr id="45" name="Object 6">
                        <a:extLst>
                          <a:ext uri="{FF2B5EF4-FFF2-40B4-BE49-F238E27FC236}">
                            <a16:creationId xmlns:a16="http://schemas.microsoft.com/office/drawing/2014/main" id="{A5BB8FC8-CDF3-B628-3202-55AEE724D6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015" y="3341130"/>
                        <a:ext cx="198007" cy="27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>
            <a:extLst>
              <a:ext uri="{FF2B5EF4-FFF2-40B4-BE49-F238E27FC236}">
                <a16:creationId xmlns:a16="http://schemas.microsoft.com/office/drawing/2014/main" id="{D511D659-2EAC-7459-AAF8-8A0D6D774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1050"/>
              </p:ext>
            </p:extLst>
          </p:nvPr>
        </p:nvGraphicFramePr>
        <p:xfrm>
          <a:off x="4860643" y="3349867"/>
          <a:ext cx="215165" cy="27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64880" imgH="228600" progId="Equation.DSMT4">
                  <p:embed/>
                </p:oleObj>
              </mc:Choice>
              <mc:Fallback>
                <p:oleObj name="Equation" r:id="rId55" imgW="164880" imgH="228600" progId="Equation.DSMT4">
                  <p:embed/>
                  <p:pic>
                    <p:nvPicPr>
                      <p:cNvPr id="46" name="Object 6">
                        <a:extLst>
                          <a:ext uri="{FF2B5EF4-FFF2-40B4-BE49-F238E27FC236}">
                            <a16:creationId xmlns:a16="http://schemas.microsoft.com/office/drawing/2014/main" id="{D511D659-2EAC-7459-AAF8-8A0D6D774D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643" y="3349867"/>
                        <a:ext cx="215165" cy="27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>
            <a:extLst>
              <a:ext uri="{FF2B5EF4-FFF2-40B4-BE49-F238E27FC236}">
                <a16:creationId xmlns:a16="http://schemas.microsoft.com/office/drawing/2014/main" id="{93CA16F2-F725-BC5C-C9C7-434EAE5E9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933624"/>
              </p:ext>
            </p:extLst>
          </p:nvPr>
        </p:nvGraphicFramePr>
        <p:xfrm>
          <a:off x="5330087" y="3354637"/>
          <a:ext cx="215165" cy="27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64880" imgH="228600" progId="Equation.DSMT4">
                  <p:embed/>
                </p:oleObj>
              </mc:Choice>
              <mc:Fallback>
                <p:oleObj name="Equation" r:id="rId57" imgW="164880" imgH="228600" progId="Equation.DSMT4">
                  <p:embed/>
                  <p:pic>
                    <p:nvPicPr>
                      <p:cNvPr id="47" name="Object 6">
                        <a:extLst>
                          <a:ext uri="{FF2B5EF4-FFF2-40B4-BE49-F238E27FC236}">
                            <a16:creationId xmlns:a16="http://schemas.microsoft.com/office/drawing/2014/main" id="{93CA16F2-F725-BC5C-C9C7-434EAE5E9F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087" y="3354637"/>
                        <a:ext cx="215165" cy="27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>
            <a:extLst>
              <a:ext uri="{FF2B5EF4-FFF2-40B4-BE49-F238E27FC236}">
                <a16:creationId xmlns:a16="http://schemas.microsoft.com/office/drawing/2014/main" id="{BAF12DA3-6884-5E0C-B9F5-4063AD5AB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133131"/>
              </p:ext>
            </p:extLst>
          </p:nvPr>
        </p:nvGraphicFramePr>
        <p:xfrm>
          <a:off x="5774463" y="3366899"/>
          <a:ext cx="215165" cy="27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64880" imgH="228600" progId="Equation.DSMT4">
                  <p:embed/>
                </p:oleObj>
              </mc:Choice>
              <mc:Fallback>
                <p:oleObj name="Equation" r:id="rId59" imgW="164880" imgH="228600" progId="Equation.DSMT4">
                  <p:embed/>
                  <p:pic>
                    <p:nvPicPr>
                      <p:cNvPr id="48" name="Object 6">
                        <a:extLst>
                          <a:ext uri="{FF2B5EF4-FFF2-40B4-BE49-F238E27FC236}">
                            <a16:creationId xmlns:a16="http://schemas.microsoft.com/office/drawing/2014/main" id="{BAF12DA3-6884-5E0C-B9F5-4063AD5ABD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463" y="3366899"/>
                        <a:ext cx="215165" cy="27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6">
            <a:extLst>
              <a:ext uri="{FF2B5EF4-FFF2-40B4-BE49-F238E27FC236}">
                <a16:creationId xmlns:a16="http://schemas.microsoft.com/office/drawing/2014/main" id="{CBF8D9D0-4CA1-D2A9-CE04-71742530E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65510"/>
              </p:ext>
            </p:extLst>
          </p:nvPr>
        </p:nvGraphicFramePr>
        <p:xfrm>
          <a:off x="6704811" y="3347270"/>
          <a:ext cx="2000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152280" imgH="228600" progId="Equation.DSMT4">
                  <p:embed/>
                </p:oleObj>
              </mc:Choice>
              <mc:Fallback>
                <p:oleObj name="Equation" r:id="rId61" imgW="152280" imgH="228600" progId="Equation.DSMT4">
                  <p:embed/>
                  <p:pic>
                    <p:nvPicPr>
                      <p:cNvPr id="51" name="Object 6">
                        <a:extLst>
                          <a:ext uri="{FF2B5EF4-FFF2-40B4-BE49-F238E27FC236}">
                            <a16:creationId xmlns:a16="http://schemas.microsoft.com/office/drawing/2014/main" id="{CBF8D9D0-4CA1-D2A9-CE04-71742530E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811" y="3347270"/>
                        <a:ext cx="200025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6">
            <a:extLst>
              <a:ext uri="{FF2B5EF4-FFF2-40B4-BE49-F238E27FC236}">
                <a16:creationId xmlns:a16="http://schemas.microsoft.com/office/drawing/2014/main" id="{F18937A7-53B8-C69C-594D-D5B70D505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668274"/>
              </p:ext>
            </p:extLst>
          </p:nvPr>
        </p:nvGraphicFramePr>
        <p:xfrm>
          <a:off x="7581752" y="3352033"/>
          <a:ext cx="33178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253800" imgH="228600" progId="Equation.DSMT4">
                  <p:embed/>
                </p:oleObj>
              </mc:Choice>
              <mc:Fallback>
                <p:oleObj name="Equation" r:id="rId63" imgW="253800" imgH="228600" progId="Equation.DSMT4">
                  <p:embed/>
                  <p:pic>
                    <p:nvPicPr>
                      <p:cNvPr id="53" name="Object 6">
                        <a:extLst>
                          <a:ext uri="{FF2B5EF4-FFF2-40B4-BE49-F238E27FC236}">
                            <a16:creationId xmlns:a16="http://schemas.microsoft.com/office/drawing/2014/main" id="{F18937A7-53B8-C69C-594D-D5B70D505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752" y="3352033"/>
                        <a:ext cx="33178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>
            <a:extLst>
              <a:ext uri="{FF2B5EF4-FFF2-40B4-BE49-F238E27FC236}">
                <a16:creationId xmlns:a16="http://schemas.microsoft.com/office/drawing/2014/main" id="{82DEF53B-A0E8-C263-60EB-FCBDEB39D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302496"/>
              </p:ext>
            </p:extLst>
          </p:nvPr>
        </p:nvGraphicFramePr>
        <p:xfrm>
          <a:off x="7998625" y="3347271"/>
          <a:ext cx="2159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164880" imgH="228600" progId="Equation.DSMT4">
                  <p:embed/>
                </p:oleObj>
              </mc:Choice>
              <mc:Fallback>
                <p:oleObj name="Equation" r:id="rId65" imgW="164880" imgH="228600" progId="Equation.DSMT4">
                  <p:embed/>
                  <p:pic>
                    <p:nvPicPr>
                      <p:cNvPr id="54" name="Object 6">
                        <a:extLst>
                          <a:ext uri="{FF2B5EF4-FFF2-40B4-BE49-F238E27FC236}">
                            <a16:creationId xmlns:a16="http://schemas.microsoft.com/office/drawing/2014/main" id="{82DEF53B-A0E8-C263-60EB-FCBDEB39D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8625" y="3347271"/>
                        <a:ext cx="2159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C3CCA903-6C64-2F96-B41F-6C2489DD3CF2}"/>
              </a:ext>
            </a:extLst>
          </p:cNvPr>
          <p:cNvSpPr/>
          <p:nvPr/>
        </p:nvSpPr>
        <p:spPr>
          <a:xfrm>
            <a:off x="4496324" y="3608026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7EA508-6EDA-C634-043E-FE91D2369059}"/>
              </a:ext>
            </a:extLst>
          </p:cNvPr>
          <p:cNvSpPr/>
          <p:nvPr/>
        </p:nvSpPr>
        <p:spPr>
          <a:xfrm>
            <a:off x="4927375" y="3606283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20460D4-E24B-888B-9CD5-FE57C84F68F8}"/>
              </a:ext>
            </a:extLst>
          </p:cNvPr>
          <p:cNvSpPr/>
          <p:nvPr/>
        </p:nvSpPr>
        <p:spPr>
          <a:xfrm>
            <a:off x="5390891" y="3606944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7029C8A-3A36-958C-0B7B-7360551B0692}"/>
              </a:ext>
            </a:extLst>
          </p:cNvPr>
          <p:cNvSpPr/>
          <p:nvPr/>
        </p:nvSpPr>
        <p:spPr>
          <a:xfrm>
            <a:off x="5826708" y="3613249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609F292-7C30-747B-F0D8-5ACE188EC342}"/>
              </a:ext>
            </a:extLst>
          </p:cNvPr>
          <p:cNvSpPr/>
          <p:nvPr/>
        </p:nvSpPr>
        <p:spPr>
          <a:xfrm>
            <a:off x="6753203" y="3598092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B122C28-A0A7-D8DD-F8BF-FDF9AB5E49E7}"/>
              </a:ext>
            </a:extLst>
          </p:cNvPr>
          <p:cNvSpPr/>
          <p:nvPr/>
        </p:nvSpPr>
        <p:spPr>
          <a:xfrm>
            <a:off x="7638499" y="3610177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9BF90C-976C-A803-7B3D-937358376753}"/>
              </a:ext>
            </a:extLst>
          </p:cNvPr>
          <p:cNvSpPr/>
          <p:nvPr/>
        </p:nvSpPr>
        <p:spPr>
          <a:xfrm>
            <a:off x="8066519" y="3614113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C7025-6B5A-3879-BA4A-D8B5907E22F9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515438" y="807344"/>
            <a:ext cx="515295" cy="317505"/>
          </a:xfrm>
          <a:prstGeom prst="rect">
            <a:avLst/>
          </a:prstGeom>
        </p:spPr>
      </p:pic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605DAEFA-87A2-2AB3-C8E0-BC30D1C56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388133"/>
              </p:ext>
            </p:extLst>
          </p:nvPr>
        </p:nvGraphicFramePr>
        <p:xfrm>
          <a:off x="144277" y="285811"/>
          <a:ext cx="31273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1790640" imgH="203040" progId="Equation.DSMT4">
                  <p:embed/>
                </p:oleObj>
              </mc:Choice>
              <mc:Fallback>
                <p:oleObj name="Equation" r:id="rId68" imgW="1790640" imgH="203040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146A3DCE-17B7-F27A-6B91-E112858CC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77" y="285811"/>
                        <a:ext cx="31273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BF87B4BF-F171-0908-7D56-99A5BA7198FB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257119" y="6293518"/>
            <a:ext cx="4433839" cy="4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FC002-BCAB-D9DB-F74C-8ED0F01DEA34}"/>
              </a:ext>
            </a:extLst>
          </p:cNvPr>
          <p:cNvSpPr txBox="1"/>
          <p:nvPr/>
        </p:nvSpPr>
        <p:spPr>
          <a:xfrm>
            <a:off x="296126" y="27111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2C2972-201B-500D-0374-CE228247DD55}"/>
              </a:ext>
            </a:extLst>
          </p:cNvPr>
          <p:cNvGrpSpPr/>
          <p:nvPr/>
        </p:nvGrpSpPr>
        <p:grpSpPr>
          <a:xfrm>
            <a:off x="1626621" y="125413"/>
            <a:ext cx="10065576" cy="754062"/>
            <a:chOff x="1572437" y="71229"/>
            <a:chExt cx="10065576" cy="754062"/>
          </a:xfrm>
        </p:grpSpPr>
        <p:graphicFrame>
          <p:nvGraphicFramePr>
            <p:cNvPr id="5" name="Object 5">
              <a:extLst>
                <a:ext uri="{FF2B5EF4-FFF2-40B4-BE49-F238E27FC236}">
                  <a16:creationId xmlns:a16="http://schemas.microsoft.com/office/drawing/2014/main" id="{F8D202F1-FBB7-2D7A-025D-57C7E7B55B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729292"/>
                </p:ext>
              </p:extLst>
            </p:nvPr>
          </p:nvGraphicFramePr>
          <p:xfrm>
            <a:off x="4928067" y="71229"/>
            <a:ext cx="2868612" cy="7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98320" imgH="393480" progId="Equation.DSMT4">
                    <p:embed/>
                  </p:oleObj>
                </mc:Choice>
                <mc:Fallback>
                  <p:oleObj name="Equation" r:id="rId2" imgW="1498320" imgH="393480" progId="Equation.DSMT4">
                    <p:embed/>
                    <p:pic>
                      <p:nvPicPr>
                        <p:cNvPr id="3" name="Object 5">
                          <a:extLst>
                            <a:ext uri="{FF2B5EF4-FFF2-40B4-BE49-F238E27FC236}">
                              <a16:creationId xmlns:a16="http://schemas.microsoft.com/office/drawing/2014/main" id="{3356A12C-C08D-D8DC-938D-792746D28D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8067" y="71229"/>
                          <a:ext cx="2868612" cy="754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0F5DC40D-339B-29D4-751F-011B5284F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437" y="216930"/>
              <a:ext cx="1006557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/>
                <a:t>Find the area under the curve                                         with 4 rectangles.                         </a:t>
              </a:r>
            </a:p>
          </p:txBody>
        </p:sp>
      </p:grpSp>
      <p:sp>
        <p:nvSpPr>
          <p:cNvPr id="7" name="Text Box 9">
            <a:extLst>
              <a:ext uri="{FF2B5EF4-FFF2-40B4-BE49-F238E27FC236}">
                <a16:creationId xmlns:a16="http://schemas.microsoft.com/office/drawing/2014/main" id="{CF31AC9C-95F3-1B01-798E-D729EBEF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91364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9" name="Picture 8" descr="A graph of a graph of a graph&#10;&#10;Description automatically generated">
            <a:extLst>
              <a:ext uri="{FF2B5EF4-FFF2-40B4-BE49-F238E27FC236}">
                <a16:creationId xmlns:a16="http://schemas.microsoft.com/office/drawing/2014/main" id="{BF37DB10-7662-04B4-D267-A92887579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01" y="808925"/>
            <a:ext cx="3105150" cy="3105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67D121-F86A-478F-D0D6-A7242FF11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26" y="2343442"/>
            <a:ext cx="4877223" cy="450312"/>
          </a:xfrm>
          <a:prstGeom prst="rect">
            <a:avLst/>
          </a:prstGeom>
        </p:spPr>
      </p:pic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11DB5C16-9098-DFFB-AC65-A8AB0B779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736904"/>
              </p:ext>
            </p:extLst>
          </p:nvPr>
        </p:nvGraphicFramePr>
        <p:xfrm>
          <a:off x="296126" y="1521125"/>
          <a:ext cx="16065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393480" progId="Equation.DSMT4">
                  <p:embed/>
                </p:oleObj>
              </mc:Choice>
              <mc:Fallback>
                <p:oleObj name="Equation" r:id="rId6" imgW="876240" imgH="39348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02C8B953-FC9E-26FF-54DD-458901A62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1521125"/>
                        <a:ext cx="160655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DFC58BE-E881-3FB5-59DB-ACA771107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91043"/>
              </p:ext>
            </p:extLst>
          </p:nvPr>
        </p:nvGraphicFramePr>
        <p:xfrm>
          <a:off x="2288457" y="1507730"/>
          <a:ext cx="2775238" cy="73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431640" progId="Equation.DSMT4">
                  <p:embed/>
                </p:oleObj>
              </mc:Choice>
              <mc:Fallback>
                <p:oleObj name="Equation" r:id="rId8" imgW="162540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2A415FD-3353-A2C6-DAD9-7BB70CE724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457" y="1507730"/>
                        <a:ext cx="2775238" cy="736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C2ABC739-628E-5792-5F42-C2A261B2A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10942"/>
              </p:ext>
            </p:extLst>
          </p:nvPr>
        </p:nvGraphicFramePr>
        <p:xfrm>
          <a:off x="296126" y="2893475"/>
          <a:ext cx="4448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25680" imgH="253800" progId="Equation.DSMT4">
                  <p:embed/>
                </p:oleObj>
              </mc:Choice>
              <mc:Fallback>
                <p:oleObj name="Equation" r:id="rId10" imgW="2425680" imgH="25380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11DB5C16-9098-DFFB-AC65-A8AB0B779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2893475"/>
                        <a:ext cx="44481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08839C32-A689-2B9A-5A2C-4E1BFA543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20020"/>
              </p:ext>
            </p:extLst>
          </p:nvPr>
        </p:nvGraphicFramePr>
        <p:xfrm>
          <a:off x="296126" y="3464912"/>
          <a:ext cx="48434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41320" imgH="253800" progId="Equation.DSMT4">
                  <p:embed/>
                </p:oleObj>
              </mc:Choice>
              <mc:Fallback>
                <p:oleObj name="Equation" r:id="rId12" imgW="2641320" imgH="25380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C2ABC739-628E-5792-5F42-C2A261B2A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3464912"/>
                        <a:ext cx="48434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FD5D76BC-4A57-9D79-E7B6-53004484A1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5811" y="4150497"/>
            <a:ext cx="3105150" cy="23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35DC2F-F89B-A467-7D35-4050EB5699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3204" y="4157899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A14C7F-D59E-9EFC-E0FF-CFD2F18279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8377" y="4156010"/>
            <a:ext cx="3105150" cy="2343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9FE9F1-46A1-7D41-4708-0FF7ED2555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4402" y="4155101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97A111-FA1F-DBE0-5BF5-E7CECBED11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3587" y="4148197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C36A3A-F48E-B3C0-A42F-FC6F7475158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56626" y="4154774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225D9B-F785-9D50-38E9-52F3245C3F6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60601" y="4148196"/>
            <a:ext cx="3105150" cy="2343150"/>
          </a:xfrm>
          <a:prstGeom prst="rect">
            <a:avLst/>
          </a:prstGeom>
        </p:spPr>
      </p:pic>
      <p:graphicFrame>
        <p:nvGraphicFramePr>
          <p:cNvPr id="31" name="Object 5">
            <a:extLst>
              <a:ext uri="{FF2B5EF4-FFF2-40B4-BE49-F238E27FC236}">
                <a16:creationId xmlns:a16="http://schemas.microsoft.com/office/drawing/2014/main" id="{98454DD2-1C1C-60E0-CD77-28DA0527F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400172"/>
              </p:ext>
            </p:extLst>
          </p:nvPr>
        </p:nvGraphicFramePr>
        <p:xfrm>
          <a:off x="296126" y="3977940"/>
          <a:ext cx="13731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49160" imgH="228600" progId="Equation.DSMT4">
                  <p:embed/>
                </p:oleObj>
              </mc:Choice>
              <mc:Fallback>
                <p:oleObj name="Equation" r:id="rId21" imgW="749160" imgH="228600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08839C32-A689-2B9A-5A2C-4E1BFA543F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3977940"/>
                        <a:ext cx="13731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>
            <a:extLst>
              <a:ext uri="{FF2B5EF4-FFF2-40B4-BE49-F238E27FC236}">
                <a16:creationId xmlns:a16="http://schemas.microsoft.com/office/drawing/2014/main" id="{8C34484E-53B5-89B3-6659-F6C66C38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558" y="4545729"/>
            <a:ext cx="12282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200">
                <a:solidFill>
                  <a:srgbClr val="FF0000"/>
                </a:solidFill>
              </a:rPr>
              <a:t>too low</a:t>
            </a: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15860531-EDF0-66C0-3ED2-4BF2E0553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8" y="4545729"/>
            <a:ext cx="16754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0.625% error</a:t>
            </a:r>
          </a:p>
        </p:txBody>
      </p:sp>
      <p:sp>
        <p:nvSpPr>
          <p:cNvPr id="34" name="Text Box 20">
            <a:extLst>
              <a:ext uri="{FF2B5EF4-FFF2-40B4-BE49-F238E27FC236}">
                <a16:creationId xmlns:a16="http://schemas.microsoft.com/office/drawing/2014/main" id="{8D3BBEA3-C726-18F2-81EB-7DA81983F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5091484"/>
            <a:ext cx="7864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midpoint rule gives a closer approximation than the trapezoidal rule, but in the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8846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2" grpId="0" autoUpdateAnimBg="0"/>
      <p:bldP spid="33" grpId="0" autoUpdateAnimBg="0"/>
      <p:bldP spid="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507C3CA9-2620-1464-A9B4-2C28E1E68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92" y="2057399"/>
            <a:ext cx="7848600" cy="1295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4581AEBF-ABE6-8B60-6757-32D8FC7A0F55}"/>
              </a:ext>
            </a:extLst>
          </p:cNvPr>
          <p:cNvGrpSpPr>
            <a:grpSpLocks/>
          </p:cNvGrpSpPr>
          <p:nvPr/>
        </p:nvGrpSpPr>
        <p:grpSpPr bwMode="auto">
          <a:xfrm>
            <a:off x="2197192" y="1290637"/>
            <a:ext cx="7316788" cy="479425"/>
            <a:chOff x="576" y="1005"/>
            <a:chExt cx="4609" cy="302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B52EC400-A8D4-4EFC-FBC1-37356D9D8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009"/>
              <a:ext cx="1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Midpoint Rule:</a:t>
              </a:r>
            </a:p>
          </p:txBody>
        </p:sp>
        <p:graphicFrame>
          <p:nvGraphicFramePr>
            <p:cNvPr id="6" name="Object 4">
              <a:extLst>
                <a:ext uri="{FF2B5EF4-FFF2-40B4-BE49-F238E27FC236}">
                  <a16:creationId xmlns:a16="http://schemas.microsoft.com/office/drawing/2014/main" id="{4E6A8522-0CE6-0D37-6B56-46420FAC46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7598856"/>
                </p:ext>
              </p:extLst>
            </p:nvPr>
          </p:nvGraphicFramePr>
          <p:xfrm>
            <a:off x="2160" y="1051"/>
            <a:ext cx="480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80670" imgH="177646" progId="Equation.DSMT4">
                    <p:embed/>
                  </p:oleObj>
                </mc:Choice>
                <mc:Fallback>
                  <p:oleObj name="Equation" r:id="rId3" imgW="380670" imgH="177646" progId="Equation.DSMT4">
                    <p:embed/>
                    <p:pic>
                      <p:nvPicPr>
                        <p:cNvPr id="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051"/>
                          <a:ext cx="480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6462A1CB-4017-9674-17D3-6CCBB7BD5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" y="1005"/>
              <a:ext cx="8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dirty="0">
                  <a:solidFill>
                    <a:srgbClr val="FF0000"/>
                  </a:solidFill>
                </a:rPr>
                <a:t>too low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ED3EF29-C982-CD35-BD78-48CD7D706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" y="1016"/>
              <a:ext cx="11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0.625% error</a:t>
              </a: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F41D4BCE-DDE7-E758-7FB5-A9DC0197010C}"/>
              </a:ext>
            </a:extLst>
          </p:cNvPr>
          <p:cNvGrpSpPr>
            <a:grpSpLocks/>
          </p:cNvGrpSpPr>
          <p:nvPr/>
        </p:nvGrpSpPr>
        <p:grpSpPr bwMode="auto">
          <a:xfrm>
            <a:off x="2120992" y="611187"/>
            <a:ext cx="7431088" cy="473075"/>
            <a:chOff x="528" y="577"/>
            <a:chExt cx="4681" cy="298"/>
          </a:xfrm>
        </p:grpSpPr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46216676-DBEE-5063-E8F3-3C17A9468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577"/>
              <a:ext cx="14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Trapezoidal Rule:</a:t>
              </a:r>
            </a:p>
          </p:txBody>
        </p:sp>
        <p:graphicFrame>
          <p:nvGraphicFramePr>
            <p:cNvPr id="11" name="Object 7">
              <a:extLst>
                <a:ext uri="{FF2B5EF4-FFF2-40B4-BE49-F238E27FC236}">
                  <a16:creationId xmlns:a16="http://schemas.microsoft.com/office/drawing/2014/main" id="{E7BD2492-669F-7E27-9498-328AE5F994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278797"/>
                </p:ext>
              </p:extLst>
            </p:nvPr>
          </p:nvGraphicFramePr>
          <p:xfrm>
            <a:off x="2165" y="629"/>
            <a:ext cx="49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93359" imgH="177646" progId="Equation.DSMT4">
                    <p:embed/>
                  </p:oleObj>
                </mc:Choice>
                <mc:Fallback>
                  <p:oleObj name="Equation" r:id="rId5" imgW="393359" imgH="177646" progId="Equation.DSMT4">
                    <p:embed/>
                    <p:pic>
                      <p:nvPicPr>
                        <p:cNvPr id="1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5" y="629"/>
                          <a:ext cx="49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DDEA8F84-BCB1-C0A3-9798-01F96C34C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584"/>
              <a:ext cx="10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1.25% error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234D1FF7-764A-E081-ACEE-78B57055B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" y="580"/>
              <a:ext cx="8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dirty="0">
                  <a:solidFill>
                    <a:srgbClr val="FF0000"/>
                  </a:solidFill>
                </a:rPr>
                <a:t>too high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AEF57345-F83B-1B37-5180-000AAF74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92" y="2133599"/>
            <a:ext cx="7712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Notice that the trapezoidal rule gives us an answer that has </a:t>
            </a:r>
            <a:r>
              <a:rPr lang="en-US" altLang="en-US" sz="2400" u="sng"/>
              <a:t>twice</a:t>
            </a:r>
            <a:r>
              <a:rPr lang="en-US" altLang="en-US" sz="2400"/>
              <a:t> as much error as the midpoint rule, but in the opposite direction.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5AD4B03-237C-56E3-0069-3A3F9FB79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517" y="3546474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If we use a weighted average:</a:t>
            </a:r>
          </a:p>
        </p:txBody>
      </p:sp>
      <p:graphicFrame>
        <p:nvGraphicFramePr>
          <p:cNvPr id="16" name="Object 12">
            <a:extLst>
              <a:ext uri="{FF2B5EF4-FFF2-40B4-BE49-F238E27FC236}">
                <a16:creationId xmlns:a16="http://schemas.microsoft.com/office/drawing/2014/main" id="{43C3A8B2-3F58-BC24-B926-98BC5CBC4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13951"/>
              </p:ext>
            </p:extLst>
          </p:nvPr>
        </p:nvGraphicFramePr>
        <p:xfrm>
          <a:off x="4102913" y="4136082"/>
          <a:ext cx="2805259" cy="81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5100" imgH="419100" progId="Equation.DSMT4">
                  <p:embed/>
                </p:oleObj>
              </mc:Choice>
              <mc:Fallback>
                <p:oleObj name="Equation" r:id="rId7" imgW="1435100" imgH="419100" progId="Equation.DSMT4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913" y="4136082"/>
                        <a:ext cx="2805259" cy="819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>
            <a:extLst>
              <a:ext uri="{FF2B5EF4-FFF2-40B4-BE49-F238E27FC236}">
                <a16:creationId xmlns:a16="http://schemas.microsoft.com/office/drawing/2014/main" id="{9C4D28F7-CDF4-6693-CA93-1E8D716B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999" y="4312102"/>
            <a:ext cx="3427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This is the exact answer!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121806F3-F29B-B2C3-EE13-A347D32C5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7108" y="4564397"/>
            <a:ext cx="830983" cy="102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5FB52B52-3180-0951-54D8-5BDC2330CF59}"/>
              </a:ext>
            </a:extLst>
          </p:cNvPr>
          <p:cNvGrpSpPr>
            <a:grpSpLocks/>
          </p:cNvGrpSpPr>
          <p:nvPr/>
        </p:nvGrpSpPr>
        <p:grpSpPr bwMode="auto">
          <a:xfrm>
            <a:off x="1816192" y="5257799"/>
            <a:ext cx="1981200" cy="838200"/>
            <a:chOff x="336" y="3504"/>
            <a:chExt cx="1248" cy="528"/>
          </a:xfrm>
        </p:grpSpPr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14641AA8-5B58-4E6F-78E9-5B052B1A6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504"/>
              <a:ext cx="1248" cy="5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580B12B2-BAD2-61BF-E90D-EA4E08A7F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3555"/>
              <a:ext cx="96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Oooh!</a:t>
              </a: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D9380D4-A194-44DF-9FAC-D2C918C173F7}"/>
              </a:ext>
            </a:extLst>
          </p:cNvPr>
          <p:cNvGrpSpPr>
            <a:grpSpLocks/>
          </p:cNvGrpSpPr>
          <p:nvPr/>
        </p:nvGrpSpPr>
        <p:grpSpPr bwMode="auto">
          <a:xfrm>
            <a:off x="6997792" y="3078153"/>
            <a:ext cx="2286000" cy="990600"/>
            <a:chOff x="3600" y="2160"/>
            <a:chExt cx="1440" cy="624"/>
          </a:xfrm>
        </p:grpSpPr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D6F21132-5562-9EF8-93B0-B19A04D4B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60"/>
              <a:ext cx="1440" cy="624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146AD70B-7BE9-9C06-0C87-F9F8E8918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256"/>
              <a:ext cx="98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solidFill>
                    <a:srgbClr val="FFFF00"/>
                  </a:solidFill>
                  <a:latin typeface="Comic Sans MS" panose="030F0702030302020204" pitchFamily="66" charset="0"/>
                </a:rPr>
                <a:t>Ahhh</a:t>
              </a:r>
              <a:r>
                <a:rPr lang="en-US" altLang="en-US" sz="40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!</a:t>
              </a: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E3D64A0F-A6CC-DC0A-4203-3B1D485837AB}"/>
              </a:ext>
            </a:extLst>
          </p:cNvPr>
          <p:cNvGrpSpPr>
            <a:grpSpLocks/>
          </p:cNvGrpSpPr>
          <p:nvPr/>
        </p:nvGrpSpPr>
        <p:grpSpPr bwMode="auto">
          <a:xfrm>
            <a:off x="5778592" y="5410199"/>
            <a:ext cx="2438400" cy="838200"/>
            <a:chOff x="2832" y="3600"/>
            <a:chExt cx="1536" cy="528"/>
          </a:xfrm>
        </p:grpSpPr>
        <p:sp>
          <p:nvSpPr>
            <p:cNvPr id="26" name="AutoShape 20">
              <a:extLst>
                <a:ext uri="{FF2B5EF4-FFF2-40B4-BE49-F238E27FC236}">
                  <a16:creationId xmlns:a16="http://schemas.microsoft.com/office/drawing/2014/main" id="{3BDF9DAF-CD81-E9D7-38F6-FAD82DDB1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1536" cy="528"/>
            </a:xfrm>
            <a:prstGeom prst="parallelogram">
              <a:avLst>
                <a:gd name="adj" fmla="val 7272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078422ED-2C35-D38F-B7F7-691C3E5E5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648"/>
              <a:ext cx="9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Wow!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0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utoUpdateAnimBg="0"/>
      <p:bldP spid="15" grpId="0" autoUpdateAnimBg="0"/>
      <p:bldP spid="17" grpId="0" autoUpdateAnimBg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6F1ACBBA-F4D1-0DFA-9E53-C7B2AD9D0398}"/>
              </a:ext>
            </a:extLst>
          </p:cNvPr>
          <p:cNvGrpSpPr>
            <a:grpSpLocks/>
          </p:cNvGrpSpPr>
          <p:nvPr/>
        </p:nvGrpSpPr>
        <p:grpSpPr bwMode="auto">
          <a:xfrm>
            <a:off x="906463" y="1128717"/>
            <a:ext cx="2809875" cy="2103438"/>
            <a:chOff x="696" y="1038"/>
            <a:chExt cx="1770" cy="1325"/>
          </a:xfrm>
        </p:grpSpPr>
        <p:sp>
          <p:nvSpPr>
            <p:cNvPr id="3" name="Freeform 3" descr="Wide upward diagonal">
              <a:extLst>
                <a:ext uri="{FF2B5EF4-FFF2-40B4-BE49-F238E27FC236}">
                  <a16:creationId xmlns:a16="http://schemas.microsoft.com/office/drawing/2014/main" id="{BD9DF880-E7B6-5D49-B612-E18A771D8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1695"/>
              <a:ext cx="888" cy="665"/>
            </a:xfrm>
            <a:custGeom>
              <a:avLst/>
              <a:gdLst>
                <a:gd name="T0" fmla="*/ 6 w 888"/>
                <a:gd name="T1" fmla="*/ 665 h 665"/>
                <a:gd name="T2" fmla="*/ 0 w 888"/>
                <a:gd name="T3" fmla="*/ 222 h 665"/>
                <a:gd name="T4" fmla="*/ 888 w 888"/>
                <a:gd name="T5" fmla="*/ 0 h 665"/>
                <a:gd name="T6" fmla="*/ 887 w 888"/>
                <a:gd name="T7" fmla="*/ 665 h 665"/>
                <a:gd name="T8" fmla="*/ 6 w 888"/>
                <a:gd name="T9" fmla="*/ 665 h 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8"/>
                <a:gd name="T16" fmla="*/ 0 h 665"/>
                <a:gd name="T17" fmla="*/ 888 w 888"/>
                <a:gd name="T18" fmla="*/ 665 h 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8" h="665">
                  <a:moveTo>
                    <a:pt x="6" y="665"/>
                  </a:moveTo>
                  <a:lnTo>
                    <a:pt x="0" y="222"/>
                  </a:lnTo>
                  <a:lnTo>
                    <a:pt x="888" y="0"/>
                  </a:lnTo>
                  <a:lnTo>
                    <a:pt x="887" y="665"/>
                  </a:lnTo>
                  <a:lnTo>
                    <a:pt x="6" y="665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4" descr="Wide downward diagonal">
              <a:extLst>
                <a:ext uri="{FF2B5EF4-FFF2-40B4-BE49-F238E27FC236}">
                  <a16:creationId xmlns:a16="http://schemas.microsoft.com/office/drawing/2014/main" id="{BC4CD748-C530-77C4-7379-B57A59D8D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1038"/>
              <a:ext cx="885" cy="1325"/>
            </a:xfrm>
            <a:custGeom>
              <a:avLst/>
              <a:gdLst>
                <a:gd name="T0" fmla="*/ 3 w 885"/>
                <a:gd name="T1" fmla="*/ 1325 h 1325"/>
                <a:gd name="T2" fmla="*/ 0 w 885"/>
                <a:gd name="T3" fmla="*/ 657 h 1325"/>
                <a:gd name="T4" fmla="*/ 885 w 885"/>
                <a:gd name="T5" fmla="*/ 0 h 1325"/>
                <a:gd name="T6" fmla="*/ 884 w 885"/>
                <a:gd name="T7" fmla="*/ 1325 h 1325"/>
                <a:gd name="T8" fmla="*/ 3 w 885"/>
                <a:gd name="T9" fmla="*/ 1325 h 1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5"/>
                <a:gd name="T16" fmla="*/ 0 h 1325"/>
                <a:gd name="T17" fmla="*/ 885 w 885"/>
                <a:gd name="T18" fmla="*/ 1325 h 1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5" h="1325">
                  <a:moveTo>
                    <a:pt x="3" y="1325"/>
                  </a:moveTo>
                  <a:lnTo>
                    <a:pt x="0" y="657"/>
                  </a:lnTo>
                  <a:lnTo>
                    <a:pt x="885" y="0"/>
                  </a:lnTo>
                  <a:lnTo>
                    <a:pt x="884" y="1325"/>
                  </a:lnTo>
                  <a:lnTo>
                    <a:pt x="3" y="1325"/>
                  </a:lnTo>
                  <a:close/>
                </a:path>
              </a:pathLst>
            </a:custGeom>
            <a:pattFill prst="wdDn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D9811B-AC0E-A5A5-1E09-59B1C736C06F}"/>
              </a:ext>
            </a:extLst>
          </p:cNvPr>
          <p:cNvGrpSpPr>
            <a:grpSpLocks/>
          </p:cNvGrpSpPr>
          <p:nvPr/>
        </p:nvGrpSpPr>
        <p:grpSpPr bwMode="auto">
          <a:xfrm>
            <a:off x="915988" y="1747842"/>
            <a:ext cx="2928938" cy="1955800"/>
            <a:chOff x="702" y="1428"/>
            <a:chExt cx="1845" cy="12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64E34D-3377-4578-470F-D72929D95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1859"/>
              <a:ext cx="881" cy="501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A01288-D6CF-293D-4D53-939612BF9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28"/>
              <a:ext cx="881" cy="933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48EE07FD-8076-235C-E2B9-8B4604C11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0" y="1872"/>
              <a:ext cx="0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194D59AC-28DF-F807-D640-F7863B4A9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1440"/>
              <a:ext cx="0" cy="9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03A1A4E8-9F32-FBB9-3EFB-969A80B53B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" y="2448"/>
            <a:ext cx="14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34" imgH="228501" progId="Equation.DSMT4">
                    <p:embed/>
                  </p:oleObj>
                </mc:Choice>
                <mc:Fallback>
                  <p:oleObj name="Equation" r:id="rId2" imgW="152334" imgH="228501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448"/>
                          <a:ext cx="14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A8F91DEF-9549-09BF-714A-72E613E35D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2" y="2448"/>
            <a:ext cx="153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2" y="2448"/>
                          <a:ext cx="153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C37E6B23-4FF2-2E13-7D4A-4CA3A30E88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2" y="2448"/>
            <a:ext cx="153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2" y="2448"/>
                          <a:ext cx="153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5B4D7248-990B-810F-DE03-B8B378739E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94" y="2448"/>
            <a:ext cx="153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5028" imgH="228501" progId="Equation.DSMT4">
                    <p:embed/>
                  </p:oleObj>
                </mc:Choice>
                <mc:Fallback>
                  <p:oleObj name="Equation" r:id="rId8" imgW="165028" imgH="228501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4" y="2448"/>
                          <a:ext cx="153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F9651C5B-059A-5AC0-643E-0DB74E7F5B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2400"/>
            <a:ext cx="118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400"/>
                          <a:ext cx="118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B0901394-3E83-CFAC-D7C9-78206F3978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2400"/>
            <a:ext cx="118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400"/>
                          <a:ext cx="118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17327150-9293-B265-256D-D70D0DC6FF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2400"/>
            <a:ext cx="118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5" imgH="177415" progId="Equation.DSMT4">
                    <p:embed/>
                  </p:oleObj>
                </mc:Choice>
                <mc:Fallback>
                  <p:oleObj name="Equation" r:id="rId13" imgW="126725" imgH="177415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400"/>
                          <a:ext cx="118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937E92B3-9A5F-6CA5-C571-DD0BDBF7CF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2400"/>
            <a:ext cx="118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400"/>
                          <a:ext cx="118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8">
            <a:extLst>
              <a:ext uri="{FF2B5EF4-FFF2-40B4-BE49-F238E27FC236}">
                <a16:creationId xmlns:a16="http://schemas.microsoft.com/office/drawing/2014/main" id="{0D278D16-690E-4AC2-3C45-4444256EB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8" y="253285"/>
            <a:ext cx="116290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This weighted approximation gives us a closer approximation than the midpoint or trapezoidal rules.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092B91D5-546E-6352-62EC-1B13ED4B4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7" y="3762705"/>
            <a:ext cx="13131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Midpoint: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A16BA03-C858-6105-47DB-41E05D644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57055"/>
              </p:ext>
            </p:extLst>
          </p:nvPr>
        </p:nvGraphicFramePr>
        <p:xfrm>
          <a:off x="521130" y="4195820"/>
          <a:ext cx="4121728" cy="4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324100" imgH="254000" progId="Equation.DSMT4">
                  <p:embed/>
                </p:oleObj>
              </mc:Choice>
              <mc:Fallback>
                <p:oleObj name="Equation" r:id="rId15" imgW="2324100" imgH="2540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30" y="4195820"/>
                        <a:ext cx="4121728" cy="450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1">
            <a:extLst>
              <a:ext uri="{FF2B5EF4-FFF2-40B4-BE49-F238E27FC236}">
                <a16:creationId xmlns:a16="http://schemas.microsoft.com/office/drawing/2014/main" id="{5F124C1D-88CF-F9C6-A8B2-8E3C6773E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63" y="4601354"/>
            <a:ext cx="160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Trapezoidal: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F73B89C-AE8E-D6CD-BA9E-4900BC86C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98013"/>
              </p:ext>
            </p:extLst>
          </p:nvPr>
        </p:nvGraphicFramePr>
        <p:xfrm>
          <a:off x="563729" y="4989399"/>
          <a:ext cx="3908136" cy="67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73300" imgH="393700" progId="Equation.DSMT4">
                  <p:embed/>
                </p:oleObj>
              </mc:Choice>
              <mc:Fallback>
                <p:oleObj name="Equation" r:id="rId17" imgW="2273300" imgH="3937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9" y="4989399"/>
                        <a:ext cx="3908136" cy="67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21AF435-7FC7-BCD9-F8CF-33E78E5A0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90847"/>
              </p:ext>
            </p:extLst>
          </p:nvPr>
        </p:nvGraphicFramePr>
        <p:xfrm>
          <a:off x="534286" y="5670544"/>
          <a:ext cx="3332306" cy="45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79600" imgH="254000" progId="Equation.DSMT4">
                  <p:embed/>
                </p:oleObj>
              </mc:Choice>
              <mc:Fallback>
                <p:oleObj name="Equation" r:id="rId19" imgW="1879600" imgH="2540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86" y="5670544"/>
                        <a:ext cx="3332306" cy="451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F2CD0C0-6DD8-F2FF-6A44-C892E801B1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261997"/>
              </p:ext>
            </p:extLst>
          </p:nvPr>
        </p:nvGraphicFramePr>
        <p:xfrm>
          <a:off x="553813" y="6175409"/>
          <a:ext cx="2433205" cy="45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71600" imgH="254000" progId="Equation.DSMT4">
                  <p:embed/>
                </p:oleObj>
              </mc:Choice>
              <mc:Fallback>
                <p:oleObj name="Equation" r:id="rId21" imgW="1371600" imgH="2540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13" y="6175409"/>
                        <a:ext cx="2433205" cy="451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 descr="H5SBF100">
            <a:extLst>
              <a:ext uri="{FF2B5EF4-FFF2-40B4-BE49-F238E27FC236}">
                <a16:creationId xmlns:a16="http://schemas.microsoft.com/office/drawing/2014/main" id="{AE131EBF-630D-5ACF-35A6-16A0D86F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52492"/>
            <a:ext cx="3962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Object 38">
            <a:extLst>
              <a:ext uri="{FF2B5EF4-FFF2-40B4-BE49-F238E27FC236}">
                <a16:creationId xmlns:a16="http://schemas.microsoft.com/office/drawing/2014/main" id="{E2D1D5B4-EE5B-9402-C53E-D4E2E0AE9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68032"/>
              </p:ext>
            </p:extLst>
          </p:nvPr>
        </p:nvGraphicFramePr>
        <p:xfrm>
          <a:off x="1790150" y="3834462"/>
          <a:ext cx="787977" cy="31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44114" imgH="177646" progId="Equation.DSMT4">
                  <p:embed/>
                </p:oleObj>
              </mc:Choice>
              <mc:Fallback>
                <p:oleObj name="Equation" r:id="rId24" imgW="444114" imgH="177646" progId="Equation.DSMT4">
                  <p:embed/>
                  <p:pic>
                    <p:nvPicPr>
                      <p:cNvPr id="3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150" y="3834462"/>
                        <a:ext cx="787977" cy="314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E441431B-7AEC-640C-EAD1-0FD4B6C94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20090"/>
              </p:ext>
            </p:extLst>
          </p:nvPr>
        </p:nvGraphicFramePr>
        <p:xfrm>
          <a:off x="3927762" y="3114562"/>
          <a:ext cx="204669" cy="22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6720" imgH="139680" progId="Equation.DSMT4">
                  <p:embed/>
                </p:oleObj>
              </mc:Choice>
              <mc:Fallback>
                <p:oleObj name="Equation" r:id="rId26" imgW="126720" imgH="139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A16BA03-C858-6105-47DB-41E05D644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762" y="3114562"/>
                        <a:ext cx="204669" cy="225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BF9C0AB4-57CC-37E6-EB86-FDFD3E809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28105"/>
              </p:ext>
            </p:extLst>
          </p:nvPr>
        </p:nvGraphicFramePr>
        <p:xfrm>
          <a:off x="795338" y="811213"/>
          <a:ext cx="2238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9680" imgH="164880" progId="Equation.DSMT4">
                  <p:embed/>
                </p:oleObj>
              </mc:Choice>
              <mc:Fallback>
                <p:oleObj name="Equation" r:id="rId28" imgW="139680" imgH="1648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E441431B-7AEC-640C-EAD1-0FD4B6C942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811213"/>
                        <a:ext cx="2238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139F8E1B-5442-BC60-30B9-B3755671C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44238"/>
              </p:ext>
            </p:extLst>
          </p:nvPr>
        </p:nvGraphicFramePr>
        <p:xfrm>
          <a:off x="6941919" y="880611"/>
          <a:ext cx="4280477" cy="69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413000" imgH="393700" progId="Equation.DSMT4">
                  <p:embed/>
                </p:oleObj>
              </mc:Choice>
              <mc:Fallback>
                <p:oleObj name="Equation" r:id="rId30" imgW="2413000" imgH="3937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A1F2C2B-D82C-546E-15FB-2E15E9446A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919" y="880611"/>
                        <a:ext cx="4280477" cy="699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56FB08B9-5D55-CFA3-833C-F766D8E3D68D}"/>
              </a:ext>
            </a:extLst>
          </p:cNvPr>
          <p:cNvGrpSpPr>
            <a:grpSpLocks/>
          </p:cNvGrpSpPr>
          <p:nvPr/>
        </p:nvGrpSpPr>
        <p:grpSpPr bwMode="auto">
          <a:xfrm>
            <a:off x="7459538" y="1407133"/>
            <a:ext cx="1562100" cy="606425"/>
            <a:chOff x="1248" y="3626"/>
            <a:chExt cx="984" cy="382"/>
          </a:xfrm>
        </p:grpSpPr>
        <p:sp>
          <p:nvSpPr>
            <p:cNvPr id="42" name="Text Box 27">
              <a:extLst>
                <a:ext uri="{FF2B5EF4-FFF2-40B4-BE49-F238E27FC236}">
                  <a16:creationId xmlns:a16="http://schemas.microsoft.com/office/drawing/2014/main" id="{7DF8322C-DF33-E36E-E7DC-98F91E0EB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777"/>
              <a:ext cx="9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</a:rPr>
                <a:t>twice midpoint</a:t>
              </a:r>
            </a:p>
          </p:txBody>
        </p:sp>
        <p:sp>
          <p:nvSpPr>
            <p:cNvPr id="43" name="AutoShape 28">
              <a:extLst>
                <a:ext uri="{FF2B5EF4-FFF2-40B4-BE49-F238E27FC236}">
                  <a16:creationId xmlns:a16="http://schemas.microsoft.com/office/drawing/2014/main" id="{0C5A0785-F2FE-E21A-8E7D-7732E9B78E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663" y="3277"/>
              <a:ext cx="131" cy="829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CEA07D-38A2-261B-BDDA-1A24A534F60C}"/>
              </a:ext>
            </a:extLst>
          </p:cNvPr>
          <p:cNvGrpSpPr>
            <a:grpSpLocks/>
          </p:cNvGrpSpPr>
          <p:nvPr/>
        </p:nvGrpSpPr>
        <p:grpSpPr bwMode="auto">
          <a:xfrm>
            <a:off x="9162998" y="1442058"/>
            <a:ext cx="1907708" cy="600075"/>
            <a:chOff x="2282" y="3648"/>
            <a:chExt cx="1117" cy="378"/>
          </a:xfrm>
        </p:grpSpPr>
        <p:sp>
          <p:nvSpPr>
            <p:cNvPr id="45" name="Text Box 30">
              <a:extLst>
                <a:ext uri="{FF2B5EF4-FFF2-40B4-BE49-F238E27FC236}">
                  <a16:creationId xmlns:a16="http://schemas.microsoft.com/office/drawing/2014/main" id="{D85D4464-2F9E-BDE3-5382-A26A9A7BA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793"/>
              <a:ext cx="7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</a:rPr>
                <a:t>trapezoidal</a:t>
              </a:r>
            </a:p>
          </p:txBody>
        </p:sp>
        <p:sp>
          <p:nvSpPr>
            <p:cNvPr id="46" name="AutoShape 31">
              <a:extLst>
                <a:ext uri="{FF2B5EF4-FFF2-40B4-BE49-F238E27FC236}">
                  <a16:creationId xmlns:a16="http://schemas.microsoft.com/office/drawing/2014/main" id="{D1FB4137-FB33-40DA-14EE-112B64168E7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769" y="3161"/>
              <a:ext cx="144" cy="1117"/>
            </a:xfrm>
            <a:prstGeom prst="leftBrace">
              <a:avLst>
                <a:gd name="adj1" fmla="val 69444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429CA365-D4C8-B0F8-3614-D090F817B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63883"/>
              </p:ext>
            </p:extLst>
          </p:nvPr>
        </p:nvGraphicFramePr>
        <p:xfrm>
          <a:off x="5925291" y="875397"/>
          <a:ext cx="969818" cy="71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33169" imgH="393529" progId="Equation.DSMT4">
                  <p:embed/>
                </p:oleObj>
              </mc:Choice>
              <mc:Fallback>
                <p:oleObj name="Equation" r:id="rId32" imgW="533169" imgH="393529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7389CD14-0763-3924-FAA6-49D0E215D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291" y="875397"/>
                        <a:ext cx="969818" cy="71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E666E5E-1F96-6A3A-1501-32F930ABF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66711"/>
              </p:ext>
            </p:extLst>
          </p:nvPr>
        </p:nvGraphicFramePr>
        <p:xfrm>
          <a:off x="6967499" y="2042134"/>
          <a:ext cx="3447761" cy="69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43100" imgH="393700" progId="Equation.DSMT4">
                  <p:embed/>
                </p:oleObj>
              </mc:Choice>
              <mc:Fallback>
                <p:oleObj name="Equation" r:id="rId34" imgW="1943100" imgH="3937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7539763-00ED-00B9-04EA-42EA16C0E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499" y="2042134"/>
                        <a:ext cx="3447761" cy="699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4C376D06-2571-0DBD-36B3-4042770AD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73351"/>
              </p:ext>
            </p:extLst>
          </p:nvPr>
        </p:nvGraphicFramePr>
        <p:xfrm>
          <a:off x="6996723" y="2880334"/>
          <a:ext cx="3492500" cy="69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968500" imgH="393700" progId="Equation.DSMT4">
                  <p:embed/>
                </p:oleObj>
              </mc:Choice>
              <mc:Fallback>
                <p:oleObj name="Equation" r:id="rId36" imgW="1968500" imgH="3937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464DFB92-FDB9-C27E-B948-1919AA562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723" y="2880334"/>
                        <a:ext cx="3492500" cy="699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>
            <a:extLst>
              <a:ext uri="{FF2B5EF4-FFF2-40B4-BE49-F238E27FC236}">
                <a16:creationId xmlns:a16="http://schemas.microsoft.com/office/drawing/2014/main" id="{391DA927-FCD8-7C02-10E1-CF926B883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06045"/>
              </p:ext>
            </p:extLst>
          </p:nvPr>
        </p:nvGraphicFramePr>
        <p:xfrm>
          <a:off x="5161898" y="3966956"/>
          <a:ext cx="6715126" cy="71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682800" imgH="393480" progId="Equation.DSMT4">
                  <p:embed/>
                </p:oleObj>
              </mc:Choice>
              <mc:Fallback>
                <p:oleObj name="Equation" r:id="rId38" imgW="3682800" imgH="393480" progId="Equation.DSMT4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898" y="3966956"/>
                        <a:ext cx="6715126" cy="719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2A7C1F2-57B9-5EF1-8C18-B1A17452C6E8}"/>
              </a:ext>
            </a:extLst>
          </p:cNvPr>
          <p:cNvCxnSpPr>
            <a:cxnSpLocks/>
          </p:cNvCxnSpPr>
          <p:nvPr/>
        </p:nvCxnSpPr>
        <p:spPr>
          <a:xfrm>
            <a:off x="5025608" y="894109"/>
            <a:ext cx="0" cy="5638259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34723A8-F348-716C-BFC5-973C84E0D443}"/>
              </a:ext>
            </a:extLst>
          </p:cNvPr>
          <p:cNvSpPr txBox="1"/>
          <p:nvPr/>
        </p:nvSpPr>
        <p:spPr>
          <a:xfrm>
            <a:off x="5133290" y="3557327"/>
            <a:ext cx="21079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u="none" strike="noStrike" baseline="0" dirty="0">
                <a:solidFill>
                  <a:srgbClr val="FF0D00"/>
                </a:solidFill>
                <a:latin typeface="MyriadPro-Bold" panose="020B0703030403020204" pitchFamily="34" charset="0"/>
              </a:rPr>
              <a:t>Simpson’s Rule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0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3EDE045-55DB-8B0A-91EA-D0C926ED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97" y="461399"/>
            <a:ext cx="9390417" cy="2512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7AFC0-8912-5352-2CC7-339906F7B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61" y="2514891"/>
            <a:ext cx="220999" cy="236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415E1-A93F-54C0-2BA8-6BDBF3166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014" y="2483601"/>
            <a:ext cx="1998205" cy="2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0F867E0-BB92-20CD-F7C6-7E02D2DC3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72274"/>
              </p:ext>
            </p:extLst>
          </p:nvPr>
        </p:nvGraphicFramePr>
        <p:xfrm>
          <a:off x="323836" y="4045801"/>
          <a:ext cx="88630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83000" imgH="393480" progId="Equation.DSMT4">
                  <p:embed/>
                </p:oleObj>
              </mc:Choice>
              <mc:Fallback>
                <p:oleObj name="Equation" r:id="rId2" imgW="5283000" imgH="39348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36" y="4045801"/>
                        <a:ext cx="88630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24D5DEFA-71EF-848B-D40B-FE27B15B4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248388"/>
              </p:ext>
            </p:extLst>
          </p:nvPr>
        </p:nvGraphicFramePr>
        <p:xfrm>
          <a:off x="1631638" y="428119"/>
          <a:ext cx="8594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0120" imgH="711000" progId="Equation.DSMT4">
                  <p:embed/>
                </p:oleObj>
              </mc:Choice>
              <mc:Fallback>
                <p:oleObj name="Equation" r:id="rId4" imgW="4470120" imgH="7110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638" y="428119"/>
                        <a:ext cx="859472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948235-B8FA-0900-4C62-01843DCEC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27731"/>
              </p:ext>
            </p:extLst>
          </p:nvPr>
        </p:nvGraphicFramePr>
        <p:xfrm>
          <a:off x="331397" y="2525304"/>
          <a:ext cx="1858245" cy="72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393529" progId="Equation.DSMT4">
                  <p:embed/>
                </p:oleObj>
              </mc:Choice>
              <mc:Fallback>
                <p:oleObj name="Equation" r:id="rId6" imgW="1002865" imgH="393529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97" y="2525304"/>
                        <a:ext cx="1858245" cy="728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F1F8E2-F866-C10B-91BD-0115952E8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07246"/>
              </p:ext>
            </p:extLst>
          </p:nvPr>
        </p:nvGraphicFramePr>
        <p:xfrm>
          <a:off x="309980" y="4765328"/>
          <a:ext cx="15367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28600" progId="Equation.DSMT4">
                  <p:embed/>
                </p:oleObj>
              </mc:Choice>
              <mc:Fallback>
                <p:oleObj name="Equation" r:id="rId8" imgW="914400" imgH="2286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80" y="4765328"/>
                        <a:ext cx="15367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CC2CD0-8D64-0941-E917-1CF2CB94C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224840"/>
              </p:ext>
            </p:extLst>
          </p:nvPr>
        </p:nvGraphicFramePr>
        <p:xfrm>
          <a:off x="2708504" y="2677970"/>
          <a:ext cx="2211288" cy="42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800" imgH="228600" progId="Equation.DSMT4">
                  <p:embed/>
                </p:oleObj>
              </mc:Choice>
              <mc:Fallback>
                <p:oleObj name="Equation" r:id="rId10" imgW="11938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504" y="2677970"/>
                        <a:ext cx="2211288" cy="423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5ABB381-0966-4C4B-91DD-3473988B2D12}"/>
              </a:ext>
            </a:extLst>
          </p:cNvPr>
          <p:cNvSpPr txBox="1"/>
          <p:nvPr/>
        </p:nvSpPr>
        <p:spPr>
          <a:xfrm>
            <a:off x="296126" y="322178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8C2C6E5-1A08-7356-8A3D-72B8CC82B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28" y="186222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9846AEF-BE53-3A99-116B-D59C6C19E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647031"/>
              </p:ext>
            </p:extLst>
          </p:nvPr>
        </p:nvGraphicFramePr>
        <p:xfrm>
          <a:off x="331397" y="3291911"/>
          <a:ext cx="6715126" cy="71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0" imgH="393480" progId="Equation.DSMT4">
                  <p:embed/>
                </p:oleObj>
              </mc:Choice>
              <mc:Fallback>
                <p:oleObj name="Equation" r:id="rId12" imgW="3682800" imgH="393480" progId="Equation.DSMT4">
                  <p:embed/>
                  <p:pic>
                    <p:nvPicPr>
                      <p:cNvPr id="50" name="Object 9">
                        <a:extLst>
                          <a:ext uri="{FF2B5EF4-FFF2-40B4-BE49-F238E27FC236}">
                            <a16:creationId xmlns:a16="http://schemas.microsoft.com/office/drawing/2014/main" id="{391DA927-FCD8-7C02-10E1-CF926B883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97" y="3291911"/>
                        <a:ext cx="6715126" cy="719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714F014-EC34-2566-E86F-2486A9ED58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381" y="4045801"/>
            <a:ext cx="660541" cy="719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BCB18D-6C89-B641-C39C-F5EB79EB63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3032" y="4131207"/>
            <a:ext cx="660541" cy="487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3EAFB5-928D-6FCD-D76A-AE4B1CEDCB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0417" y="4131206"/>
            <a:ext cx="866807" cy="487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80361D-3423-FDCD-D87C-F6FA98E592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5522" y="4144730"/>
            <a:ext cx="797162" cy="487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1020BE-ABD0-8DC1-144E-2A3E8D04FB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2684" y="4109870"/>
            <a:ext cx="993340" cy="487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073B65-722D-AE9B-2C31-957992365E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4853" y="4144730"/>
            <a:ext cx="836631" cy="4878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1E7175-6473-42C4-54B3-BCD8D4D763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9498" y="4144729"/>
            <a:ext cx="1084265" cy="487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17C01D-8AA2-0ADE-2AB2-C32C60BC1D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7451" y="4136185"/>
            <a:ext cx="836631" cy="487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B1F875-8045-EC45-7118-C5F3E91133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3726" y="4126387"/>
            <a:ext cx="993340" cy="487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087B46-BB67-BE9A-B6E4-8AF5F68B49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7066" y="4187560"/>
            <a:ext cx="993340" cy="487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D65A21-B159-BE81-32EE-145C4A9916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64153" y="1060660"/>
            <a:ext cx="3105150" cy="2343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E58330-2676-5622-108A-10D9FD108E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64153" y="1058530"/>
            <a:ext cx="3105150" cy="2343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555276-3255-A9FE-8A4D-E7FB77E22C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0785" y="1064306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79F37F-2A0F-C9F7-9E49-F64DA8925D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57417" y="1062548"/>
            <a:ext cx="3105150" cy="2343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28C9F8-B7CD-4CD7-2911-BB0799104A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3995" y="1061708"/>
            <a:ext cx="3105150" cy="234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7CAEED-E46C-35A3-1E58-E0ED90E4571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63995" y="1062978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729087-A0D2-9D17-F304-6850492DB9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3995" y="1064886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200E288-6220-5B03-2567-07AAAF2945E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63995" y="1062504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9B07381-ED99-FBC4-46EB-9DBBE53AF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33346"/>
              </p:ext>
            </p:extLst>
          </p:nvPr>
        </p:nvGraphicFramePr>
        <p:xfrm>
          <a:off x="1698913" y="359554"/>
          <a:ext cx="8340725" cy="134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19360" imgH="711000" progId="Equation.DSMT4">
                  <p:embed/>
                </p:oleObj>
              </mc:Choice>
              <mc:Fallback>
                <p:oleObj name="Equation" r:id="rId2" imgW="4419360" imgH="71100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913" y="359554"/>
                        <a:ext cx="8340725" cy="1343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3B15C8-7806-454E-AFDF-9CF8890926ED}"/>
              </a:ext>
            </a:extLst>
          </p:cNvPr>
          <p:cNvSpPr txBox="1"/>
          <p:nvPr/>
        </p:nvSpPr>
        <p:spPr>
          <a:xfrm>
            <a:off x="296126" y="26955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6781482-DCE0-907C-1A9C-ADC7197A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82518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733DE04B-D518-6A51-F0C8-6F9E544F6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09075"/>
              </p:ext>
            </p:extLst>
          </p:nvPr>
        </p:nvGraphicFramePr>
        <p:xfrm>
          <a:off x="3003932" y="2449868"/>
          <a:ext cx="22923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31640" progId="Equation.DSMT4">
                  <p:embed/>
                </p:oleObj>
              </mc:Choice>
              <mc:Fallback>
                <p:oleObj name="Equation" r:id="rId4" imgW="1193760" imgH="431640" progId="Equation.DSMT4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9CCBB4E3-331C-CAED-486C-BE87A53A0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932" y="2449868"/>
                        <a:ext cx="22923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167ADC5-C4B3-0903-A966-D7B52D24C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595" y="3493140"/>
            <a:ext cx="4433839" cy="40937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A14DC2A-358A-0A56-2BDD-B7D7F69EC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51765"/>
              </p:ext>
            </p:extLst>
          </p:nvPr>
        </p:nvGraphicFramePr>
        <p:xfrm>
          <a:off x="302595" y="2501420"/>
          <a:ext cx="1858245" cy="72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865" imgH="393529" progId="Equation.DSMT4">
                  <p:embed/>
                </p:oleObj>
              </mc:Choice>
              <mc:Fallback>
                <p:oleObj name="Equation" r:id="rId7" imgW="1002865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948235-B8FA-0900-4C62-01843DCEC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95" y="2501420"/>
                        <a:ext cx="1858245" cy="728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D85F27B5-F59E-8897-5BC5-27F7F4772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12672"/>
              </p:ext>
            </p:extLst>
          </p:nvPr>
        </p:nvGraphicFramePr>
        <p:xfrm>
          <a:off x="5292041" y="2461198"/>
          <a:ext cx="18272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431640" progId="Equation.DSMT4">
                  <p:embed/>
                </p:oleObj>
              </mc:Choice>
              <mc:Fallback>
                <p:oleObj name="Equation" r:id="rId9" imgW="952200" imgH="431640" progId="Equation.DSMT4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154D78C2-07C8-CA1E-80B5-4CBA1DE493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41" y="2461198"/>
                        <a:ext cx="18272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E8B6E884-A860-87C1-49A0-A9EB38575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288762"/>
              </p:ext>
            </p:extLst>
          </p:nvPr>
        </p:nvGraphicFramePr>
        <p:xfrm>
          <a:off x="302595" y="4108307"/>
          <a:ext cx="92249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99000" imgH="228600" progId="Equation.DSMT4">
                  <p:embed/>
                </p:oleObj>
              </mc:Choice>
              <mc:Fallback>
                <p:oleObj name="Equation" r:id="rId11" imgW="5499000" imgH="22860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80F867E0-BB92-20CD-F7C6-7E02D2DC34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95" y="4108307"/>
                        <a:ext cx="92249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352D349-E756-CA58-87CB-ADBDBC31E6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476" y="4108308"/>
            <a:ext cx="660541" cy="39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C26F58-4ED1-999C-4898-8B4A07BF14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8017" y="4132789"/>
            <a:ext cx="907288" cy="398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DE423D-C70D-E923-6683-018ADF20C1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9827" y="4093499"/>
            <a:ext cx="998289" cy="398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F5D9A3-9E30-8AC1-5002-D5DC678A22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8116" y="4108308"/>
            <a:ext cx="998289" cy="398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3B22C6-5BE0-EE34-AFE7-7C7188BF1E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4349" y="4103868"/>
            <a:ext cx="998289" cy="3985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568104-7B39-E8A7-4224-F4D5CBC312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9216" y="4092340"/>
            <a:ext cx="998289" cy="398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E05860-8D59-5D32-2F76-2F03D81A51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083" y="4106786"/>
            <a:ext cx="1026233" cy="3985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B22D3B-D49A-4066-3F79-0D0140B088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9382" y="4092338"/>
            <a:ext cx="1026233" cy="398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550CA9-4B38-9683-D1C9-924C060204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8338" y="4124668"/>
            <a:ext cx="1193741" cy="3985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7563F3-3462-B326-EA4E-093C310F6C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3791" y="880090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5ED2DC-0974-303D-3308-0CBF970D96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69736" y="886564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3268A81-C3EA-C0B0-F5CB-5CFE4A78CA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7229" y="887518"/>
            <a:ext cx="3105150" cy="2343150"/>
          </a:xfrm>
          <a:prstGeom prst="rect">
            <a:avLst/>
          </a:prstGeom>
        </p:spPr>
      </p:pic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1C2F59D8-57F3-802F-196D-D750C5753D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420408"/>
              </p:ext>
            </p:extLst>
          </p:nvPr>
        </p:nvGraphicFramePr>
        <p:xfrm>
          <a:off x="296126" y="4641271"/>
          <a:ext cx="1619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65160" imgH="228600" progId="Equation.DSMT4">
                  <p:embed/>
                </p:oleObj>
              </mc:Choice>
              <mc:Fallback>
                <p:oleObj name="Equation" r:id="rId17" imgW="965160" imgH="22860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E8B6E884-A860-87C1-49A0-A9EB38575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4641271"/>
                        <a:ext cx="1619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9B07381-ED99-FBC4-46EB-9DBBE53AF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189606"/>
              </p:ext>
            </p:extLst>
          </p:nvPr>
        </p:nvGraphicFramePr>
        <p:xfrm>
          <a:off x="1695883" y="372630"/>
          <a:ext cx="953928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54400" imgH="711000" progId="Equation.DSMT4">
                  <p:embed/>
                </p:oleObj>
              </mc:Choice>
              <mc:Fallback>
                <p:oleObj name="Equation" r:id="rId2" imgW="5054400" imgH="71100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9B07381-ED99-FBC4-46EB-9DBBE53AF5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883" y="372630"/>
                        <a:ext cx="9539287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3B15C8-7806-454E-AFDF-9CF8890926ED}"/>
              </a:ext>
            </a:extLst>
          </p:cNvPr>
          <p:cNvSpPr txBox="1"/>
          <p:nvPr/>
        </p:nvSpPr>
        <p:spPr>
          <a:xfrm>
            <a:off x="296126" y="26955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6781482-DCE0-907C-1A9C-ADC7197A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80440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3BD3F4-E53A-E8E9-C2C3-D80950905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6" y="2382982"/>
            <a:ext cx="3105150" cy="2343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1D3712-89A8-D99B-9499-9A3111367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26" y="2389046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2674C0-81C0-7C45-B9F3-E2A36A7A1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56" y="2389046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C12E10-A2A6-7B6C-C48F-FFA1A1FC2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37" y="2388183"/>
            <a:ext cx="3105150" cy="2343150"/>
          </a:xfrm>
          <a:prstGeom prst="rect">
            <a:avLst/>
          </a:prstGeom>
        </p:spPr>
      </p:pic>
      <p:graphicFrame>
        <p:nvGraphicFramePr>
          <p:cNvPr id="33" name="Object 2">
            <a:extLst>
              <a:ext uri="{FF2B5EF4-FFF2-40B4-BE49-F238E27FC236}">
                <a16:creationId xmlns:a16="http://schemas.microsoft.com/office/drawing/2014/main" id="{80694876-FE3B-1DD8-E2B0-7E959BF70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18082"/>
              </p:ext>
            </p:extLst>
          </p:nvPr>
        </p:nvGraphicFramePr>
        <p:xfrm>
          <a:off x="296126" y="4904604"/>
          <a:ext cx="17462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177480" progId="Equation.DSMT4">
                  <p:embed/>
                </p:oleObj>
              </mc:Choice>
              <mc:Fallback>
                <p:oleObj name="Equation" r:id="rId8" imgW="1041120" imgH="177480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1C2F59D8-57F3-802F-196D-D750C5753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4904604"/>
                        <a:ext cx="17462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D1791A89-8171-DE17-B9E2-C64482B027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96" y="2383845"/>
            <a:ext cx="3105150" cy="2343150"/>
          </a:xfrm>
          <a:prstGeom prst="rect">
            <a:avLst/>
          </a:prstGeom>
        </p:spPr>
      </p:pic>
      <p:graphicFrame>
        <p:nvGraphicFramePr>
          <p:cNvPr id="36" name="Object 6">
            <a:extLst>
              <a:ext uri="{FF2B5EF4-FFF2-40B4-BE49-F238E27FC236}">
                <a16:creationId xmlns:a16="http://schemas.microsoft.com/office/drawing/2014/main" id="{A98A9A55-9F9D-82BC-A90E-51C9C0229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77852"/>
              </p:ext>
            </p:extLst>
          </p:nvPr>
        </p:nvGraphicFramePr>
        <p:xfrm>
          <a:off x="317210" y="5313114"/>
          <a:ext cx="1492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8840" imgH="228600" progId="Equation.DSMT4">
                  <p:embed/>
                </p:oleObj>
              </mc:Choice>
              <mc:Fallback>
                <p:oleObj name="Equation" r:id="rId11" imgW="888840" imgH="228600" progId="Equation.DSMT4">
                  <p:embed/>
                  <p:pic>
                    <p:nvPicPr>
                      <p:cNvPr id="40" name="Object 6">
                        <a:extLst>
                          <a:ext uri="{FF2B5EF4-FFF2-40B4-BE49-F238E27FC236}">
                            <a16:creationId xmlns:a16="http://schemas.microsoft.com/office/drawing/2014/main" id="{148AB113-7CDF-AB23-7B64-78F7471084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10" y="5313114"/>
                        <a:ext cx="1492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2E808D0-2F71-308B-6AB2-775BBF3BC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76757"/>
              </p:ext>
            </p:extLst>
          </p:nvPr>
        </p:nvGraphicFramePr>
        <p:xfrm>
          <a:off x="296126" y="5592040"/>
          <a:ext cx="28892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76160" imgH="419040" progId="Equation.DSMT4">
                  <p:embed/>
                </p:oleObj>
              </mc:Choice>
              <mc:Fallback>
                <p:oleObj name="Equation" r:id="rId13" imgW="1676160" imgH="419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954409B-5E8D-A598-A411-82214C70E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5592040"/>
                        <a:ext cx="28892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768DB12-F574-733E-CD3F-DF88211AC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93186"/>
              </p:ext>
            </p:extLst>
          </p:nvPr>
        </p:nvGraphicFramePr>
        <p:xfrm>
          <a:off x="3199876" y="5825980"/>
          <a:ext cx="11366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60240" imgH="177480" progId="Equation.DSMT4">
                  <p:embed/>
                </p:oleObj>
              </mc:Choice>
              <mc:Fallback>
                <p:oleObj name="Equation" r:id="rId15" imgW="66024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72E808D0-2F71-308B-6AB2-775BBF3BC5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876" y="5825980"/>
                        <a:ext cx="113665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119F4141-3C84-FC3F-E63B-554914B707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356" y="2388647"/>
            <a:ext cx="3105150" cy="2343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76E2724-E861-3910-CBB1-A6024F3718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839" y="2390772"/>
            <a:ext cx="3105150" cy="23431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E5B4127-23E2-AE42-C58C-C86280458A9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356" y="2386108"/>
            <a:ext cx="3105150" cy="23431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E0FD6A2-9C7E-E12B-D497-F4DE176766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0344" y="2390768"/>
            <a:ext cx="3105150" cy="2343150"/>
          </a:xfrm>
          <a:prstGeom prst="rect">
            <a:avLst/>
          </a:prstGeom>
        </p:spPr>
      </p:pic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E4615AC3-3D6C-34E7-2EE1-AF473BE42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50056"/>
              </p:ext>
            </p:extLst>
          </p:nvPr>
        </p:nvGraphicFramePr>
        <p:xfrm>
          <a:off x="4311637" y="5813280"/>
          <a:ext cx="1092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680" imgH="177480" progId="Equation.DSMT4">
                  <p:embed/>
                </p:oleObj>
              </mc:Choice>
              <mc:Fallback>
                <p:oleObj name="Equation" r:id="rId21" imgW="63468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7768DB12-F574-733E-CD3F-DF88211AC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37" y="5813280"/>
                        <a:ext cx="1092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53C44A-3275-A411-E030-82864C4FFBA8}"/>
              </a:ext>
            </a:extLst>
          </p:cNvPr>
          <p:cNvCxnSpPr/>
          <p:nvPr/>
        </p:nvCxnSpPr>
        <p:spPr>
          <a:xfrm>
            <a:off x="5683440" y="2068162"/>
            <a:ext cx="0" cy="4522765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2">
            <a:extLst>
              <a:ext uri="{FF2B5EF4-FFF2-40B4-BE49-F238E27FC236}">
                <a16:creationId xmlns:a16="http://schemas.microsoft.com/office/drawing/2014/main" id="{7C1D28C2-ABA1-74AF-C334-F81B7A204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49918"/>
              </p:ext>
            </p:extLst>
          </p:nvPr>
        </p:nvGraphicFramePr>
        <p:xfrm>
          <a:off x="5906570" y="2068162"/>
          <a:ext cx="1619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65160" imgH="228600" progId="Equation.DSMT4">
                  <p:embed/>
                </p:oleObj>
              </mc:Choice>
              <mc:Fallback>
                <p:oleObj name="Equation" r:id="rId23" imgW="965160" imgH="228600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1C2F59D8-57F3-802F-196D-D750C5753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570" y="2068162"/>
                        <a:ext cx="1619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33139113-DF35-A06B-2B8C-FC847C244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74179"/>
              </p:ext>
            </p:extLst>
          </p:nvPr>
        </p:nvGraphicFramePr>
        <p:xfrm>
          <a:off x="5897563" y="2501900"/>
          <a:ext cx="3019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52480" imgH="419040" progId="Equation.DSMT4">
                  <p:embed/>
                </p:oleObj>
              </mc:Choice>
              <mc:Fallback>
                <p:oleObj name="Equation" r:id="rId25" imgW="1752480" imgH="4190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72E808D0-2F71-308B-6AB2-775BBF3BC5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2501900"/>
                        <a:ext cx="30194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30525E58-F2F4-5A66-BD6F-774A91917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84885"/>
              </p:ext>
            </p:extLst>
          </p:nvPr>
        </p:nvGraphicFramePr>
        <p:xfrm>
          <a:off x="8873721" y="2722562"/>
          <a:ext cx="11366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60240" imgH="177480" progId="Equation.DSMT4">
                  <p:embed/>
                </p:oleObj>
              </mc:Choice>
              <mc:Fallback>
                <p:oleObj name="Equation" r:id="rId27" imgW="66024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7768DB12-F574-733E-CD3F-DF88211AC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721" y="2722562"/>
                        <a:ext cx="113665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1B553C9-FB3A-1BDD-B035-A18E56BF0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67081"/>
              </p:ext>
            </p:extLst>
          </p:nvPr>
        </p:nvGraphicFramePr>
        <p:xfrm>
          <a:off x="9978555" y="2723716"/>
          <a:ext cx="1092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34680" imgH="177480" progId="Equation.DSMT4">
                  <p:embed/>
                </p:oleObj>
              </mc:Choice>
              <mc:Fallback>
                <p:oleObj name="Equation" r:id="rId29" imgW="63468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E4615AC3-3D6C-34E7-2EE1-AF473BE42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8555" y="2723716"/>
                        <a:ext cx="1092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8BE9EB60-B812-6914-95FF-10A85325081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4463" y="2391287"/>
            <a:ext cx="3105150" cy="23431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D8BFC6-53D3-F866-DD8C-6ECC62ABEBC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5960" y="2389614"/>
            <a:ext cx="3105150" cy="23431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11982D-D956-DDB9-3B31-D1B71034DAD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3926" y="2387665"/>
            <a:ext cx="3105150" cy="234315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76B371D-1F77-9B53-56D8-AEB8E177A22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3356" y="2382549"/>
            <a:ext cx="3105150" cy="2343150"/>
          </a:xfrm>
          <a:prstGeom prst="rect">
            <a:avLst/>
          </a:prstGeom>
        </p:spPr>
      </p:pic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2D2A1E28-7C33-9999-1F08-17F911C136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403054"/>
              </p:ext>
            </p:extLst>
          </p:nvPr>
        </p:nvGraphicFramePr>
        <p:xfrm>
          <a:off x="5963044" y="3347245"/>
          <a:ext cx="15367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14400" imgH="228600" progId="Equation.DSMT4">
                  <p:embed/>
                </p:oleObj>
              </mc:Choice>
              <mc:Fallback>
                <p:oleObj name="Equation" r:id="rId35" imgW="91440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F1F8E2-F866-C10B-91BD-0115952E8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044" y="3347245"/>
                        <a:ext cx="15367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D0BA717B-15F9-4130-1BE5-6DD79353F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15281"/>
              </p:ext>
            </p:extLst>
          </p:nvPr>
        </p:nvGraphicFramePr>
        <p:xfrm>
          <a:off x="5965825" y="3752850"/>
          <a:ext cx="29098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688760" imgH="419040" progId="Equation.DSMT4">
                  <p:embed/>
                </p:oleObj>
              </mc:Choice>
              <mc:Fallback>
                <p:oleObj name="Equation" r:id="rId37" imgW="1688760" imgH="4190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3139113-DF35-A06B-2B8C-FC847C2448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3752850"/>
                        <a:ext cx="29098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37F66B36-7176-ABB0-9771-B93366594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02675"/>
              </p:ext>
            </p:extLst>
          </p:nvPr>
        </p:nvGraphicFramePr>
        <p:xfrm>
          <a:off x="8880812" y="3988015"/>
          <a:ext cx="11366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60240" imgH="177480" progId="Equation.DSMT4">
                  <p:embed/>
                </p:oleObj>
              </mc:Choice>
              <mc:Fallback>
                <p:oleObj name="Equation" r:id="rId39" imgW="66024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30525E58-F2F4-5A66-BD6F-774A919173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0812" y="3988015"/>
                        <a:ext cx="113665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EF263487-195B-CAAB-44DF-7192B4EF9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231662"/>
              </p:ext>
            </p:extLst>
          </p:nvPr>
        </p:nvGraphicFramePr>
        <p:xfrm>
          <a:off x="9992573" y="3975315"/>
          <a:ext cx="1092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34680" imgH="177480" progId="Equation.DSMT4">
                  <p:embed/>
                </p:oleObj>
              </mc:Choice>
              <mc:Fallback>
                <p:oleObj name="Equation" r:id="rId41" imgW="634680" imgH="17748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B1B553C9-FB3A-1BDD-B035-A18E56BF00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2573" y="3975315"/>
                        <a:ext cx="1092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67">
            <a:extLst>
              <a:ext uri="{FF2B5EF4-FFF2-40B4-BE49-F238E27FC236}">
                <a16:creationId xmlns:a16="http://schemas.microsoft.com/office/drawing/2014/main" id="{D99243B5-0F3E-034B-E820-2A7214BEE9C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98804" y="2386539"/>
            <a:ext cx="3105150" cy="23431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7374CC7-D280-C443-F096-40478963F46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05097" y="2381479"/>
            <a:ext cx="3105150" cy="234315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4E72F96-CD35-A45A-5676-BC11DADC8FE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03926" y="2390100"/>
            <a:ext cx="3105150" cy="23431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0681669-59E6-3227-D101-B735C1E59A8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04463" y="2381604"/>
            <a:ext cx="3105150" cy="2343150"/>
          </a:xfrm>
          <a:prstGeom prst="rect">
            <a:avLst/>
          </a:prstGeom>
        </p:spPr>
      </p:pic>
      <p:sp>
        <p:nvSpPr>
          <p:cNvPr id="75" name="Text Box 21">
            <a:extLst>
              <a:ext uri="{FF2B5EF4-FFF2-40B4-BE49-F238E27FC236}">
                <a16:creationId xmlns:a16="http://schemas.microsoft.com/office/drawing/2014/main" id="{A74DA737-4228-EC99-34ED-F34A214B3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355" y="4788356"/>
            <a:ext cx="26117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Simpson’s Rule Wins</a:t>
            </a:r>
          </a:p>
        </p:txBody>
      </p:sp>
    </p:spTree>
    <p:extLst>
      <p:ext uri="{BB962C8B-B14F-4D97-AF65-F5344CB8AC3E}">
        <p14:creationId xmlns:p14="http://schemas.microsoft.com/office/powerpoint/2010/main" val="3050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99995-3E78-A47E-2AA1-C4CFCBCD03E2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EA73E43-B380-3AF5-D649-6A4DC8706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95175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AE6372-015A-9634-42E7-002412A9F884}"/>
                  </a:ext>
                </a:extLst>
              </p:cNvPr>
              <p:cNvSpPr txBox="1"/>
              <p:nvPr/>
            </p:nvSpPr>
            <p:spPr>
              <a:xfrm>
                <a:off x="1645606" y="197196"/>
                <a:ext cx="10024505" cy="890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table of values of a function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given. Use Simpson’s Rule to estimate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1.6</m:t>
                        </m:r>
                      </m:sup>
                      <m:e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three decimal places of accuracy.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AE6372-015A-9634-42E7-002412A9F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06" y="197196"/>
                <a:ext cx="10024505" cy="890757"/>
              </a:xfrm>
              <a:prstGeom prst="rect">
                <a:avLst/>
              </a:prstGeom>
              <a:blipFill>
                <a:blip r:embed="rId2"/>
                <a:stretch>
                  <a:fillRect l="-791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63E9E48-1A9E-CEB6-E8AC-D548966F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680" y="820508"/>
            <a:ext cx="4011868" cy="2355477"/>
          </a:xfrm>
          <a:prstGeom prst="rect">
            <a:avLst/>
          </a:prstGeom>
        </p:spPr>
      </p:pic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C6F0081-4DBF-E326-67DA-3D4F88DBC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75957"/>
              </p:ext>
            </p:extLst>
          </p:nvPr>
        </p:nvGraphicFramePr>
        <p:xfrm>
          <a:off x="1124380" y="1472863"/>
          <a:ext cx="20462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393480" progId="Equation.DSMT4">
                  <p:embed/>
                </p:oleObj>
              </mc:Choice>
              <mc:Fallback>
                <p:oleObj name="Equation" r:id="rId4" imgW="110484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948235-B8FA-0900-4C62-01843DCEC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380" y="1472863"/>
                        <a:ext cx="204628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052FEA4-0670-D5E8-072B-A73CC0731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63931"/>
              </p:ext>
            </p:extLst>
          </p:nvPr>
        </p:nvGraphicFramePr>
        <p:xfrm>
          <a:off x="3339461" y="1625487"/>
          <a:ext cx="2211288" cy="42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228600" progId="Equation.DSMT4">
                  <p:embed/>
                </p:oleObj>
              </mc:Choice>
              <mc:Fallback>
                <p:oleObj name="Equation" r:id="rId6" imgW="11937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FCC2CD0-8D64-0941-E917-1CF2CB94C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461" y="1625487"/>
                        <a:ext cx="2211288" cy="423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83AA43E-DFEC-B275-5601-46EDFA862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538441"/>
              </p:ext>
            </p:extLst>
          </p:nvPr>
        </p:nvGraphicFramePr>
        <p:xfrm>
          <a:off x="299281" y="1672889"/>
          <a:ext cx="6350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C6F0081-4DBF-E326-67DA-3D4F88DBC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81" y="1672889"/>
                        <a:ext cx="6350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FE43E198-4CCD-0C26-C791-252CD114F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126" y="2316063"/>
            <a:ext cx="1630821" cy="533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326F95-6486-7DA0-5780-2E9DE01FD8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6947" y="2354042"/>
            <a:ext cx="731583" cy="525826"/>
          </a:xfrm>
          <a:prstGeom prst="rect">
            <a:avLst/>
          </a:prstGeom>
        </p:spPr>
      </p:pic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125E3B5-B66A-FC61-409F-A9B03D6AA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79167"/>
              </p:ext>
            </p:extLst>
          </p:nvPr>
        </p:nvGraphicFramePr>
        <p:xfrm>
          <a:off x="344554" y="3065066"/>
          <a:ext cx="6715126" cy="71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0" imgH="393480" progId="Equation.DSMT4">
                  <p:embed/>
                </p:oleObj>
              </mc:Choice>
              <mc:Fallback>
                <p:oleObj name="Equation" r:id="rId12" imgW="36828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9846AEF-BE53-3A99-116B-D59C6C19E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54" y="3065066"/>
                        <a:ext cx="6715126" cy="719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267C116-92B8-0C94-B22A-572A1EB04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474098"/>
              </p:ext>
            </p:extLst>
          </p:nvPr>
        </p:nvGraphicFramePr>
        <p:xfrm>
          <a:off x="388938" y="3865563"/>
          <a:ext cx="1090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5125E3B5-B66A-FC61-409F-A9B03D6AA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865563"/>
                        <a:ext cx="10906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7476AAF3-A1F6-DF4F-CCCC-548EA660F7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75369" y="4042782"/>
            <a:ext cx="10372173" cy="4067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B9829B3-78CB-86FB-357F-CD8BD91967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27789" y="4018475"/>
            <a:ext cx="1211672" cy="406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5C2B26-341C-F656-374E-7E54035854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5286" y="4017836"/>
            <a:ext cx="1211672" cy="4067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5B724E-6D2A-2E7E-110D-869D6F944E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8496" y="4034070"/>
            <a:ext cx="1211672" cy="4067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7647DB1-C9FF-2345-29A0-67A9648025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7312" y="4059604"/>
            <a:ext cx="1211672" cy="4067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89CEF1-21B4-73CD-A626-890661E185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8532" y="4016927"/>
            <a:ext cx="1211672" cy="4067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CA9078-E1F3-BAD7-1498-1AB4118CAF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6483" y="4053933"/>
            <a:ext cx="1211672" cy="4067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3EA133-9AA7-9C31-4B5A-C0B6D01EF9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97703" y="4042782"/>
            <a:ext cx="1211672" cy="40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73AD9F3-8096-EE0E-5A5E-A765758FBF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41872" y="4059604"/>
            <a:ext cx="1211672" cy="406752"/>
          </a:xfrm>
          <a:prstGeom prst="rect">
            <a:avLst/>
          </a:prstGeom>
        </p:spPr>
      </p:pic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6F59EFD-4D51-2600-C595-4BE273BD2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06635"/>
              </p:ext>
            </p:extLst>
          </p:nvPr>
        </p:nvGraphicFramePr>
        <p:xfrm>
          <a:off x="377230" y="4622163"/>
          <a:ext cx="1090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393480" progId="Equation.DSMT4">
                  <p:embed/>
                </p:oleObj>
              </mc:Choice>
              <mc:Fallback>
                <p:oleObj name="Equation" r:id="rId18" imgW="596880" imgH="393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B267C116-92B8-0C94-B22A-572A1EB04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30" y="4622163"/>
                        <a:ext cx="10906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7">
            <a:extLst>
              <a:ext uri="{FF2B5EF4-FFF2-40B4-BE49-F238E27FC236}">
                <a16:creationId xmlns:a16="http://schemas.microsoft.com/office/drawing/2014/main" id="{F7A2AE4E-2FA9-2B0E-E700-313BF2CB26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8108" y="4794255"/>
            <a:ext cx="10485702" cy="35151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EF00F73-984B-C442-8B39-8A17BCBD75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79006" y="4787349"/>
            <a:ext cx="1296280" cy="4067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6EF71E5-65C5-1207-7F69-9AE5F2D6DB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2130" y="4798371"/>
            <a:ext cx="1296280" cy="4067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4B9D863-08E0-45C3-A0AD-68AE18B4E0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8676" y="4805461"/>
            <a:ext cx="1296280" cy="4067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34B3251-6457-5692-E6C4-2CF3A2429B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8644" y="4815113"/>
            <a:ext cx="1296280" cy="4067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EBBE600-F9D9-67D6-635B-E67EA4127C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8612" y="4798883"/>
            <a:ext cx="1296280" cy="40675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9501452-1209-46B2-495E-78C78A7A24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2002" y="4816891"/>
            <a:ext cx="1296280" cy="40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128169C-CA04-5C69-1879-FCC7D3316B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05879" y="4786372"/>
            <a:ext cx="1296280" cy="4067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AAFED0-4CF7-499F-974A-4A947901D3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48850" y="4786999"/>
            <a:ext cx="984960" cy="4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99995-3E78-A47E-2AA1-C4CFCBCD03E2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EA73E43-B380-3AF5-D649-6A4DC8706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95175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C6F0081-4DBF-E326-67DA-3D4F88DBC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4380" y="1472863"/>
          <a:ext cx="20462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393480" progId="Equation.DSMT4">
                  <p:embed/>
                </p:oleObj>
              </mc:Choice>
              <mc:Fallback>
                <p:oleObj name="Equation" r:id="rId2" imgW="110484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C6F0081-4DBF-E326-67DA-3D4F88DBC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380" y="1472863"/>
                        <a:ext cx="204628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052FEA4-0670-D5E8-072B-A73CC0731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9461" y="1625487"/>
          <a:ext cx="2211288" cy="42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052FEA4-0670-D5E8-072B-A73CC07315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461" y="1625487"/>
                        <a:ext cx="2211288" cy="423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83AA43E-DFEC-B275-5601-46EDFA8622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281" y="1672889"/>
          <a:ext cx="6350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83AA43E-DFEC-B275-5601-46EDFA8622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81" y="1672889"/>
                        <a:ext cx="6350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FE43E198-4CCD-0C26-C791-252CD114F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126" y="2316063"/>
            <a:ext cx="1630821" cy="533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326F95-6486-7DA0-5780-2E9DE01FD8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6947" y="2354042"/>
            <a:ext cx="731583" cy="525826"/>
          </a:xfrm>
          <a:prstGeom prst="rect">
            <a:avLst/>
          </a:prstGeom>
        </p:spPr>
      </p:pic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125E3B5-B66A-FC61-409F-A9B03D6AA5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554" y="3065066"/>
          <a:ext cx="6715126" cy="71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0" imgH="393480" progId="Equation.DSMT4">
                  <p:embed/>
                </p:oleObj>
              </mc:Choice>
              <mc:Fallback>
                <p:oleObj name="Equation" r:id="rId10" imgW="368280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5125E3B5-B66A-FC61-409F-A9B03D6AA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54" y="3065066"/>
                        <a:ext cx="6715126" cy="719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267C116-92B8-0C94-B22A-572A1EB04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8" y="3865563"/>
          <a:ext cx="1090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393480" progId="Equation.DSMT4">
                  <p:embed/>
                </p:oleObj>
              </mc:Choice>
              <mc:Fallback>
                <p:oleObj name="Equation" r:id="rId12" imgW="596880" imgH="393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B267C116-92B8-0C94-B22A-572A1EB04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865563"/>
                        <a:ext cx="10906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7476AAF3-A1F6-DF4F-CCCC-548EA660F7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5369" y="4042782"/>
            <a:ext cx="10372173" cy="406752"/>
          </a:xfrm>
          <a:prstGeom prst="rect">
            <a:avLst/>
          </a:prstGeom>
        </p:spPr>
      </p:pic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6F59EFD-4D51-2600-C595-4BE273BD23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230" y="4622163"/>
          <a:ext cx="1090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96880" imgH="393480" progId="Equation.DSMT4">
                  <p:embed/>
                </p:oleObj>
              </mc:Choice>
              <mc:Fallback>
                <p:oleObj name="Equation" r:id="rId15" imgW="596880" imgH="393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F59EFD-4D51-2600-C595-4BE273BD23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30" y="4622163"/>
                        <a:ext cx="10906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7">
            <a:extLst>
              <a:ext uri="{FF2B5EF4-FFF2-40B4-BE49-F238E27FC236}">
                <a16:creationId xmlns:a16="http://schemas.microsoft.com/office/drawing/2014/main" id="{F7A2AE4E-2FA9-2B0E-E700-313BF2CB26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8108" y="4794255"/>
            <a:ext cx="10485702" cy="351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6F64C-1039-0DAA-136A-A87A4E6033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62470" y="951750"/>
            <a:ext cx="3105150" cy="234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02503-6E53-E299-018D-288B31329A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62470" y="950787"/>
            <a:ext cx="3105150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25A79-CFDE-FA1B-28C0-E3B71356A6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69170" y="963551"/>
            <a:ext cx="3105150" cy="234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3E797-29E3-C7E5-0334-48DDD3D8A11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69292" y="956973"/>
            <a:ext cx="3105150" cy="2343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A2F226-D4DA-6EB6-6ED1-819894F9048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69124" y="963551"/>
            <a:ext cx="3105150" cy="2343150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F58E5C9-ACBD-18F9-C00B-BB924ADFA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481810"/>
              </p:ext>
            </p:extLst>
          </p:nvPr>
        </p:nvGraphicFramePr>
        <p:xfrm>
          <a:off x="357710" y="5374348"/>
          <a:ext cx="1368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49160" imgH="228600" progId="Equation.DSMT4">
                  <p:embed/>
                </p:oleObj>
              </mc:Choice>
              <mc:Fallback>
                <p:oleObj name="Equation" r:id="rId22" imgW="74916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F59EFD-4D51-2600-C595-4BE273BD23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10" y="5374348"/>
                        <a:ext cx="1368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6A5DFA-AD7A-B3CA-98E3-FA856DFC84DB}"/>
                  </a:ext>
                </a:extLst>
              </p:cNvPr>
              <p:cNvSpPr txBox="1"/>
              <p:nvPr/>
            </p:nvSpPr>
            <p:spPr>
              <a:xfrm>
                <a:off x="1645606" y="197196"/>
                <a:ext cx="10024505" cy="890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table of values of a function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given. Use Simpson’s Rule to estimate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1.6</m:t>
                        </m:r>
                      </m:sup>
                      <m:e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three decimal places of accuracy.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6A5DFA-AD7A-B3CA-98E3-FA856DFC8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06" y="197196"/>
                <a:ext cx="10024505" cy="890757"/>
              </a:xfrm>
              <a:prstGeom prst="rect">
                <a:avLst/>
              </a:prstGeom>
              <a:blipFill>
                <a:blip r:embed="rId24"/>
                <a:stretch>
                  <a:fillRect l="-791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0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BE80CC6-1591-5658-444E-D97F5B33E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77" y="509539"/>
            <a:ext cx="113857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Using integrals to find area works extremely well as long as we can find the antiderivative of the function.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BCE87CE-1246-C91A-31CB-48325FA8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87" y="1383006"/>
            <a:ext cx="113136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2200"/>
              <a:t>Sometimes it is impossible to find the antiderivative of a function. </a:t>
            </a:r>
            <a:r>
              <a:rPr lang="en-US" sz="2200"/>
              <a:t>For example, it is impossible to evaluate the following integrals exactly:</a:t>
            </a:r>
            <a:r>
              <a:rPr lang="en-US" altLang="en-US" sz="2200"/>
              <a:t> </a:t>
            </a:r>
            <a:endParaRPr lang="en-US" altLang="en-US" sz="2200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3C034B7-CB42-30D1-6325-96062A19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11" y="3338800"/>
            <a:ext cx="1131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At other times, we don’t even have a function, but only measurements taken from real life.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0E3B8C4-B613-16CD-107F-579E508EE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2" y="3959287"/>
            <a:ext cx="11701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 we need is an efficient method to estimate area when we can not find the antiderivative.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34461E-3331-E5B6-4EBE-A627A92E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11" y="2413495"/>
            <a:ext cx="1094604" cy="602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0B8B37-6C9E-BDBF-0DA7-B198ACC76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303" y="2413495"/>
            <a:ext cx="2009084" cy="616581"/>
          </a:xfrm>
          <a:prstGeom prst="rect">
            <a:avLst/>
          </a:prstGeom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E370457B-19E9-86D3-8E07-4B14E609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11" y="4571319"/>
            <a:ext cx="117010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In this section, we will introduce three numerical techniques for calculation the definite integral.</a:t>
            </a:r>
          </a:p>
        </p:txBody>
      </p:sp>
    </p:spTree>
    <p:extLst>
      <p:ext uri="{BB962C8B-B14F-4D97-AF65-F5344CB8AC3E}">
        <p14:creationId xmlns:p14="http://schemas.microsoft.com/office/powerpoint/2010/main" val="14568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  <p:bldP spid="9" grpId="0" autoUpdateAnimBg="0"/>
      <p:bldP spid="10" grpId="0" autoUpdateAnimBg="0"/>
      <p:bldP spid="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04F8D-5BF3-927C-F6E6-89F4021BDF2C}"/>
              </a:ext>
            </a:extLst>
          </p:cNvPr>
          <p:cNvSpPr txBox="1"/>
          <p:nvPr/>
        </p:nvSpPr>
        <p:spPr>
          <a:xfrm>
            <a:off x="296126" y="27111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5A1DF010-D8EA-251A-12E1-D8CDBA348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95422"/>
              </p:ext>
            </p:extLst>
          </p:nvPr>
        </p:nvGraphicFramePr>
        <p:xfrm>
          <a:off x="572115" y="2673217"/>
          <a:ext cx="19923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482400" progId="Equation.DSMT4">
                  <p:embed/>
                </p:oleObj>
              </mc:Choice>
              <mc:Fallback>
                <p:oleObj name="Equation" r:id="rId2" imgW="1041120" imgH="4824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15" y="2673217"/>
                        <a:ext cx="19923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5A64806F-53BB-BF75-9F7A-B1CB495B2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526815"/>
              </p:ext>
            </p:extLst>
          </p:nvPr>
        </p:nvGraphicFramePr>
        <p:xfrm>
          <a:off x="572115" y="1906392"/>
          <a:ext cx="2065062" cy="75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032" imgH="393529" progId="Equation.DSMT4">
                  <p:embed/>
                </p:oleObj>
              </mc:Choice>
              <mc:Fallback>
                <p:oleObj name="Equation" r:id="rId4" imgW="1079032" imgH="393529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15" y="1906392"/>
                        <a:ext cx="2065062" cy="754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id="{8F0D3448-4AF7-DF47-2E22-685017ADA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7" y="1436337"/>
            <a:ext cx="29658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Actual area under curve:</a:t>
            </a: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CCECB4B4-3923-5025-A25C-858345358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11551"/>
              </p:ext>
            </p:extLst>
          </p:nvPr>
        </p:nvGraphicFramePr>
        <p:xfrm>
          <a:off x="572115" y="3736745"/>
          <a:ext cx="16017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393480" progId="Equation.DSMT4">
                  <p:embed/>
                </p:oleObj>
              </mc:Choice>
              <mc:Fallback>
                <p:oleObj name="Equation" r:id="rId6" imgW="838080" imgH="39348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15" y="3736745"/>
                        <a:ext cx="16017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AB09E085-B606-FCA4-70F2-50B75C1EE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17654"/>
              </p:ext>
            </p:extLst>
          </p:nvPr>
        </p:nvGraphicFramePr>
        <p:xfrm>
          <a:off x="560121" y="4569744"/>
          <a:ext cx="15779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15640" progId="Equation.DSMT4">
                  <p:embed/>
                </p:oleObj>
              </mc:Choice>
              <mc:Fallback>
                <p:oleObj name="Equation" r:id="rId8" imgW="825480" imgH="215640" progId="Equation.DSMT4">
                  <p:embed/>
                  <p:pic>
                    <p:nvPicPr>
                      <p:cNvPr id="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21" y="4569744"/>
                        <a:ext cx="15779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6875A72A-8406-2581-A65E-A9E84870721B}"/>
              </a:ext>
            </a:extLst>
          </p:cNvPr>
          <p:cNvGrpSpPr/>
          <p:nvPr/>
        </p:nvGrpSpPr>
        <p:grpSpPr>
          <a:xfrm>
            <a:off x="1626621" y="124915"/>
            <a:ext cx="6275855" cy="754062"/>
            <a:chOff x="1572437" y="70731"/>
            <a:chExt cx="6275855" cy="754062"/>
          </a:xfrm>
        </p:grpSpPr>
        <p:graphicFrame>
          <p:nvGraphicFramePr>
            <p:cNvPr id="3" name="Object 5">
              <a:extLst>
                <a:ext uri="{FF2B5EF4-FFF2-40B4-BE49-F238E27FC236}">
                  <a16:creationId xmlns:a16="http://schemas.microsoft.com/office/drawing/2014/main" id="{3356A12C-C08D-D8DC-938D-792746D28D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3977519"/>
                </p:ext>
              </p:extLst>
            </p:nvPr>
          </p:nvGraphicFramePr>
          <p:xfrm>
            <a:off x="4930467" y="70731"/>
            <a:ext cx="2917825" cy="7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3880" imgH="393480" progId="Equation.DSMT4">
                    <p:embed/>
                  </p:oleObj>
                </mc:Choice>
                <mc:Fallback>
                  <p:oleObj name="Equation" r:id="rId10" imgW="1523880" imgH="393480" progId="Equation.DSMT4">
                    <p:embed/>
                    <p:pic>
                      <p:nvPicPr>
                        <p:cNvPr id="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0467" y="70731"/>
                          <a:ext cx="2917825" cy="754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F0F266AD-3514-B086-C6AF-60DEC1422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437" y="216930"/>
              <a:ext cx="355417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/>
                <a:t>Find the area under the curve </a:t>
              </a: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EC63077E-40AB-8980-192B-488CD55D7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91364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4ACD2F-4CEB-5FFC-2656-0C0FFB3DCDC7}"/>
              </a:ext>
            </a:extLst>
          </p:cNvPr>
          <p:cNvGrpSpPr/>
          <p:nvPr/>
        </p:nvGrpSpPr>
        <p:grpSpPr>
          <a:xfrm>
            <a:off x="7178050" y="878977"/>
            <a:ext cx="4082456" cy="4082456"/>
            <a:chOff x="7178050" y="878977"/>
            <a:chExt cx="4082456" cy="4082456"/>
          </a:xfrm>
        </p:grpSpPr>
        <p:pic>
          <p:nvPicPr>
            <p:cNvPr id="18" name="Picture 17" descr="A graph of a function&#10;&#10;Description automatically generated">
              <a:extLst>
                <a:ext uri="{FF2B5EF4-FFF2-40B4-BE49-F238E27FC236}">
                  <a16:creationId xmlns:a16="http://schemas.microsoft.com/office/drawing/2014/main" id="{87110651-94A3-946E-EA7C-C2A89FD7D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050" y="878977"/>
              <a:ext cx="4082456" cy="4082456"/>
            </a:xfrm>
            <a:prstGeom prst="rect">
              <a:avLst/>
            </a:prstGeom>
          </p:spPr>
        </p:pic>
        <p:graphicFrame>
          <p:nvGraphicFramePr>
            <p:cNvPr id="19" name="Object 5">
              <a:extLst>
                <a:ext uri="{FF2B5EF4-FFF2-40B4-BE49-F238E27FC236}">
                  <a16:creationId xmlns:a16="http://schemas.microsoft.com/office/drawing/2014/main" id="{60AA48AC-4A4F-358E-C5A3-A06E0DA0D9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11507"/>
                </p:ext>
              </p:extLst>
            </p:nvPr>
          </p:nvGraphicFramePr>
          <p:xfrm>
            <a:off x="8502491" y="1838897"/>
            <a:ext cx="1145362" cy="623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723600" imgH="393480" progId="Equation.DSMT4">
                    <p:embed/>
                  </p:oleObj>
                </mc:Choice>
                <mc:Fallback>
                  <p:oleObj name="Equation" r:id="rId13" imgW="723600" imgH="393480" progId="Equation.DSMT4">
                    <p:embed/>
                    <p:pic>
                      <p:nvPicPr>
                        <p:cNvPr id="3" name="Object 5">
                          <a:extLst>
                            <a:ext uri="{FF2B5EF4-FFF2-40B4-BE49-F238E27FC236}">
                              <a16:creationId xmlns:a16="http://schemas.microsoft.com/office/drawing/2014/main" id="{3356A12C-C08D-D8DC-938D-792746D28D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2491" y="1838897"/>
                          <a:ext cx="1145362" cy="623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66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45576" y="115558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04F8D-5BF3-927C-F6E6-89F4021BDF2C}"/>
              </a:ext>
            </a:extLst>
          </p:cNvPr>
          <p:cNvSpPr txBox="1"/>
          <p:nvPr/>
        </p:nvSpPr>
        <p:spPr>
          <a:xfrm>
            <a:off x="296126" y="271114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75A72A-8406-2581-A65E-A9E84870721B}"/>
              </a:ext>
            </a:extLst>
          </p:cNvPr>
          <p:cNvGrpSpPr/>
          <p:nvPr/>
        </p:nvGrpSpPr>
        <p:grpSpPr>
          <a:xfrm>
            <a:off x="1626621" y="124915"/>
            <a:ext cx="6275855" cy="754062"/>
            <a:chOff x="1572437" y="70731"/>
            <a:chExt cx="6275855" cy="754062"/>
          </a:xfrm>
        </p:grpSpPr>
        <p:graphicFrame>
          <p:nvGraphicFramePr>
            <p:cNvPr id="3" name="Object 5">
              <a:extLst>
                <a:ext uri="{FF2B5EF4-FFF2-40B4-BE49-F238E27FC236}">
                  <a16:creationId xmlns:a16="http://schemas.microsoft.com/office/drawing/2014/main" id="{3356A12C-C08D-D8DC-938D-792746D28D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0467" y="70731"/>
            <a:ext cx="2917825" cy="7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880" imgH="393480" progId="Equation.DSMT4">
                    <p:embed/>
                  </p:oleObj>
                </mc:Choice>
                <mc:Fallback>
                  <p:oleObj name="Equation" r:id="rId2" imgW="1523880" imgH="393480" progId="Equation.DSMT4">
                    <p:embed/>
                    <p:pic>
                      <p:nvPicPr>
                        <p:cNvPr id="3" name="Object 5">
                          <a:extLst>
                            <a:ext uri="{FF2B5EF4-FFF2-40B4-BE49-F238E27FC236}">
                              <a16:creationId xmlns:a16="http://schemas.microsoft.com/office/drawing/2014/main" id="{3356A12C-C08D-D8DC-938D-792746D28D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0467" y="70731"/>
                          <a:ext cx="2917825" cy="754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F0F266AD-3514-B086-C6AF-60DEC1422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437" y="216930"/>
              <a:ext cx="355417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/>
                <a:t>Find the area under the curve </a:t>
              </a: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EC63077E-40AB-8980-192B-488CD55D7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91364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B9864C-9F16-A37D-B884-39C031643482}"/>
              </a:ext>
            </a:extLst>
          </p:cNvPr>
          <p:cNvGrpSpPr/>
          <p:nvPr/>
        </p:nvGrpSpPr>
        <p:grpSpPr>
          <a:xfrm>
            <a:off x="1349109" y="1971149"/>
            <a:ext cx="3148767" cy="3148767"/>
            <a:chOff x="3600688" y="1313752"/>
            <a:chExt cx="3148767" cy="3148767"/>
          </a:xfrm>
        </p:grpSpPr>
        <p:pic>
          <p:nvPicPr>
            <p:cNvPr id="11" name="Picture 10" descr="A graph of a graph&#10;&#10;Description automatically generated">
              <a:extLst>
                <a:ext uri="{FF2B5EF4-FFF2-40B4-BE49-F238E27FC236}">
                  <a16:creationId xmlns:a16="http://schemas.microsoft.com/office/drawing/2014/main" id="{55404654-5685-7CBB-4E27-55ADEDCA4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88" y="1313752"/>
              <a:ext cx="3148767" cy="3148767"/>
            </a:xfrm>
            <a:prstGeom prst="rect">
              <a:avLst/>
            </a:prstGeom>
          </p:spPr>
        </p:pic>
        <p:graphicFrame>
          <p:nvGraphicFramePr>
            <p:cNvPr id="12" name="Object 5">
              <a:extLst>
                <a:ext uri="{FF2B5EF4-FFF2-40B4-BE49-F238E27FC236}">
                  <a16:creationId xmlns:a16="http://schemas.microsoft.com/office/drawing/2014/main" id="{F150FB14-97B5-BA1F-D0B1-B358C4E8ED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1689942"/>
                </p:ext>
              </p:extLst>
            </p:nvPr>
          </p:nvGraphicFramePr>
          <p:xfrm>
            <a:off x="4364717" y="1855522"/>
            <a:ext cx="1145362" cy="623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23600" imgH="393480" progId="Equation.DSMT4">
                    <p:embed/>
                  </p:oleObj>
                </mc:Choice>
                <mc:Fallback>
                  <p:oleObj name="Equation" r:id="rId5" imgW="723600" imgH="393480" progId="Equation.DSMT4">
                    <p:embed/>
                    <p:pic>
                      <p:nvPicPr>
                        <p:cNvPr id="7" name="Object 5">
                          <a:extLst>
                            <a:ext uri="{FF2B5EF4-FFF2-40B4-BE49-F238E27FC236}">
                              <a16:creationId xmlns:a16="http://schemas.microsoft.com/office/drawing/2014/main" id="{F150FB14-97B5-BA1F-D0B1-B358C4E8ED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4717" y="1855522"/>
                          <a:ext cx="1145362" cy="623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13">
            <a:extLst>
              <a:ext uri="{FF2B5EF4-FFF2-40B4-BE49-F238E27FC236}">
                <a16:creationId xmlns:a16="http://schemas.microsoft.com/office/drawing/2014/main" id="{CE2AB679-8C1D-8CB8-13EC-2B515DE7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48" y="1473264"/>
            <a:ext cx="5469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Left-hand rectangular approximation: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EBB13DEF-1177-3899-5A73-E88F17BC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30" y="5156136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Approximate area:</a:t>
            </a:r>
          </a:p>
        </p:txBody>
      </p:sp>
      <p:graphicFrame>
        <p:nvGraphicFramePr>
          <p:cNvPr id="24" name="Object 17">
            <a:extLst>
              <a:ext uri="{FF2B5EF4-FFF2-40B4-BE49-F238E27FC236}">
                <a16:creationId xmlns:a16="http://schemas.microsoft.com/office/drawing/2014/main" id="{8EF5137A-3534-BFE7-6F9C-29C8A3711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898083"/>
              </p:ext>
            </p:extLst>
          </p:nvPr>
        </p:nvGraphicFramePr>
        <p:xfrm>
          <a:off x="312763" y="5765800"/>
          <a:ext cx="37623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57400" imgH="393480" progId="Equation.DSMT4">
                  <p:embed/>
                </p:oleObj>
              </mc:Choice>
              <mc:Fallback>
                <p:oleObj name="Equation" r:id="rId7" imgW="2057400" imgH="393480" progId="Equation.DSMT4">
                  <p:embed/>
                  <p:pic>
                    <p:nvPicPr>
                      <p:cNvPr id="1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63" y="5765800"/>
                        <a:ext cx="37623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8">
            <a:extLst>
              <a:ext uri="{FF2B5EF4-FFF2-40B4-BE49-F238E27FC236}">
                <a16:creationId xmlns:a16="http://schemas.microsoft.com/office/drawing/2014/main" id="{AC4261CC-9E4E-678B-63C9-AD55DB9E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235" y="5871561"/>
            <a:ext cx="130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rgbClr val="FF0000"/>
                </a:solidFill>
              </a:rPr>
              <a:t>too low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C65CF9-1421-0134-4111-93045F33457D}"/>
              </a:ext>
            </a:extLst>
          </p:cNvPr>
          <p:cNvCxnSpPr/>
          <p:nvPr/>
        </p:nvCxnSpPr>
        <p:spPr>
          <a:xfrm>
            <a:off x="5683440" y="1520376"/>
            <a:ext cx="0" cy="4975041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2">
            <a:extLst>
              <a:ext uri="{FF2B5EF4-FFF2-40B4-BE49-F238E27FC236}">
                <a16:creationId xmlns:a16="http://schemas.microsoft.com/office/drawing/2014/main" id="{464F40B5-222B-564F-5496-C8D69F326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62" y="5223916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Approximate area</a:t>
            </a:r>
            <a:r>
              <a:rPr lang="en-US" altLang="en-US" sz="2400" dirty="0"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3CD452F9-1242-72EC-4889-DABF10953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462848"/>
              </p:ext>
            </p:extLst>
          </p:nvPr>
        </p:nvGraphicFramePr>
        <p:xfrm>
          <a:off x="5987157" y="5681116"/>
          <a:ext cx="38306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95200" imgH="393480" progId="Equation.DSMT4">
                  <p:embed/>
                </p:oleObj>
              </mc:Choice>
              <mc:Fallback>
                <p:oleObj name="Equation" r:id="rId9" imgW="2095200" imgH="393480" progId="Equation.DSMT4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157" y="5681116"/>
                        <a:ext cx="38306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9">
            <a:extLst>
              <a:ext uri="{FF2B5EF4-FFF2-40B4-BE49-F238E27FC236}">
                <a16:creationId xmlns:a16="http://schemas.microsoft.com/office/drawing/2014/main" id="{C8CF4754-E7B1-A2FD-DF18-FF308B4FB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441" y="1492368"/>
            <a:ext cx="5582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Right-hand rectangular approximation:</a:t>
            </a: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AC8CB761-6F96-C241-01E8-49D767E4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1389" y="5766230"/>
            <a:ext cx="139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rgbClr val="FF0000"/>
                </a:solidFill>
              </a:rPr>
              <a:t>too high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F21A17-49EA-DBE8-4FAF-D023EC15076C}"/>
              </a:ext>
            </a:extLst>
          </p:cNvPr>
          <p:cNvGrpSpPr/>
          <p:nvPr/>
        </p:nvGrpSpPr>
        <p:grpSpPr>
          <a:xfrm>
            <a:off x="6820414" y="2022643"/>
            <a:ext cx="3148766" cy="3148766"/>
            <a:chOff x="6820414" y="2022643"/>
            <a:chExt cx="3148766" cy="3148766"/>
          </a:xfrm>
        </p:grpSpPr>
        <p:pic>
          <p:nvPicPr>
            <p:cNvPr id="34" name="Picture 33" descr="A graph of a graph of a graph&#10;&#10;Description automatically generated">
              <a:extLst>
                <a:ext uri="{FF2B5EF4-FFF2-40B4-BE49-F238E27FC236}">
                  <a16:creationId xmlns:a16="http://schemas.microsoft.com/office/drawing/2014/main" id="{D1807228-24F3-19DA-E45E-C31207B71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414" y="2022643"/>
              <a:ext cx="3148766" cy="3148766"/>
            </a:xfrm>
            <a:prstGeom prst="rect">
              <a:avLst/>
            </a:prstGeom>
          </p:spPr>
        </p:pic>
        <p:graphicFrame>
          <p:nvGraphicFramePr>
            <p:cNvPr id="35" name="Object 5">
              <a:extLst>
                <a:ext uri="{FF2B5EF4-FFF2-40B4-BE49-F238E27FC236}">
                  <a16:creationId xmlns:a16="http://schemas.microsoft.com/office/drawing/2014/main" id="{379FC949-496C-308D-5D61-29B51178C3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1696687"/>
                </p:ext>
              </p:extLst>
            </p:nvPr>
          </p:nvGraphicFramePr>
          <p:xfrm>
            <a:off x="7526273" y="2522422"/>
            <a:ext cx="1145362" cy="623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723600" imgH="393480" progId="Equation.DSMT4">
                    <p:embed/>
                  </p:oleObj>
                </mc:Choice>
                <mc:Fallback>
                  <p:oleObj name="Equation" r:id="rId12" imgW="723600" imgH="393480" progId="Equation.DSMT4">
                    <p:embed/>
                    <p:pic>
                      <p:nvPicPr>
                        <p:cNvPr id="12" name="Object 5">
                          <a:extLst>
                            <a:ext uri="{FF2B5EF4-FFF2-40B4-BE49-F238E27FC236}">
                              <a16:creationId xmlns:a16="http://schemas.microsoft.com/office/drawing/2014/main" id="{F150FB14-97B5-BA1F-D0B1-B358C4E8ED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6273" y="2522422"/>
                          <a:ext cx="1145362" cy="623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768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3" grpId="0"/>
      <p:bldP spid="25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45576" y="115558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57EB98B-97D7-FE6A-1F1D-AAC70D8D0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24" y="417838"/>
            <a:ext cx="253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Averaging the two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9553972-7405-3175-9826-54E94E287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3336"/>
              </p:ext>
            </p:extLst>
          </p:nvPr>
        </p:nvGraphicFramePr>
        <p:xfrm>
          <a:off x="2832951" y="252341"/>
          <a:ext cx="2286000" cy="78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393700" progId="Equation.DSMT4">
                  <p:embed/>
                </p:oleObj>
              </mc:Choice>
              <mc:Fallback>
                <p:oleObj name="Equation" r:id="rId2" imgW="1143000" imgH="3937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951" y="252341"/>
                        <a:ext cx="2286000" cy="788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D0FE780-B23D-6E25-D1A9-560D349A7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6" y="1100972"/>
            <a:ext cx="3561905" cy="380952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C3555A0A-73F6-262C-8807-7F11447E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76" y="384351"/>
            <a:ext cx="2318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What’s the error?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44CDA3-F57C-CAD3-9633-BF619AEAD440}"/>
              </a:ext>
            </a:extLst>
          </p:cNvPr>
          <p:cNvGrpSpPr/>
          <p:nvPr/>
        </p:nvGrpSpPr>
        <p:grpSpPr>
          <a:xfrm>
            <a:off x="1677944" y="1661526"/>
            <a:ext cx="9160030" cy="2796108"/>
            <a:chOff x="1572436" y="2797306"/>
            <a:chExt cx="9160030" cy="27961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6B26EF-092E-B527-B46A-4AA4DE7A6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2436" y="2797306"/>
              <a:ext cx="9160030" cy="2796108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61E13-D7E3-A400-6E13-E24E82554EBC}"/>
                </a:ext>
              </a:extLst>
            </p:cNvPr>
            <p:cNvSpPr txBox="1"/>
            <p:nvPr/>
          </p:nvSpPr>
          <p:spPr>
            <a:xfrm>
              <a:off x="1765446" y="2829564"/>
              <a:ext cx="152639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FF0000"/>
                  </a:solidFill>
                </a:rPr>
                <a:t>Definitions</a:t>
              </a:r>
              <a:endParaRPr lang="en-US" sz="2200" b="1" dirty="0"/>
            </a:p>
          </p:txBody>
        </p:sp>
      </p:grpSp>
      <p:sp>
        <p:nvSpPr>
          <p:cNvPr id="21" name="Text Box 4">
            <a:extLst>
              <a:ext uri="{FF2B5EF4-FFF2-40B4-BE49-F238E27FC236}">
                <a16:creationId xmlns:a16="http://schemas.microsoft.com/office/drawing/2014/main" id="{7D6A9AC0-E513-C74D-C1C6-AEF2F78B5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191" y="4993215"/>
            <a:ext cx="19736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So, 1.25% error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2B827A08-3CA1-1406-4FD1-BB242A2E3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936" y="4956711"/>
            <a:ext cx="139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rgbClr val="FF0000"/>
                </a:solidFill>
              </a:rPr>
              <a:t>too high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954409B-5E8D-A598-A411-82214C70E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37919"/>
              </p:ext>
            </p:extLst>
          </p:nvPr>
        </p:nvGraphicFramePr>
        <p:xfrm>
          <a:off x="448570" y="4730485"/>
          <a:ext cx="4402493" cy="90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457200" progId="Equation.DSMT4">
                  <p:embed/>
                </p:oleObj>
              </mc:Choice>
              <mc:Fallback>
                <p:oleObj name="Equation" r:id="rId6" imgW="222228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570" y="4730485"/>
                        <a:ext cx="4402493" cy="907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>
            <a:extLst>
              <a:ext uri="{FF2B5EF4-FFF2-40B4-BE49-F238E27FC236}">
                <a16:creationId xmlns:a16="http://schemas.microsoft.com/office/drawing/2014/main" id="{47F166A0-323B-FD96-5532-18884BD3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35" y="5856894"/>
            <a:ext cx="6999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Times New Roman" panose="02020603050405020304" pitchFamily="18" charset="0"/>
              </a:rPr>
              <a:t>What is the visual calculus of averaging right and left sums?</a:t>
            </a:r>
          </a:p>
        </p:txBody>
      </p:sp>
    </p:spTree>
    <p:extLst>
      <p:ext uri="{BB962C8B-B14F-4D97-AF65-F5344CB8AC3E}">
        <p14:creationId xmlns:p14="http://schemas.microsoft.com/office/powerpoint/2010/main" val="40601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1" grpId="0"/>
      <p:bldP spid="22" grpId="0" autoUpdateAnimBg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aph of a line&#10;&#10;Description automatically generated">
            <a:extLst>
              <a:ext uri="{FF2B5EF4-FFF2-40B4-BE49-F238E27FC236}">
                <a16:creationId xmlns:a16="http://schemas.microsoft.com/office/drawing/2014/main" id="{32207F8D-9E24-1F8D-F890-E951A70C1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16" y="1041881"/>
            <a:ext cx="4431112" cy="4431112"/>
          </a:xfrm>
          <a:prstGeom prst="rect">
            <a:avLst/>
          </a:prstGeom>
        </p:spPr>
      </p:pic>
      <p:pic>
        <p:nvPicPr>
          <p:cNvPr id="16" name="Picture 15" descr="A graph of a function&#10;&#10;Description automatically generated">
            <a:extLst>
              <a:ext uri="{FF2B5EF4-FFF2-40B4-BE49-F238E27FC236}">
                <a16:creationId xmlns:a16="http://schemas.microsoft.com/office/drawing/2014/main" id="{F7835EDE-891C-8337-9771-B1C5A66A7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3" y="1041881"/>
            <a:ext cx="4441085" cy="4441085"/>
          </a:xfrm>
          <a:prstGeom prst="rect">
            <a:avLst/>
          </a:prstGeom>
        </p:spPr>
      </p:pic>
      <p:pic>
        <p:nvPicPr>
          <p:cNvPr id="18" name="Picture 17" descr="A graph of a function&#10;&#10;Description automatically generated">
            <a:extLst>
              <a:ext uri="{FF2B5EF4-FFF2-40B4-BE49-F238E27FC236}">
                <a16:creationId xmlns:a16="http://schemas.microsoft.com/office/drawing/2014/main" id="{0FED1D17-A61A-0DA8-1FF7-F7BD21121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71" y="1041881"/>
            <a:ext cx="4441257" cy="4441257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47787579-5600-022C-4D91-72F3770D3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46" y="1045362"/>
            <a:ext cx="4437604" cy="4437604"/>
          </a:xfrm>
          <a:prstGeom prst="rect">
            <a:avLst/>
          </a:prstGeom>
        </p:spPr>
      </p:pic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3F2EF4EF-15DA-006A-B190-DE7059F9E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2099"/>
              </p:ext>
            </p:extLst>
          </p:nvPr>
        </p:nvGraphicFramePr>
        <p:xfrm>
          <a:off x="5231864" y="2077123"/>
          <a:ext cx="1145362" cy="62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3F2EF4EF-15DA-006A-B190-DE7059F9E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864" y="2077123"/>
                        <a:ext cx="1145362" cy="623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B5C8029-FD93-2453-6B3C-161794AFA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90918"/>
              </p:ext>
            </p:extLst>
          </p:nvPr>
        </p:nvGraphicFramePr>
        <p:xfrm>
          <a:off x="472658" y="880901"/>
          <a:ext cx="1956955" cy="76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865" imgH="393529" progId="Equation.DSMT4">
                  <p:embed/>
                </p:oleObj>
              </mc:Choice>
              <mc:Fallback>
                <p:oleObj name="Equation" r:id="rId8" imgW="1002865" imgH="393529" progId="Equation.DSMT4">
                  <p:embed/>
                  <p:pic>
                    <p:nvPicPr>
                      <p:cNvPr id="2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58" y="880901"/>
                        <a:ext cx="1956955" cy="766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58806D7-D690-E811-6DC7-C5EC5292B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167193"/>
              </p:ext>
            </p:extLst>
          </p:nvPr>
        </p:nvGraphicFramePr>
        <p:xfrm>
          <a:off x="487185" y="1779166"/>
          <a:ext cx="1734705" cy="34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614" imgH="177723" progId="Equation.DSMT4">
                  <p:embed/>
                </p:oleObj>
              </mc:Choice>
              <mc:Fallback>
                <p:oleObj name="Equation" r:id="rId10" imgW="888614" imgH="177723" progId="Equation.DSMT4">
                  <p:embed/>
                  <p:pic>
                    <p:nvPicPr>
                      <p:cNvPr id="2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5" y="1779166"/>
                        <a:ext cx="1734705" cy="344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8">
            <a:extLst>
              <a:ext uri="{FF2B5EF4-FFF2-40B4-BE49-F238E27FC236}">
                <a16:creationId xmlns:a16="http://schemas.microsoft.com/office/drawing/2014/main" id="{C11C4EAF-FC78-35B4-AB51-FC86AB766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43" y="208523"/>
            <a:ext cx="58271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Averaging right and left sums gives us trapezoids!</a:t>
            </a:r>
          </a:p>
        </p:txBody>
      </p:sp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5A1F3A06-A758-C84C-5A1B-49AD5695A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6474"/>
              </p:ext>
            </p:extLst>
          </p:nvPr>
        </p:nvGraphicFramePr>
        <p:xfrm>
          <a:off x="1688758" y="5658817"/>
          <a:ext cx="84169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24300" imgH="431800" progId="Equation.DSMT4">
                  <p:embed/>
                </p:oleObj>
              </mc:Choice>
              <mc:Fallback>
                <p:oleObj name="Equation" r:id="rId12" imgW="3924300" imgH="43180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758" y="5658817"/>
                        <a:ext cx="84169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16">
            <a:extLst>
              <a:ext uri="{FF2B5EF4-FFF2-40B4-BE49-F238E27FC236}">
                <a16:creationId xmlns:a16="http://schemas.microsoft.com/office/drawing/2014/main" id="{CFFA2940-F50D-CD4A-7B0F-101B238AB2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8133" y="4417255"/>
            <a:ext cx="1646795" cy="12415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C2376410-BAB5-6364-4D06-D26D19995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3133" y="4417255"/>
            <a:ext cx="604227" cy="12415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>
            <a:extLst>
              <a:ext uri="{FF2B5EF4-FFF2-40B4-BE49-F238E27FC236}">
                <a16:creationId xmlns:a16="http://schemas.microsoft.com/office/drawing/2014/main" id="{0CBDE800-8D2F-36A8-5B77-FDF13AF2B8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77226" y="4417255"/>
            <a:ext cx="547107" cy="12415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FC60FEDF-6116-FDA2-E0CD-B2D73467EE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96788" y="4417255"/>
            <a:ext cx="1937345" cy="1165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13DDCC-30F5-193B-6370-7FFC456A19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2806" y="5685192"/>
            <a:ext cx="1919274" cy="8975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2AEF45-EB76-9750-8F00-2E9350C399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2080" y="5623433"/>
            <a:ext cx="1977812" cy="897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7D59B8-CE22-5865-3E97-BBC44B93EE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5336" y="5699647"/>
            <a:ext cx="2103755" cy="897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EEFBA7-C72D-8F90-5B02-423B7FE918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2521" y="5678582"/>
            <a:ext cx="2103755" cy="8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aph of a function&#10;&#10;Description automatically generated">
            <a:extLst>
              <a:ext uri="{FF2B5EF4-FFF2-40B4-BE49-F238E27FC236}">
                <a16:creationId xmlns:a16="http://schemas.microsoft.com/office/drawing/2014/main" id="{3117F022-0B48-14BB-9A17-03253FEA6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167" y="275687"/>
            <a:ext cx="4437604" cy="4437604"/>
          </a:xfrm>
          <a:prstGeom prst="rect">
            <a:avLst/>
          </a:prstGeom>
        </p:spPr>
      </p:pic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15467813-CA62-9295-907D-01781E4F0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52222"/>
              </p:ext>
            </p:extLst>
          </p:nvPr>
        </p:nvGraphicFramePr>
        <p:xfrm>
          <a:off x="8882885" y="1307448"/>
          <a:ext cx="1145362" cy="62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3F2EF4EF-15DA-006A-B190-DE7059F9E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2885" y="1307448"/>
                        <a:ext cx="1145362" cy="623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DBE936B2-9D11-6997-755C-48CA85E3D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837437"/>
              </p:ext>
            </p:extLst>
          </p:nvPr>
        </p:nvGraphicFramePr>
        <p:xfrm>
          <a:off x="250825" y="457200"/>
          <a:ext cx="6264625" cy="68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24300" imgH="431800" progId="Equation.DSMT4">
                  <p:embed/>
                </p:oleObj>
              </mc:Choice>
              <mc:Fallback>
                <p:oleObj name="Equation" r:id="rId5" imgW="3924300" imgH="431800" progId="Equation.DSMT4">
                  <p:embed/>
                  <p:pic>
                    <p:nvPicPr>
                      <p:cNvPr id="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7200"/>
                        <a:ext cx="6264625" cy="687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033FC614-C218-971C-49DF-07923DC62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04784"/>
              </p:ext>
            </p:extLst>
          </p:nvPr>
        </p:nvGraphicFramePr>
        <p:xfrm>
          <a:off x="286114" y="1300870"/>
          <a:ext cx="4182341" cy="150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76440" imgH="888840" progId="Equation.DSMT4">
                  <p:embed/>
                </p:oleObj>
              </mc:Choice>
              <mc:Fallback>
                <p:oleObj name="Equation" r:id="rId7" imgW="2476440" imgH="888840" progId="Equation.DSMT4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14" y="1300870"/>
                        <a:ext cx="4182341" cy="150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EB71690C-C139-EF96-2D85-CE893A4A6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484241"/>
              </p:ext>
            </p:extLst>
          </p:nvPr>
        </p:nvGraphicFramePr>
        <p:xfrm>
          <a:off x="356819" y="3749582"/>
          <a:ext cx="1288762" cy="71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19" y="3749582"/>
                        <a:ext cx="1288762" cy="718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AA9A31AD-DDD3-324F-6665-F45894573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72977"/>
              </p:ext>
            </p:extLst>
          </p:nvPr>
        </p:nvGraphicFramePr>
        <p:xfrm>
          <a:off x="393287" y="4641509"/>
          <a:ext cx="82117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87" y="4641509"/>
                        <a:ext cx="82117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3A440F45-9DC6-A7AC-1810-383F06E6B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06010"/>
              </p:ext>
            </p:extLst>
          </p:nvPr>
        </p:nvGraphicFramePr>
        <p:xfrm>
          <a:off x="393287" y="5454493"/>
          <a:ext cx="93806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20" imgH="228600" progId="Equation.DSMT4">
                  <p:embed/>
                </p:oleObj>
              </mc:Choice>
              <mc:Fallback>
                <p:oleObj name="Equation" r:id="rId13" imgW="583920" imgH="228600" progId="Equation.DSMT4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87" y="5454493"/>
                        <a:ext cx="93806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">
            <a:extLst>
              <a:ext uri="{FF2B5EF4-FFF2-40B4-BE49-F238E27FC236}">
                <a16:creationId xmlns:a16="http://schemas.microsoft.com/office/drawing/2014/main" id="{4DDCE70B-61D8-C320-2908-FD4C1B45D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30396"/>
              </p:ext>
            </p:extLst>
          </p:nvPr>
        </p:nvGraphicFramePr>
        <p:xfrm>
          <a:off x="6377298" y="3135277"/>
          <a:ext cx="78243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4114" imgH="177646" progId="Equation.DSMT4">
                  <p:embed/>
                </p:oleObj>
              </mc:Choice>
              <mc:Fallback>
                <p:oleObj name="Equation" r:id="rId15" imgW="444114" imgH="177646" progId="Equation.DSMT4">
                  <p:embed/>
                  <p:pic>
                    <p:nvPicPr>
                      <p:cNvPr id="1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298" y="3135277"/>
                        <a:ext cx="78243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4AFB959-AAC2-8657-1A93-AD3CAFD9F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196611"/>
              </p:ext>
            </p:extLst>
          </p:nvPr>
        </p:nvGraphicFramePr>
        <p:xfrm>
          <a:off x="352229" y="2952847"/>
          <a:ext cx="5403273" cy="63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65500" imgH="393700" progId="Equation.DSMT4">
                  <p:embed/>
                </p:oleObj>
              </mc:Choice>
              <mc:Fallback>
                <p:oleObj name="Equation" r:id="rId17" imgW="3365500" imgH="3937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29" y="2952847"/>
                        <a:ext cx="5403273" cy="632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265D75A-0652-45C4-D8EE-74E22CAF7E5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8745" y="2081579"/>
            <a:ext cx="3894183" cy="876190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142E26D0-3CAF-0B07-CBFF-1010209A8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081" y="5390040"/>
            <a:ext cx="29722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As we calculated before.</a:t>
            </a:r>
          </a:p>
        </p:txBody>
      </p:sp>
    </p:spTree>
    <p:extLst>
      <p:ext uri="{BB962C8B-B14F-4D97-AF65-F5344CB8AC3E}">
        <p14:creationId xmlns:p14="http://schemas.microsoft.com/office/powerpoint/2010/main" val="2541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40809-6157-A4AF-6263-47AEB86D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57" y="308911"/>
            <a:ext cx="10364098" cy="22931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E9F526-CC00-9733-A73D-9EDFB0796767}"/>
              </a:ext>
            </a:extLst>
          </p:cNvPr>
          <p:cNvGrpSpPr/>
          <p:nvPr/>
        </p:nvGrpSpPr>
        <p:grpSpPr>
          <a:xfrm>
            <a:off x="1682948" y="2741312"/>
            <a:ext cx="8229600" cy="991870"/>
            <a:chOff x="1429728" y="2709999"/>
            <a:chExt cx="8229600" cy="901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698E50-6F99-5636-4072-28BC86A5D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429728" y="2709999"/>
              <a:ext cx="8229600" cy="901700"/>
            </a:xfrm>
            <a:prstGeom prst="rect">
              <a:avLst/>
            </a:prstGeom>
            <a:ln w="19050">
              <a:solidFill>
                <a:srgbClr val="FF0000"/>
              </a:solidFill>
            </a:ln>
            <a:effectLst/>
          </p:spPr>
        </p:pic>
        <p:graphicFrame>
          <p:nvGraphicFramePr>
            <p:cNvPr id="7" name="Object 9">
              <a:extLst>
                <a:ext uri="{FF2B5EF4-FFF2-40B4-BE49-F238E27FC236}">
                  <a16:creationId xmlns:a16="http://schemas.microsoft.com/office/drawing/2014/main" id="{3E23584B-FC09-B8E0-90CF-379136E36E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6487017"/>
                </p:ext>
              </p:extLst>
            </p:nvPr>
          </p:nvGraphicFramePr>
          <p:xfrm>
            <a:off x="1474178" y="2797312"/>
            <a:ext cx="8140700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838400" imgH="431640" progId="Equation.DSMT4">
                    <p:embed/>
                  </p:oleObj>
                </mc:Choice>
                <mc:Fallback>
                  <p:oleObj name="Equation" r:id="rId4" imgW="4838400" imgH="431640" progId="Equation.DSMT4">
                    <p:embed/>
                    <p:pic>
                      <p:nvPicPr>
                        <p:cNvPr id="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178" y="2797312"/>
                          <a:ext cx="8140700" cy="727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96D2736A-4630-DE4B-BC76-D1F6F9935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88920"/>
              </p:ext>
            </p:extLst>
          </p:nvPr>
        </p:nvGraphicFramePr>
        <p:xfrm>
          <a:off x="1698930" y="397914"/>
          <a:ext cx="8507412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0" imgH="711000" progId="Equation.DSMT4">
                  <p:embed/>
                </p:oleObj>
              </mc:Choice>
              <mc:Fallback>
                <p:oleObj name="Equation" r:id="rId2" imgW="4572000" imgH="71100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930" y="397914"/>
                        <a:ext cx="8507412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E17B30-D513-B645-F584-C30CD785B8B2}"/>
              </a:ext>
            </a:extLst>
          </p:cNvPr>
          <p:cNvSpPr txBox="1"/>
          <p:nvPr/>
        </p:nvSpPr>
        <p:spPr>
          <a:xfrm>
            <a:off x="269814" y="308372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D2CF5C1A-A82C-0766-F713-6926B0BC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43" y="1706144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9CE5D-A1C3-C494-E6CF-F16D46CD6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510" y="996494"/>
            <a:ext cx="3105150" cy="2343150"/>
          </a:xfrm>
          <a:prstGeom prst="rect">
            <a:avLst/>
          </a:prstGeom>
        </p:spPr>
      </p:pic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2C8B953-FC9E-26FF-54DD-458901A62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822176"/>
              </p:ext>
            </p:extLst>
          </p:nvPr>
        </p:nvGraphicFramePr>
        <p:xfrm>
          <a:off x="325355" y="2308835"/>
          <a:ext cx="1840713" cy="72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393529" progId="Equation.DSMT4">
                  <p:embed/>
                </p:oleObj>
              </mc:Choice>
              <mc:Fallback>
                <p:oleObj name="Equation" r:id="rId5" imgW="1002865" imgH="393529" progId="Equation.DSMT4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55" y="2308835"/>
                        <a:ext cx="1840713" cy="721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2A415FD-3353-A2C6-DAD9-7BB70CE72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61701"/>
              </p:ext>
            </p:extLst>
          </p:nvPr>
        </p:nvGraphicFramePr>
        <p:xfrm>
          <a:off x="3293408" y="2451118"/>
          <a:ext cx="2243492" cy="42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800" imgH="228600" progId="Equation.DSMT4">
                  <p:embed/>
                </p:oleObj>
              </mc:Choice>
              <mc:Fallback>
                <p:oleObj name="Equation" r:id="rId7" imgW="119380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408" y="2451118"/>
                        <a:ext cx="2243492" cy="429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D5E31A33-A864-2961-15A4-DBB076FD43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05830"/>
              </p:ext>
            </p:extLst>
          </p:nvPr>
        </p:nvGraphicFramePr>
        <p:xfrm>
          <a:off x="252999" y="3788482"/>
          <a:ext cx="8407401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787640" imgH="431640" progId="Equation.DSMT4">
                  <p:embed/>
                </p:oleObj>
              </mc:Choice>
              <mc:Fallback>
                <p:oleObj name="Equation" r:id="rId9" imgW="4787640" imgH="4316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99" y="3788482"/>
                        <a:ext cx="8407401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D3169F7-84A6-720C-F75A-1B45E0F44C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285" y="3879196"/>
            <a:ext cx="634048" cy="543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BD2AA7-3E5E-46C6-D832-F472D3A43A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1846" y="3768271"/>
            <a:ext cx="732101" cy="792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00F10F-D6CD-F1B4-62BA-E218BB74D3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1460" y="3976773"/>
            <a:ext cx="875287" cy="418439"/>
          </a:xfrm>
          <a:prstGeom prst="rect">
            <a:avLst/>
          </a:prstGeom>
        </p:spPr>
      </p:pic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0BD557E3-2D3C-29FF-3844-D4B08233C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07122"/>
              </p:ext>
            </p:extLst>
          </p:nvPr>
        </p:nvGraphicFramePr>
        <p:xfrm>
          <a:off x="252220" y="3011683"/>
          <a:ext cx="8140700" cy="79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38400" imgH="431640" progId="Equation.DSMT4">
                  <p:embed/>
                </p:oleObj>
              </mc:Choice>
              <mc:Fallback>
                <p:oleObj name="Equation" r:id="rId12" imgW="4838400" imgH="431640" progId="Equation.DSMT4">
                  <p:embed/>
                  <p:pic>
                    <p:nvPicPr>
                      <p:cNvPr id="7" name="Object 9">
                        <a:extLst>
                          <a:ext uri="{FF2B5EF4-FFF2-40B4-BE49-F238E27FC236}">
                            <a16:creationId xmlns:a16="http://schemas.microsoft.com/office/drawing/2014/main" id="{3E23584B-FC09-B8E0-90CF-379136E36E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20" y="3011683"/>
                        <a:ext cx="8140700" cy="799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D6D6DE8D-6302-1BF6-E5F8-81F547BB04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1900" y="3963226"/>
            <a:ext cx="732101" cy="4184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7703FF-CF66-0965-7094-03EAC2F369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2874" y="3985126"/>
            <a:ext cx="882060" cy="4184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A4845-2EE3-4E4D-F865-08C85C52CC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0580" y="3988927"/>
            <a:ext cx="732101" cy="4184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C29003-D5CE-846C-23E7-F88F538FAE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8327" y="3974019"/>
            <a:ext cx="932685" cy="4184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133CFA-B5CD-7C60-D7B6-214ACE3B4D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1011" y="3917388"/>
            <a:ext cx="747747" cy="4184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67BF26-450C-01B8-4D75-81C02976DE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986" y="3954305"/>
            <a:ext cx="970960" cy="4184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472092-F63E-707F-90DC-0AA1AF5634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7714" y="3798166"/>
            <a:ext cx="932686" cy="7923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E11B92-90AD-FA10-3F3C-47810E9020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0510" y="996494"/>
            <a:ext cx="3105150" cy="234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434D28-E98F-51F9-03AE-0633875198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60510" y="996494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431F4C3-0478-F564-C002-C963C66374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60510" y="990774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DEFF55-8F95-A361-7F8D-997630993B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53877" y="997661"/>
            <a:ext cx="3105150" cy="2343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5942DE-C208-0FE7-D503-9749FCA4B4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60455" y="996177"/>
            <a:ext cx="3105150" cy="2343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1160537-DF2E-2DF5-199C-89578322BB7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0400" y="992326"/>
            <a:ext cx="3105150" cy="2343150"/>
          </a:xfrm>
          <a:prstGeom prst="rect">
            <a:avLst/>
          </a:prstGeom>
        </p:spPr>
      </p:pic>
      <p:graphicFrame>
        <p:nvGraphicFramePr>
          <p:cNvPr id="40" name="Object 6">
            <a:extLst>
              <a:ext uri="{FF2B5EF4-FFF2-40B4-BE49-F238E27FC236}">
                <a16:creationId xmlns:a16="http://schemas.microsoft.com/office/drawing/2014/main" id="{148AB113-7CDF-AB23-7B64-78F747108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83524"/>
              </p:ext>
            </p:extLst>
          </p:nvPr>
        </p:nvGraphicFramePr>
        <p:xfrm>
          <a:off x="269814" y="4546119"/>
          <a:ext cx="1492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228600" progId="Equation.DSMT4">
                  <p:embed/>
                </p:oleObj>
              </mc:Choice>
              <mc:Fallback>
                <p:oleObj name="Equation" r:id="rId20" imgW="888840" imgH="22860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14" y="4546119"/>
                        <a:ext cx="1492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7DDBCD9-B964-6939-D326-807702CF7D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5737" y="3018619"/>
            <a:ext cx="3587183" cy="8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402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MyriadPro-Bold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114</cp:revision>
  <dcterms:created xsi:type="dcterms:W3CDTF">2022-06-05T19:04:41Z</dcterms:created>
  <dcterms:modified xsi:type="dcterms:W3CDTF">2024-08-07T18:15:12Z</dcterms:modified>
</cp:coreProperties>
</file>