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77" r:id="rId6"/>
    <p:sldId id="269" r:id="rId7"/>
    <p:sldId id="274" r:id="rId8"/>
    <p:sldId id="278" r:id="rId9"/>
    <p:sldId id="275" r:id="rId10"/>
    <p:sldId id="279" r:id="rId11"/>
    <p:sldId id="276" r:id="rId12"/>
    <p:sldId id="264" r:id="rId13"/>
    <p:sldId id="280" r:id="rId14"/>
    <p:sldId id="281" r:id="rId15"/>
    <p:sldId id="289" r:id="rId16"/>
    <p:sldId id="282" r:id="rId17"/>
    <p:sldId id="283" r:id="rId18"/>
    <p:sldId id="284" r:id="rId19"/>
    <p:sldId id="285" r:id="rId20"/>
    <p:sldId id="286" r:id="rId21"/>
    <p:sldId id="287" r:id="rId22"/>
    <p:sldId id="288" r:id="rId23"/>
    <p:sldId id="290" r:id="rId24"/>
    <p:sldId id="291" r:id="rId25"/>
    <p:sldId id="292" r:id="rId26"/>
    <p:sldId id="293" r:id="rId27"/>
    <p:sldId id="294" r:id="rId28"/>
    <p:sldId id="296" r:id="rId29"/>
    <p:sldId id="297" r:id="rId30"/>
    <p:sldId id="29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CEEA"/>
    <a:srgbClr val="BCBDBF"/>
    <a:srgbClr val="BCBEBF"/>
    <a:srgbClr val="EDE09D"/>
    <a:srgbClr val="998DC5"/>
    <a:srgbClr val="CE9E9A"/>
    <a:srgbClr val="FDDDD0"/>
    <a:srgbClr val="E3C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65" d="100"/>
          <a:sy n="65" d="100"/>
        </p:scale>
        <p:origin x="1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7/31/2024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7/31/2024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4.wmf"/><Relationship Id="rId18" Type="http://schemas.openxmlformats.org/officeDocument/2006/relationships/image" Target="../media/image43.png"/><Relationship Id="rId26" Type="http://schemas.openxmlformats.org/officeDocument/2006/relationships/image" Target="../media/image62.wmf"/><Relationship Id="rId39" Type="http://schemas.openxmlformats.org/officeDocument/2006/relationships/image" Target="../media/image73.wmf"/><Relationship Id="rId3" Type="http://schemas.openxmlformats.org/officeDocument/2006/relationships/image" Target="../media/image48.png"/><Relationship Id="rId21" Type="http://schemas.openxmlformats.org/officeDocument/2006/relationships/image" Target="../media/image41.wmf"/><Relationship Id="rId34" Type="http://schemas.openxmlformats.org/officeDocument/2006/relationships/oleObject" Target="../embeddings/oleObject50.bin"/><Relationship Id="rId42" Type="http://schemas.openxmlformats.org/officeDocument/2006/relationships/image" Target="../media/image64.wmf"/><Relationship Id="rId7" Type="http://schemas.openxmlformats.org/officeDocument/2006/relationships/image" Target="../media/image51.wmf"/><Relationship Id="rId12" Type="http://schemas.openxmlformats.org/officeDocument/2006/relationships/oleObject" Target="../embeddings/oleObject41.bin"/><Relationship Id="rId17" Type="http://schemas.openxmlformats.org/officeDocument/2006/relationships/image" Target="../media/image67.png"/><Relationship Id="rId25" Type="http://schemas.openxmlformats.org/officeDocument/2006/relationships/oleObject" Target="../embeddings/oleObject46.bin"/><Relationship Id="rId33" Type="http://schemas.openxmlformats.org/officeDocument/2006/relationships/image" Target="../media/image70.wmf"/><Relationship Id="rId38" Type="http://schemas.openxmlformats.org/officeDocument/2006/relationships/oleObject" Target="../embeddings/oleObject52.bin"/><Relationship Id="rId2" Type="http://schemas.openxmlformats.org/officeDocument/2006/relationships/image" Target="../media/image47.png"/><Relationship Id="rId16" Type="http://schemas.openxmlformats.org/officeDocument/2006/relationships/image" Target="../media/image56.png"/><Relationship Id="rId20" Type="http://schemas.openxmlformats.org/officeDocument/2006/relationships/oleObject" Target="../embeddings/oleObject43.bin"/><Relationship Id="rId29" Type="http://schemas.openxmlformats.org/officeDocument/2006/relationships/image" Target="../media/image68.wmf"/><Relationship Id="rId41" Type="http://schemas.openxmlformats.org/officeDocument/2006/relationships/oleObject" Target="../embeddings/oleObject54.bin"/><Relationship Id="rId1" Type="http://schemas.openxmlformats.org/officeDocument/2006/relationships/slideLayout" Target="../slideLayouts/slideLayout1.xml"/><Relationship Id="rId6" Type="http://schemas.openxmlformats.org/officeDocument/2006/relationships/oleObject" Target="../embeddings/oleObject38.bin"/><Relationship Id="rId11" Type="http://schemas.openxmlformats.org/officeDocument/2006/relationships/image" Target="../media/image53.wmf"/><Relationship Id="rId24" Type="http://schemas.openxmlformats.org/officeDocument/2006/relationships/image" Target="../media/image58.wmf"/><Relationship Id="rId32" Type="http://schemas.openxmlformats.org/officeDocument/2006/relationships/oleObject" Target="../embeddings/oleObject49.bin"/><Relationship Id="rId37" Type="http://schemas.openxmlformats.org/officeDocument/2006/relationships/image" Target="../media/image72.wmf"/><Relationship Id="rId40" Type="http://schemas.openxmlformats.org/officeDocument/2006/relationships/oleObject" Target="../embeddings/oleObject53.bin"/><Relationship Id="rId45" Type="http://schemas.openxmlformats.org/officeDocument/2006/relationships/oleObject" Target="../embeddings/oleObject35.bin"/><Relationship Id="rId5" Type="http://schemas.openxmlformats.org/officeDocument/2006/relationships/image" Target="../media/image50.png"/><Relationship Id="rId15" Type="http://schemas.openxmlformats.org/officeDocument/2006/relationships/image" Target="../media/image55.wmf"/><Relationship Id="rId23" Type="http://schemas.openxmlformats.org/officeDocument/2006/relationships/oleObject" Target="../embeddings/oleObject45.bin"/><Relationship Id="rId28" Type="http://schemas.openxmlformats.org/officeDocument/2006/relationships/oleObject" Target="../embeddings/oleObject47.bin"/><Relationship Id="rId36" Type="http://schemas.openxmlformats.org/officeDocument/2006/relationships/oleObject" Target="../embeddings/oleObject51.bin"/><Relationship Id="rId10" Type="http://schemas.openxmlformats.org/officeDocument/2006/relationships/oleObject" Target="../embeddings/oleObject40.bin"/><Relationship Id="rId19" Type="http://schemas.openxmlformats.org/officeDocument/2006/relationships/image" Target="../media/image57.png"/><Relationship Id="rId31" Type="http://schemas.openxmlformats.org/officeDocument/2006/relationships/image" Target="../media/image69.wmf"/><Relationship Id="rId44" Type="http://schemas.openxmlformats.org/officeDocument/2006/relationships/oleObject" Target="../embeddings/oleObject26.bin"/><Relationship Id="rId4" Type="http://schemas.openxmlformats.org/officeDocument/2006/relationships/image" Target="../media/image49.png"/><Relationship Id="rId9" Type="http://schemas.openxmlformats.org/officeDocument/2006/relationships/image" Target="../media/image52.wmf"/><Relationship Id="rId14" Type="http://schemas.openxmlformats.org/officeDocument/2006/relationships/oleObject" Target="../embeddings/oleObject42.bin"/><Relationship Id="rId22" Type="http://schemas.openxmlformats.org/officeDocument/2006/relationships/oleObject" Target="../embeddings/oleObject44.bin"/><Relationship Id="rId27" Type="http://schemas.openxmlformats.org/officeDocument/2006/relationships/image" Target="../media/image63.png"/><Relationship Id="rId30" Type="http://schemas.openxmlformats.org/officeDocument/2006/relationships/oleObject" Target="../embeddings/oleObject48.bin"/><Relationship Id="rId35" Type="http://schemas.openxmlformats.org/officeDocument/2006/relationships/image" Target="../media/image71.wmf"/><Relationship Id="rId43"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56.bin"/><Relationship Id="rId18" Type="http://schemas.openxmlformats.org/officeDocument/2006/relationships/image" Target="../media/image83.wmf"/><Relationship Id="rId26" Type="http://schemas.openxmlformats.org/officeDocument/2006/relationships/oleObject" Target="../embeddings/oleObject63.bin"/><Relationship Id="rId3" Type="http://schemas.openxmlformats.org/officeDocument/2006/relationships/image" Target="../media/image75.png"/><Relationship Id="rId21" Type="http://schemas.openxmlformats.org/officeDocument/2006/relationships/oleObject" Target="../embeddings/oleObject60.bin"/><Relationship Id="rId34" Type="http://schemas.openxmlformats.org/officeDocument/2006/relationships/image" Target="../media/image90.wmf"/><Relationship Id="rId7" Type="http://schemas.openxmlformats.org/officeDocument/2006/relationships/oleObject" Target="../embeddings/oleObject55.bin"/><Relationship Id="rId12" Type="http://schemas.openxmlformats.org/officeDocument/2006/relationships/image" Target="../media/image81.png"/><Relationship Id="rId17" Type="http://schemas.openxmlformats.org/officeDocument/2006/relationships/oleObject" Target="../embeddings/oleObject58.bin"/><Relationship Id="rId25" Type="http://schemas.openxmlformats.org/officeDocument/2006/relationships/image" Target="../media/image86.wmf"/><Relationship Id="rId33" Type="http://schemas.openxmlformats.org/officeDocument/2006/relationships/oleObject" Target="../embeddings/oleObject66.bin"/><Relationship Id="rId2" Type="http://schemas.openxmlformats.org/officeDocument/2006/relationships/image" Target="../media/image74.png"/><Relationship Id="rId16" Type="http://schemas.openxmlformats.org/officeDocument/2006/relationships/image" Target="../media/image82.wmf"/><Relationship Id="rId20" Type="http://schemas.openxmlformats.org/officeDocument/2006/relationships/image" Target="../media/image84.wmf"/><Relationship Id="rId29" Type="http://schemas.openxmlformats.org/officeDocument/2006/relationships/image" Target="../media/image88.wmf"/><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80.png"/><Relationship Id="rId24" Type="http://schemas.openxmlformats.org/officeDocument/2006/relationships/oleObject" Target="../embeddings/oleObject62.bin"/><Relationship Id="rId32" Type="http://schemas.openxmlformats.org/officeDocument/2006/relationships/image" Target="../media/image89.wmf"/><Relationship Id="rId5" Type="http://schemas.openxmlformats.org/officeDocument/2006/relationships/image" Target="../media/image43.png"/><Relationship Id="rId15" Type="http://schemas.openxmlformats.org/officeDocument/2006/relationships/oleObject" Target="../embeddings/oleObject57.bin"/><Relationship Id="rId23" Type="http://schemas.openxmlformats.org/officeDocument/2006/relationships/image" Target="../media/image85.wmf"/><Relationship Id="rId28" Type="http://schemas.openxmlformats.org/officeDocument/2006/relationships/oleObject" Target="../embeddings/oleObject64.bin"/><Relationship Id="rId36" Type="http://schemas.openxmlformats.org/officeDocument/2006/relationships/oleObject" Target="../embeddings/oleObject68.bin"/><Relationship Id="rId10" Type="http://schemas.openxmlformats.org/officeDocument/2006/relationships/image" Target="../media/image79.png"/><Relationship Id="rId19" Type="http://schemas.openxmlformats.org/officeDocument/2006/relationships/oleObject" Target="../embeddings/oleObject59.bin"/><Relationship Id="rId31" Type="http://schemas.openxmlformats.org/officeDocument/2006/relationships/oleObject" Target="../embeddings/oleObject65.bin"/><Relationship Id="rId4" Type="http://schemas.openxmlformats.org/officeDocument/2006/relationships/image" Target="../media/image76.png"/><Relationship Id="rId9" Type="http://schemas.openxmlformats.org/officeDocument/2006/relationships/image" Target="../media/image78.png"/><Relationship Id="rId14" Type="http://schemas.openxmlformats.org/officeDocument/2006/relationships/image" Target="../media/image41.wmf"/><Relationship Id="rId22" Type="http://schemas.openxmlformats.org/officeDocument/2006/relationships/oleObject" Target="../embeddings/oleObject61.bin"/><Relationship Id="rId27" Type="http://schemas.openxmlformats.org/officeDocument/2006/relationships/image" Target="../media/image87.wmf"/><Relationship Id="rId30" Type="http://schemas.openxmlformats.org/officeDocument/2006/relationships/image" Target="../media/image6.png"/><Relationship Id="rId35"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wmf"/><Relationship Id="rId18" Type="http://schemas.openxmlformats.org/officeDocument/2006/relationships/oleObject" Target="../embeddings/oleObject74.bin"/><Relationship Id="rId3" Type="http://schemas.openxmlformats.org/officeDocument/2006/relationships/image" Target="../media/image6.png"/><Relationship Id="rId21" Type="http://schemas.openxmlformats.org/officeDocument/2006/relationships/image" Target="../media/image90.wmf"/><Relationship Id="rId7" Type="http://schemas.openxmlformats.org/officeDocument/2006/relationships/image" Target="../media/image81.png"/><Relationship Id="rId12" Type="http://schemas.openxmlformats.org/officeDocument/2006/relationships/oleObject" Target="../embeddings/oleObject71.bin"/><Relationship Id="rId17" Type="http://schemas.openxmlformats.org/officeDocument/2006/relationships/image" Target="../media/image77.wmf"/><Relationship Id="rId2" Type="http://schemas.openxmlformats.org/officeDocument/2006/relationships/image" Target="../media/image91.png"/><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41.wmf"/><Relationship Id="rId5" Type="http://schemas.openxmlformats.org/officeDocument/2006/relationships/image" Target="../media/image88.wmf"/><Relationship Id="rId15" Type="http://schemas.openxmlformats.org/officeDocument/2006/relationships/image" Target="../media/image84.wmf"/><Relationship Id="rId23" Type="http://schemas.openxmlformats.org/officeDocument/2006/relationships/image" Target="../media/image87.wmf"/><Relationship Id="rId10" Type="http://schemas.openxmlformats.org/officeDocument/2006/relationships/oleObject" Target="../embeddings/oleObject70.bin"/><Relationship Id="rId19" Type="http://schemas.openxmlformats.org/officeDocument/2006/relationships/image" Target="../media/image85.wmf"/><Relationship Id="rId4" Type="http://schemas.openxmlformats.org/officeDocument/2006/relationships/oleObject" Target="../embeddings/oleObject69.bin"/><Relationship Id="rId9" Type="http://schemas.openxmlformats.org/officeDocument/2006/relationships/image" Target="../media/image80.png"/><Relationship Id="rId14" Type="http://schemas.openxmlformats.org/officeDocument/2006/relationships/oleObject" Target="../embeddings/oleObject72.bin"/><Relationship Id="rId22" Type="http://schemas.openxmlformats.org/officeDocument/2006/relationships/oleObject" Target="../embeddings/oleObject7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93.wmf"/></Relationships>
</file>

<file path=ppt/slides/_rels/slide14.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83.bin"/><Relationship Id="rId18" Type="http://schemas.openxmlformats.org/officeDocument/2006/relationships/oleObject" Target="../embeddings/oleObject85.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97.wmf"/><Relationship Id="rId17" Type="http://schemas.openxmlformats.org/officeDocument/2006/relationships/image" Target="../media/image99.wmf"/><Relationship Id="rId2" Type="http://schemas.openxmlformats.org/officeDocument/2006/relationships/image" Target="../media/image92.png"/><Relationship Id="rId16" Type="http://schemas.openxmlformats.org/officeDocument/2006/relationships/oleObject" Target="../embeddings/oleObject84.bin"/><Relationship Id="rId1" Type="http://schemas.openxmlformats.org/officeDocument/2006/relationships/slideLayout" Target="../slideLayouts/slideLayout1.xml"/><Relationship Id="rId6" Type="http://schemas.openxmlformats.org/officeDocument/2006/relationships/image" Target="../media/image94.w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image" Target="../media/image63.png"/><Relationship Id="rId10" Type="http://schemas.openxmlformats.org/officeDocument/2006/relationships/image" Target="../media/image96.wmf"/><Relationship Id="rId19" Type="http://schemas.openxmlformats.org/officeDocument/2006/relationships/image" Target="../media/image100.wmf"/><Relationship Id="rId4" Type="http://schemas.openxmlformats.org/officeDocument/2006/relationships/image" Target="../media/image93.wmf"/><Relationship Id="rId9" Type="http://schemas.openxmlformats.org/officeDocument/2006/relationships/oleObject" Target="../embeddings/oleObject81.bin"/><Relationship Id="rId14" Type="http://schemas.openxmlformats.org/officeDocument/2006/relationships/image" Target="../media/image98.wmf"/></Relationships>
</file>

<file path=ppt/slides/_rels/slide15.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90.bin"/><Relationship Id="rId18" Type="http://schemas.openxmlformats.org/officeDocument/2006/relationships/oleObject" Target="../embeddings/oleObject92.bin"/><Relationship Id="rId3" Type="http://schemas.openxmlformats.org/officeDocument/2006/relationships/oleObject" Target="../embeddings/oleObject78.bin"/><Relationship Id="rId7" Type="http://schemas.openxmlformats.org/officeDocument/2006/relationships/oleObject" Target="../embeddings/oleObject87.bin"/><Relationship Id="rId12" Type="http://schemas.openxmlformats.org/officeDocument/2006/relationships/image" Target="../media/image104.wmf"/><Relationship Id="rId17" Type="http://schemas.openxmlformats.org/officeDocument/2006/relationships/image" Target="../media/image99.wmf"/><Relationship Id="rId2" Type="http://schemas.openxmlformats.org/officeDocument/2006/relationships/image" Target="../media/image92.png"/><Relationship Id="rId16" Type="http://schemas.openxmlformats.org/officeDocument/2006/relationships/oleObject" Target="../embeddings/oleObject91.bin"/><Relationship Id="rId1" Type="http://schemas.openxmlformats.org/officeDocument/2006/relationships/slideLayout" Target="../slideLayouts/slideLayout1.xml"/><Relationship Id="rId6" Type="http://schemas.openxmlformats.org/officeDocument/2006/relationships/image" Target="../media/image101.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image" Target="../media/image63.png"/><Relationship Id="rId10" Type="http://schemas.openxmlformats.org/officeDocument/2006/relationships/image" Target="../media/image103.wmf"/><Relationship Id="rId19" Type="http://schemas.openxmlformats.org/officeDocument/2006/relationships/image" Target="../media/image100.wmf"/><Relationship Id="rId4" Type="http://schemas.openxmlformats.org/officeDocument/2006/relationships/image" Target="../media/image93.wmf"/><Relationship Id="rId9" Type="http://schemas.openxmlformats.org/officeDocument/2006/relationships/oleObject" Target="../embeddings/oleObject88.bin"/><Relationship Id="rId14" Type="http://schemas.openxmlformats.org/officeDocument/2006/relationships/image" Target="../media/image105.wmf"/></Relationships>
</file>

<file path=ppt/slides/_rels/slide1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hyperlink" Target="http://media.pearsoncmg.com/aw/aw_briggs_calculus_et_2/if/files/Ch06/bccalcet02_0603_06-29.cdf" TargetMode="External"/><Relationship Id="rId1" Type="http://schemas.openxmlformats.org/officeDocument/2006/relationships/slideLayout" Target="../slideLayouts/slideLayout1.xml"/><Relationship Id="rId6" Type="http://schemas.openxmlformats.org/officeDocument/2006/relationships/image" Target="../media/image107.wmf"/><Relationship Id="rId5" Type="http://schemas.openxmlformats.org/officeDocument/2006/relationships/oleObject" Target="../embeddings/oleObject94.bin"/><Relationship Id="rId4" Type="http://schemas.openxmlformats.org/officeDocument/2006/relationships/image" Target="../media/image10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15.wmf"/><Relationship Id="rId18" Type="http://schemas.openxmlformats.org/officeDocument/2006/relationships/oleObject" Target="../embeddings/oleObject103.bin"/><Relationship Id="rId26" Type="http://schemas.openxmlformats.org/officeDocument/2006/relationships/oleObject" Target="../embeddings/oleObject107.bin"/><Relationship Id="rId3" Type="http://schemas.openxmlformats.org/officeDocument/2006/relationships/image" Target="../media/image109.wmf"/><Relationship Id="rId21" Type="http://schemas.openxmlformats.org/officeDocument/2006/relationships/image" Target="../media/image119.wmf"/><Relationship Id="rId7" Type="http://schemas.openxmlformats.org/officeDocument/2006/relationships/image" Target="../media/image112.wmf"/><Relationship Id="rId12" Type="http://schemas.openxmlformats.org/officeDocument/2006/relationships/oleObject" Target="../embeddings/oleObject100.bin"/><Relationship Id="rId17" Type="http://schemas.openxmlformats.org/officeDocument/2006/relationships/image" Target="../media/image117.wmf"/><Relationship Id="rId25" Type="http://schemas.openxmlformats.org/officeDocument/2006/relationships/image" Target="../media/image121.wmf"/><Relationship Id="rId2" Type="http://schemas.openxmlformats.org/officeDocument/2006/relationships/oleObject" Target="../embeddings/oleObject96.bin"/><Relationship Id="rId16" Type="http://schemas.openxmlformats.org/officeDocument/2006/relationships/oleObject" Target="../embeddings/oleObject102.bin"/><Relationship Id="rId20" Type="http://schemas.openxmlformats.org/officeDocument/2006/relationships/oleObject" Target="../embeddings/oleObject104.bin"/><Relationship Id="rId29" Type="http://schemas.openxmlformats.org/officeDocument/2006/relationships/image" Target="../media/image123.wmf"/><Relationship Id="rId1" Type="http://schemas.openxmlformats.org/officeDocument/2006/relationships/slideLayout" Target="../slideLayouts/slideLayout1.xml"/><Relationship Id="rId6" Type="http://schemas.openxmlformats.org/officeDocument/2006/relationships/image" Target="../media/image111.wmf"/><Relationship Id="rId11" Type="http://schemas.openxmlformats.org/officeDocument/2006/relationships/image" Target="../media/image114.wmf"/><Relationship Id="rId24" Type="http://schemas.openxmlformats.org/officeDocument/2006/relationships/oleObject" Target="../embeddings/oleObject106.bin"/><Relationship Id="rId5" Type="http://schemas.openxmlformats.org/officeDocument/2006/relationships/image" Target="../media/image110.wmf"/><Relationship Id="rId15" Type="http://schemas.openxmlformats.org/officeDocument/2006/relationships/image" Target="../media/image116.wmf"/><Relationship Id="rId23" Type="http://schemas.openxmlformats.org/officeDocument/2006/relationships/image" Target="../media/image120.wmf"/><Relationship Id="rId28" Type="http://schemas.openxmlformats.org/officeDocument/2006/relationships/oleObject" Target="../embeddings/oleObject108.bin"/><Relationship Id="rId10" Type="http://schemas.openxmlformats.org/officeDocument/2006/relationships/oleObject" Target="../embeddings/oleObject99.bin"/><Relationship Id="rId19" Type="http://schemas.openxmlformats.org/officeDocument/2006/relationships/image" Target="../media/image118.wmf"/><Relationship Id="rId4" Type="http://schemas.openxmlformats.org/officeDocument/2006/relationships/oleObject" Target="../embeddings/oleObject97.bin"/><Relationship Id="rId9" Type="http://schemas.openxmlformats.org/officeDocument/2006/relationships/image" Target="../media/image113.wmf"/><Relationship Id="rId14" Type="http://schemas.openxmlformats.org/officeDocument/2006/relationships/oleObject" Target="../embeddings/oleObject101.bin"/><Relationship Id="rId22" Type="http://schemas.openxmlformats.org/officeDocument/2006/relationships/oleObject" Target="../embeddings/oleObject105.bin"/><Relationship Id="rId27" Type="http://schemas.openxmlformats.org/officeDocument/2006/relationships/image" Target="../media/image122.wmf"/></Relationships>
</file>

<file path=ppt/slides/_rels/slide18.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14.bin"/><Relationship Id="rId18" Type="http://schemas.openxmlformats.org/officeDocument/2006/relationships/image" Target="../media/image107.wmf"/><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29.wmf"/><Relationship Id="rId17" Type="http://schemas.openxmlformats.org/officeDocument/2006/relationships/oleObject" Target="../embeddings/oleObject94.bin"/><Relationship Id="rId2" Type="http://schemas.openxmlformats.org/officeDocument/2006/relationships/image" Target="../media/image124.jpeg"/><Relationship Id="rId16" Type="http://schemas.openxmlformats.org/officeDocument/2006/relationships/image" Target="../media/image122.wmf"/><Relationship Id="rId20" Type="http://schemas.openxmlformats.org/officeDocument/2006/relationships/image" Target="../media/image131.wmf"/><Relationship Id="rId1" Type="http://schemas.openxmlformats.org/officeDocument/2006/relationships/slideLayout" Target="../slideLayouts/slideLayout1.xml"/><Relationship Id="rId6" Type="http://schemas.openxmlformats.org/officeDocument/2006/relationships/image" Target="../media/image126.wmf"/><Relationship Id="rId11" Type="http://schemas.openxmlformats.org/officeDocument/2006/relationships/oleObject" Target="../embeddings/oleObject113.bin"/><Relationship Id="rId5" Type="http://schemas.openxmlformats.org/officeDocument/2006/relationships/oleObject" Target="../embeddings/oleObject110.bin"/><Relationship Id="rId15" Type="http://schemas.openxmlformats.org/officeDocument/2006/relationships/oleObject" Target="../embeddings/oleObject115.bin"/><Relationship Id="rId10" Type="http://schemas.openxmlformats.org/officeDocument/2006/relationships/image" Target="../media/image128.wmf"/><Relationship Id="rId19" Type="http://schemas.openxmlformats.org/officeDocument/2006/relationships/oleObject" Target="../embeddings/oleObject116.bin"/><Relationship Id="rId4" Type="http://schemas.openxmlformats.org/officeDocument/2006/relationships/image" Target="../media/image125.wmf"/><Relationship Id="rId9" Type="http://schemas.openxmlformats.org/officeDocument/2006/relationships/oleObject" Target="../embeddings/oleObject112.bin"/><Relationship Id="rId14" Type="http://schemas.openxmlformats.org/officeDocument/2006/relationships/image" Target="../media/image130.wmf"/></Relationships>
</file>

<file path=ppt/slides/_rels/slide19.xml.rels><?xml version="1.0" encoding="UTF-8" standalone="yes"?>
<Relationships xmlns="http://schemas.openxmlformats.org/package/2006/relationships"><Relationship Id="rId3" Type="http://schemas.openxmlformats.org/officeDocument/2006/relationships/hyperlink" Target="http://media.pearsoncmg.com/aw/aw_briggs_calculus_et_2/if/files/Ch06/bccalcet02_0603_06-31.cdf" TargetMode="External"/><Relationship Id="rId7" Type="http://schemas.openxmlformats.org/officeDocument/2006/relationships/image" Target="../media/image43.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133.png"/><Relationship Id="rId4" Type="http://schemas.openxmlformats.org/officeDocument/2006/relationships/image" Target="../media/image1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6.png"/><Relationship Id="rId12" Type="http://schemas.openxmlformats.org/officeDocument/2006/relationships/oleObject" Target="../embeddings/oleObject121.bin"/><Relationship Id="rId17" Type="http://schemas.openxmlformats.org/officeDocument/2006/relationships/image" Target="../media/image140.wmf"/><Relationship Id="rId2" Type="http://schemas.openxmlformats.org/officeDocument/2006/relationships/oleObject" Target="../embeddings/oleObject117.bin"/><Relationship Id="rId16" Type="http://schemas.openxmlformats.org/officeDocument/2006/relationships/oleObject" Target="../embeddings/oleObject123.bin"/><Relationship Id="rId1" Type="http://schemas.openxmlformats.org/officeDocument/2006/relationships/slideLayout" Target="../slideLayouts/slideLayout1.xml"/><Relationship Id="rId6" Type="http://schemas.openxmlformats.org/officeDocument/2006/relationships/image" Target="../media/image135.wmf"/><Relationship Id="rId11" Type="http://schemas.openxmlformats.org/officeDocument/2006/relationships/image" Target="../media/image137.wmf"/><Relationship Id="rId5" Type="http://schemas.openxmlformats.org/officeDocument/2006/relationships/oleObject" Target="../embeddings/oleObject118.bin"/><Relationship Id="rId15" Type="http://schemas.openxmlformats.org/officeDocument/2006/relationships/image" Target="../media/image139.wmf"/><Relationship Id="rId10" Type="http://schemas.openxmlformats.org/officeDocument/2006/relationships/oleObject" Target="../embeddings/oleObject120.bin"/><Relationship Id="rId4" Type="http://schemas.openxmlformats.org/officeDocument/2006/relationships/image" Target="../media/image75.png"/><Relationship Id="rId9" Type="http://schemas.openxmlformats.org/officeDocument/2006/relationships/image" Target="../media/image136.wmf"/><Relationship Id="rId14" Type="http://schemas.openxmlformats.org/officeDocument/2006/relationships/oleObject" Target="../embeddings/oleObject122.bin"/></Relationships>
</file>

<file path=ppt/slides/_rels/slide21.xml.rels><?xml version="1.0" encoding="UTF-8" standalone="yes"?>
<Relationships xmlns="http://schemas.openxmlformats.org/package/2006/relationships"><Relationship Id="rId3" Type="http://schemas.openxmlformats.org/officeDocument/2006/relationships/hyperlink" Target="http://media.pearsoncmg.com/aw/aw_briggs_calculus_et_2/if/files/Ch06/bccalcet02_0603_06-32.cdf" TargetMode="External"/><Relationship Id="rId7" Type="http://schemas.openxmlformats.org/officeDocument/2006/relationships/image" Target="../media/image132.png"/><Relationship Id="rId2"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hyperlink" Target="http://media.pearsoncmg.com/aw/aw_briggs_calculus_et_2/if/files/Ch06/bccalcet02_0603_06-31.cdf" TargetMode="External"/><Relationship Id="rId5" Type="http://schemas.openxmlformats.org/officeDocument/2006/relationships/image" Target="../media/image142.wmf"/><Relationship Id="rId4" Type="http://schemas.openxmlformats.org/officeDocument/2006/relationships/oleObject" Target="../embeddings/oleObject12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125.bin"/><Relationship Id="rId3" Type="http://schemas.openxmlformats.org/officeDocument/2006/relationships/image" Target="../media/image144.png"/><Relationship Id="rId7" Type="http://schemas.openxmlformats.org/officeDocument/2006/relationships/image" Target="../media/image6.png"/><Relationship Id="rId12" Type="http://schemas.openxmlformats.org/officeDocument/2006/relationships/image" Target="../media/image150.png"/><Relationship Id="rId17" Type="http://schemas.openxmlformats.org/officeDocument/2006/relationships/image" Target="../media/image153.png"/><Relationship Id="rId2" Type="http://schemas.openxmlformats.org/officeDocument/2006/relationships/image" Target="../media/image143.png"/><Relationship Id="rId16" Type="http://schemas.openxmlformats.org/officeDocument/2006/relationships/image" Target="../media/image152.wmf"/><Relationship Id="rId1" Type="http://schemas.openxmlformats.org/officeDocument/2006/relationships/slideLayout" Target="../slideLayouts/slideLayout1.xml"/><Relationship Id="rId6" Type="http://schemas.openxmlformats.org/officeDocument/2006/relationships/image" Target="../media/image147.png"/><Relationship Id="rId11" Type="http://schemas.openxmlformats.org/officeDocument/2006/relationships/image" Target="../media/image149.png"/><Relationship Id="rId5" Type="http://schemas.openxmlformats.org/officeDocument/2006/relationships/image" Target="../media/image146.png"/><Relationship Id="rId15" Type="http://schemas.openxmlformats.org/officeDocument/2006/relationships/oleObject" Target="../embeddings/oleObject126.bin"/><Relationship Id="rId10" Type="http://schemas.openxmlformats.org/officeDocument/2006/relationships/image" Target="../media/image148.png"/><Relationship Id="rId4" Type="http://schemas.openxmlformats.org/officeDocument/2006/relationships/image" Target="../media/image145.png"/><Relationship Id="rId9" Type="http://schemas.openxmlformats.org/officeDocument/2006/relationships/image" Target="../media/image105.wmf"/><Relationship Id="rId14" Type="http://schemas.openxmlformats.org/officeDocument/2006/relationships/image" Target="../media/image151.wmf"/></Relationships>
</file>

<file path=ppt/slides/_rels/slide2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1.xml"/><Relationship Id="rId5" Type="http://schemas.openxmlformats.org/officeDocument/2006/relationships/image" Target="../media/image156.png"/><Relationship Id="rId4" Type="http://schemas.openxmlformats.org/officeDocument/2006/relationships/hyperlink" Target="http://media.pearsoncmg.com/aw/aw_briggs_calculus_et_2/if/files/Ch06/bccalcet02_0603_06-34.c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oleObject" Target="../embeddings/oleObject132.bin"/><Relationship Id="rId18" Type="http://schemas.openxmlformats.org/officeDocument/2006/relationships/image" Target="../media/image165.wmf"/><Relationship Id="rId26" Type="http://schemas.openxmlformats.org/officeDocument/2006/relationships/oleObject" Target="../embeddings/oleObject139.bin"/><Relationship Id="rId39" Type="http://schemas.openxmlformats.org/officeDocument/2006/relationships/image" Target="../media/image123.wmf"/><Relationship Id="rId3" Type="http://schemas.openxmlformats.org/officeDocument/2006/relationships/oleObject" Target="../embeddings/oleObject127.bin"/><Relationship Id="rId21" Type="http://schemas.openxmlformats.org/officeDocument/2006/relationships/image" Target="../media/image166.wmf"/><Relationship Id="rId34" Type="http://schemas.openxmlformats.org/officeDocument/2006/relationships/oleObject" Target="../embeddings/oleObject143.bin"/><Relationship Id="rId7" Type="http://schemas.openxmlformats.org/officeDocument/2006/relationships/oleObject" Target="../embeddings/oleObject129.bin"/><Relationship Id="rId12" Type="http://schemas.openxmlformats.org/officeDocument/2006/relationships/image" Target="../media/image162.wmf"/><Relationship Id="rId17" Type="http://schemas.openxmlformats.org/officeDocument/2006/relationships/oleObject" Target="../embeddings/oleObject134.bin"/><Relationship Id="rId25" Type="http://schemas.openxmlformats.org/officeDocument/2006/relationships/image" Target="../media/image168.wmf"/><Relationship Id="rId33" Type="http://schemas.openxmlformats.org/officeDocument/2006/relationships/image" Target="../media/image172.wmf"/><Relationship Id="rId38" Type="http://schemas.openxmlformats.org/officeDocument/2006/relationships/oleObject" Target="../embeddings/oleObject108.bin"/><Relationship Id="rId2" Type="http://schemas.openxmlformats.org/officeDocument/2006/relationships/image" Target="../media/image157.wmf"/><Relationship Id="rId16" Type="http://schemas.openxmlformats.org/officeDocument/2006/relationships/image" Target="../media/image164.wmf"/><Relationship Id="rId20" Type="http://schemas.openxmlformats.org/officeDocument/2006/relationships/oleObject" Target="../embeddings/oleObject136.bin"/><Relationship Id="rId29" Type="http://schemas.openxmlformats.org/officeDocument/2006/relationships/image" Target="../media/image170.wmf"/><Relationship Id="rId1" Type="http://schemas.openxmlformats.org/officeDocument/2006/relationships/slideLayout" Target="../slideLayouts/slideLayout1.xml"/><Relationship Id="rId6" Type="http://schemas.openxmlformats.org/officeDocument/2006/relationships/image" Target="../media/image159.wmf"/><Relationship Id="rId11" Type="http://schemas.openxmlformats.org/officeDocument/2006/relationships/oleObject" Target="../embeddings/oleObject131.bin"/><Relationship Id="rId24" Type="http://schemas.openxmlformats.org/officeDocument/2006/relationships/oleObject" Target="../embeddings/oleObject138.bin"/><Relationship Id="rId32" Type="http://schemas.openxmlformats.org/officeDocument/2006/relationships/oleObject" Target="../embeddings/oleObject142.bin"/><Relationship Id="rId37" Type="http://schemas.openxmlformats.org/officeDocument/2006/relationships/image" Target="../media/image174.wmf"/><Relationship Id="rId5" Type="http://schemas.openxmlformats.org/officeDocument/2006/relationships/oleObject" Target="../embeddings/oleObject128.bin"/><Relationship Id="rId15" Type="http://schemas.openxmlformats.org/officeDocument/2006/relationships/oleObject" Target="../embeddings/oleObject133.bin"/><Relationship Id="rId23" Type="http://schemas.openxmlformats.org/officeDocument/2006/relationships/image" Target="../media/image167.wmf"/><Relationship Id="rId28" Type="http://schemas.openxmlformats.org/officeDocument/2006/relationships/oleObject" Target="../embeddings/oleObject140.bin"/><Relationship Id="rId36" Type="http://schemas.openxmlformats.org/officeDocument/2006/relationships/oleObject" Target="../embeddings/oleObject144.bin"/><Relationship Id="rId10" Type="http://schemas.openxmlformats.org/officeDocument/2006/relationships/image" Target="../media/image161.wmf"/><Relationship Id="rId19" Type="http://schemas.openxmlformats.org/officeDocument/2006/relationships/oleObject" Target="../embeddings/oleObject135.bin"/><Relationship Id="rId31" Type="http://schemas.openxmlformats.org/officeDocument/2006/relationships/image" Target="../media/image171.wmf"/><Relationship Id="rId4" Type="http://schemas.openxmlformats.org/officeDocument/2006/relationships/image" Target="../media/image158.wmf"/><Relationship Id="rId9" Type="http://schemas.openxmlformats.org/officeDocument/2006/relationships/oleObject" Target="../embeddings/oleObject130.bin"/><Relationship Id="rId14" Type="http://schemas.openxmlformats.org/officeDocument/2006/relationships/image" Target="../media/image163.wmf"/><Relationship Id="rId22" Type="http://schemas.openxmlformats.org/officeDocument/2006/relationships/oleObject" Target="../embeddings/oleObject137.bin"/><Relationship Id="rId27" Type="http://schemas.openxmlformats.org/officeDocument/2006/relationships/image" Target="../media/image169.wmf"/><Relationship Id="rId30" Type="http://schemas.openxmlformats.org/officeDocument/2006/relationships/oleObject" Target="../embeddings/oleObject141.bin"/><Relationship Id="rId35" Type="http://schemas.openxmlformats.org/officeDocument/2006/relationships/image" Target="../media/image173.wmf"/></Relationships>
</file>

<file path=ppt/slides/_rels/slide25.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image" Target="../media/image182.png"/><Relationship Id="rId18" Type="http://schemas.openxmlformats.org/officeDocument/2006/relationships/image" Target="../media/image186.png"/><Relationship Id="rId3" Type="http://schemas.openxmlformats.org/officeDocument/2006/relationships/image" Target="../media/image176.png"/><Relationship Id="rId21" Type="http://schemas.openxmlformats.org/officeDocument/2006/relationships/image" Target="../media/image151.wmf"/><Relationship Id="rId7" Type="http://schemas.openxmlformats.org/officeDocument/2006/relationships/oleObject" Target="../embeddings/oleObject146.bin"/><Relationship Id="rId12" Type="http://schemas.openxmlformats.org/officeDocument/2006/relationships/image" Target="../media/image181.png"/><Relationship Id="rId17" Type="http://schemas.openxmlformats.org/officeDocument/2006/relationships/image" Target="../media/image6.png"/><Relationship Id="rId2" Type="http://schemas.openxmlformats.org/officeDocument/2006/relationships/image" Target="../media/image175.png"/><Relationship Id="rId16" Type="http://schemas.openxmlformats.org/officeDocument/2006/relationships/image" Target="../media/image185.png"/><Relationship Id="rId20" Type="http://schemas.openxmlformats.org/officeDocument/2006/relationships/oleObject" Target="../embeddings/oleObject125.bin"/><Relationship Id="rId1" Type="http://schemas.openxmlformats.org/officeDocument/2006/relationships/slideLayout" Target="../slideLayouts/slideLayout1.xml"/><Relationship Id="rId6" Type="http://schemas.openxmlformats.org/officeDocument/2006/relationships/image" Target="../media/image177.png"/><Relationship Id="rId11" Type="http://schemas.openxmlformats.org/officeDocument/2006/relationships/image" Target="../media/image180.png"/><Relationship Id="rId5" Type="http://schemas.openxmlformats.org/officeDocument/2006/relationships/image" Target="../media/image152.wmf"/><Relationship Id="rId15" Type="http://schemas.openxmlformats.org/officeDocument/2006/relationships/image" Target="../media/image184.png"/><Relationship Id="rId10" Type="http://schemas.openxmlformats.org/officeDocument/2006/relationships/image" Target="../media/image179.wmf"/><Relationship Id="rId19" Type="http://schemas.openxmlformats.org/officeDocument/2006/relationships/image" Target="../media/image187.png"/><Relationship Id="rId4" Type="http://schemas.openxmlformats.org/officeDocument/2006/relationships/oleObject" Target="../embeddings/oleObject145.bin"/><Relationship Id="rId9" Type="http://schemas.openxmlformats.org/officeDocument/2006/relationships/oleObject" Target="../embeddings/oleObject147.bin"/><Relationship Id="rId14" Type="http://schemas.openxmlformats.org/officeDocument/2006/relationships/image" Target="../media/image183.png"/></Relationships>
</file>

<file path=ppt/slides/_rels/slide2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27.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png"/><Relationship Id="rId18" Type="http://schemas.openxmlformats.org/officeDocument/2006/relationships/image" Target="../media/image206.png"/><Relationship Id="rId26" Type="http://schemas.openxmlformats.org/officeDocument/2006/relationships/image" Target="../media/image213.png"/><Relationship Id="rId3" Type="http://schemas.openxmlformats.org/officeDocument/2006/relationships/image" Target="../media/image191.png"/><Relationship Id="rId21" Type="http://schemas.openxmlformats.org/officeDocument/2006/relationships/image" Target="../media/image209.png"/><Relationship Id="rId34" Type="http://schemas.openxmlformats.org/officeDocument/2006/relationships/oleObject" Target="../embeddings/oleObject150.bin"/><Relationship Id="rId7" Type="http://schemas.openxmlformats.org/officeDocument/2006/relationships/image" Target="../media/image195.png"/><Relationship Id="rId12" Type="http://schemas.openxmlformats.org/officeDocument/2006/relationships/image" Target="../media/image200.png"/><Relationship Id="rId17" Type="http://schemas.openxmlformats.org/officeDocument/2006/relationships/image" Target="../media/image205.png"/><Relationship Id="rId25" Type="http://schemas.openxmlformats.org/officeDocument/2006/relationships/image" Target="../media/image212.wmf"/><Relationship Id="rId33" Type="http://schemas.openxmlformats.org/officeDocument/2006/relationships/image" Target="../media/image219.png"/><Relationship Id="rId2" Type="http://schemas.openxmlformats.org/officeDocument/2006/relationships/image" Target="../media/image190.png"/><Relationship Id="rId16" Type="http://schemas.openxmlformats.org/officeDocument/2006/relationships/image" Target="../media/image204.png"/><Relationship Id="rId20" Type="http://schemas.openxmlformats.org/officeDocument/2006/relationships/image" Target="../media/image208.png"/><Relationship Id="rId29" Type="http://schemas.openxmlformats.org/officeDocument/2006/relationships/image" Target="../media/image215.png"/><Relationship Id="rId1" Type="http://schemas.openxmlformats.org/officeDocument/2006/relationships/slideLayout" Target="../slideLayouts/slideLayout1.xml"/><Relationship Id="rId6" Type="http://schemas.openxmlformats.org/officeDocument/2006/relationships/image" Target="../media/image194.png"/><Relationship Id="rId11" Type="http://schemas.openxmlformats.org/officeDocument/2006/relationships/image" Target="../media/image199.png"/><Relationship Id="rId24" Type="http://schemas.openxmlformats.org/officeDocument/2006/relationships/oleObject" Target="../embeddings/oleObject148.bin"/><Relationship Id="rId32" Type="http://schemas.openxmlformats.org/officeDocument/2006/relationships/image" Target="../media/image218.png"/><Relationship Id="rId5" Type="http://schemas.openxmlformats.org/officeDocument/2006/relationships/image" Target="../media/image193.png"/><Relationship Id="rId15" Type="http://schemas.openxmlformats.org/officeDocument/2006/relationships/image" Target="../media/image203.png"/><Relationship Id="rId23" Type="http://schemas.openxmlformats.org/officeDocument/2006/relationships/image" Target="../media/image211.png"/><Relationship Id="rId28" Type="http://schemas.openxmlformats.org/officeDocument/2006/relationships/image" Target="../media/image214.wmf"/><Relationship Id="rId10" Type="http://schemas.openxmlformats.org/officeDocument/2006/relationships/image" Target="../media/image198.png"/><Relationship Id="rId19" Type="http://schemas.openxmlformats.org/officeDocument/2006/relationships/image" Target="../media/image207.png"/><Relationship Id="rId31" Type="http://schemas.openxmlformats.org/officeDocument/2006/relationships/image" Target="../media/image217.png"/><Relationship Id="rId4" Type="http://schemas.openxmlformats.org/officeDocument/2006/relationships/image" Target="../media/image192.png"/><Relationship Id="rId9" Type="http://schemas.openxmlformats.org/officeDocument/2006/relationships/image" Target="../media/image197.png"/><Relationship Id="rId14" Type="http://schemas.openxmlformats.org/officeDocument/2006/relationships/image" Target="../media/image202.png"/><Relationship Id="rId22" Type="http://schemas.openxmlformats.org/officeDocument/2006/relationships/image" Target="../media/image210.png"/><Relationship Id="rId27" Type="http://schemas.openxmlformats.org/officeDocument/2006/relationships/oleObject" Target="../embeddings/oleObject149.bin"/><Relationship Id="rId30" Type="http://schemas.openxmlformats.org/officeDocument/2006/relationships/image" Target="../media/image216.png"/><Relationship Id="rId35" Type="http://schemas.openxmlformats.org/officeDocument/2006/relationships/image" Target="../media/image220.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224.wmf"/><Relationship Id="rId18" Type="http://schemas.openxmlformats.org/officeDocument/2006/relationships/image" Target="../media/image227.wmf"/><Relationship Id="rId26" Type="http://schemas.openxmlformats.org/officeDocument/2006/relationships/image" Target="../media/image233.png"/><Relationship Id="rId3" Type="http://schemas.openxmlformats.org/officeDocument/2006/relationships/image" Target="../media/image191.png"/><Relationship Id="rId21" Type="http://schemas.openxmlformats.org/officeDocument/2006/relationships/image" Target="../media/image229.png"/><Relationship Id="rId7" Type="http://schemas.openxmlformats.org/officeDocument/2006/relationships/image" Target="../media/image221.wmf"/><Relationship Id="rId12" Type="http://schemas.openxmlformats.org/officeDocument/2006/relationships/oleObject" Target="../embeddings/oleObject154.bin"/><Relationship Id="rId17" Type="http://schemas.openxmlformats.org/officeDocument/2006/relationships/oleObject" Target="../embeddings/oleObject156.bin"/><Relationship Id="rId25" Type="http://schemas.openxmlformats.org/officeDocument/2006/relationships/image" Target="../media/image232.png"/><Relationship Id="rId2" Type="http://schemas.openxmlformats.org/officeDocument/2006/relationships/image" Target="../media/image190.png"/><Relationship Id="rId16" Type="http://schemas.openxmlformats.org/officeDocument/2006/relationships/image" Target="../media/image226.png"/><Relationship Id="rId20" Type="http://schemas.openxmlformats.org/officeDocument/2006/relationships/image" Target="../media/image228.wmf"/><Relationship Id="rId1" Type="http://schemas.openxmlformats.org/officeDocument/2006/relationships/slideLayout" Target="../slideLayouts/slideLayout1.xml"/><Relationship Id="rId6" Type="http://schemas.openxmlformats.org/officeDocument/2006/relationships/oleObject" Target="../embeddings/oleObject151.bin"/><Relationship Id="rId11" Type="http://schemas.openxmlformats.org/officeDocument/2006/relationships/image" Target="../media/image223.wmf"/><Relationship Id="rId24" Type="http://schemas.openxmlformats.org/officeDocument/2006/relationships/image" Target="../media/image231.png"/><Relationship Id="rId5" Type="http://schemas.openxmlformats.org/officeDocument/2006/relationships/image" Target="../media/image219.png"/><Relationship Id="rId15" Type="http://schemas.openxmlformats.org/officeDocument/2006/relationships/image" Target="../media/image225.wmf"/><Relationship Id="rId23" Type="http://schemas.openxmlformats.org/officeDocument/2006/relationships/image" Target="../media/image216.png"/><Relationship Id="rId28" Type="http://schemas.openxmlformats.org/officeDocument/2006/relationships/image" Target="../media/image234.wmf"/><Relationship Id="rId10" Type="http://schemas.openxmlformats.org/officeDocument/2006/relationships/oleObject" Target="../embeddings/oleObject153.bin"/><Relationship Id="rId19" Type="http://schemas.openxmlformats.org/officeDocument/2006/relationships/oleObject" Target="../embeddings/oleObject157.bin"/><Relationship Id="rId4" Type="http://schemas.openxmlformats.org/officeDocument/2006/relationships/image" Target="../media/image192.png"/><Relationship Id="rId9" Type="http://schemas.openxmlformats.org/officeDocument/2006/relationships/image" Target="../media/image222.wmf"/><Relationship Id="rId14" Type="http://schemas.openxmlformats.org/officeDocument/2006/relationships/oleObject" Target="../embeddings/oleObject155.bin"/><Relationship Id="rId22" Type="http://schemas.openxmlformats.org/officeDocument/2006/relationships/image" Target="../media/image230.png"/><Relationship Id="rId27" Type="http://schemas.openxmlformats.org/officeDocument/2006/relationships/oleObject" Target="../embeddings/oleObject158.bin"/></Relationships>
</file>

<file path=ppt/slides/_rels/slide29.xml.rels><?xml version="1.0" encoding="UTF-8" standalone="yes"?>
<Relationships xmlns="http://schemas.openxmlformats.org/package/2006/relationships"><Relationship Id="rId8" Type="http://schemas.openxmlformats.org/officeDocument/2006/relationships/image" Target="../media/image235.wmf"/><Relationship Id="rId13" Type="http://schemas.openxmlformats.org/officeDocument/2006/relationships/oleObject" Target="../embeddings/oleObject163.bin"/><Relationship Id="rId18" Type="http://schemas.openxmlformats.org/officeDocument/2006/relationships/image" Target="../media/image239.wmf"/><Relationship Id="rId26" Type="http://schemas.openxmlformats.org/officeDocument/2006/relationships/image" Target="../media/image246.png"/><Relationship Id="rId3" Type="http://schemas.openxmlformats.org/officeDocument/2006/relationships/image" Target="../media/image191.png"/><Relationship Id="rId21" Type="http://schemas.openxmlformats.org/officeDocument/2006/relationships/image" Target="../media/image241.png"/><Relationship Id="rId7" Type="http://schemas.openxmlformats.org/officeDocument/2006/relationships/oleObject" Target="../embeddings/oleObject160.bin"/><Relationship Id="rId12" Type="http://schemas.openxmlformats.org/officeDocument/2006/relationships/image" Target="../media/image237.wmf"/><Relationship Id="rId17" Type="http://schemas.openxmlformats.org/officeDocument/2006/relationships/oleObject" Target="../embeddings/oleObject165.bin"/><Relationship Id="rId25" Type="http://schemas.openxmlformats.org/officeDocument/2006/relationships/image" Target="../media/image245.png"/><Relationship Id="rId2" Type="http://schemas.openxmlformats.org/officeDocument/2006/relationships/image" Target="../media/image190.png"/><Relationship Id="rId16" Type="http://schemas.openxmlformats.org/officeDocument/2006/relationships/image" Target="../media/image238.wmf"/><Relationship Id="rId20" Type="http://schemas.openxmlformats.org/officeDocument/2006/relationships/image" Target="../media/image240.png"/><Relationship Id="rId1" Type="http://schemas.openxmlformats.org/officeDocument/2006/relationships/slideLayout" Target="../slideLayouts/slideLayout1.xml"/><Relationship Id="rId6" Type="http://schemas.openxmlformats.org/officeDocument/2006/relationships/image" Target="../media/image221.wmf"/><Relationship Id="rId11" Type="http://schemas.openxmlformats.org/officeDocument/2006/relationships/oleObject" Target="../embeddings/oleObject162.bin"/><Relationship Id="rId24" Type="http://schemas.openxmlformats.org/officeDocument/2006/relationships/image" Target="../media/image244.png"/><Relationship Id="rId5" Type="http://schemas.openxmlformats.org/officeDocument/2006/relationships/oleObject" Target="../embeddings/oleObject159.bin"/><Relationship Id="rId15" Type="http://schemas.openxmlformats.org/officeDocument/2006/relationships/oleObject" Target="../embeddings/oleObject164.bin"/><Relationship Id="rId23" Type="http://schemas.openxmlformats.org/officeDocument/2006/relationships/image" Target="../media/image243.png"/><Relationship Id="rId10" Type="http://schemas.openxmlformats.org/officeDocument/2006/relationships/image" Target="../media/image236.wmf"/><Relationship Id="rId19" Type="http://schemas.openxmlformats.org/officeDocument/2006/relationships/image" Target="../media/image233.png"/><Relationship Id="rId4" Type="http://schemas.openxmlformats.org/officeDocument/2006/relationships/image" Target="../media/image192.png"/><Relationship Id="rId9" Type="http://schemas.openxmlformats.org/officeDocument/2006/relationships/oleObject" Target="../embeddings/oleObject161.bin"/><Relationship Id="rId14" Type="http://schemas.openxmlformats.org/officeDocument/2006/relationships/image" Target="../media/image227.wmf"/><Relationship Id="rId22" Type="http://schemas.openxmlformats.org/officeDocument/2006/relationships/image" Target="../media/image2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8.wmf"/><Relationship Id="rId13" Type="http://schemas.openxmlformats.org/officeDocument/2006/relationships/oleObject" Target="../embeddings/oleObject171.bin"/><Relationship Id="rId18" Type="http://schemas.openxmlformats.org/officeDocument/2006/relationships/image" Target="../media/image251.wmf"/><Relationship Id="rId3" Type="http://schemas.openxmlformats.org/officeDocument/2006/relationships/image" Target="../media/image191.png"/><Relationship Id="rId21" Type="http://schemas.openxmlformats.org/officeDocument/2006/relationships/oleObject" Target="../embeddings/oleObject176.bin"/><Relationship Id="rId7" Type="http://schemas.openxmlformats.org/officeDocument/2006/relationships/oleObject" Target="../embeddings/oleObject167.bin"/><Relationship Id="rId12" Type="http://schemas.openxmlformats.org/officeDocument/2006/relationships/image" Target="../media/image249.wmf"/><Relationship Id="rId17" Type="http://schemas.openxmlformats.org/officeDocument/2006/relationships/oleObject" Target="../embeddings/oleObject174.bin"/><Relationship Id="rId2" Type="http://schemas.openxmlformats.org/officeDocument/2006/relationships/image" Target="../media/image190.png"/><Relationship Id="rId16" Type="http://schemas.openxmlformats.org/officeDocument/2006/relationships/oleObject" Target="../embeddings/oleObject173.bin"/><Relationship Id="rId20" Type="http://schemas.openxmlformats.org/officeDocument/2006/relationships/image" Target="../media/image252.wmf"/><Relationship Id="rId1" Type="http://schemas.openxmlformats.org/officeDocument/2006/relationships/slideLayout" Target="../slideLayouts/slideLayout1.xml"/><Relationship Id="rId6" Type="http://schemas.openxmlformats.org/officeDocument/2006/relationships/image" Target="../media/image247.wmf"/><Relationship Id="rId11" Type="http://schemas.openxmlformats.org/officeDocument/2006/relationships/oleObject" Target="../embeddings/oleObject170.bin"/><Relationship Id="rId5" Type="http://schemas.openxmlformats.org/officeDocument/2006/relationships/oleObject" Target="../embeddings/oleObject166.bin"/><Relationship Id="rId15" Type="http://schemas.openxmlformats.org/officeDocument/2006/relationships/oleObject" Target="../embeddings/oleObject172.bin"/><Relationship Id="rId10" Type="http://schemas.openxmlformats.org/officeDocument/2006/relationships/oleObject" Target="../embeddings/oleObject169.bin"/><Relationship Id="rId19" Type="http://schemas.openxmlformats.org/officeDocument/2006/relationships/oleObject" Target="../embeddings/oleObject175.bin"/><Relationship Id="rId4" Type="http://schemas.openxmlformats.org/officeDocument/2006/relationships/image" Target="../media/image192.png"/><Relationship Id="rId9" Type="http://schemas.openxmlformats.org/officeDocument/2006/relationships/oleObject" Target="../embeddings/oleObject168.bin"/><Relationship Id="rId14" Type="http://schemas.openxmlformats.org/officeDocument/2006/relationships/image" Target="../media/image250.wmf"/><Relationship Id="rId22" Type="http://schemas.openxmlformats.org/officeDocument/2006/relationships/image" Target="../media/image253.wmf"/></Relationships>
</file>

<file path=ppt/slides/_rels/slide31.xml.rels><?xml version="1.0" encoding="UTF-8" standalone="yes"?>
<Relationships xmlns="http://schemas.openxmlformats.org/package/2006/relationships"><Relationship Id="rId8" Type="http://schemas.openxmlformats.org/officeDocument/2006/relationships/image" Target="../media/image227.wmf"/><Relationship Id="rId13" Type="http://schemas.openxmlformats.org/officeDocument/2006/relationships/oleObject" Target="../embeddings/oleObject182.bin"/><Relationship Id="rId18" Type="http://schemas.openxmlformats.org/officeDocument/2006/relationships/image" Target="../media/image251.wmf"/><Relationship Id="rId26" Type="http://schemas.openxmlformats.org/officeDocument/2006/relationships/image" Target="../media/image257.wmf"/><Relationship Id="rId3" Type="http://schemas.openxmlformats.org/officeDocument/2006/relationships/image" Target="../media/image191.png"/><Relationship Id="rId21" Type="http://schemas.openxmlformats.org/officeDocument/2006/relationships/oleObject" Target="../embeddings/oleObject187.bin"/><Relationship Id="rId34" Type="http://schemas.openxmlformats.org/officeDocument/2006/relationships/image" Target="../media/image262.png"/><Relationship Id="rId7" Type="http://schemas.openxmlformats.org/officeDocument/2006/relationships/oleObject" Target="../embeddings/oleObject178.bin"/><Relationship Id="rId12" Type="http://schemas.openxmlformats.org/officeDocument/2006/relationships/oleObject" Target="../embeddings/oleObject181.bin"/><Relationship Id="rId17" Type="http://schemas.openxmlformats.org/officeDocument/2006/relationships/oleObject" Target="../embeddings/oleObject185.bin"/><Relationship Id="rId25" Type="http://schemas.openxmlformats.org/officeDocument/2006/relationships/oleObject" Target="../embeddings/oleObject189.bin"/><Relationship Id="rId33" Type="http://schemas.openxmlformats.org/officeDocument/2006/relationships/image" Target="../media/image261.png"/><Relationship Id="rId2" Type="http://schemas.openxmlformats.org/officeDocument/2006/relationships/image" Target="../media/image190.png"/><Relationship Id="rId16" Type="http://schemas.openxmlformats.org/officeDocument/2006/relationships/oleObject" Target="../embeddings/oleObject184.bin"/><Relationship Id="rId20" Type="http://schemas.openxmlformats.org/officeDocument/2006/relationships/image" Target="../media/image254.wmf"/><Relationship Id="rId29"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image" Target="../media/image247.wmf"/><Relationship Id="rId11" Type="http://schemas.openxmlformats.org/officeDocument/2006/relationships/oleObject" Target="../embeddings/oleObject180.bin"/><Relationship Id="rId24" Type="http://schemas.openxmlformats.org/officeDocument/2006/relationships/image" Target="../media/image256.wmf"/><Relationship Id="rId32" Type="http://schemas.openxmlformats.org/officeDocument/2006/relationships/image" Target="../media/image260.png"/><Relationship Id="rId37" Type="http://schemas.openxmlformats.org/officeDocument/2006/relationships/image" Target="../media/image264.wmf"/><Relationship Id="rId5" Type="http://schemas.openxmlformats.org/officeDocument/2006/relationships/oleObject" Target="../embeddings/oleObject177.bin"/><Relationship Id="rId15" Type="http://schemas.openxmlformats.org/officeDocument/2006/relationships/oleObject" Target="../embeddings/oleObject183.bin"/><Relationship Id="rId23" Type="http://schemas.openxmlformats.org/officeDocument/2006/relationships/oleObject" Target="../embeddings/oleObject188.bin"/><Relationship Id="rId28" Type="http://schemas.openxmlformats.org/officeDocument/2006/relationships/image" Target="../media/image258.wmf"/><Relationship Id="rId36" Type="http://schemas.openxmlformats.org/officeDocument/2006/relationships/oleObject" Target="../embeddings/oleObject191.bin"/><Relationship Id="rId10" Type="http://schemas.openxmlformats.org/officeDocument/2006/relationships/image" Target="../media/image248.wmf"/><Relationship Id="rId19" Type="http://schemas.openxmlformats.org/officeDocument/2006/relationships/oleObject" Target="../embeddings/oleObject186.bin"/><Relationship Id="rId31" Type="http://schemas.openxmlformats.org/officeDocument/2006/relationships/image" Target="../media/image216.png"/><Relationship Id="rId4" Type="http://schemas.openxmlformats.org/officeDocument/2006/relationships/image" Target="../media/image192.png"/><Relationship Id="rId9" Type="http://schemas.openxmlformats.org/officeDocument/2006/relationships/oleObject" Target="../embeddings/oleObject179.bin"/><Relationship Id="rId14" Type="http://schemas.openxmlformats.org/officeDocument/2006/relationships/image" Target="../media/image250.wmf"/><Relationship Id="rId22" Type="http://schemas.openxmlformats.org/officeDocument/2006/relationships/image" Target="../media/image255.wmf"/><Relationship Id="rId27" Type="http://schemas.openxmlformats.org/officeDocument/2006/relationships/oleObject" Target="../embeddings/oleObject190.bin"/><Relationship Id="rId30" Type="http://schemas.openxmlformats.org/officeDocument/2006/relationships/image" Target="../media/image259.png"/><Relationship Id="rId35" Type="http://schemas.openxmlformats.org/officeDocument/2006/relationships/image" Target="../media/image26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wmf"/><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image" Target="../media/image29.png"/><Relationship Id="rId21" Type="http://schemas.openxmlformats.org/officeDocument/2006/relationships/oleObject" Target="../embeddings/oleObject7.bin"/><Relationship Id="rId34" Type="http://schemas.openxmlformats.org/officeDocument/2006/relationships/image" Target="../media/image45.wmf"/><Relationship Id="rId7" Type="http://schemas.openxmlformats.org/officeDocument/2006/relationships/hyperlink" Target="http://media.pearsoncmg.com/aw/aw_briggs_calculus_et_2/if/files/Ch06/bccalcet02_0603_06-25.cdf" TargetMode="External"/><Relationship Id="rId12" Type="http://schemas.openxmlformats.org/officeDocument/2006/relationships/oleObject" Target="../embeddings/oleObject2.bin"/><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2.bin"/><Relationship Id="rId2" Type="http://schemas.openxmlformats.org/officeDocument/2006/relationships/image" Target="../media/image28.png"/><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16.png"/><Relationship Id="rId24" Type="http://schemas.openxmlformats.org/officeDocument/2006/relationships/image" Target="../media/image41.wmf"/><Relationship Id="rId32" Type="http://schemas.openxmlformats.org/officeDocument/2006/relationships/image" Target="../media/image44.wmf"/><Relationship Id="rId5" Type="http://schemas.openxmlformats.org/officeDocument/2006/relationships/image" Target="../media/image31.png"/><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43.png"/><Relationship Id="rId10" Type="http://schemas.openxmlformats.org/officeDocument/2006/relationships/image" Target="../media/image35.png"/><Relationship Id="rId19" Type="http://schemas.openxmlformats.org/officeDocument/2006/relationships/oleObject" Target="../embeddings/oleObject6.bin"/><Relationship Id="rId31" Type="http://schemas.openxmlformats.org/officeDocument/2006/relationships/oleObject" Target="../embeddings/oleObject11.bin"/><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oleObject" Target="../embeddings/oleObject3.bin"/><Relationship Id="rId22" Type="http://schemas.openxmlformats.org/officeDocument/2006/relationships/image" Target="../media/image40.wmf"/><Relationship Id="rId27" Type="http://schemas.openxmlformats.org/officeDocument/2006/relationships/oleObject" Target="../embeddings/oleObject10.bin"/><Relationship Id="rId30"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wmf"/><Relationship Id="rId18" Type="http://schemas.openxmlformats.org/officeDocument/2006/relationships/oleObject" Target="../embeddings/oleObject17.bin"/><Relationship Id="rId26" Type="http://schemas.openxmlformats.org/officeDocument/2006/relationships/image" Target="../media/image45.png"/><Relationship Id="rId3" Type="http://schemas.openxmlformats.org/officeDocument/2006/relationships/image" Target="../media/image29.png"/><Relationship Id="rId21" Type="http://schemas.openxmlformats.org/officeDocument/2006/relationships/image" Target="../media/image42.wmf"/><Relationship Id="rId7" Type="http://schemas.openxmlformats.org/officeDocument/2006/relationships/hyperlink" Target="http://media.pearsoncmg.com/aw/aw_briggs_calculus_et_2/if/files/Ch06/bccalcet02_0603_06-25.cdf" TargetMode="External"/><Relationship Id="rId12" Type="http://schemas.openxmlformats.org/officeDocument/2006/relationships/oleObject" Target="../embeddings/oleObject14.bin"/><Relationship Id="rId17" Type="http://schemas.openxmlformats.org/officeDocument/2006/relationships/image" Target="../media/image39.wmf"/><Relationship Id="rId25" Type="http://schemas.openxmlformats.org/officeDocument/2006/relationships/image" Target="../media/image40.wmf"/><Relationship Id="rId2" Type="http://schemas.openxmlformats.org/officeDocument/2006/relationships/image" Target="../media/image28.png"/><Relationship Id="rId16" Type="http://schemas.openxmlformats.org/officeDocument/2006/relationships/oleObject" Target="../embeddings/oleObject16.bin"/><Relationship Id="rId20" Type="http://schemas.openxmlformats.org/officeDocument/2006/relationships/oleObject" Target="../embeddings/oleObject18.bin"/><Relationship Id="rId29" Type="http://schemas.openxmlformats.org/officeDocument/2006/relationships/oleObject" Target="../embeddings/oleObject21.bin"/><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6.wmf"/><Relationship Id="rId24" Type="http://schemas.openxmlformats.org/officeDocument/2006/relationships/oleObject" Target="../embeddings/oleObject19.bin"/><Relationship Id="rId5" Type="http://schemas.openxmlformats.org/officeDocument/2006/relationships/image" Target="../media/image31.png"/><Relationship Id="rId15" Type="http://schemas.openxmlformats.org/officeDocument/2006/relationships/image" Target="../media/image38.wmf"/><Relationship Id="rId23" Type="http://schemas.openxmlformats.org/officeDocument/2006/relationships/image" Target="../media/image6.png"/><Relationship Id="rId28" Type="http://schemas.openxmlformats.org/officeDocument/2006/relationships/image" Target="../media/image44.wmf"/><Relationship Id="rId10" Type="http://schemas.openxmlformats.org/officeDocument/2006/relationships/oleObject" Target="../embeddings/oleObject13.bin"/><Relationship Id="rId19" Type="http://schemas.openxmlformats.org/officeDocument/2006/relationships/image" Target="../media/image41.wmf"/><Relationship Id="rId4" Type="http://schemas.openxmlformats.org/officeDocument/2006/relationships/image" Target="../media/image30.png"/><Relationship Id="rId9" Type="http://schemas.openxmlformats.org/officeDocument/2006/relationships/image" Target="../media/image16.png"/><Relationship Id="rId14" Type="http://schemas.openxmlformats.org/officeDocument/2006/relationships/oleObject" Target="../embeddings/oleObject15.bin"/><Relationship Id="rId22" Type="http://schemas.openxmlformats.org/officeDocument/2006/relationships/image" Target="../media/image46.png"/><Relationship Id="rId27" Type="http://schemas.openxmlformats.org/officeDocument/2006/relationships/oleObject" Target="../embeddings/oleObject20.bin"/><Relationship Id="rId30" Type="http://schemas.openxmlformats.org/officeDocument/2006/relationships/image" Target="../media/image4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54.wmf"/><Relationship Id="rId18" Type="http://schemas.openxmlformats.org/officeDocument/2006/relationships/image" Target="../media/image57.png"/><Relationship Id="rId26" Type="http://schemas.openxmlformats.org/officeDocument/2006/relationships/image" Target="../media/image59.wmf"/><Relationship Id="rId39" Type="http://schemas.openxmlformats.org/officeDocument/2006/relationships/oleObject" Target="../embeddings/oleObject37.bin"/><Relationship Id="rId3" Type="http://schemas.openxmlformats.org/officeDocument/2006/relationships/image" Target="../media/image48.png"/><Relationship Id="rId21" Type="http://schemas.openxmlformats.org/officeDocument/2006/relationships/oleObject" Target="../embeddings/oleObject28.bin"/><Relationship Id="rId34" Type="http://schemas.openxmlformats.org/officeDocument/2006/relationships/oleObject" Target="../embeddings/oleObject34.bin"/><Relationship Id="rId7" Type="http://schemas.openxmlformats.org/officeDocument/2006/relationships/image" Target="../media/image51.wmf"/><Relationship Id="rId12" Type="http://schemas.openxmlformats.org/officeDocument/2006/relationships/oleObject" Target="../embeddings/oleObject25.bin"/><Relationship Id="rId17" Type="http://schemas.openxmlformats.org/officeDocument/2006/relationships/image" Target="../media/image43.png"/><Relationship Id="rId25" Type="http://schemas.openxmlformats.org/officeDocument/2006/relationships/oleObject" Target="../embeddings/oleObject30.bin"/><Relationship Id="rId33" Type="http://schemas.openxmlformats.org/officeDocument/2006/relationships/image" Target="../media/image63.png"/><Relationship Id="rId38" Type="http://schemas.openxmlformats.org/officeDocument/2006/relationships/image" Target="../media/image65.wmf"/><Relationship Id="rId2" Type="http://schemas.openxmlformats.org/officeDocument/2006/relationships/image" Target="../media/image47.png"/><Relationship Id="rId16" Type="http://schemas.openxmlformats.org/officeDocument/2006/relationships/image" Target="../media/image56.png"/><Relationship Id="rId20" Type="http://schemas.openxmlformats.org/officeDocument/2006/relationships/image" Target="../media/image41.wmf"/><Relationship Id="rId29" Type="http://schemas.openxmlformats.org/officeDocument/2006/relationships/oleObject" Target="../embeddings/oleObject32.bin"/><Relationship Id="rId1" Type="http://schemas.openxmlformats.org/officeDocument/2006/relationships/slideLayout" Target="../slideLayouts/slideLayout1.xml"/><Relationship Id="rId6" Type="http://schemas.openxmlformats.org/officeDocument/2006/relationships/oleObject" Target="../embeddings/oleObject22.bin"/><Relationship Id="rId11" Type="http://schemas.openxmlformats.org/officeDocument/2006/relationships/image" Target="../media/image53.wmf"/><Relationship Id="rId24" Type="http://schemas.openxmlformats.org/officeDocument/2006/relationships/image" Target="../media/image58.wmf"/><Relationship Id="rId32" Type="http://schemas.openxmlformats.org/officeDocument/2006/relationships/image" Target="../media/image62.wmf"/><Relationship Id="rId37" Type="http://schemas.openxmlformats.org/officeDocument/2006/relationships/oleObject" Target="../embeddings/oleObject36.bin"/><Relationship Id="rId40" Type="http://schemas.openxmlformats.org/officeDocument/2006/relationships/image" Target="../media/image66.png"/><Relationship Id="rId5" Type="http://schemas.openxmlformats.org/officeDocument/2006/relationships/image" Target="../media/image50.png"/><Relationship Id="rId15" Type="http://schemas.openxmlformats.org/officeDocument/2006/relationships/image" Target="../media/image55.wmf"/><Relationship Id="rId23" Type="http://schemas.openxmlformats.org/officeDocument/2006/relationships/oleObject" Target="../embeddings/oleObject29.bin"/><Relationship Id="rId28" Type="http://schemas.openxmlformats.org/officeDocument/2006/relationships/image" Target="../media/image60.wmf"/><Relationship Id="rId36" Type="http://schemas.openxmlformats.org/officeDocument/2006/relationships/image" Target="../media/image64.wmf"/><Relationship Id="rId10" Type="http://schemas.openxmlformats.org/officeDocument/2006/relationships/oleObject" Target="../embeddings/oleObject24.bin"/><Relationship Id="rId19" Type="http://schemas.openxmlformats.org/officeDocument/2006/relationships/oleObject" Target="../embeddings/oleObject27.bin"/><Relationship Id="rId31" Type="http://schemas.openxmlformats.org/officeDocument/2006/relationships/oleObject" Target="../embeddings/oleObject33.bin"/><Relationship Id="rId4" Type="http://schemas.openxmlformats.org/officeDocument/2006/relationships/image" Target="../media/image49.png"/><Relationship Id="rId9" Type="http://schemas.openxmlformats.org/officeDocument/2006/relationships/image" Target="../media/image52.wmf"/><Relationship Id="rId14" Type="http://schemas.openxmlformats.org/officeDocument/2006/relationships/oleObject" Target="../embeddings/oleObject26.bin"/><Relationship Id="rId22" Type="http://schemas.openxmlformats.org/officeDocument/2006/relationships/image" Target="../media/image6.png"/><Relationship Id="rId27" Type="http://schemas.openxmlformats.org/officeDocument/2006/relationships/oleObject" Target="../embeddings/oleObject31.bin"/><Relationship Id="rId30" Type="http://schemas.openxmlformats.org/officeDocument/2006/relationships/image" Target="../media/image61.wmf"/><Relationship Id="rId35" Type="http://schemas.openxmlformats.org/officeDocument/2006/relationships/oleObject" Target="../embeddings/oleObject3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Cauchy">
            <a:extLst>
              <a:ext uri="{FF2B5EF4-FFF2-40B4-BE49-F238E27FC236}">
                <a16:creationId xmlns:a16="http://schemas.microsoft.com/office/drawing/2014/main" id="{946EF10D-C622-AE4A-0E10-E48960753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403" y="1057240"/>
            <a:ext cx="2531042" cy="3113659"/>
          </a:xfrm>
          <a:prstGeom prst="rect">
            <a:avLst/>
          </a:prstGeom>
          <a:noFill/>
          <a:ln w="19050">
            <a:solidFill>
              <a:schemeClr val="accent1"/>
            </a:solidFill>
            <a:miter lim="800000"/>
            <a:headEnd/>
            <a:tailEnd/>
          </a:ln>
          <a:effectLst>
            <a:outerShdw blurRad="50800" dist="101600" dir="2700000" algn="ctr" rotWithShape="0">
              <a:schemeClr val="accent1">
                <a:alpha val="43000"/>
              </a:schemeClr>
            </a:outerShdw>
          </a:effectLst>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488DF97A-43CD-3FD6-A2E8-53315307DD7A}"/>
              </a:ext>
            </a:extLst>
          </p:cNvPr>
          <p:cNvSpPr>
            <a:spLocks noChangeArrowheads="1"/>
          </p:cNvSpPr>
          <p:nvPr/>
        </p:nvSpPr>
        <p:spPr bwMode="auto">
          <a:xfrm>
            <a:off x="4142956" y="4416623"/>
            <a:ext cx="3445373" cy="769441"/>
          </a:xfrm>
          <a:prstGeom prst="rect">
            <a:avLst/>
          </a:prstGeom>
          <a:solidFill>
            <a:schemeClr val="bg1"/>
          </a:solidFill>
          <a:ln w="19050">
            <a:solidFill>
              <a:schemeClr val="accent1"/>
            </a:solidFill>
            <a:miter lim="800000"/>
            <a:headEnd/>
            <a:tailEnd/>
          </a:ln>
          <a:effectLst>
            <a:outerShdw blurRad="50800" dist="101600" dir="2700000" algn="ctr" rotWithShape="0">
              <a:schemeClr val="accent1">
                <a:alpha val="43000"/>
              </a:schemeClr>
            </a:outerShdw>
          </a:effectLst>
        </p:spPr>
        <p:txBody>
          <a:bodyPr wrap="square" anchor="ctr">
            <a:spAutoFit/>
          </a:bodyPr>
          <a:lstStyle/>
          <a:p>
            <a:pPr algn="ctr"/>
            <a:r>
              <a:rPr lang="en-US" altLang="en-US" sz="2200" b="1">
                <a:latin typeface="Times New Roman" panose="02020603050405020304" pitchFamily="18" charset="0"/>
              </a:rPr>
              <a:t>Augustin Louis Cauchy</a:t>
            </a:r>
          </a:p>
          <a:p>
            <a:pPr algn="ctr"/>
            <a:r>
              <a:rPr lang="en-US" altLang="en-US" sz="2200" b="1">
                <a:latin typeface="Times New Roman" panose="02020603050405020304" pitchFamily="18" charset="0"/>
              </a:rPr>
              <a:t>1789 – 1857 </a:t>
            </a:r>
            <a:endParaRPr lang="en-US" altLang="en-US" sz="2200">
              <a:latin typeface="Times New Roman" panose="02020603050405020304" pitchFamily="18" charset="0"/>
            </a:endParaRPr>
          </a:p>
        </p:txBody>
      </p:sp>
      <p:sp>
        <p:nvSpPr>
          <p:cNvPr id="5" name="Rectangle 7">
            <a:extLst>
              <a:ext uri="{FF2B5EF4-FFF2-40B4-BE49-F238E27FC236}">
                <a16:creationId xmlns:a16="http://schemas.microsoft.com/office/drawing/2014/main" id="{45C6FBEB-B9A2-E36E-26C9-AFB64C8BBBFD}"/>
              </a:ext>
            </a:extLst>
          </p:cNvPr>
          <p:cNvSpPr>
            <a:spLocks noChangeArrowheads="1"/>
          </p:cNvSpPr>
          <p:nvPr/>
        </p:nvSpPr>
        <p:spPr bwMode="auto">
          <a:xfrm>
            <a:off x="278618" y="5421848"/>
            <a:ext cx="11491704" cy="1015663"/>
          </a:xfrm>
          <a:prstGeom prst="rect">
            <a:avLst/>
          </a:prstGeom>
          <a:solidFill>
            <a:schemeClr val="bg1"/>
          </a:solidFill>
          <a:ln w="19050">
            <a:solidFill>
              <a:schemeClr val="accent1"/>
            </a:solidFill>
            <a:miter lim="800000"/>
            <a:headEnd/>
            <a:tailEnd/>
          </a:ln>
          <a:effectLst>
            <a:outerShdw blurRad="50800" dist="101600" dir="2700000" algn="ctr" rotWithShape="0">
              <a:schemeClr val="accent1">
                <a:alpha val="43000"/>
              </a:schemeClr>
            </a:outerShdw>
          </a:effectLst>
        </p:spPr>
        <p:txBody>
          <a:bodyPr wrap="square" anchor="ctr">
            <a:spAutoFit/>
          </a:bodyPr>
          <a:lstStyle/>
          <a:p>
            <a:r>
              <a:rPr lang="en-US" altLang="en-US" sz="2000" b="1" dirty="0">
                <a:latin typeface="Times New Roman" panose="02020603050405020304" pitchFamily="18" charset="0"/>
              </a:rPr>
              <a:t>Cauchy</a:t>
            </a:r>
            <a:r>
              <a:rPr lang="en-US" altLang="en-US" sz="2000" dirty="0">
                <a:latin typeface="Times New Roman" panose="02020603050405020304" pitchFamily="18" charset="0"/>
              </a:rPr>
              <a:t> pioneered the study of analysis, both real and complex, and the theory of permutation groups. He also researched in convergence and divergence of infinite series, differential equations, determinants, probability and mathematical physics. </a:t>
            </a:r>
          </a:p>
        </p:txBody>
      </p:sp>
      <p:pic>
        <p:nvPicPr>
          <p:cNvPr id="7" name="Picture 6">
            <a:extLst>
              <a:ext uri="{FF2B5EF4-FFF2-40B4-BE49-F238E27FC236}">
                <a16:creationId xmlns:a16="http://schemas.microsoft.com/office/drawing/2014/main" id="{67929B2F-9D74-43DC-505D-289313E9C5BE}"/>
              </a:ext>
            </a:extLst>
          </p:cNvPr>
          <p:cNvPicPr>
            <a:picLocks noChangeAspect="1"/>
          </p:cNvPicPr>
          <p:nvPr/>
        </p:nvPicPr>
        <p:blipFill>
          <a:blip r:embed="rId3"/>
          <a:stretch>
            <a:fillRect/>
          </a:stretch>
        </p:blipFill>
        <p:spPr>
          <a:xfrm>
            <a:off x="278618" y="288911"/>
            <a:ext cx="2960091" cy="463766"/>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a:extLst>
              <a:ext uri="{FF2B5EF4-FFF2-40B4-BE49-F238E27FC236}">
                <a16:creationId xmlns:a16="http://schemas.microsoft.com/office/drawing/2014/main" id="{FD8275A0-36A2-27EA-2A6C-7C0FA551D614}"/>
              </a:ext>
            </a:extLst>
          </p:cNvPr>
          <p:cNvSpPr txBox="1">
            <a:spLocks noChangeArrowheads="1"/>
          </p:cNvSpPr>
          <p:nvPr/>
        </p:nvSpPr>
        <p:spPr bwMode="auto">
          <a:xfrm>
            <a:off x="1668439" y="216930"/>
            <a:ext cx="98093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en-US" sz="2200" dirty="0"/>
              <a:t>Find the volume of the solid below with a circular base or radius </a:t>
            </a:r>
            <a:r>
              <a:rPr lang="en-US" altLang="en-US" sz="2200" i="1" dirty="0"/>
              <a:t>r</a:t>
            </a:r>
            <a:r>
              <a:rPr lang="en-US" sz="2200" dirty="0"/>
              <a:t>.  For this solid, each cross section made with a plane </a:t>
            </a:r>
            <a:r>
              <a:rPr lang="en-US" sz="2200" i="1" dirty="0" err="1"/>
              <a:t>P</a:t>
            </a:r>
            <a:r>
              <a:rPr lang="en-US" sz="2200" i="1" baseline="-25000" dirty="0" err="1"/>
              <a:t>x</a:t>
            </a:r>
            <a:r>
              <a:rPr lang="en-US" sz="2200" i="1" dirty="0"/>
              <a:t> </a:t>
            </a:r>
            <a:r>
              <a:rPr lang="en-US" sz="2200" dirty="0"/>
              <a:t>perpendicular to the </a:t>
            </a:r>
            <a:r>
              <a:rPr lang="en-US" sz="2200" i="1" dirty="0"/>
              <a:t>x</a:t>
            </a:r>
            <a:r>
              <a:rPr lang="en-US" sz="2200" dirty="0"/>
              <a:t>-axis is an equilateral triangle.</a:t>
            </a:r>
          </a:p>
        </p:txBody>
      </p:sp>
      <p:sp>
        <p:nvSpPr>
          <p:cNvPr id="3" name="TextBox 2">
            <a:extLst>
              <a:ext uri="{FF2B5EF4-FFF2-40B4-BE49-F238E27FC236}">
                <a16:creationId xmlns:a16="http://schemas.microsoft.com/office/drawing/2014/main" id="{2C531BB7-C2DC-6E1D-A27D-580C8B84ED2A}"/>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BC91D316-E354-B8E2-3A3A-91A2A803EF50}"/>
              </a:ext>
            </a:extLst>
          </p:cNvPr>
          <p:cNvSpPr txBox="1">
            <a:spLocks noChangeArrowheads="1"/>
          </p:cNvSpPr>
          <p:nvPr/>
        </p:nvSpPr>
        <p:spPr bwMode="auto">
          <a:xfrm>
            <a:off x="342393" y="132492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00B12B36-531C-ACCC-3564-55B5DCD2B374}"/>
              </a:ext>
            </a:extLst>
          </p:cNvPr>
          <p:cNvPicPr>
            <a:picLocks noChangeAspect="1"/>
          </p:cNvPicPr>
          <p:nvPr/>
        </p:nvPicPr>
        <p:blipFill>
          <a:blip r:embed="rId2"/>
          <a:stretch>
            <a:fillRect/>
          </a:stretch>
        </p:blipFill>
        <p:spPr>
          <a:xfrm>
            <a:off x="9144284" y="935345"/>
            <a:ext cx="2758553" cy="3218312"/>
          </a:xfrm>
          <a:prstGeom prst="rect">
            <a:avLst/>
          </a:prstGeom>
        </p:spPr>
      </p:pic>
      <p:pic>
        <p:nvPicPr>
          <p:cNvPr id="9" name="Picture 8">
            <a:extLst>
              <a:ext uri="{FF2B5EF4-FFF2-40B4-BE49-F238E27FC236}">
                <a16:creationId xmlns:a16="http://schemas.microsoft.com/office/drawing/2014/main" id="{1506E183-5090-671A-5003-7745A9EFECFC}"/>
              </a:ext>
            </a:extLst>
          </p:cNvPr>
          <p:cNvPicPr>
            <a:picLocks noChangeAspect="1"/>
          </p:cNvPicPr>
          <p:nvPr/>
        </p:nvPicPr>
        <p:blipFill>
          <a:blip r:embed="rId3"/>
          <a:stretch>
            <a:fillRect/>
          </a:stretch>
        </p:blipFill>
        <p:spPr>
          <a:xfrm>
            <a:off x="451577" y="2254551"/>
            <a:ext cx="2991489" cy="2908460"/>
          </a:xfrm>
          <a:prstGeom prst="rect">
            <a:avLst/>
          </a:prstGeom>
        </p:spPr>
      </p:pic>
      <p:pic>
        <p:nvPicPr>
          <p:cNvPr id="11" name="Picture 10">
            <a:extLst>
              <a:ext uri="{FF2B5EF4-FFF2-40B4-BE49-F238E27FC236}">
                <a16:creationId xmlns:a16="http://schemas.microsoft.com/office/drawing/2014/main" id="{4ECD6839-66A8-AA72-3908-A93C6B532996}"/>
              </a:ext>
            </a:extLst>
          </p:cNvPr>
          <p:cNvPicPr>
            <a:picLocks noChangeAspect="1"/>
          </p:cNvPicPr>
          <p:nvPr/>
        </p:nvPicPr>
        <p:blipFill>
          <a:blip r:embed="rId4"/>
          <a:stretch>
            <a:fillRect/>
          </a:stretch>
        </p:blipFill>
        <p:spPr>
          <a:xfrm>
            <a:off x="2010674" y="4808750"/>
            <a:ext cx="323190" cy="270305"/>
          </a:xfrm>
          <a:prstGeom prst="rect">
            <a:avLst/>
          </a:prstGeom>
        </p:spPr>
      </p:pic>
      <p:pic>
        <p:nvPicPr>
          <p:cNvPr id="41" name="Picture 40">
            <a:extLst>
              <a:ext uri="{FF2B5EF4-FFF2-40B4-BE49-F238E27FC236}">
                <a16:creationId xmlns:a16="http://schemas.microsoft.com/office/drawing/2014/main" id="{60E35257-2534-2DAA-5994-8D067B259CD1}"/>
              </a:ext>
            </a:extLst>
          </p:cNvPr>
          <p:cNvPicPr>
            <a:picLocks noChangeAspect="1"/>
          </p:cNvPicPr>
          <p:nvPr/>
        </p:nvPicPr>
        <p:blipFill>
          <a:blip r:embed="rId5"/>
          <a:stretch>
            <a:fillRect/>
          </a:stretch>
        </p:blipFill>
        <p:spPr>
          <a:xfrm>
            <a:off x="2092279" y="2376312"/>
            <a:ext cx="763905" cy="346695"/>
          </a:xfrm>
          <a:prstGeom prst="rect">
            <a:avLst/>
          </a:prstGeom>
        </p:spPr>
      </p:pic>
      <p:graphicFrame>
        <p:nvGraphicFramePr>
          <p:cNvPr id="42" name="Object 9">
            <a:extLst>
              <a:ext uri="{FF2B5EF4-FFF2-40B4-BE49-F238E27FC236}">
                <a16:creationId xmlns:a16="http://schemas.microsoft.com/office/drawing/2014/main" id="{179A84FF-F4A0-842E-F47C-A856F8441DF3}"/>
              </a:ext>
            </a:extLst>
          </p:cNvPr>
          <p:cNvGraphicFramePr>
            <a:graphicFrameLocks noChangeAspect="1"/>
          </p:cNvGraphicFramePr>
          <p:nvPr/>
        </p:nvGraphicFramePr>
        <p:xfrm>
          <a:off x="1140712" y="5277206"/>
          <a:ext cx="1393826" cy="423862"/>
        </p:xfrm>
        <a:graphic>
          <a:graphicData uri="http://schemas.openxmlformats.org/presentationml/2006/ole">
            <mc:AlternateContent xmlns:mc="http://schemas.openxmlformats.org/markup-compatibility/2006">
              <mc:Choice xmlns:v="urn:schemas-microsoft-com:vml" Requires="v">
                <p:oleObj name="Equation" r:id="rId6" imgW="749160" imgH="228600" progId="Equation.DSMT4">
                  <p:embed/>
                </p:oleObj>
              </mc:Choice>
              <mc:Fallback>
                <p:oleObj name="Equation" r:id="rId6" imgW="749160" imgH="228600" progId="Equation.DSMT4">
                  <p:embed/>
                  <p:pic>
                    <p:nvPicPr>
                      <p:cNvPr id="42" name="Object 9">
                        <a:extLst>
                          <a:ext uri="{FF2B5EF4-FFF2-40B4-BE49-F238E27FC236}">
                            <a16:creationId xmlns:a16="http://schemas.microsoft.com/office/drawing/2014/main" id="{179A84FF-F4A0-842E-F47C-A856F8441DF3}"/>
                          </a:ext>
                        </a:extLst>
                      </p:cNvPr>
                      <p:cNvPicPr>
                        <a:picLocks noChangeAspect="1" noChangeArrowheads="1"/>
                      </p:cNvPicPr>
                      <p:nvPr/>
                    </p:nvPicPr>
                    <p:blipFill>
                      <a:blip r:embed="rId7"/>
                      <a:srcRect/>
                      <a:stretch>
                        <a:fillRect/>
                      </a:stretch>
                    </p:blipFill>
                    <p:spPr bwMode="auto">
                      <a:xfrm>
                        <a:off x="1140712" y="5277206"/>
                        <a:ext cx="1393826"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9">
            <a:extLst>
              <a:ext uri="{FF2B5EF4-FFF2-40B4-BE49-F238E27FC236}">
                <a16:creationId xmlns:a16="http://schemas.microsoft.com/office/drawing/2014/main" id="{EEE88E21-A4C9-F175-27C1-23134B90742F}"/>
              </a:ext>
            </a:extLst>
          </p:cNvPr>
          <p:cNvGraphicFramePr>
            <a:graphicFrameLocks noChangeAspect="1"/>
          </p:cNvGraphicFramePr>
          <p:nvPr/>
        </p:nvGraphicFramePr>
        <p:xfrm>
          <a:off x="1086121" y="5706798"/>
          <a:ext cx="1393826" cy="423862"/>
        </p:xfrm>
        <a:graphic>
          <a:graphicData uri="http://schemas.openxmlformats.org/presentationml/2006/ole">
            <mc:AlternateContent xmlns:mc="http://schemas.openxmlformats.org/markup-compatibility/2006">
              <mc:Choice xmlns:v="urn:schemas-microsoft-com:vml" Requires="v">
                <p:oleObj name="Equation" r:id="rId8" imgW="749160" imgH="228600" progId="Equation.DSMT4">
                  <p:embed/>
                </p:oleObj>
              </mc:Choice>
              <mc:Fallback>
                <p:oleObj name="Equation" r:id="rId8" imgW="749160" imgH="228600" progId="Equation.DSMT4">
                  <p:embed/>
                  <p:pic>
                    <p:nvPicPr>
                      <p:cNvPr id="43" name="Object 9">
                        <a:extLst>
                          <a:ext uri="{FF2B5EF4-FFF2-40B4-BE49-F238E27FC236}">
                            <a16:creationId xmlns:a16="http://schemas.microsoft.com/office/drawing/2014/main" id="{EEE88E21-A4C9-F175-27C1-23134B90742F}"/>
                          </a:ext>
                        </a:extLst>
                      </p:cNvPr>
                      <p:cNvPicPr>
                        <a:picLocks noChangeAspect="1" noChangeArrowheads="1"/>
                      </p:cNvPicPr>
                      <p:nvPr/>
                    </p:nvPicPr>
                    <p:blipFill>
                      <a:blip r:embed="rId9"/>
                      <a:srcRect/>
                      <a:stretch>
                        <a:fillRect/>
                      </a:stretch>
                    </p:blipFill>
                    <p:spPr bwMode="auto">
                      <a:xfrm>
                        <a:off x="1086121" y="5706798"/>
                        <a:ext cx="1393826"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9">
            <a:extLst>
              <a:ext uri="{FF2B5EF4-FFF2-40B4-BE49-F238E27FC236}">
                <a16:creationId xmlns:a16="http://schemas.microsoft.com/office/drawing/2014/main" id="{B678C4DF-3E3F-A9D2-AB7D-7A1DA458CD04}"/>
              </a:ext>
            </a:extLst>
          </p:cNvPr>
          <p:cNvGraphicFramePr>
            <a:graphicFrameLocks noChangeAspect="1"/>
          </p:cNvGraphicFramePr>
          <p:nvPr/>
        </p:nvGraphicFramePr>
        <p:xfrm>
          <a:off x="1178196" y="6135783"/>
          <a:ext cx="1677988" cy="495300"/>
        </p:xfrm>
        <a:graphic>
          <a:graphicData uri="http://schemas.openxmlformats.org/presentationml/2006/ole">
            <mc:AlternateContent xmlns:mc="http://schemas.openxmlformats.org/markup-compatibility/2006">
              <mc:Choice xmlns:v="urn:schemas-microsoft-com:vml" Requires="v">
                <p:oleObj name="Equation" r:id="rId10" imgW="901440" imgH="266400" progId="Equation.DSMT4">
                  <p:embed/>
                </p:oleObj>
              </mc:Choice>
              <mc:Fallback>
                <p:oleObj name="Equation" r:id="rId10" imgW="901440" imgH="266400" progId="Equation.DSMT4">
                  <p:embed/>
                  <p:pic>
                    <p:nvPicPr>
                      <p:cNvPr id="44" name="Object 9">
                        <a:extLst>
                          <a:ext uri="{FF2B5EF4-FFF2-40B4-BE49-F238E27FC236}">
                            <a16:creationId xmlns:a16="http://schemas.microsoft.com/office/drawing/2014/main" id="{B678C4DF-3E3F-A9D2-AB7D-7A1DA458CD04}"/>
                          </a:ext>
                        </a:extLst>
                      </p:cNvPr>
                      <p:cNvPicPr>
                        <a:picLocks noChangeAspect="1" noChangeArrowheads="1"/>
                      </p:cNvPicPr>
                      <p:nvPr/>
                    </p:nvPicPr>
                    <p:blipFill>
                      <a:blip r:embed="rId11"/>
                      <a:srcRect/>
                      <a:stretch>
                        <a:fillRect/>
                      </a:stretch>
                    </p:blipFill>
                    <p:spPr bwMode="auto">
                      <a:xfrm>
                        <a:off x="1178196" y="6135783"/>
                        <a:ext cx="167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9">
            <a:extLst>
              <a:ext uri="{FF2B5EF4-FFF2-40B4-BE49-F238E27FC236}">
                <a16:creationId xmlns:a16="http://schemas.microsoft.com/office/drawing/2014/main" id="{FC75D412-8452-E6A8-4742-508BFD4EE3F2}"/>
              </a:ext>
            </a:extLst>
          </p:cNvPr>
          <p:cNvGraphicFramePr>
            <a:graphicFrameLocks noChangeAspect="1"/>
          </p:cNvGraphicFramePr>
          <p:nvPr/>
        </p:nvGraphicFramePr>
        <p:xfrm>
          <a:off x="212071" y="2422732"/>
          <a:ext cx="1375352" cy="450273"/>
        </p:xfrm>
        <a:graphic>
          <a:graphicData uri="http://schemas.openxmlformats.org/presentationml/2006/ole">
            <mc:AlternateContent xmlns:mc="http://schemas.openxmlformats.org/markup-compatibility/2006">
              <mc:Choice xmlns:v="urn:schemas-microsoft-com:vml" Requires="v">
                <p:oleObj name="Equation" r:id="rId12" imgW="812520" imgH="266400" progId="Equation.DSMT4">
                  <p:embed/>
                </p:oleObj>
              </mc:Choice>
              <mc:Fallback>
                <p:oleObj name="Equation" r:id="rId12" imgW="812520" imgH="266400" progId="Equation.DSMT4">
                  <p:embed/>
                  <p:pic>
                    <p:nvPicPr>
                      <p:cNvPr id="45" name="Object 9">
                        <a:extLst>
                          <a:ext uri="{FF2B5EF4-FFF2-40B4-BE49-F238E27FC236}">
                            <a16:creationId xmlns:a16="http://schemas.microsoft.com/office/drawing/2014/main" id="{FC75D412-8452-E6A8-4742-508BFD4EE3F2}"/>
                          </a:ext>
                        </a:extLst>
                      </p:cNvPr>
                      <p:cNvPicPr>
                        <a:picLocks noChangeAspect="1" noChangeArrowheads="1"/>
                      </p:cNvPicPr>
                      <p:nvPr/>
                    </p:nvPicPr>
                    <p:blipFill>
                      <a:blip r:embed="rId13"/>
                      <a:srcRect/>
                      <a:stretch>
                        <a:fillRect/>
                      </a:stretch>
                    </p:blipFill>
                    <p:spPr bwMode="auto">
                      <a:xfrm>
                        <a:off x="212071" y="2422732"/>
                        <a:ext cx="1375352"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9">
            <a:extLst>
              <a:ext uri="{FF2B5EF4-FFF2-40B4-BE49-F238E27FC236}">
                <a16:creationId xmlns:a16="http://schemas.microsoft.com/office/drawing/2014/main" id="{16FAEF1F-9E60-3903-D4C4-0227F57E0E9B}"/>
              </a:ext>
            </a:extLst>
          </p:cNvPr>
          <p:cNvGraphicFramePr>
            <a:graphicFrameLocks noChangeAspect="1"/>
          </p:cNvGraphicFramePr>
          <p:nvPr/>
        </p:nvGraphicFramePr>
        <p:xfrm>
          <a:off x="2956884" y="3426107"/>
          <a:ext cx="497361" cy="282674"/>
        </p:xfrm>
        <a:graphic>
          <a:graphicData uri="http://schemas.openxmlformats.org/presentationml/2006/ole">
            <mc:AlternateContent xmlns:mc="http://schemas.openxmlformats.org/markup-compatibility/2006">
              <mc:Choice xmlns:v="urn:schemas-microsoft-com:vml" Requires="v">
                <p:oleObj name="Equation" r:id="rId14" imgW="355320" imgH="203040" progId="Equation.DSMT4">
                  <p:embed/>
                </p:oleObj>
              </mc:Choice>
              <mc:Fallback>
                <p:oleObj name="Equation" r:id="rId14" imgW="355320" imgH="203040" progId="Equation.DSMT4">
                  <p:embed/>
                  <p:pic>
                    <p:nvPicPr>
                      <p:cNvPr id="46" name="Object 9">
                        <a:extLst>
                          <a:ext uri="{FF2B5EF4-FFF2-40B4-BE49-F238E27FC236}">
                            <a16:creationId xmlns:a16="http://schemas.microsoft.com/office/drawing/2014/main" id="{16FAEF1F-9E60-3903-D4C4-0227F57E0E9B}"/>
                          </a:ext>
                        </a:extLst>
                      </p:cNvPr>
                      <p:cNvPicPr>
                        <a:picLocks noChangeAspect="1" noChangeArrowheads="1"/>
                      </p:cNvPicPr>
                      <p:nvPr/>
                    </p:nvPicPr>
                    <p:blipFill>
                      <a:blip r:embed="rId15"/>
                      <a:srcRect/>
                      <a:stretch>
                        <a:fillRect/>
                      </a:stretch>
                    </p:blipFill>
                    <p:spPr bwMode="auto">
                      <a:xfrm>
                        <a:off x="2956884" y="3426107"/>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 name="Picture 47">
            <a:extLst>
              <a:ext uri="{FF2B5EF4-FFF2-40B4-BE49-F238E27FC236}">
                <a16:creationId xmlns:a16="http://schemas.microsoft.com/office/drawing/2014/main" id="{3579C8C8-A4C3-326A-90C0-D913DDC3D6CA}"/>
              </a:ext>
            </a:extLst>
          </p:cNvPr>
          <p:cNvPicPr>
            <a:picLocks noChangeAspect="1"/>
          </p:cNvPicPr>
          <p:nvPr/>
        </p:nvPicPr>
        <p:blipFill>
          <a:blip r:embed="rId16"/>
          <a:stretch>
            <a:fillRect/>
          </a:stretch>
        </p:blipFill>
        <p:spPr>
          <a:xfrm>
            <a:off x="3718354" y="1217901"/>
            <a:ext cx="4215277" cy="2908460"/>
          </a:xfrm>
          <a:prstGeom prst="rect">
            <a:avLst/>
          </a:prstGeom>
        </p:spPr>
      </p:pic>
      <p:pic>
        <p:nvPicPr>
          <p:cNvPr id="50" name="Picture 49">
            <a:extLst>
              <a:ext uri="{FF2B5EF4-FFF2-40B4-BE49-F238E27FC236}">
                <a16:creationId xmlns:a16="http://schemas.microsoft.com/office/drawing/2014/main" id="{4974D62F-99A7-407D-5F8C-9611E8C498B1}"/>
              </a:ext>
            </a:extLst>
          </p:cNvPr>
          <p:cNvPicPr>
            <a:picLocks noChangeAspect="1"/>
          </p:cNvPicPr>
          <p:nvPr/>
        </p:nvPicPr>
        <p:blipFill>
          <a:blip r:embed="rId17"/>
          <a:stretch>
            <a:fillRect/>
          </a:stretch>
        </p:blipFill>
        <p:spPr>
          <a:xfrm>
            <a:off x="289163" y="1890999"/>
            <a:ext cx="963695" cy="314376"/>
          </a:xfrm>
          <a:prstGeom prst="rect">
            <a:avLst/>
          </a:prstGeom>
        </p:spPr>
      </p:pic>
      <p:pic>
        <p:nvPicPr>
          <p:cNvPr id="52" name="Picture 51">
            <a:extLst>
              <a:ext uri="{FF2B5EF4-FFF2-40B4-BE49-F238E27FC236}">
                <a16:creationId xmlns:a16="http://schemas.microsoft.com/office/drawing/2014/main" id="{576CFC61-D4C9-95A2-A699-B95B4ACE5DD1}"/>
              </a:ext>
            </a:extLst>
          </p:cNvPr>
          <p:cNvPicPr>
            <a:picLocks noChangeAspect="1"/>
          </p:cNvPicPr>
          <p:nvPr/>
        </p:nvPicPr>
        <p:blipFill>
          <a:blip r:embed="rId18"/>
          <a:stretch>
            <a:fillRect/>
          </a:stretch>
        </p:blipFill>
        <p:spPr>
          <a:xfrm>
            <a:off x="3760045" y="1130893"/>
            <a:ext cx="1116475" cy="311439"/>
          </a:xfrm>
          <a:prstGeom prst="rect">
            <a:avLst/>
          </a:prstGeom>
        </p:spPr>
      </p:pic>
      <p:pic>
        <p:nvPicPr>
          <p:cNvPr id="54" name="Picture 53">
            <a:extLst>
              <a:ext uri="{FF2B5EF4-FFF2-40B4-BE49-F238E27FC236}">
                <a16:creationId xmlns:a16="http://schemas.microsoft.com/office/drawing/2014/main" id="{47EED142-5C9F-BD7D-CA69-DC5FF11FDB1F}"/>
              </a:ext>
            </a:extLst>
          </p:cNvPr>
          <p:cNvPicPr>
            <a:picLocks noChangeAspect="1"/>
          </p:cNvPicPr>
          <p:nvPr/>
        </p:nvPicPr>
        <p:blipFill>
          <a:blip r:embed="rId19"/>
          <a:stretch>
            <a:fillRect/>
          </a:stretch>
        </p:blipFill>
        <p:spPr>
          <a:xfrm>
            <a:off x="4307338" y="4092241"/>
            <a:ext cx="2895777" cy="2608809"/>
          </a:xfrm>
          <a:prstGeom prst="rect">
            <a:avLst/>
          </a:prstGeom>
        </p:spPr>
      </p:pic>
      <p:graphicFrame>
        <p:nvGraphicFramePr>
          <p:cNvPr id="55" name="Object 9">
            <a:extLst>
              <a:ext uri="{FF2B5EF4-FFF2-40B4-BE49-F238E27FC236}">
                <a16:creationId xmlns:a16="http://schemas.microsoft.com/office/drawing/2014/main" id="{3FC3CB3A-4314-FA49-250F-745EB85C3BCD}"/>
              </a:ext>
            </a:extLst>
          </p:cNvPr>
          <p:cNvGraphicFramePr>
            <a:graphicFrameLocks noChangeAspect="1"/>
          </p:cNvGraphicFramePr>
          <p:nvPr/>
        </p:nvGraphicFramePr>
        <p:xfrm>
          <a:off x="6042663" y="2517205"/>
          <a:ext cx="463285" cy="281914"/>
        </p:xfrm>
        <a:graphic>
          <a:graphicData uri="http://schemas.openxmlformats.org/presentationml/2006/ole">
            <mc:AlternateContent xmlns:mc="http://schemas.openxmlformats.org/markup-compatibility/2006">
              <mc:Choice xmlns:v="urn:schemas-microsoft-com:vml" Requires="v">
                <p:oleObj name="Equation" r:id="rId20" imgW="330120" imgH="203040" progId="Equation.DSMT4">
                  <p:embed/>
                </p:oleObj>
              </mc:Choice>
              <mc:Fallback>
                <p:oleObj name="Equation" r:id="rId20" imgW="330120" imgH="203040" progId="Equation.DSMT4">
                  <p:embed/>
                  <p:pic>
                    <p:nvPicPr>
                      <p:cNvPr id="55" name="Object 9">
                        <a:extLst>
                          <a:ext uri="{FF2B5EF4-FFF2-40B4-BE49-F238E27FC236}">
                            <a16:creationId xmlns:a16="http://schemas.microsoft.com/office/drawing/2014/main" id="{3FC3CB3A-4314-FA49-250F-745EB85C3BCD}"/>
                          </a:ext>
                        </a:extLst>
                      </p:cNvPr>
                      <p:cNvPicPr>
                        <a:picLocks noChangeAspect="1" noChangeArrowheads="1"/>
                      </p:cNvPicPr>
                      <p:nvPr/>
                    </p:nvPicPr>
                    <p:blipFill>
                      <a:blip r:embed="rId21"/>
                      <a:srcRect/>
                      <a:stretch>
                        <a:fillRect/>
                      </a:stretch>
                    </p:blipFill>
                    <p:spPr bwMode="auto">
                      <a:xfrm>
                        <a:off x="6042663" y="2517205"/>
                        <a:ext cx="463285" cy="281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9">
            <a:extLst>
              <a:ext uri="{FF2B5EF4-FFF2-40B4-BE49-F238E27FC236}">
                <a16:creationId xmlns:a16="http://schemas.microsoft.com/office/drawing/2014/main" id="{3E343BE7-BC9D-FBCD-C8CF-898C1DFB1248}"/>
              </a:ext>
            </a:extLst>
          </p:cNvPr>
          <p:cNvGraphicFramePr>
            <a:graphicFrameLocks noChangeAspect="1"/>
          </p:cNvGraphicFramePr>
          <p:nvPr/>
        </p:nvGraphicFramePr>
        <p:xfrm>
          <a:off x="5139285" y="5640766"/>
          <a:ext cx="509614" cy="310105"/>
        </p:xfrm>
        <a:graphic>
          <a:graphicData uri="http://schemas.openxmlformats.org/presentationml/2006/ole">
            <mc:AlternateContent xmlns:mc="http://schemas.openxmlformats.org/markup-compatibility/2006">
              <mc:Choice xmlns:v="urn:schemas-microsoft-com:vml" Requires="v">
                <p:oleObj name="Equation" r:id="rId22" imgW="330120" imgH="203040" progId="Equation.DSMT4">
                  <p:embed/>
                </p:oleObj>
              </mc:Choice>
              <mc:Fallback>
                <p:oleObj name="Equation" r:id="rId22" imgW="330120" imgH="203040" progId="Equation.DSMT4">
                  <p:embed/>
                  <p:pic>
                    <p:nvPicPr>
                      <p:cNvPr id="56" name="Object 9">
                        <a:extLst>
                          <a:ext uri="{FF2B5EF4-FFF2-40B4-BE49-F238E27FC236}">
                            <a16:creationId xmlns:a16="http://schemas.microsoft.com/office/drawing/2014/main" id="{3E343BE7-BC9D-FBCD-C8CF-898C1DFB1248}"/>
                          </a:ext>
                        </a:extLst>
                      </p:cNvPr>
                      <p:cNvPicPr>
                        <a:picLocks noChangeAspect="1" noChangeArrowheads="1"/>
                      </p:cNvPicPr>
                      <p:nvPr/>
                    </p:nvPicPr>
                    <p:blipFill>
                      <a:blip r:embed="rId21"/>
                      <a:srcRect/>
                      <a:stretch>
                        <a:fillRect/>
                      </a:stretch>
                    </p:blipFill>
                    <p:spPr bwMode="auto">
                      <a:xfrm>
                        <a:off x="5139285" y="5640766"/>
                        <a:ext cx="509614" cy="31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9">
            <a:extLst>
              <a:ext uri="{FF2B5EF4-FFF2-40B4-BE49-F238E27FC236}">
                <a16:creationId xmlns:a16="http://schemas.microsoft.com/office/drawing/2014/main" id="{77196A61-4033-555F-7170-F60DA380CA3D}"/>
              </a:ext>
            </a:extLst>
          </p:cNvPr>
          <p:cNvGraphicFramePr>
            <a:graphicFrameLocks noChangeAspect="1"/>
          </p:cNvGraphicFramePr>
          <p:nvPr/>
        </p:nvGraphicFramePr>
        <p:xfrm>
          <a:off x="6421762" y="5163011"/>
          <a:ext cx="401637" cy="377825"/>
        </p:xfrm>
        <a:graphic>
          <a:graphicData uri="http://schemas.openxmlformats.org/presentationml/2006/ole">
            <mc:AlternateContent xmlns:mc="http://schemas.openxmlformats.org/markup-compatibility/2006">
              <mc:Choice xmlns:v="urn:schemas-microsoft-com:vml" Requires="v">
                <p:oleObj name="Equation" r:id="rId23" imgW="215640" imgH="203040" progId="Equation.DSMT4">
                  <p:embed/>
                </p:oleObj>
              </mc:Choice>
              <mc:Fallback>
                <p:oleObj name="Equation" r:id="rId23" imgW="215640" imgH="203040" progId="Equation.DSMT4">
                  <p:embed/>
                  <p:pic>
                    <p:nvPicPr>
                      <p:cNvPr id="61" name="Object 9">
                        <a:extLst>
                          <a:ext uri="{FF2B5EF4-FFF2-40B4-BE49-F238E27FC236}">
                            <a16:creationId xmlns:a16="http://schemas.microsoft.com/office/drawing/2014/main" id="{77196A61-4033-555F-7170-F60DA380CA3D}"/>
                          </a:ext>
                        </a:extLst>
                      </p:cNvPr>
                      <p:cNvPicPr>
                        <a:picLocks noChangeAspect="1" noChangeArrowheads="1"/>
                      </p:cNvPicPr>
                      <p:nvPr/>
                    </p:nvPicPr>
                    <p:blipFill>
                      <a:blip r:embed="rId24"/>
                      <a:srcRect/>
                      <a:stretch>
                        <a:fillRect/>
                      </a:stretch>
                    </p:blipFill>
                    <p:spPr bwMode="auto">
                      <a:xfrm>
                        <a:off x="6421762" y="5163011"/>
                        <a:ext cx="40163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9">
            <a:extLst>
              <a:ext uri="{FF2B5EF4-FFF2-40B4-BE49-F238E27FC236}">
                <a16:creationId xmlns:a16="http://schemas.microsoft.com/office/drawing/2014/main" id="{8FE7913F-C05C-82A3-15EC-A7B4BD740AC0}"/>
              </a:ext>
            </a:extLst>
          </p:cNvPr>
          <p:cNvGraphicFramePr>
            <a:graphicFrameLocks noChangeAspect="1"/>
          </p:cNvGraphicFramePr>
          <p:nvPr>
            <p:extLst>
              <p:ext uri="{D42A27DB-BD31-4B8C-83A1-F6EECF244321}">
                <p14:modId xmlns:p14="http://schemas.microsoft.com/office/powerpoint/2010/main" val="2244690929"/>
              </p:ext>
            </p:extLst>
          </p:nvPr>
        </p:nvGraphicFramePr>
        <p:xfrm>
          <a:off x="7937664" y="3699903"/>
          <a:ext cx="2155825" cy="469900"/>
        </p:xfrm>
        <a:graphic>
          <a:graphicData uri="http://schemas.openxmlformats.org/presentationml/2006/ole">
            <mc:AlternateContent xmlns:mc="http://schemas.openxmlformats.org/markup-compatibility/2006">
              <mc:Choice xmlns:v="urn:schemas-microsoft-com:vml" Requires="v">
                <p:oleObj name="Equation" r:id="rId25" imgW="1269720" imgH="279360" progId="Equation.DSMT4">
                  <p:embed/>
                </p:oleObj>
              </mc:Choice>
              <mc:Fallback>
                <p:oleObj name="Equation" r:id="rId25" imgW="1269720" imgH="279360" progId="Equation.DSMT4">
                  <p:embed/>
                  <p:pic>
                    <p:nvPicPr>
                      <p:cNvPr id="66" name="Object 9">
                        <a:extLst>
                          <a:ext uri="{FF2B5EF4-FFF2-40B4-BE49-F238E27FC236}">
                            <a16:creationId xmlns:a16="http://schemas.microsoft.com/office/drawing/2014/main" id="{8FE7913F-C05C-82A3-15EC-A7B4BD740AC0}"/>
                          </a:ext>
                        </a:extLst>
                      </p:cNvPr>
                      <p:cNvPicPr>
                        <a:picLocks noChangeAspect="1" noChangeArrowheads="1"/>
                      </p:cNvPicPr>
                      <p:nvPr/>
                    </p:nvPicPr>
                    <p:blipFill>
                      <a:blip r:embed="rId26"/>
                      <a:srcRect/>
                      <a:stretch>
                        <a:fillRect/>
                      </a:stretch>
                    </p:blipFill>
                    <p:spPr bwMode="auto">
                      <a:xfrm>
                        <a:off x="7937664" y="3699903"/>
                        <a:ext cx="2155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8" name="Picture 67">
            <a:extLst>
              <a:ext uri="{FF2B5EF4-FFF2-40B4-BE49-F238E27FC236}">
                <a16:creationId xmlns:a16="http://schemas.microsoft.com/office/drawing/2014/main" id="{93B2D5F1-591D-8F9B-BA42-54D5A90C9703}"/>
              </a:ext>
            </a:extLst>
          </p:cNvPr>
          <p:cNvPicPr>
            <a:picLocks noChangeAspect="1"/>
          </p:cNvPicPr>
          <p:nvPr/>
        </p:nvPicPr>
        <p:blipFill>
          <a:blip r:embed="rId27"/>
          <a:stretch>
            <a:fillRect/>
          </a:stretch>
        </p:blipFill>
        <p:spPr>
          <a:xfrm>
            <a:off x="3696004" y="4216619"/>
            <a:ext cx="1600339" cy="311755"/>
          </a:xfrm>
          <a:prstGeom prst="rect">
            <a:avLst/>
          </a:prstGeom>
        </p:spPr>
      </p:pic>
      <p:graphicFrame>
        <p:nvGraphicFramePr>
          <p:cNvPr id="10" name="Object 9">
            <a:extLst>
              <a:ext uri="{FF2B5EF4-FFF2-40B4-BE49-F238E27FC236}">
                <a16:creationId xmlns:a16="http://schemas.microsoft.com/office/drawing/2014/main" id="{F9EDA078-D172-9282-892A-043A71312D4C}"/>
              </a:ext>
            </a:extLst>
          </p:cNvPr>
          <p:cNvGraphicFramePr>
            <a:graphicFrameLocks noChangeAspect="1"/>
          </p:cNvGraphicFramePr>
          <p:nvPr>
            <p:extLst>
              <p:ext uri="{D42A27DB-BD31-4B8C-83A1-F6EECF244321}">
                <p14:modId xmlns:p14="http://schemas.microsoft.com/office/powerpoint/2010/main" val="576843626"/>
              </p:ext>
            </p:extLst>
          </p:nvPr>
        </p:nvGraphicFramePr>
        <p:xfrm>
          <a:off x="8520912" y="4621341"/>
          <a:ext cx="2384425" cy="557212"/>
        </p:xfrm>
        <a:graphic>
          <a:graphicData uri="http://schemas.openxmlformats.org/presentationml/2006/ole">
            <mc:AlternateContent xmlns:mc="http://schemas.openxmlformats.org/markup-compatibility/2006">
              <mc:Choice xmlns:v="urn:schemas-microsoft-com:vml" Requires="v">
                <p:oleObj name="Equation" r:id="rId28" imgW="1409400" imgH="330120" progId="Equation.DSMT4">
                  <p:embed/>
                </p:oleObj>
              </mc:Choice>
              <mc:Fallback>
                <p:oleObj name="Equation" r:id="rId28" imgW="1409400" imgH="330120" progId="Equation.DSMT4">
                  <p:embed/>
                  <p:pic>
                    <p:nvPicPr>
                      <p:cNvPr id="61" name="Object 9">
                        <a:extLst>
                          <a:ext uri="{FF2B5EF4-FFF2-40B4-BE49-F238E27FC236}">
                            <a16:creationId xmlns:a16="http://schemas.microsoft.com/office/drawing/2014/main" id="{77196A61-4033-555F-7170-F60DA380CA3D}"/>
                          </a:ext>
                        </a:extLst>
                      </p:cNvPr>
                      <p:cNvPicPr>
                        <a:picLocks noChangeAspect="1" noChangeArrowheads="1"/>
                      </p:cNvPicPr>
                      <p:nvPr/>
                    </p:nvPicPr>
                    <p:blipFill>
                      <a:blip r:embed="rId29"/>
                      <a:srcRect/>
                      <a:stretch>
                        <a:fillRect/>
                      </a:stretch>
                    </p:blipFill>
                    <p:spPr bwMode="auto">
                      <a:xfrm>
                        <a:off x="8520912" y="4621341"/>
                        <a:ext cx="2384425"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46C70919-8F75-D4D9-EC1E-CDBAD17EF6C4}"/>
              </a:ext>
            </a:extLst>
          </p:cNvPr>
          <p:cNvGraphicFramePr>
            <a:graphicFrameLocks noChangeAspect="1"/>
          </p:cNvGraphicFramePr>
          <p:nvPr>
            <p:extLst>
              <p:ext uri="{D42A27DB-BD31-4B8C-83A1-F6EECF244321}">
                <p14:modId xmlns:p14="http://schemas.microsoft.com/office/powerpoint/2010/main" val="767625826"/>
              </p:ext>
            </p:extLst>
          </p:nvPr>
        </p:nvGraphicFramePr>
        <p:xfrm>
          <a:off x="8487575" y="5168577"/>
          <a:ext cx="2103437" cy="534987"/>
        </p:xfrm>
        <a:graphic>
          <a:graphicData uri="http://schemas.openxmlformats.org/presentationml/2006/ole">
            <mc:AlternateContent xmlns:mc="http://schemas.openxmlformats.org/markup-compatibility/2006">
              <mc:Choice xmlns:v="urn:schemas-microsoft-com:vml" Requires="v">
                <p:oleObj name="Equation" r:id="rId30" imgW="1244520" imgH="317160" progId="Equation.DSMT4">
                  <p:embed/>
                </p:oleObj>
              </mc:Choice>
              <mc:Fallback>
                <p:oleObj name="Equation" r:id="rId30" imgW="1244520" imgH="317160" progId="Equation.DSMT4">
                  <p:embed/>
                  <p:pic>
                    <p:nvPicPr>
                      <p:cNvPr id="10" name="Object 9">
                        <a:extLst>
                          <a:ext uri="{FF2B5EF4-FFF2-40B4-BE49-F238E27FC236}">
                            <a16:creationId xmlns:a16="http://schemas.microsoft.com/office/drawing/2014/main" id="{F9EDA078-D172-9282-892A-043A71312D4C}"/>
                          </a:ext>
                        </a:extLst>
                      </p:cNvPr>
                      <p:cNvPicPr>
                        <a:picLocks noChangeAspect="1" noChangeArrowheads="1"/>
                      </p:cNvPicPr>
                      <p:nvPr/>
                    </p:nvPicPr>
                    <p:blipFill>
                      <a:blip r:embed="rId31"/>
                      <a:srcRect/>
                      <a:stretch>
                        <a:fillRect/>
                      </a:stretch>
                    </p:blipFill>
                    <p:spPr bwMode="auto">
                      <a:xfrm>
                        <a:off x="8487575" y="5168577"/>
                        <a:ext cx="2103437"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431E7861-B638-85D5-4169-63DA893C0CCD}"/>
              </a:ext>
            </a:extLst>
          </p:cNvPr>
          <p:cNvGraphicFramePr>
            <a:graphicFrameLocks noChangeAspect="1"/>
          </p:cNvGraphicFramePr>
          <p:nvPr>
            <p:extLst>
              <p:ext uri="{D42A27DB-BD31-4B8C-83A1-F6EECF244321}">
                <p14:modId xmlns:p14="http://schemas.microsoft.com/office/powerpoint/2010/main" val="2767478385"/>
              </p:ext>
            </p:extLst>
          </p:nvPr>
        </p:nvGraphicFramePr>
        <p:xfrm>
          <a:off x="8298228" y="4104277"/>
          <a:ext cx="1547812" cy="557212"/>
        </p:xfrm>
        <a:graphic>
          <a:graphicData uri="http://schemas.openxmlformats.org/presentationml/2006/ole">
            <mc:AlternateContent xmlns:mc="http://schemas.openxmlformats.org/markup-compatibility/2006">
              <mc:Choice xmlns:v="urn:schemas-microsoft-com:vml" Requires="v">
                <p:oleObj name="Equation" r:id="rId32" imgW="914400" imgH="330120" progId="Equation.DSMT4">
                  <p:embed/>
                </p:oleObj>
              </mc:Choice>
              <mc:Fallback>
                <p:oleObj name="Equation" r:id="rId32" imgW="914400" imgH="330120" progId="Equation.DSMT4">
                  <p:embed/>
                  <p:pic>
                    <p:nvPicPr>
                      <p:cNvPr id="10" name="Object 9">
                        <a:extLst>
                          <a:ext uri="{FF2B5EF4-FFF2-40B4-BE49-F238E27FC236}">
                            <a16:creationId xmlns:a16="http://schemas.microsoft.com/office/drawing/2014/main" id="{F9EDA078-D172-9282-892A-043A71312D4C}"/>
                          </a:ext>
                        </a:extLst>
                      </p:cNvPr>
                      <p:cNvPicPr>
                        <a:picLocks noChangeAspect="1" noChangeArrowheads="1"/>
                      </p:cNvPicPr>
                      <p:nvPr/>
                    </p:nvPicPr>
                    <p:blipFill>
                      <a:blip r:embed="rId33"/>
                      <a:srcRect/>
                      <a:stretch>
                        <a:fillRect/>
                      </a:stretch>
                    </p:blipFill>
                    <p:spPr bwMode="auto">
                      <a:xfrm>
                        <a:off x="8298228" y="4104277"/>
                        <a:ext cx="1547812"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654F1C43-61DF-8B4A-CF0C-5708AEF574CA}"/>
              </a:ext>
            </a:extLst>
          </p:cNvPr>
          <p:cNvGraphicFramePr>
            <a:graphicFrameLocks noChangeAspect="1"/>
          </p:cNvGraphicFramePr>
          <p:nvPr>
            <p:extLst>
              <p:ext uri="{D42A27DB-BD31-4B8C-83A1-F6EECF244321}">
                <p14:modId xmlns:p14="http://schemas.microsoft.com/office/powerpoint/2010/main" val="4140359812"/>
              </p:ext>
            </p:extLst>
          </p:nvPr>
        </p:nvGraphicFramePr>
        <p:xfrm>
          <a:off x="8576455" y="5663215"/>
          <a:ext cx="1844675" cy="469900"/>
        </p:xfrm>
        <a:graphic>
          <a:graphicData uri="http://schemas.openxmlformats.org/presentationml/2006/ole">
            <mc:AlternateContent xmlns:mc="http://schemas.openxmlformats.org/markup-compatibility/2006">
              <mc:Choice xmlns:v="urn:schemas-microsoft-com:vml" Requires="v">
                <p:oleObj name="Equation" r:id="rId34" imgW="1091880" imgH="279360" progId="Equation.DSMT4">
                  <p:embed/>
                </p:oleObj>
              </mc:Choice>
              <mc:Fallback>
                <p:oleObj name="Equation" r:id="rId34" imgW="1091880" imgH="279360" progId="Equation.DSMT4">
                  <p:embed/>
                  <p:pic>
                    <p:nvPicPr>
                      <p:cNvPr id="12" name="Object 11">
                        <a:extLst>
                          <a:ext uri="{FF2B5EF4-FFF2-40B4-BE49-F238E27FC236}">
                            <a16:creationId xmlns:a16="http://schemas.microsoft.com/office/drawing/2014/main" id="{46C70919-8F75-D4D9-EC1E-CDBAD17EF6C4}"/>
                          </a:ext>
                        </a:extLst>
                      </p:cNvPr>
                      <p:cNvPicPr>
                        <a:picLocks noChangeAspect="1" noChangeArrowheads="1"/>
                      </p:cNvPicPr>
                      <p:nvPr/>
                    </p:nvPicPr>
                    <p:blipFill>
                      <a:blip r:embed="rId35"/>
                      <a:srcRect/>
                      <a:stretch>
                        <a:fillRect/>
                      </a:stretch>
                    </p:blipFill>
                    <p:spPr bwMode="auto">
                      <a:xfrm>
                        <a:off x="8576455" y="5663215"/>
                        <a:ext cx="18446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661D64B6-0654-E4BD-8F99-FBE76F12AADD}"/>
              </a:ext>
            </a:extLst>
          </p:cNvPr>
          <p:cNvGraphicFramePr>
            <a:graphicFrameLocks noChangeAspect="1"/>
          </p:cNvGraphicFramePr>
          <p:nvPr>
            <p:extLst>
              <p:ext uri="{D42A27DB-BD31-4B8C-83A1-F6EECF244321}">
                <p14:modId xmlns:p14="http://schemas.microsoft.com/office/powerpoint/2010/main" val="456796439"/>
              </p:ext>
            </p:extLst>
          </p:nvPr>
        </p:nvGraphicFramePr>
        <p:xfrm>
          <a:off x="8626973" y="6172075"/>
          <a:ext cx="1414463" cy="469900"/>
        </p:xfrm>
        <a:graphic>
          <a:graphicData uri="http://schemas.openxmlformats.org/presentationml/2006/ole">
            <mc:AlternateContent xmlns:mc="http://schemas.openxmlformats.org/markup-compatibility/2006">
              <mc:Choice xmlns:v="urn:schemas-microsoft-com:vml" Requires="v">
                <p:oleObj name="Equation" r:id="rId36" imgW="838080" imgH="279360" progId="Equation.DSMT4">
                  <p:embed/>
                </p:oleObj>
              </mc:Choice>
              <mc:Fallback>
                <p:oleObj name="Equation" r:id="rId36" imgW="838080" imgH="279360" progId="Equation.DSMT4">
                  <p:embed/>
                  <p:pic>
                    <p:nvPicPr>
                      <p:cNvPr id="14" name="Object 13">
                        <a:extLst>
                          <a:ext uri="{FF2B5EF4-FFF2-40B4-BE49-F238E27FC236}">
                            <a16:creationId xmlns:a16="http://schemas.microsoft.com/office/drawing/2014/main" id="{654F1C43-61DF-8B4A-CF0C-5708AEF574CA}"/>
                          </a:ext>
                        </a:extLst>
                      </p:cNvPr>
                      <p:cNvPicPr>
                        <a:picLocks noChangeAspect="1" noChangeArrowheads="1"/>
                      </p:cNvPicPr>
                      <p:nvPr/>
                    </p:nvPicPr>
                    <p:blipFill>
                      <a:blip r:embed="rId37"/>
                      <a:srcRect/>
                      <a:stretch>
                        <a:fillRect/>
                      </a:stretch>
                    </p:blipFill>
                    <p:spPr bwMode="auto">
                      <a:xfrm>
                        <a:off x="8626973" y="6172075"/>
                        <a:ext cx="14144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a:extLst>
              <a:ext uri="{FF2B5EF4-FFF2-40B4-BE49-F238E27FC236}">
                <a16:creationId xmlns:a16="http://schemas.microsoft.com/office/drawing/2014/main" id="{96B56E80-4CC1-9A9B-4548-CFDFBC9D0E66}"/>
              </a:ext>
            </a:extLst>
          </p:cNvPr>
          <p:cNvGraphicFramePr>
            <a:graphicFrameLocks noChangeAspect="1"/>
          </p:cNvGraphicFramePr>
          <p:nvPr>
            <p:extLst>
              <p:ext uri="{D42A27DB-BD31-4B8C-83A1-F6EECF244321}">
                <p14:modId xmlns:p14="http://schemas.microsoft.com/office/powerpoint/2010/main" val="3873682147"/>
              </p:ext>
            </p:extLst>
          </p:nvPr>
        </p:nvGraphicFramePr>
        <p:xfrm>
          <a:off x="10026714" y="5992599"/>
          <a:ext cx="1671638" cy="727075"/>
        </p:xfrm>
        <a:graphic>
          <a:graphicData uri="http://schemas.openxmlformats.org/presentationml/2006/ole">
            <mc:AlternateContent xmlns:mc="http://schemas.openxmlformats.org/markup-compatibility/2006">
              <mc:Choice xmlns:v="urn:schemas-microsoft-com:vml" Requires="v">
                <p:oleObj name="Equation" r:id="rId38" imgW="990360" imgH="431640" progId="Equation.DSMT4">
                  <p:embed/>
                </p:oleObj>
              </mc:Choice>
              <mc:Fallback>
                <p:oleObj name="Equation" r:id="rId38" imgW="990360" imgH="431640" progId="Equation.DSMT4">
                  <p:embed/>
                  <p:pic>
                    <p:nvPicPr>
                      <p:cNvPr id="15" name="Object 14">
                        <a:extLst>
                          <a:ext uri="{FF2B5EF4-FFF2-40B4-BE49-F238E27FC236}">
                            <a16:creationId xmlns:a16="http://schemas.microsoft.com/office/drawing/2014/main" id="{661D64B6-0654-E4BD-8F99-FBE76F12AADD}"/>
                          </a:ext>
                        </a:extLst>
                      </p:cNvPr>
                      <p:cNvPicPr>
                        <a:picLocks noChangeAspect="1" noChangeArrowheads="1"/>
                      </p:cNvPicPr>
                      <p:nvPr/>
                    </p:nvPicPr>
                    <p:blipFill>
                      <a:blip r:embed="rId39"/>
                      <a:srcRect/>
                      <a:stretch>
                        <a:fillRect/>
                      </a:stretch>
                    </p:blipFill>
                    <p:spPr bwMode="auto">
                      <a:xfrm>
                        <a:off x="10026714" y="5992599"/>
                        <a:ext cx="167163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9">
            <a:extLst>
              <a:ext uri="{FF2B5EF4-FFF2-40B4-BE49-F238E27FC236}">
                <a16:creationId xmlns:a16="http://schemas.microsoft.com/office/drawing/2014/main" id="{4B5B2EA4-0D68-DD30-A0F4-84E078C8874D}"/>
              </a:ext>
            </a:extLst>
          </p:cNvPr>
          <p:cNvGraphicFramePr>
            <a:graphicFrameLocks noChangeAspect="1"/>
          </p:cNvGraphicFramePr>
          <p:nvPr>
            <p:extLst>
              <p:ext uri="{D42A27DB-BD31-4B8C-83A1-F6EECF244321}">
                <p14:modId xmlns:p14="http://schemas.microsoft.com/office/powerpoint/2010/main" val="1455874330"/>
              </p:ext>
            </p:extLst>
          </p:nvPr>
        </p:nvGraphicFramePr>
        <p:xfrm>
          <a:off x="11045442" y="3553796"/>
          <a:ext cx="497361" cy="282674"/>
        </p:xfrm>
        <a:graphic>
          <a:graphicData uri="http://schemas.openxmlformats.org/presentationml/2006/ole">
            <mc:AlternateContent xmlns:mc="http://schemas.openxmlformats.org/markup-compatibility/2006">
              <mc:Choice xmlns:v="urn:schemas-microsoft-com:vml" Requires="v">
                <p:oleObj name="Equation" r:id="rId40" imgW="355320" imgH="203040" progId="Equation.DSMT4">
                  <p:embed/>
                </p:oleObj>
              </mc:Choice>
              <mc:Fallback>
                <p:oleObj name="Equation" r:id="rId40" imgW="355320" imgH="203040" progId="Equation.DSMT4">
                  <p:embed/>
                  <p:pic>
                    <p:nvPicPr>
                      <p:cNvPr id="69" name="Object 9">
                        <a:extLst>
                          <a:ext uri="{FF2B5EF4-FFF2-40B4-BE49-F238E27FC236}">
                            <a16:creationId xmlns:a16="http://schemas.microsoft.com/office/drawing/2014/main" id="{3FE9E502-56BE-2791-8B64-A7664305271C}"/>
                          </a:ext>
                        </a:extLst>
                      </p:cNvPr>
                      <p:cNvPicPr>
                        <a:picLocks noChangeAspect="1" noChangeArrowheads="1"/>
                      </p:cNvPicPr>
                      <p:nvPr/>
                    </p:nvPicPr>
                    <p:blipFill>
                      <a:blip r:embed="rId15"/>
                      <a:srcRect/>
                      <a:stretch>
                        <a:fillRect/>
                      </a:stretch>
                    </p:blipFill>
                    <p:spPr bwMode="auto">
                      <a:xfrm>
                        <a:off x="11045442" y="3553796"/>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F921FFED-71B3-9118-9E0A-8D8C73A4D558}"/>
              </a:ext>
            </a:extLst>
          </p:cNvPr>
          <p:cNvGraphicFramePr>
            <a:graphicFrameLocks noChangeAspect="1"/>
          </p:cNvGraphicFramePr>
          <p:nvPr>
            <p:extLst>
              <p:ext uri="{D42A27DB-BD31-4B8C-83A1-F6EECF244321}">
                <p14:modId xmlns:p14="http://schemas.microsoft.com/office/powerpoint/2010/main" val="525837720"/>
              </p:ext>
            </p:extLst>
          </p:nvPr>
        </p:nvGraphicFramePr>
        <p:xfrm>
          <a:off x="238456" y="3461864"/>
          <a:ext cx="604838" cy="282575"/>
        </p:xfrm>
        <a:graphic>
          <a:graphicData uri="http://schemas.openxmlformats.org/presentationml/2006/ole">
            <mc:AlternateContent xmlns:mc="http://schemas.openxmlformats.org/markup-compatibility/2006">
              <mc:Choice xmlns:v="urn:schemas-microsoft-com:vml" Requires="v">
                <p:oleObj name="Equation" r:id="rId41" imgW="431640" imgH="203040" progId="Equation.DSMT4">
                  <p:embed/>
                </p:oleObj>
              </mc:Choice>
              <mc:Fallback>
                <p:oleObj name="Equation" r:id="rId41" imgW="431640" imgH="203040" progId="Equation.DSMT4">
                  <p:embed/>
                  <p:pic>
                    <p:nvPicPr>
                      <p:cNvPr id="70" name="Object 9">
                        <a:extLst>
                          <a:ext uri="{FF2B5EF4-FFF2-40B4-BE49-F238E27FC236}">
                            <a16:creationId xmlns:a16="http://schemas.microsoft.com/office/drawing/2014/main" id="{BE9D4CAB-7CF4-30F5-2B56-811C1303DE10}"/>
                          </a:ext>
                        </a:extLst>
                      </p:cNvPr>
                      <p:cNvPicPr>
                        <a:picLocks noChangeAspect="1" noChangeArrowheads="1"/>
                      </p:cNvPicPr>
                      <p:nvPr/>
                    </p:nvPicPr>
                    <p:blipFill>
                      <a:blip r:embed="rId42"/>
                      <a:srcRect/>
                      <a:stretch>
                        <a:fillRect/>
                      </a:stretch>
                    </p:blipFill>
                    <p:spPr bwMode="auto">
                      <a:xfrm>
                        <a:off x="238456" y="3461864"/>
                        <a:ext cx="6048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a:extLst>
              <a:ext uri="{FF2B5EF4-FFF2-40B4-BE49-F238E27FC236}">
                <a16:creationId xmlns:a16="http://schemas.microsoft.com/office/drawing/2014/main" id="{223B3393-BE00-49DF-BACC-4BB8D322A99E}"/>
              </a:ext>
            </a:extLst>
          </p:cNvPr>
          <p:cNvSpPr txBox="1"/>
          <p:nvPr/>
        </p:nvSpPr>
        <p:spPr>
          <a:xfrm>
            <a:off x="7129362" y="4701330"/>
            <a:ext cx="1431064" cy="400110"/>
          </a:xfrm>
          <a:prstGeom prst="rect">
            <a:avLst/>
          </a:prstGeom>
          <a:noFill/>
        </p:spPr>
        <p:txBody>
          <a:bodyPr wrap="square">
            <a:spAutoFit/>
          </a:bodyPr>
          <a:lstStyle/>
          <a:p>
            <a:r>
              <a:rPr lang="en-US" altLang="en-US" sz="2000" dirty="0">
                <a:solidFill>
                  <a:srgbClr val="FF0000"/>
                </a:solidFill>
                <a:latin typeface="Times New Roman" panose="02020603050405020304" pitchFamily="18" charset="0"/>
                <a:cs typeface="Times New Roman" panose="02020603050405020304" pitchFamily="18" charset="0"/>
              </a:rPr>
              <a:t>(Symmetry)</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48394B-FF83-ECC9-4B15-53B2126139B3}"/>
              </a:ext>
            </a:extLst>
          </p:cNvPr>
          <p:cNvPicPr>
            <a:picLocks noChangeAspect="1"/>
          </p:cNvPicPr>
          <p:nvPr/>
        </p:nvPicPr>
        <p:blipFill>
          <a:blip r:embed="rId43"/>
          <a:stretch>
            <a:fillRect/>
          </a:stretch>
        </p:blipFill>
        <p:spPr>
          <a:xfrm>
            <a:off x="7356283" y="3239550"/>
            <a:ext cx="273040" cy="317488"/>
          </a:xfrm>
          <a:prstGeom prst="rect">
            <a:avLst/>
          </a:prstGeom>
        </p:spPr>
      </p:pic>
      <p:pic>
        <p:nvPicPr>
          <p:cNvPr id="8" name="Picture 7">
            <a:extLst>
              <a:ext uri="{FF2B5EF4-FFF2-40B4-BE49-F238E27FC236}">
                <a16:creationId xmlns:a16="http://schemas.microsoft.com/office/drawing/2014/main" id="{1FA8E775-A425-0019-D188-A26EB968B0BA}"/>
              </a:ext>
            </a:extLst>
          </p:cNvPr>
          <p:cNvPicPr>
            <a:picLocks noChangeAspect="1"/>
          </p:cNvPicPr>
          <p:nvPr/>
        </p:nvPicPr>
        <p:blipFill>
          <a:blip r:embed="rId43"/>
          <a:stretch>
            <a:fillRect/>
          </a:stretch>
        </p:blipFill>
        <p:spPr>
          <a:xfrm>
            <a:off x="3794448" y="3121406"/>
            <a:ext cx="322796" cy="375344"/>
          </a:xfrm>
          <a:prstGeom prst="rect">
            <a:avLst/>
          </a:prstGeom>
        </p:spPr>
      </p:pic>
      <p:graphicFrame>
        <p:nvGraphicFramePr>
          <p:cNvPr id="19" name="Object 9">
            <a:extLst>
              <a:ext uri="{FF2B5EF4-FFF2-40B4-BE49-F238E27FC236}">
                <a16:creationId xmlns:a16="http://schemas.microsoft.com/office/drawing/2014/main" id="{388C38FE-42C2-EA42-1FB2-A9E9B5C27F7C}"/>
              </a:ext>
            </a:extLst>
          </p:cNvPr>
          <p:cNvGraphicFramePr>
            <a:graphicFrameLocks noChangeAspect="1"/>
          </p:cNvGraphicFramePr>
          <p:nvPr>
            <p:extLst>
              <p:ext uri="{D42A27DB-BD31-4B8C-83A1-F6EECF244321}">
                <p14:modId xmlns:p14="http://schemas.microsoft.com/office/powerpoint/2010/main" val="216504569"/>
              </p:ext>
            </p:extLst>
          </p:nvPr>
        </p:nvGraphicFramePr>
        <p:xfrm>
          <a:off x="7468353" y="2759520"/>
          <a:ext cx="497361" cy="282674"/>
        </p:xfrm>
        <a:graphic>
          <a:graphicData uri="http://schemas.openxmlformats.org/presentationml/2006/ole">
            <mc:AlternateContent xmlns:mc="http://schemas.openxmlformats.org/markup-compatibility/2006">
              <mc:Choice xmlns:v="urn:schemas-microsoft-com:vml" Requires="v">
                <p:oleObj name="Equation" r:id="rId44" imgW="355320" imgH="203040" progId="Equation.DSMT4">
                  <p:embed/>
                </p:oleObj>
              </mc:Choice>
              <mc:Fallback>
                <p:oleObj name="Equation" r:id="rId44" imgW="355320" imgH="203040" progId="Equation.DSMT4">
                  <p:embed/>
                  <p:pic>
                    <p:nvPicPr>
                      <p:cNvPr id="15" name="Object 9">
                        <a:extLst>
                          <a:ext uri="{FF2B5EF4-FFF2-40B4-BE49-F238E27FC236}">
                            <a16:creationId xmlns:a16="http://schemas.microsoft.com/office/drawing/2014/main" id="{491AEDD3-E34B-C1BD-4AC7-7279080E0297}"/>
                          </a:ext>
                        </a:extLst>
                      </p:cNvPr>
                      <p:cNvPicPr>
                        <a:picLocks noChangeAspect="1" noChangeArrowheads="1"/>
                      </p:cNvPicPr>
                      <p:nvPr/>
                    </p:nvPicPr>
                    <p:blipFill>
                      <a:blip r:embed="rId15"/>
                      <a:srcRect/>
                      <a:stretch>
                        <a:fillRect/>
                      </a:stretch>
                    </p:blipFill>
                    <p:spPr bwMode="auto">
                      <a:xfrm>
                        <a:off x="7468353" y="2759520"/>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9">
            <a:extLst>
              <a:ext uri="{FF2B5EF4-FFF2-40B4-BE49-F238E27FC236}">
                <a16:creationId xmlns:a16="http://schemas.microsoft.com/office/drawing/2014/main" id="{16A1D0E9-1E71-EB75-D2C5-B881D1A8D804}"/>
              </a:ext>
            </a:extLst>
          </p:cNvPr>
          <p:cNvGraphicFramePr>
            <a:graphicFrameLocks noChangeAspect="1"/>
          </p:cNvGraphicFramePr>
          <p:nvPr>
            <p:extLst>
              <p:ext uri="{D42A27DB-BD31-4B8C-83A1-F6EECF244321}">
                <p14:modId xmlns:p14="http://schemas.microsoft.com/office/powerpoint/2010/main" val="1041214225"/>
              </p:ext>
            </p:extLst>
          </p:nvPr>
        </p:nvGraphicFramePr>
        <p:xfrm>
          <a:off x="3457626" y="2821903"/>
          <a:ext cx="604838" cy="282575"/>
        </p:xfrm>
        <a:graphic>
          <a:graphicData uri="http://schemas.openxmlformats.org/presentationml/2006/ole">
            <mc:AlternateContent xmlns:mc="http://schemas.openxmlformats.org/markup-compatibility/2006">
              <mc:Choice xmlns:v="urn:schemas-microsoft-com:vml" Requires="v">
                <p:oleObj name="Equation" r:id="rId45" imgW="431640" imgH="203040" progId="Equation.DSMT4">
                  <p:embed/>
                </p:oleObj>
              </mc:Choice>
              <mc:Fallback>
                <p:oleObj name="Equation" r:id="rId45" imgW="431640" imgH="203040" progId="Equation.DSMT4">
                  <p:embed/>
                  <p:pic>
                    <p:nvPicPr>
                      <p:cNvPr id="16" name="Object 9">
                        <a:extLst>
                          <a:ext uri="{FF2B5EF4-FFF2-40B4-BE49-F238E27FC236}">
                            <a16:creationId xmlns:a16="http://schemas.microsoft.com/office/drawing/2014/main" id="{744FF328-C3A6-7CF5-00D9-EB427D45BD61}"/>
                          </a:ext>
                        </a:extLst>
                      </p:cNvPr>
                      <p:cNvPicPr>
                        <a:picLocks noChangeAspect="1" noChangeArrowheads="1"/>
                      </p:cNvPicPr>
                      <p:nvPr/>
                    </p:nvPicPr>
                    <p:blipFill>
                      <a:blip r:embed="rId42"/>
                      <a:srcRect/>
                      <a:stretch>
                        <a:fillRect/>
                      </a:stretch>
                    </p:blipFill>
                    <p:spPr bwMode="auto">
                      <a:xfrm>
                        <a:off x="3457626" y="2821903"/>
                        <a:ext cx="6048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515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5428FB-6B9D-103C-DE71-D853CCC0B2D1}"/>
              </a:ext>
            </a:extLst>
          </p:cNvPr>
          <p:cNvPicPr>
            <a:picLocks noChangeAspect="1"/>
          </p:cNvPicPr>
          <p:nvPr/>
        </p:nvPicPr>
        <p:blipFill>
          <a:blip r:embed="rId2"/>
          <a:stretch>
            <a:fillRect/>
          </a:stretch>
        </p:blipFill>
        <p:spPr>
          <a:xfrm>
            <a:off x="129654" y="196083"/>
            <a:ext cx="4440137" cy="365287"/>
          </a:xfrm>
          <a:prstGeom prst="rect">
            <a:avLst/>
          </a:prstGeom>
        </p:spPr>
      </p:pic>
      <p:sp>
        <p:nvSpPr>
          <p:cNvPr id="6" name="TextBox 5">
            <a:extLst>
              <a:ext uri="{FF2B5EF4-FFF2-40B4-BE49-F238E27FC236}">
                <a16:creationId xmlns:a16="http://schemas.microsoft.com/office/drawing/2014/main" id="{EA4E1495-F82B-A22A-1EB5-DD474457924B}"/>
              </a:ext>
            </a:extLst>
          </p:cNvPr>
          <p:cNvSpPr txBox="1"/>
          <p:nvPr/>
        </p:nvSpPr>
        <p:spPr>
          <a:xfrm>
            <a:off x="181969" y="561370"/>
            <a:ext cx="11746173" cy="769441"/>
          </a:xfrm>
          <a:prstGeom prst="rect">
            <a:avLst/>
          </a:prstGeom>
          <a:noFill/>
        </p:spPr>
        <p:txBody>
          <a:bodyPr wrap="square">
            <a:spAutoFit/>
          </a:bodyPr>
          <a:lstStyle/>
          <a:p>
            <a:pPr algn="l"/>
            <a:r>
              <a:rPr lang="en-US" sz="2200" b="0" i="0" u="none" strike="noStrike" baseline="0" dirty="0">
                <a:solidFill>
                  <a:srgbClr val="000000"/>
                </a:solidFill>
                <a:latin typeface="TimesLTStd-Roman"/>
              </a:rPr>
              <a:t>If we revolve a region about a line, we obtain a </a:t>
            </a:r>
            <a:r>
              <a:rPr lang="en-US" sz="2200" b="1" i="0" u="none" strike="noStrike" baseline="0" dirty="0">
                <a:solidFill>
                  <a:srgbClr val="000000"/>
                </a:solidFill>
                <a:latin typeface="TimesLTStd-Bold"/>
              </a:rPr>
              <a:t>solid of revolution</a:t>
            </a:r>
            <a:r>
              <a:rPr lang="en-US" sz="2200" b="0" i="0" u="none" strike="noStrike" baseline="0" dirty="0">
                <a:solidFill>
                  <a:srgbClr val="000000"/>
                </a:solidFill>
                <a:latin typeface="TimesLTStd-Roman"/>
              </a:rPr>
              <a:t>. In the following examples we see that for such a solid, cross-sections perpendicular to the axis of rotation are circular.</a:t>
            </a:r>
          </a:p>
        </p:txBody>
      </p:sp>
      <p:grpSp>
        <p:nvGrpSpPr>
          <p:cNvPr id="11" name="Group 10">
            <a:extLst>
              <a:ext uri="{FF2B5EF4-FFF2-40B4-BE49-F238E27FC236}">
                <a16:creationId xmlns:a16="http://schemas.microsoft.com/office/drawing/2014/main" id="{CB0A732E-57EE-DFDE-005B-9BA66143442C}"/>
              </a:ext>
            </a:extLst>
          </p:cNvPr>
          <p:cNvGrpSpPr/>
          <p:nvPr/>
        </p:nvGrpSpPr>
        <p:grpSpPr>
          <a:xfrm>
            <a:off x="181969" y="1432593"/>
            <a:ext cx="2083381" cy="430887"/>
            <a:chOff x="352744" y="1418946"/>
            <a:chExt cx="2083381" cy="430887"/>
          </a:xfrm>
        </p:grpSpPr>
        <p:sp>
          <p:nvSpPr>
            <p:cNvPr id="8" name="TextBox 7">
              <a:extLst>
                <a:ext uri="{FF2B5EF4-FFF2-40B4-BE49-F238E27FC236}">
                  <a16:creationId xmlns:a16="http://schemas.microsoft.com/office/drawing/2014/main" id="{0918AB8E-9F54-949A-DB05-CEC49E4B0C5E}"/>
                </a:ext>
              </a:extLst>
            </p:cNvPr>
            <p:cNvSpPr txBox="1"/>
            <p:nvPr/>
          </p:nvSpPr>
          <p:spPr>
            <a:xfrm>
              <a:off x="620973" y="1418946"/>
              <a:ext cx="1815152" cy="430887"/>
            </a:xfrm>
            <a:prstGeom prst="rect">
              <a:avLst/>
            </a:prstGeom>
            <a:noFill/>
          </p:spPr>
          <p:txBody>
            <a:bodyPr wrap="square">
              <a:spAutoFit/>
            </a:bodyPr>
            <a:lstStyle/>
            <a:p>
              <a:r>
                <a:rPr lang="en-US" sz="2200" b="0" i="0" u="none" strike="noStrike" baseline="0" dirty="0">
                  <a:solidFill>
                    <a:srgbClr val="000000"/>
                  </a:solidFill>
                  <a:latin typeface="MyriadPro-Semibold" panose="020B0603030403020204" pitchFamily="34" charset="0"/>
                </a:rPr>
                <a:t>Disk Method</a:t>
              </a:r>
              <a:endParaRPr lang="en-US" sz="2200" dirty="0"/>
            </a:p>
          </p:txBody>
        </p:sp>
        <p:pic>
          <p:nvPicPr>
            <p:cNvPr id="10" name="Picture 9">
              <a:extLst>
                <a:ext uri="{FF2B5EF4-FFF2-40B4-BE49-F238E27FC236}">
                  <a16:creationId xmlns:a16="http://schemas.microsoft.com/office/drawing/2014/main" id="{B63F2FDF-1E82-C52A-FB36-CE8756BFA9A6}"/>
                </a:ext>
              </a:extLst>
            </p:cNvPr>
            <p:cNvPicPr>
              <a:picLocks noChangeAspect="1"/>
            </p:cNvPicPr>
            <p:nvPr/>
          </p:nvPicPr>
          <p:blipFill>
            <a:blip r:embed="rId3"/>
            <a:stretch>
              <a:fillRect/>
            </a:stretch>
          </p:blipFill>
          <p:spPr>
            <a:xfrm>
              <a:off x="352744" y="1506336"/>
              <a:ext cx="242458" cy="242458"/>
            </a:xfrm>
            <a:prstGeom prst="rect">
              <a:avLst/>
            </a:prstGeom>
          </p:spPr>
        </p:pic>
      </p:grpSp>
      <p:pic>
        <p:nvPicPr>
          <p:cNvPr id="13" name="Picture 12">
            <a:extLst>
              <a:ext uri="{FF2B5EF4-FFF2-40B4-BE49-F238E27FC236}">
                <a16:creationId xmlns:a16="http://schemas.microsoft.com/office/drawing/2014/main" id="{A61F79D2-01B5-7DF6-432F-8003926E3652}"/>
              </a:ext>
            </a:extLst>
          </p:cNvPr>
          <p:cNvPicPr>
            <a:picLocks noChangeAspect="1"/>
          </p:cNvPicPr>
          <p:nvPr/>
        </p:nvPicPr>
        <p:blipFill>
          <a:blip r:embed="rId4"/>
          <a:stretch>
            <a:fillRect/>
          </a:stretch>
        </p:blipFill>
        <p:spPr>
          <a:xfrm>
            <a:off x="303198" y="2384742"/>
            <a:ext cx="3185468" cy="2675376"/>
          </a:xfrm>
          <a:prstGeom prst="rect">
            <a:avLst/>
          </a:prstGeom>
        </p:spPr>
      </p:pic>
      <p:sp>
        <p:nvSpPr>
          <p:cNvPr id="14" name="Arrow: Curved Down 13">
            <a:extLst>
              <a:ext uri="{FF2B5EF4-FFF2-40B4-BE49-F238E27FC236}">
                <a16:creationId xmlns:a16="http://schemas.microsoft.com/office/drawing/2014/main" id="{BB67BA17-FC28-3024-55EC-F7E5C3FEFB4E}"/>
              </a:ext>
            </a:extLst>
          </p:cNvPr>
          <p:cNvSpPr/>
          <p:nvPr/>
        </p:nvSpPr>
        <p:spPr>
          <a:xfrm flipH="1">
            <a:off x="2603102" y="3756996"/>
            <a:ext cx="515252" cy="2602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a:extLst>
              <a:ext uri="{FF2B5EF4-FFF2-40B4-BE49-F238E27FC236}">
                <a16:creationId xmlns:a16="http://schemas.microsoft.com/office/drawing/2014/main" id="{94F79671-4EC4-339E-4FDC-02616712A637}"/>
              </a:ext>
            </a:extLst>
          </p:cNvPr>
          <p:cNvPicPr>
            <a:picLocks noChangeAspect="1"/>
          </p:cNvPicPr>
          <p:nvPr/>
        </p:nvPicPr>
        <p:blipFill>
          <a:blip r:embed="rId5"/>
          <a:stretch>
            <a:fillRect/>
          </a:stretch>
        </p:blipFill>
        <p:spPr>
          <a:xfrm>
            <a:off x="5138469" y="1932565"/>
            <a:ext cx="1116475" cy="311439"/>
          </a:xfrm>
          <a:prstGeom prst="rect">
            <a:avLst/>
          </a:prstGeom>
        </p:spPr>
      </p:pic>
      <p:pic>
        <p:nvPicPr>
          <p:cNvPr id="21" name="Picture 20">
            <a:extLst>
              <a:ext uri="{FF2B5EF4-FFF2-40B4-BE49-F238E27FC236}">
                <a16:creationId xmlns:a16="http://schemas.microsoft.com/office/drawing/2014/main" id="{51F3221A-5317-C2A5-5183-A04D67AB5402}"/>
              </a:ext>
            </a:extLst>
          </p:cNvPr>
          <p:cNvPicPr>
            <a:picLocks noChangeAspect="1"/>
          </p:cNvPicPr>
          <p:nvPr/>
        </p:nvPicPr>
        <p:blipFill>
          <a:blip r:embed="rId6"/>
          <a:stretch>
            <a:fillRect/>
          </a:stretch>
        </p:blipFill>
        <p:spPr>
          <a:xfrm>
            <a:off x="8609198" y="1932249"/>
            <a:ext cx="1600339" cy="311755"/>
          </a:xfrm>
          <a:prstGeom prst="rect">
            <a:avLst/>
          </a:prstGeom>
        </p:spPr>
      </p:pic>
      <p:graphicFrame>
        <p:nvGraphicFramePr>
          <p:cNvPr id="22" name="Object 9">
            <a:extLst>
              <a:ext uri="{FF2B5EF4-FFF2-40B4-BE49-F238E27FC236}">
                <a16:creationId xmlns:a16="http://schemas.microsoft.com/office/drawing/2014/main" id="{72CA9B8E-B8C0-3A27-3F78-23245276A6BB}"/>
              </a:ext>
            </a:extLst>
          </p:cNvPr>
          <p:cNvGraphicFramePr>
            <a:graphicFrameLocks noChangeAspect="1"/>
          </p:cNvGraphicFramePr>
          <p:nvPr>
            <p:extLst>
              <p:ext uri="{D42A27DB-BD31-4B8C-83A1-F6EECF244321}">
                <p14:modId xmlns:p14="http://schemas.microsoft.com/office/powerpoint/2010/main" val="344832387"/>
              </p:ext>
            </p:extLst>
          </p:nvPr>
        </p:nvGraphicFramePr>
        <p:xfrm>
          <a:off x="2195194" y="2559669"/>
          <a:ext cx="815815" cy="282673"/>
        </p:xfrm>
        <a:graphic>
          <a:graphicData uri="http://schemas.openxmlformats.org/presentationml/2006/ole">
            <mc:AlternateContent xmlns:mc="http://schemas.openxmlformats.org/markup-compatibility/2006">
              <mc:Choice xmlns:v="urn:schemas-microsoft-com:vml" Requires="v">
                <p:oleObj name="Equation" r:id="rId7" imgW="583920" imgH="203040" progId="Equation.DSMT4">
                  <p:embed/>
                </p:oleObj>
              </mc:Choice>
              <mc:Fallback>
                <p:oleObj name="Equation" r:id="rId7" imgW="583920" imgH="203040" progId="Equation.DSMT4">
                  <p:embed/>
                  <p:pic>
                    <p:nvPicPr>
                      <p:cNvPr id="42" name="Object 9">
                        <a:extLst>
                          <a:ext uri="{FF2B5EF4-FFF2-40B4-BE49-F238E27FC236}">
                            <a16:creationId xmlns:a16="http://schemas.microsoft.com/office/drawing/2014/main" id="{179A84FF-F4A0-842E-F47C-A856F8441DF3}"/>
                          </a:ext>
                        </a:extLst>
                      </p:cNvPr>
                      <p:cNvPicPr>
                        <a:picLocks noChangeAspect="1" noChangeArrowheads="1"/>
                      </p:cNvPicPr>
                      <p:nvPr/>
                    </p:nvPicPr>
                    <p:blipFill>
                      <a:blip r:embed="rId8"/>
                      <a:srcRect/>
                      <a:stretch>
                        <a:fillRect/>
                      </a:stretch>
                    </p:blipFill>
                    <p:spPr bwMode="auto">
                      <a:xfrm>
                        <a:off x="2195194" y="2559669"/>
                        <a:ext cx="815815" cy="282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Group 28">
            <a:extLst>
              <a:ext uri="{FF2B5EF4-FFF2-40B4-BE49-F238E27FC236}">
                <a16:creationId xmlns:a16="http://schemas.microsoft.com/office/drawing/2014/main" id="{99305DB7-6881-8C9D-46C0-80986F3F109E}"/>
              </a:ext>
            </a:extLst>
          </p:cNvPr>
          <p:cNvGrpSpPr/>
          <p:nvPr/>
        </p:nvGrpSpPr>
        <p:grpSpPr>
          <a:xfrm>
            <a:off x="4555752" y="2190898"/>
            <a:ext cx="2813885" cy="3119112"/>
            <a:chOff x="4555752" y="2190898"/>
            <a:chExt cx="2813885" cy="3119112"/>
          </a:xfrm>
        </p:grpSpPr>
        <p:pic>
          <p:nvPicPr>
            <p:cNvPr id="16" name="Picture 15">
              <a:extLst>
                <a:ext uri="{FF2B5EF4-FFF2-40B4-BE49-F238E27FC236}">
                  <a16:creationId xmlns:a16="http://schemas.microsoft.com/office/drawing/2014/main" id="{D1EAC85F-00E2-8593-6D72-5FFEAC8E567D}"/>
                </a:ext>
              </a:extLst>
            </p:cNvPr>
            <p:cNvPicPr>
              <a:picLocks noChangeAspect="1"/>
            </p:cNvPicPr>
            <p:nvPr/>
          </p:nvPicPr>
          <p:blipFill>
            <a:blip r:embed="rId9"/>
            <a:stretch>
              <a:fillRect/>
            </a:stretch>
          </p:blipFill>
          <p:spPr>
            <a:xfrm>
              <a:off x="4569791" y="2418862"/>
              <a:ext cx="2545724" cy="2891148"/>
            </a:xfrm>
            <a:prstGeom prst="rect">
              <a:avLst/>
            </a:prstGeom>
          </p:spPr>
        </p:pic>
        <p:pic>
          <p:nvPicPr>
            <p:cNvPr id="24" name="Picture 23">
              <a:extLst>
                <a:ext uri="{FF2B5EF4-FFF2-40B4-BE49-F238E27FC236}">
                  <a16:creationId xmlns:a16="http://schemas.microsoft.com/office/drawing/2014/main" id="{B2512D0D-0195-C961-47EE-398779D662F6}"/>
                </a:ext>
              </a:extLst>
            </p:cNvPr>
            <p:cNvPicPr>
              <a:picLocks noChangeAspect="1"/>
            </p:cNvPicPr>
            <p:nvPr/>
          </p:nvPicPr>
          <p:blipFill>
            <a:blip r:embed="rId10"/>
            <a:stretch>
              <a:fillRect/>
            </a:stretch>
          </p:blipFill>
          <p:spPr>
            <a:xfrm>
              <a:off x="7067747" y="3756996"/>
              <a:ext cx="301890" cy="307095"/>
            </a:xfrm>
            <a:prstGeom prst="rect">
              <a:avLst/>
            </a:prstGeom>
          </p:spPr>
        </p:pic>
        <p:pic>
          <p:nvPicPr>
            <p:cNvPr id="26" name="Picture 25">
              <a:extLst>
                <a:ext uri="{FF2B5EF4-FFF2-40B4-BE49-F238E27FC236}">
                  <a16:creationId xmlns:a16="http://schemas.microsoft.com/office/drawing/2014/main" id="{26107EDE-2603-EB94-8C8A-8240113C8472}"/>
                </a:ext>
              </a:extLst>
            </p:cNvPr>
            <p:cNvPicPr>
              <a:picLocks noChangeAspect="1"/>
            </p:cNvPicPr>
            <p:nvPr/>
          </p:nvPicPr>
          <p:blipFill>
            <a:blip r:embed="rId11"/>
            <a:stretch>
              <a:fillRect/>
            </a:stretch>
          </p:blipFill>
          <p:spPr>
            <a:xfrm>
              <a:off x="4555752" y="2190898"/>
              <a:ext cx="369556" cy="281070"/>
            </a:xfrm>
            <a:prstGeom prst="rect">
              <a:avLst/>
            </a:prstGeom>
          </p:spPr>
        </p:pic>
      </p:grpSp>
      <p:grpSp>
        <p:nvGrpSpPr>
          <p:cNvPr id="30" name="Group 29">
            <a:extLst>
              <a:ext uri="{FF2B5EF4-FFF2-40B4-BE49-F238E27FC236}">
                <a16:creationId xmlns:a16="http://schemas.microsoft.com/office/drawing/2014/main" id="{61C1FF1A-7737-DFA4-2DDE-0F6ABC5EA7A0}"/>
              </a:ext>
            </a:extLst>
          </p:cNvPr>
          <p:cNvGrpSpPr/>
          <p:nvPr/>
        </p:nvGrpSpPr>
        <p:grpSpPr>
          <a:xfrm>
            <a:off x="8205833" y="2146426"/>
            <a:ext cx="2875301" cy="3270958"/>
            <a:chOff x="8205833" y="2146426"/>
            <a:chExt cx="2875301" cy="3270958"/>
          </a:xfrm>
        </p:grpSpPr>
        <p:pic>
          <p:nvPicPr>
            <p:cNvPr id="20" name="Picture 19">
              <a:extLst>
                <a:ext uri="{FF2B5EF4-FFF2-40B4-BE49-F238E27FC236}">
                  <a16:creationId xmlns:a16="http://schemas.microsoft.com/office/drawing/2014/main" id="{972D0350-58F2-880A-B0B7-A1224464C8DB}"/>
                </a:ext>
              </a:extLst>
            </p:cNvPr>
            <p:cNvPicPr>
              <a:picLocks noChangeAspect="1"/>
            </p:cNvPicPr>
            <p:nvPr/>
          </p:nvPicPr>
          <p:blipFill>
            <a:blip r:embed="rId12"/>
            <a:stretch>
              <a:fillRect/>
            </a:stretch>
          </p:blipFill>
          <p:spPr>
            <a:xfrm>
              <a:off x="8232991" y="2356836"/>
              <a:ext cx="2711814" cy="3060548"/>
            </a:xfrm>
            <a:prstGeom prst="rect">
              <a:avLst/>
            </a:prstGeom>
          </p:spPr>
        </p:pic>
        <p:pic>
          <p:nvPicPr>
            <p:cNvPr id="27" name="Picture 26">
              <a:extLst>
                <a:ext uri="{FF2B5EF4-FFF2-40B4-BE49-F238E27FC236}">
                  <a16:creationId xmlns:a16="http://schemas.microsoft.com/office/drawing/2014/main" id="{04D414EA-250C-5C42-A108-1D6E15BB2D3E}"/>
                </a:ext>
              </a:extLst>
            </p:cNvPr>
            <p:cNvPicPr>
              <a:picLocks noChangeAspect="1"/>
            </p:cNvPicPr>
            <p:nvPr/>
          </p:nvPicPr>
          <p:blipFill>
            <a:blip r:embed="rId10"/>
            <a:stretch>
              <a:fillRect/>
            </a:stretch>
          </p:blipFill>
          <p:spPr>
            <a:xfrm>
              <a:off x="10779244" y="3767116"/>
              <a:ext cx="301890" cy="307095"/>
            </a:xfrm>
            <a:prstGeom prst="rect">
              <a:avLst/>
            </a:prstGeom>
          </p:spPr>
        </p:pic>
        <p:pic>
          <p:nvPicPr>
            <p:cNvPr id="28" name="Picture 27">
              <a:extLst>
                <a:ext uri="{FF2B5EF4-FFF2-40B4-BE49-F238E27FC236}">
                  <a16:creationId xmlns:a16="http://schemas.microsoft.com/office/drawing/2014/main" id="{1DC73815-1F1F-3626-4ACD-5270E740ABF6}"/>
                </a:ext>
              </a:extLst>
            </p:cNvPr>
            <p:cNvPicPr>
              <a:picLocks noChangeAspect="1"/>
            </p:cNvPicPr>
            <p:nvPr/>
          </p:nvPicPr>
          <p:blipFill>
            <a:blip r:embed="rId11"/>
            <a:stretch>
              <a:fillRect/>
            </a:stretch>
          </p:blipFill>
          <p:spPr>
            <a:xfrm>
              <a:off x="8205833" y="2146426"/>
              <a:ext cx="369556" cy="281070"/>
            </a:xfrm>
            <a:prstGeom prst="rect">
              <a:avLst/>
            </a:prstGeom>
          </p:spPr>
        </p:pic>
      </p:grpSp>
      <p:grpSp>
        <p:nvGrpSpPr>
          <p:cNvPr id="52" name="Group 51">
            <a:extLst>
              <a:ext uri="{FF2B5EF4-FFF2-40B4-BE49-F238E27FC236}">
                <a16:creationId xmlns:a16="http://schemas.microsoft.com/office/drawing/2014/main" id="{609E3816-7549-1E97-6692-95F835738F0F}"/>
              </a:ext>
            </a:extLst>
          </p:cNvPr>
          <p:cNvGrpSpPr/>
          <p:nvPr/>
        </p:nvGrpSpPr>
        <p:grpSpPr>
          <a:xfrm>
            <a:off x="9491914" y="4223778"/>
            <a:ext cx="823105" cy="348754"/>
            <a:chOff x="9429153" y="3032764"/>
            <a:chExt cx="823105" cy="348754"/>
          </a:xfrm>
        </p:grpSpPr>
        <p:graphicFrame>
          <p:nvGraphicFramePr>
            <p:cNvPr id="31" name="Object 9">
              <a:extLst>
                <a:ext uri="{FF2B5EF4-FFF2-40B4-BE49-F238E27FC236}">
                  <a16:creationId xmlns:a16="http://schemas.microsoft.com/office/drawing/2014/main" id="{B9D4CF87-5E09-9289-FB9E-D52731B774C1}"/>
                </a:ext>
              </a:extLst>
            </p:cNvPr>
            <p:cNvGraphicFramePr>
              <a:graphicFrameLocks noChangeAspect="1"/>
            </p:cNvGraphicFramePr>
            <p:nvPr>
              <p:extLst>
                <p:ext uri="{D42A27DB-BD31-4B8C-83A1-F6EECF244321}">
                  <p14:modId xmlns:p14="http://schemas.microsoft.com/office/powerpoint/2010/main" val="40254764"/>
                </p:ext>
              </p:extLst>
            </p:nvPr>
          </p:nvGraphicFramePr>
          <p:xfrm>
            <a:off x="9788973" y="3099604"/>
            <a:ext cx="463285" cy="281914"/>
          </p:xfrm>
          <a:graphic>
            <a:graphicData uri="http://schemas.openxmlformats.org/presentationml/2006/ole">
              <mc:AlternateContent xmlns:mc="http://schemas.openxmlformats.org/markup-compatibility/2006">
                <mc:Choice xmlns:v="urn:schemas-microsoft-com:vml" Requires="v">
                  <p:oleObj name="Equation" r:id="rId13" imgW="330120" imgH="203040" progId="Equation.DSMT4">
                    <p:embed/>
                  </p:oleObj>
                </mc:Choice>
                <mc:Fallback>
                  <p:oleObj name="Equation" r:id="rId13" imgW="330120" imgH="203040" progId="Equation.DSMT4">
                    <p:embed/>
                    <p:pic>
                      <p:nvPicPr>
                        <p:cNvPr id="55" name="Object 9">
                          <a:extLst>
                            <a:ext uri="{FF2B5EF4-FFF2-40B4-BE49-F238E27FC236}">
                              <a16:creationId xmlns:a16="http://schemas.microsoft.com/office/drawing/2014/main" id="{3FC3CB3A-4314-FA49-250F-745EB85C3BCD}"/>
                            </a:ext>
                          </a:extLst>
                        </p:cNvPr>
                        <p:cNvPicPr>
                          <a:picLocks noChangeAspect="1" noChangeArrowheads="1"/>
                        </p:cNvPicPr>
                        <p:nvPr/>
                      </p:nvPicPr>
                      <p:blipFill>
                        <a:blip r:embed="rId14"/>
                        <a:srcRect/>
                        <a:stretch>
                          <a:fillRect/>
                        </a:stretch>
                      </p:blipFill>
                      <p:spPr bwMode="auto">
                        <a:xfrm>
                          <a:off x="9788973" y="3099604"/>
                          <a:ext cx="463285" cy="281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Arrow Connector 31">
              <a:extLst>
                <a:ext uri="{FF2B5EF4-FFF2-40B4-BE49-F238E27FC236}">
                  <a16:creationId xmlns:a16="http://schemas.microsoft.com/office/drawing/2014/main" id="{0CF4B0E8-86A9-FC33-EEBB-542EEE361824}"/>
                </a:ext>
              </a:extLst>
            </p:cNvPr>
            <p:cNvCxnSpPr>
              <a:cxnSpLocks/>
            </p:cNvCxnSpPr>
            <p:nvPr/>
          </p:nvCxnSpPr>
          <p:spPr>
            <a:xfrm flipH="1" flipV="1">
              <a:off x="9429153" y="3032764"/>
              <a:ext cx="364843" cy="185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19858E12-FA82-9ECA-23F9-191F2783ADDF}"/>
              </a:ext>
            </a:extLst>
          </p:cNvPr>
          <p:cNvGrpSpPr/>
          <p:nvPr/>
        </p:nvGrpSpPr>
        <p:grpSpPr>
          <a:xfrm>
            <a:off x="1610347" y="3040772"/>
            <a:ext cx="298480" cy="1183006"/>
            <a:chOff x="785698" y="2357022"/>
            <a:chExt cx="298480" cy="1183006"/>
          </a:xfrm>
        </p:grpSpPr>
        <p:cxnSp>
          <p:nvCxnSpPr>
            <p:cNvPr id="45" name="Straight Connector 44">
              <a:extLst>
                <a:ext uri="{FF2B5EF4-FFF2-40B4-BE49-F238E27FC236}">
                  <a16:creationId xmlns:a16="http://schemas.microsoft.com/office/drawing/2014/main" id="{9A1364F6-259C-A8B2-D03F-44F91A1E6D37}"/>
                </a:ext>
              </a:extLst>
            </p:cNvPr>
            <p:cNvCxnSpPr/>
            <p:nvPr/>
          </p:nvCxnSpPr>
          <p:spPr>
            <a:xfrm>
              <a:off x="929184" y="2357022"/>
              <a:ext cx="0" cy="851974"/>
            </a:xfrm>
            <a:prstGeom prst="line">
              <a:avLst/>
            </a:prstGeom>
            <a:ln w="2222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406EF1A-FAA6-84DF-8289-7DE1A25F2729}"/>
                </a:ext>
              </a:extLst>
            </p:cNvPr>
            <p:cNvSpPr txBox="1"/>
            <p:nvPr/>
          </p:nvSpPr>
          <p:spPr>
            <a:xfrm>
              <a:off x="785698" y="3139918"/>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aphicFrame>
        <p:nvGraphicFramePr>
          <p:cNvPr id="47" name="Object 9">
            <a:extLst>
              <a:ext uri="{FF2B5EF4-FFF2-40B4-BE49-F238E27FC236}">
                <a16:creationId xmlns:a16="http://schemas.microsoft.com/office/drawing/2014/main" id="{02861873-3614-CFED-F7FB-7D6A5ACDAC3A}"/>
              </a:ext>
            </a:extLst>
          </p:cNvPr>
          <p:cNvGraphicFramePr>
            <a:graphicFrameLocks noChangeAspect="1"/>
          </p:cNvGraphicFramePr>
          <p:nvPr>
            <p:extLst>
              <p:ext uri="{D42A27DB-BD31-4B8C-83A1-F6EECF244321}">
                <p14:modId xmlns:p14="http://schemas.microsoft.com/office/powerpoint/2010/main" val="2376831688"/>
              </p:ext>
            </p:extLst>
          </p:nvPr>
        </p:nvGraphicFramePr>
        <p:xfrm>
          <a:off x="1248899" y="2758246"/>
          <a:ext cx="659928" cy="233533"/>
        </p:xfrm>
        <a:graphic>
          <a:graphicData uri="http://schemas.openxmlformats.org/presentationml/2006/ole">
            <mc:AlternateContent xmlns:mc="http://schemas.openxmlformats.org/markup-compatibility/2006">
              <mc:Choice xmlns:v="urn:schemas-microsoft-com:vml" Requires="v">
                <p:oleObj name="Equation" r:id="rId15" imgW="571320" imgH="203040" progId="Equation.DSMT4">
                  <p:embed/>
                </p:oleObj>
              </mc:Choice>
              <mc:Fallback>
                <p:oleObj name="Equation" r:id="rId15" imgW="571320" imgH="203040" progId="Equation.DSMT4">
                  <p:embed/>
                  <p:pic>
                    <p:nvPicPr>
                      <p:cNvPr id="22" name="Object 9">
                        <a:extLst>
                          <a:ext uri="{FF2B5EF4-FFF2-40B4-BE49-F238E27FC236}">
                            <a16:creationId xmlns:a16="http://schemas.microsoft.com/office/drawing/2014/main" id="{72CA9B8E-B8C0-3A27-3F78-23245276A6BB}"/>
                          </a:ext>
                        </a:extLst>
                      </p:cNvPr>
                      <p:cNvPicPr>
                        <a:picLocks noChangeAspect="1" noChangeArrowheads="1"/>
                      </p:cNvPicPr>
                      <p:nvPr/>
                    </p:nvPicPr>
                    <p:blipFill>
                      <a:blip r:embed="rId16"/>
                      <a:srcRect/>
                      <a:stretch>
                        <a:fillRect/>
                      </a:stretch>
                    </p:blipFill>
                    <p:spPr bwMode="auto">
                      <a:xfrm>
                        <a:off x="1248899" y="2758246"/>
                        <a:ext cx="659928" cy="233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9" name="Group 48">
            <a:extLst>
              <a:ext uri="{FF2B5EF4-FFF2-40B4-BE49-F238E27FC236}">
                <a16:creationId xmlns:a16="http://schemas.microsoft.com/office/drawing/2014/main" id="{53D120B5-0546-C856-9867-7AA6F48A7389}"/>
              </a:ext>
            </a:extLst>
          </p:cNvPr>
          <p:cNvGrpSpPr/>
          <p:nvPr/>
        </p:nvGrpSpPr>
        <p:grpSpPr>
          <a:xfrm>
            <a:off x="9348428" y="3167657"/>
            <a:ext cx="298480" cy="1006714"/>
            <a:chOff x="785698" y="2355890"/>
            <a:chExt cx="298480" cy="1006714"/>
          </a:xfrm>
        </p:grpSpPr>
        <p:cxnSp>
          <p:nvCxnSpPr>
            <p:cNvPr id="50" name="Straight Connector 49">
              <a:extLst>
                <a:ext uri="{FF2B5EF4-FFF2-40B4-BE49-F238E27FC236}">
                  <a16:creationId xmlns:a16="http://schemas.microsoft.com/office/drawing/2014/main" id="{DB8FBD24-84B5-3F14-4E9D-A9B7A822B380}"/>
                </a:ext>
              </a:extLst>
            </p:cNvPr>
            <p:cNvCxnSpPr/>
            <p:nvPr/>
          </p:nvCxnSpPr>
          <p:spPr>
            <a:xfrm>
              <a:off x="929184" y="2355890"/>
              <a:ext cx="0" cy="704111"/>
            </a:xfrm>
            <a:prstGeom prst="line">
              <a:avLst/>
            </a:prstGeom>
            <a:ln w="2222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6BAB3F6-D8B0-CA21-EA8A-27ADA62AC60E}"/>
                </a:ext>
              </a:extLst>
            </p:cNvPr>
            <p:cNvSpPr txBox="1"/>
            <p:nvPr/>
          </p:nvSpPr>
          <p:spPr>
            <a:xfrm>
              <a:off x="785698" y="2962494"/>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nvGrpSpPr>
          <p:cNvPr id="60" name="Group 59">
            <a:extLst>
              <a:ext uri="{FF2B5EF4-FFF2-40B4-BE49-F238E27FC236}">
                <a16:creationId xmlns:a16="http://schemas.microsoft.com/office/drawing/2014/main" id="{5D7F7945-57EB-6E19-947B-1E5ED069AA29}"/>
              </a:ext>
            </a:extLst>
          </p:cNvPr>
          <p:cNvGrpSpPr/>
          <p:nvPr/>
        </p:nvGrpSpPr>
        <p:grpSpPr>
          <a:xfrm>
            <a:off x="8613775" y="3786769"/>
            <a:ext cx="2038350" cy="412169"/>
            <a:chOff x="8613775" y="3786769"/>
            <a:chExt cx="2038350" cy="412169"/>
          </a:xfrm>
        </p:grpSpPr>
        <p:cxnSp>
          <p:nvCxnSpPr>
            <p:cNvPr id="54" name="Straight Connector 53">
              <a:extLst>
                <a:ext uri="{FF2B5EF4-FFF2-40B4-BE49-F238E27FC236}">
                  <a16:creationId xmlns:a16="http://schemas.microsoft.com/office/drawing/2014/main" id="{5DC2E056-4BD1-DCD9-F533-BF5827AD7282}"/>
                </a:ext>
              </a:extLst>
            </p:cNvPr>
            <p:cNvCxnSpPr/>
            <p:nvPr/>
          </p:nvCxnSpPr>
          <p:spPr>
            <a:xfrm>
              <a:off x="10562818" y="3787488"/>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5" name="Object 9">
              <a:extLst>
                <a:ext uri="{FF2B5EF4-FFF2-40B4-BE49-F238E27FC236}">
                  <a16:creationId xmlns:a16="http://schemas.microsoft.com/office/drawing/2014/main" id="{C7C7F271-5842-6AC3-0819-8966A029412F}"/>
                </a:ext>
              </a:extLst>
            </p:cNvPr>
            <p:cNvGraphicFramePr>
              <a:graphicFrameLocks noChangeAspect="1"/>
            </p:cNvGraphicFramePr>
            <p:nvPr>
              <p:extLst>
                <p:ext uri="{D42A27DB-BD31-4B8C-83A1-F6EECF244321}">
                  <p14:modId xmlns:p14="http://schemas.microsoft.com/office/powerpoint/2010/main" val="91662207"/>
                </p:ext>
              </p:extLst>
            </p:nvPr>
          </p:nvGraphicFramePr>
          <p:xfrm>
            <a:off x="10474325" y="3954463"/>
            <a:ext cx="177800" cy="244475"/>
          </p:xfrm>
          <a:graphic>
            <a:graphicData uri="http://schemas.openxmlformats.org/presentationml/2006/ole">
              <mc:AlternateContent xmlns:mc="http://schemas.openxmlformats.org/markup-compatibility/2006">
                <mc:Choice xmlns:v="urn:schemas-microsoft-com:vml" Requires="v">
                  <p:oleObj name="Equation" r:id="rId17" imgW="126720" imgH="177480" progId="Equation.DSMT4">
                    <p:embed/>
                  </p:oleObj>
                </mc:Choice>
                <mc:Fallback>
                  <p:oleObj name="Equation" r:id="rId17" imgW="126720" imgH="177480" progId="Equation.DSMT4">
                    <p:embed/>
                    <p:pic>
                      <p:nvPicPr>
                        <p:cNvPr id="65" name="Object 9">
                          <a:extLst>
                            <a:ext uri="{FF2B5EF4-FFF2-40B4-BE49-F238E27FC236}">
                              <a16:creationId xmlns:a16="http://schemas.microsoft.com/office/drawing/2014/main" id="{DC2021B2-10D2-1FE5-1EB4-26AEEADD53E1}"/>
                            </a:ext>
                          </a:extLst>
                        </p:cNvPr>
                        <p:cNvPicPr>
                          <a:picLocks noChangeAspect="1" noChangeArrowheads="1"/>
                        </p:cNvPicPr>
                        <p:nvPr/>
                      </p:nvPicPr>
                      <p:blipFill>
                        <a:blip r:embed="rId18"/>
                        <a:srcRect/>
                        <a:stretch>
                          <a:fillRect/>
                        </a:stretch>
                      </p:blipFill>
                      <p:spPr bwMode="auto">
                        <a:xfrm>
                          <a:off x="10474325" y="3954463"/>
                          <a:ext cx="1778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6" name="Straight Connector 55">
              <a:extLst>
                <a:ext uri="{FF2B5EF4-FFF2-40B4-BE49-F238E27FC236}">
                  <a16:creationId xmlns:a16="http://schemas.microsoft.com/office/drawing/2014/main" id="{BB5DA581-B8F2-0F49-B11E-C5E9082E9BED}"/>
                </a:ext>
              </a:extLst>
            </p:cNvPr>
            <p:cNvCxnSpPr/>
            <p:nvPr/>
          </p:nvCxnSpPr>
          <p:spPr>
            <a:xfrm>
              <a:off x="8702695" y="3786769"/>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7" name="Object 9">
              <a:extLst>
                <a:ext uri="{FF2B5EF4-FFF2-40B4-BE49-F238E27FC236}">
                  <a16:creationId xmlns:a16="http://schemas.microsoft.com/office/drawing/2014/main" id="{0C163C46-D45F-A4F4-ACA9-15300316CF75}"/>
                </a:ext>
              </a:extLst>
            </p:cNvPr>
            <p:cNvGraphicFramePr>
              <a:graphicFrameLocks noChangeAspect="1"/>
            </p:cNvGraphicFramePr>
            <p:nvPr>
              <p:extLst>
                <p:ext uri="{D42A27DB-BD31-4B8C-83A1-F6EECF244321}">
                  <p14:modId xmlns:p14="http://schemas.microsoft.com/office/powerpoint/2010/main" val="3267724121"/>
                </p:ext>
              </p:extLst>
            </p:nvPr>
          </p:nvGraphicFramePr>
          <p:xfrm>
            <a:off x="8613775" y="3979863"/>
            <a:ext cx="177800" cy="192087"/>
          </p:xfrm>
          <a:graphic>
            <a:graphicData uri="http://schemas.openxmlformats.org/presentationml/2006/ole">
              <mc:AlternateContent xmlns:mc="http://schemas.openxmlformats.org/markup-compatibility/2006">
                <mc:Choice xmlns:v="urn:schemas-microsoft-com:vml" Requires="v">
                  <p:oleObj name="Equation" r:id="rId19" imgW="126720" imgH="139680" progId="Equation.DSMT4">
                    <p:embed/>
                  </p:oleObj>
                </mc:Choice>
                <mc:Fallback>
                  <p:oleObj name="Equation" r:id="rId19" imgW="126720" imgH="139680" progId="Equation.DSMT4">
                    <p:embed/>
                    <p:pic>
                      <p:nvPicPr>
                        <p:cNvPr id="55" name="Object 9">
                          <a:extLst>
                            <a:ext uri="{FF2B5EF4-FFF2-40B4-BE49-F238E27FC236}">
                              <a16:creationId xmlns:a16="http://schemas.microsoft.com/office/drawing/2014/main" id="{C7C7F271-5842-6AC3-0819-8966A029412F}"/>
                            </a:ext>
                          </a:extLst>
                        </p:cNvPr>
                        <p:cNvPicPr>
                          <a:picLocks noChangeAspect="1" noChangeArrowheads="1"/>
                        </p:cNvPicPr>
                        <p:nvPr/>
                      </p:nvPicPr>
                      <p:blipFill>
                        <a:blip r:embed="rId20"/>
                        <a:srcRect/>
                        <a:stretch>
                          <a:fillRect/>
                        </a:stretch>
                      </p:blipFill>
                      <p:spPr bwMode="auto">
                        <a:xfrm>
                          <a:off x="8613775" y="3979863"/>
                          <a:ext cx="177800"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8" name="Object 9">
            <a:extLst>
              <a:ext uri="{FF2B5EF4-FFF2-40B4-BE49-F238E27FC236}">
                <a16:creationId xmlns:a16="http://schemas.microsoft.com/office/drawing/2014/main" id="{A06E981A-3B64-BFF4-2C90-66E46CC4DC20}"/>
              </a:ext>
            </a:extLst>
          </p:cNvPr>
          <p:cNvGraphicFramePr>
            <a:graphicFrameLocks noChangeAspect="1"/>
          </p:cNvGraphicFramePr>
          <p:nvPr>
            <p:extLst>
              <p:ext uri="{D42A27DB-BD31-4B8C-83A1-F6EECF244321}">
                <p14:modId xmlns:p14="http://schemas.microsoft.com/office/powerpoint/2010/main" val="427484616"/>
              </p:ext>
            </p:extLst>
          </p:nvPr>
        </p:nvGraphicFramePr>
        <p:xfrm>
          <a:off x="10197154" y="2243405"/>
          <a:ext cx="815815" cy="282673"/>
        </p:xfrm>
        <a:graphic>
          <a:graphicData uri="http://schemas.openxmlformats.org/presentationml/2006/ole">
            <mc:AlternateContent xmlns:mc="http://schemas.openxmlformats.org/markup-compatibility/2006">
              <mc:Choice xmlns:v="urn:schemas-microsoft-com:vml" Requires="v">
                <p:oleObj name="Equation" r:id="rId21" imgW="583920" imgH="203040" progId="Equation.DSMT4">
                  <p:embed/>
                </p:oleObj>
              </mc:Choice>
              <mc:Fallback>
                <p:oleObj name="Equation" r:id="rId21" imgW="583920" imgH="203040" progId="Equation.DSMT4">
                  <p:embed/>
                  <p:pic>
                    <p:nvPicPr>
                      <p:cNvPr id="22" name="Object 9">
                        <a:extLst>
                          <a:ext uri="{FF2B5EF4-FFF2-40B4-BE49-F238E27FC236}">
                            <a16:creationId xmlns:a16="http://schemas.microsoft.com/office/drawing/2014/main" id="{72CA9B8E-B8C0-3A27-3F78-23245276A6BB}"/>
                          </a:ext>
                        </a:extLst>
                      </p:cNvPr>
                      <p:cNvPicPr>
                        <a:picLocks noChangeAspect="1" noChangeArrowheads="1"/>
                      </p:cNvPicPr>
                      <p:nvPr/>
                    </p:nvPicPr>
                    <p:blipFill>
                      <a:blip r:embed="rId8"/>
                      <a:srcRect/>
                      <a:stretch>
                        <a:fillRect/>
                      </a:stretch>
                    </p:blipFill>
                    <p:spPr bwMode="auto">
                      <a:xfrm>
                        <a:off x="10197154" y="2243405"/>
                        <a:ext cx="815815" cy="282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9">
            <a:extLst>
              <a:ext uri="{FF2B5EF4-FFF2-40B4-BE49-F238E27FC236}">
                <a16:creationId xmlns:a16="http://schemas.microsoft.com/office/drawing/2014/main" id="{4ABE987F-E40F-0DD9-CAC1-E53DB1EBCF8D}"/>
              </a:ext>
            </a:extLst>
          </p:cNvPr>
          <p:cNvGraphicFramePr>
            <a:graphicFrameLocks noChangeAspect="1"/>
          </p:cNvGraphicFramePr>
          <p:nvPr>
            <p:extLst>
              <p:ext uri="{D42A27DB-BD31-4B8C-83A1-F6EECF244321}">
                <p14:modId xmlns:p14="http://schemas.microsoft.com/office/powerpoint/2010/main" val="2054901379"/>
              </p:ext>
            </p:extLst>
          </p:nvPr>
        </p:nvGraphicFramePr>
        <p:xfrm>
          <a:off x="9584459" y="3452703"/>
          <a:ext cx="395287" cy="233362"/>
        </p:xfrm>
        <a:graphic>
          <a:graphicData uri="http://schemas.openxmlformats.org/presentationml/2006/ole">
            <mc:AlternateContent xmlns:mc="http://schemas.openxmlformats.org/markup-compatibility/2006">
              <mc:Choice xmlns:v="urn:schemas-microsoft-com:vml" Requires="v">
                <p:oleObj name="Equation" r:id="rId22" imgW="342720" imgH="203040" progId="Equation.DSMT4">
                  <p:embed/>
                </p:oleObj>
              </mc:Choice>
              <mc:Fallback>
                <p:oleObj name="Equation" r:id="rId22" imgW="342720" imgH="203040" progId="Equation.DSMT4">
                  <p:embed/>
                  <p:pic>
                    <p:nvPicPr>
                      <p:cNvPr id="48" name="Object 9">
                        <a:extLst>
                          <a:ext uri="{FF2B5EF4-FFF2-40B4-BE49-F238E27FC236}">
                            <a16:creationId xmlns:a16="http://schemas.microsoft.com/office/drawing/2014/main" id="{ADE0EA75-110C-2B70-968A-06115F4626CD}"/>
                          </a:ext>
                        </a:extLst>
                      </p:cNvPr>
                      <p:cNvPicPr>
                        <a:picLocks noChangeAspect="1" noChangeArrowheads="1"/>
                      </p:cNvPicPr>
                      <p:nvPr/>
                    </p:nvPicPr>
                    <p:blipFill>
                      <a:blip r:embed="rId23"/>
                      <a:srcRect/>
                      <a:stretch>
                        <a:fillRect/>
                      </a:stretch>
                    </p:blipFill>
                    <p:spPr bwMode="auto">
                      <a:xfrm>
                        <a:off x="9584459" y="3452703"/>
                        <a:ext cx="395287" cy="23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9">
            <a:extLst>
              <a:ext uri="{FF2B5EF4-FFF2-40B4-BE49-F238E27FC236}">
                <a16:creationId xmlns:a16="http://schemas.microsoft.com/office/drawing/2014/main" id="{BC5CD5EF-DA9C-150C-BB13-B96A520B4505}"/>
              </a:ext>
            </a:extLst>
          </p:cNvPr>
          <p:cNvGraphicFramePr>
            <a:graphicFrameLocks noChangeAspect="1"/>
          </p:cNvGraphicFramePr>
          <p:nvPr>
            <p:extLst>
              <p:ext uri="{D42A27DB-BD31-4B8C-83A1-F6EECF244321}">
                <p14:modId xmlns:p14="http://schemas.microsoft.com/office/powerpoint/2010/main" val="3126848358"/>
              </p:ext>
            </p:extLst>
          </p:nvPr>
        </p:nvGraphicFramePr>
        <p:xfrm>
          <a:off x="10840422" y="4408799"/>
          <a:ext cx="967737" cy="376108"/>
        </p:xfrm>
        <a:graphic>
          <a:graphicData uri="http://schemas.openxmlformats.org/presentationml/2006/ole">
            <mc:AlternateContent xmlns:mc="http://schemas.openxmlformats.org/markup-compatibility/2006">
              <mc:Choice xmlns:v="urn:schemas-microsoft-com:vml" Requires="v">
                <p:oleObj name="Equation" r:id="rId24" imgW="520560" imgH="203040" progId="Equation.DSMT4">
                  <p:embed/>
                </p:oleObj>
              </mc:Choice>
              <mc:Fallback>
                <p:oleObj name="Equation" r:id="rId24" imgW="520560" imgH="203040" progId="Equation.DSMT4">
                  <p:embed/>
                  <p:pic>
                    <p:nvPicPr>
                      <p:cNvPr id="22" name="Object 9">
                        <a:extLst>
                          <a:ext uri="{FF2B5EF4-FFF2-40B4-BE49-F238E27FC236}">
                            <a16:creationId xmlns:a16="http://schemas.microsoft.com/office/drawing/2014/main" id="{72CA9B8E-B8C0-3A27-3F78-23245276A6BB}"/>
                          </a:ext>
                        </a:extLst>
                      </p:cNvPr>
                      <p:cNvPicPr>
                        <a:picLocks noChangeAspect="1" noChangeArrowheads="1"/>
                      </p:cNvPicPr>
                      <p:nvPr/>
                    </p:nvPicPr>
                    <p:blipFill>
                      <a:blip r:embed="rId25"/>
                      <a:srcRect/>
                      <a:stretch>
                        <a:fillRect/>
                      </a:stretch>
                    </p:blipFill>
                    <p:spPr bwMode="auto">
                      <a:xfrm>
                        <a:off x="10840422" y="4408799"/>
                        <a:ext cx="967737" cy="376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9">
            <a:extLst>
              <a:ext uri="{FF2B5EF4-FFF2-40B4-BE49-F238E27FC236}">
                <a16:creationId xmlns:a16="http://schemas.microsoft.com/office/drawing/2014/main" id="{1CDAEFAA-8C91-44C2-197E-B485492C9BDA}"/>
              </a:ext>
            </a:extLst>
          </p:cNvPr>
          <p:cNvGraphicFramePr>
            <a:graphicFrameLocks noChangeAspect="1"/>
          </p:cNvGraphicFramePr>
          <p:nvPr>
            <p:extLst>
              <p:ext uri="{D42A27DB-BD31-4B8C-83A1-F6EECF244321}">
                <p14:modId xmlns:p14="http://schemas.microsoft.com/office/powerpoint/2010/main" val="3355468895"/>
              </p:ext>
            </p:extLst>
          </p:nvPr>
        </p:nvGraphicFramePr>
        <p:xfrm>
          <a:off x="6944232" y="5401358"/>
          <a:ext cx="3686175" cy="469900"/>
        </p:xfrm>
        <a:graphic>
          <a:graphicData uri="http://schemas.openxmlformats.org/presentationml/2006/ole">
            <mc:AlternateContent xmlns:mc="http://schemas.openxmlformats.org/markup-compatibility/2006">
              <mc:Choice xmlns:v="urn:schemas-microsoft-com:vml" Requires="v">
                <p:oleObj name="Equation" r:id="rId26" imgW="2184120" imgH="279360" progId="Equation.DSMT4">
                  <p:embed/>
                </p:oleObj>
              </mc:Choice>
              <mc:Fallback>
                <p:oleObj name="Equation" r:id="rId26" imgW="2184120" imgH="279360" progId="Equation.DSMT4">
                  <p:embed/>
                  <p:pic>
                    <p:nvPicPr>
                      <p:cNvPr id="61" name="Object 9">
                        <a:extLst>
                          <a:ext uri="{FF2B5EF4-FFF2-40B4-BE49-F238E27FC236}">
                            <a16:creationId xmlns:a16="http://schemas.microsoft.com/office/drawing/2014/main" id="{BC5CD5EF-DA9C-150C-BB13-B96A520B4505}"/>
                          </a:ext>
                        </a:extLst>
                      </p:cNvPr>
                      <p:cNvPicPr>
                        <a:picLocks noChangeAspect="1" noChangeArrowheads="1"/>
                      </p:cNvPicPr>
                      <p:nvPr/>
                    </p:nvPicPr>
                    <p:blipFill>
                      <a:blip r:embed="rId27"/>
                      <a:srcRect/>
                      <a:stretch>
                        <a:fillRect/>
                      </a:stretch>
                    </p:blipFill>
                    <p:spPr bwMode="auto">
                      <a:xfrm>
                        <a:off x="6944232" y="5401358"/>
                        <a:ext cx="36861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9">
            <a:extLst>
              <a:ext uri="{FF2B5EF4-FFF2-40B4-BE49-F238E27FC236}">
                <a16:creationId xmlns:a16="http://schemas.microsoft.com/office/drawing/2014/main" id="{AE6CFEE9-D550-D739-548B-76E0034BA24B}"/>
              </a:ext>
            </a:extLst>
          </p:cNvPr>
          <p:cNvGraphicFramePr>
            <a:graphicFrameLocks noChangeAspect="1"/>
          </p:cNvGraphicFramePr>
          <p:nvPr>
            <p:extLst>
              <p:ext uri="{D42A27DB-BD31-4B8C-83A1-F6EECF244321}">
                <p14:modId xmlns:p14="http://schemas.microsoft.com/office/powerpoint/2010/main" val="3769113544"/>
              </p:ext>
            </p:extLst>
          </p:nvPr>
        </p:nvGraphicFramePr>
        <p:xfrm>
          <a:off x="6405990" y="5946645"/>
          <a:ext cx="5122862" cy="555625"/>
        </p:xfrm>
        <a:graphic>
          <a:graphicData uri="http://schemas.openxmlformats.org/presentationml/2006/ole">
            <mc:AlternateContent xmlns:mc="http://schemas.openxmlformats.org/markup-compatibility/2006">
              <mc:Choice xmlns:v="urn:schemas-microsoft-com:vml" Requires="v">
                <p:oleObj name="Equation" r:id="rId28" imgW="3035160" imgH="330120" progId="Equation.DSMT4">
                  <p:embed/>
                </p:oleObj>
              </mc:Choice>
              <mc:Fallback>
                <p:oleObj name="Equation" r:id="rId28" imgW="3035160" imgH="330120" progId="Equation.DSMT4">
                  <p:embed/>
                  <p:pic>
                    <p:nvPicPr>
                      <p:cNvPr id="62" name="Object 9">
                        <a:extLst>
                          <a:ext uri="{FF2B5EF4-FFF2-40B4-BE49-F238E27FC236}">
                            <a16:creationId xmlns:a16="http://schemas.microsoft.com/office/drawing/2014/main" id="{1CDAEFAA-8C91-44C2-197E-B485492C9BDA}"/>
                          </a:ext>
                        </a:extLst>
                      </p:cNvPr>
                      <p:cNvPicPr>
                        <a:picLocks noChangeAspect="1" noChangeArrowheads="1"/>
                      </p:cNvPicPr>
                      <p:nvPr/>
                    </p:nvPicPr>
                    <p:blipFill>
                      <a:blip r:embed="rId29"/>
                      <a:srcRect/>
                      <a:stretch>
                        <a:fillRect/>
                      </a:stretch>
                    </p:blipFill>
                    <p:spPr bwMode="auto">
                      <a:xfrm>
                        <a:off x="6405990" y="5946645"/>
                        <a:ext cx="512286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5" name="Picture 64">
            <a:extLst>
              <a:ext uri="{FF2B5EF4-FFF2-40B4-BE49-F238E27FC236}">
                <a16:creationId xmlns:a16="http://schemas.microsoft.com/office/drawing/2014/main" id="{D92E81C2-EA68-83F6-39A0-86CD897C1015}"/>
              </a:ext>
            </a:extLst>
          </p:cNvPr>
          <p:cNvPicPr>
            <a:picLocks noChangeAspect="1"/>
          </p:cNvPicPr>
          <p:nvPr/>
        </p:nvPicPr>
        <p:blipFill>
          <a:blip r:embed="rId30"/>
          <a:stretch>
            <a:fillRect/>
          </a:stretch>
        </p:blipFill>
        <p:spPr>
          <a:xfrm>
            <a:off x="6616958" y="5972266"/>
            <a:ext cx="1326039" cy="564732"/>
          </a:xfrm>
          <a:prstGeom prst="rect">
            <a:avLst/>
          </a:prstGeom>
        </p:spPr>
      </p:pic>
      <p:pic>
        <p:nvPicPr>
          <p:cNvPr id="66" name="Picture 65">
            <a:extLst>
              <a:ext uri="{FF2B5EF4-FFF2-40B4-BE49-F238E27FC236}">
                <a16:creationId xmlns:a16="http://schemas.microsoft.com/office/drawing/2014/main" id="{343F15B3-C253-D3E5-A5F8-237E5945BD06}"/>
              </a:ext>
            </a:extLst>
          </p:cNvPr>
          <p:cNvPicPr>
            <a:picLocks noChangeAspect="1"/>
          </p:cNvPicPr>
          <p:nvPr/>
        </p:nvPicPr>
        <p:blipFill>
          <a:blip r:embed="rId30"/>
          <a:stretch>
            <a:fillRect/>
          </a:stretch>
        </p:blipFill>
        <p:spPr>
          <a:xfrm>
            <a:off x="7912369" y="5982658"/>
            <a:ext cx="1866252" cy="564732"/>
          </a:xfrm>
          <a:prstGeom prst="rect">
            <a:avLst/>
          </a:prstGeom>
        </p:spPr>
      </p:pic>
      <p:pic>
        <p:nvPicPr>
          <p:cNvPr id="67" name="Picture 66">
            <a:extLst>
              <a:ext uri="{FF2B5EF4-FFF2-40B4-BE49-F238E27FC236}">
                <a16:creationId xmlns:a16="http://schemas.microsoft.com/office/drawing/2014/main" id="{8EC55E17-D963-3F24-BAB8-B0D414D3DA7A}"/>
              </a:ext>
            </a:extLst>
          </p:cNvPr>
          <p:cNvPicPr>
            <a:picLocks noChangeAspect="1"/>
          </p:cNvPicPr>
          <p:nvPr/>
        </p:nvPicPr>
        <p:blipFill>
          <a:blip r:embed="rId30"/>
          <a:stretch>
            <a:fillRect/>
          </a:stretch>
        </p:blipFill>
        <p:spPr>
          <a:xfrm>
            <a:off x="9758149" y="5977162"/>
            <a:ext cx="1866252" cy="564732"/>
          </a:xfrm>
          <a:prstGeom prst="rect">
            <a:avLst/>
          </a:prstGeom>
        </p:spPr>
      </p:pic>
      <p:sp>
        <p:nvSpPr>
          <p:cNvPr id="68" name="Oval 67">
            <a:extLst>
              <a:ext uri="{FF2B5EF4-FFF2-40B4-BE49-F238E27FC236}">
                <a16:creationId xmlns:a16="http://schemas.microsoft.com/office/drawing/2014/main" id="{1F94E027-65E6-6F0C-03DE-F109CEF4E9D2}"/>
              </a:ext>
            </a:extLst>
          </p:cNvPr>
          <p:cNvSpPr/>
          <p:nvPr/>
        </p:nvSpPr>
        <p:spPr>
          <a:xfrm>
            <a:off x="1617353" y="3027124"/>
            <a:ext cx="292416" cy="1744135"/>
          </a:xfrm>
          <a:prstGeom prst="ellipse">
            <a:avLst/>
          </a:prstGeom>
          <a:solidFill>
            <a:srgbClr val="CE9E9A">
              <a:alpha val="40000"/>
            </a:srgbClr>
          </a:solidFill>
          <a:ln>
            <a:solidFill>
              <a:srgbClr val="998D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Object 9">
            <a:extLst>
              <a:ext uri="{FF2B5EF4-FFF2-40B4-BE49-F238E27FC236}">
                <a16:creationId xmlns:a16="http://schemas.microsoft.com/office/drawing/2014/main" id="{ADE0EA75-110C-2B70-968A-06115F4626CD}"/>
              </a:ext>
            </a:extLst>
          </p:cNvPr>
          <p:cNvGraphicFramePr>
            <a:graphicFrameLocks noChangeAspect="1"/>
          </p:cNvGraphicFramePr>
          <p:nvPr>
            <p:extLst>
              <p:ext uri="{D42A27DB-BD31-4B8C-83A1-F6EECF244321}">
                <p14:modId xmlns:p14="http://schemas.microsoft.com/office/powerpoint/2010/main" val="3204922507"/>
              </p:ext>
            </p:extLst>
          </p:nvPr>
        </p:nvGraphicFramePr>
        <p:xfrm>
          <a:off x="1792716" y="3384130"/>
          <a:ext cx="395287" cy="233362"/>
        </p:xfrm>
        <a:graphic>
          <a:graphicData uri="http://schemas.openxmlformats.org/presentationml/2006/ole">
            <mc:AlternateContent xmlns:mc="http://schemas.openxmlformats.org/markup-compatibility/2006">
              <mc:Choice xmlns:v="urn:schemas-microsoft-com:vml" Requires="v">
                <p:oleObj name="Equation" r:id="rId31" imgW="342720" imgH="203040" progId="Equation.DSMT4">
                  <p:embed/>
                </p:oleObj>
              </mc:Choice>
              <mc:Fallback>
                <p:oleObj name="Equation" r:id="rId31" imgW="342720" imgH="203040" progId="Equation.DSMT4">
                  <p:embed/>
                  <p:pic>
                    <p:nvPicPr>
                      <p:cNvPr id="47" name="Object 9">
                        <a:extLst>
                          <a:ext uri="{FF2B5EF4-FFF2-40B4-BE49-F238E27FC236}">
                            <a16:creationId xmlns:a16="http://schemas.microsoft.com/office/drawing/2014/main" id="{02861873-3614-CFED-F7FB-7D6A5ACDAC3A}"/>
                          </a:ext>
                        </a:extLst>
                      </p:cNvPr>
                      <p:cNvPicPr>
                        <a:picLocks noChangeAspect="1" noChangeArrowheads="1"/>
                      </p:cNvPicPr>
                      <p:nvPr/>
                    </p:nvPicPr>
                    <p:blipFill>
                      <a:blip r:embed="rId32"/>
                      <a:srcRect/>
                      <a:stretch>
                        <a:fillRect/>
                      </a:stretch>
                    </p:blipFill>
                    <p:spPr bwMode="auto">
                      <a:xfrm>
                        <a:off x="1792716" y="3384130"/>
                        <a:ext cx="395287" cy="23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 name="TextBox 69">
            <a:extLst>
              <a:ext uri="{FF2B5EF4-FFF2-40B4-BE49-F238E27FC236}">
                <a16:creationId xmlns:a16="http://schemas.microsoft.com/office/drawing/2014/main" id="{F54FA61E-FA3A-75C5-E81C-DDD3B94255EC}"/>
              </a:ext>
            </a:extLst>
          </p:cNvPr>
          <p:cNvSpPr txBox="1"/>
          <p:nvPr/>
        </p:nvSpPr>
        <p:spPr>
          <a:xfrm>
            <a:off x="1184860" y="4849621"/>
            <a:ext cx="1411611" cy="369332"/>
          </a:xfrm>
          <a:prstGeom prst="rect">
            <a:avLst/>
          </a:prstGeom>
          <a:noFill/>
        </p:spPr>
        <p:txBody>
          <a:bodyPr wrap="square">
            <a:spAutoFit/>
          </a:bodyPr>
          <a:lstStyle/>
          <a:p>
            <a:r>
              <a:rPr lang="en-US" sz="1800" b="0" i="0" u="none" strike="noStrike" baseline="0" dirty="0">
                <a:solidFill>
                  <a:srgbClr val="000000"/>
                </a:solidFill>
                <a:latin typeface="TimesLTStd-Roman"/>
              </a:rPr>
              <a:t>“The Disk”</a:t>
            </a:r>
            <a:endParaRPr lang="en-US" dirty="0"/>
          </a:p>
        </p:txBody>
      </p:sp>
      <p:graphicFrame>
        <p:nvGraphicFramePr>
          <p:cNvPr id="71" name="Object 9">
            <a:extLst>
              <a:ext uri="{FF2B5EF4-FFF2-40B4-BE49-F238E27FC236}">
                <a16:creationId xmlns:a16="http://schemas.microsoft.com/office/drawing/2014/main" id="{4C9A0655-5F45-612A-5E52-E21D836A7FD2}"/>
              </a:ext>
            </a:extLst>
          </p:cNvPr>
          <p:cNvGraphicFramePr>
            <a:graphicFrameLocks noChangeAspect="1"/>
          </p:cNvGraphicFramePr>
          <p:nvPr>
            <p:extLst>
              <p:ext uri="{D42A27DB-BD31-4B8C-83A1-F6EECF244321}">
                <p14:modId xmlns:p14="http://schemas.microsoft.com/office/powerpoint/2010/main" val="636449692"/>
              </p:ext>
            </p:extLst>
          </p:nvPr>
        </p:nvGraphicFramePr>
        <p:xfrm>
          <a:off x="9348428" y="2879664"/>
          <a:ext cx="240928" cy="224230"/>
        </p:xfrm>
        <a:graphic>
          <a:graphicData uri="http://schemas.openxmlformats.org/presentationml/2006/ole">
            <mc:AlternateContent xmlns:mc="http://schemas.openxmlformats.org/markup-compatibility/2006">
              <mc:Choice xmlns:v="urn:schemas-microsoft-com:vml" Requires="v">
                <p:oleObj name="Equation" r:id="rId33" imgW="190440" imgH="177480" progId="Equation.DSMT4">
                  <p:embed/>
                </p:oleObj>
              </mc:Choice>
              <mc:Fallback>
                <p:oleObj name="Equation" r:id="rId33" imgW="190440" imgH="177480" progId="Equation.DSMT4">
                  <p:embed/>
                  <p:pic>
                    <p:nvPicPr>
                      <p:cNvPr id="64" name="Object 9">
                        <a:extLst>
                          <a:ext uri="{FF2B5EF4-FFF2-40B4-BE49-F238E27FC236}">
                            <a16:creationId xmlns:a16="http://schemas.microsoft.com/office/drawing/2014/main" id="{AE6CFEE9-D550-D739-548B-76E0034BA24B}"/>
                          </a:ext>
                        </a:extLst>
                      </p:cNvPr>
                      <p:cNvPicPr>
                        <a:picLocks noChangeAspect="1" noChangeArrowheads="1"/>
                      </p:cNvPicPr>
                      <p:nvPr/>
                    </p:nvPicPr>
                    <p:blipFill>
                      <a:blip r:embed="rId34"/>
                      <a:srcRect/>
                      <a:stretch>
                        <a:fillRect/>
                      </a:stretch>
                    </p:blipFill>
                    <p:spPr bwMode="auto">
                      <a:xfrm>
                        <a:off x="9348428" y="2879664"/>
                        <a:ext cx="240928" cy="224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2" name="Group 71">
            <a:extLst>
              <a:ext uri="{FF2B5EF4-FFF2-40B4-BE49-F238E27FC236}">
                <a16:creationId xmlns:a16="http://schemas.microsoft.com/office/drawing/2014/main" id="{4DE0F4EE-C9C6-07E1-0A6D-2E133DED0044}"/>
              </a:ext>
            </a:extLst>
          </p:cNvPr>
          <p:cNvGrpSpPr/>
          <p:nvPr/>
        </p:nvGrpSpPr>
        <p:grpSpPr>
          <a:xfrm>
            <a:off x="4803795" y="3781085"/>
            <a:ext cx="2038350" cy="412169"/>
            <a:chOff x="8613775" y="3786769"/>
            <a:chExt cx="2038350" cy="412169"/>
          </a:xfrm>
        </p:grpSpPr>
        <p:cxnSp>
          <p:nvCxnSpPr>
            <p:cNvPr id="73" name="Straight Connector 72">
              <a:extLst>
                <a:ext uri="{FF2B5EF4-FFF2-40B4-BE49-F238E27FC236}">
                  <a16:creationId xmlns:a16="http://schemas.microsoft.com/office/drawing/2014/main" id="{418EB211-E964-7E38-5613-435DFDFF069A}"/>
                </a:ext>
              </a:extLst>
            </p:cNvPr>
            <p:cNvCxnSpPr/>
            <p:nvPr/>
          </p:nvCxnSpPr>
          <p:spPr>
            <a:xfrm>
              <a:off x="10562818" y="3787488"/>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Object 9">
              <a:extLst>
                <a:ext uri="{FF2B5EF4-FFF2-40B4-BE49-F238E27FC236}">
                  <a16:creationId xmlns:a16="http://schemas.microsoft.com/office/drawing/2014/main" id="{E6CE8A83-9F49-71EA-2234-0D7627C64816}"/>
                </a:ext>
              </a:extLst>
            </p:cNvPr>
            <p:cNvGraphicFramePr>
              <a:graphicFrameLocks noChangeAspect="1"/>
            </p:cNvGraphicFramePr>
            <p:nvPr>
              <p:extLst>
                <p:ext uri="{D42A27DB-BD31-4B8C-83A1-F6EECF244321}">
                  <p14:modId xmlns:p14="http://schemas.microsoft.com/office/powerpoint/2010/main" val="4081274176"/>
                </p:ext>
              </p:extLst>
            </p:nvPr>
          </p:nvGraphicFramePr>
          <p:xfrm>
            <a:off x="10474325" y="3954463"/>
            <a:ext cx="177800" cy="244475"/>
          </p:xfrm>
          <a:graphic>
            <a:graphicData uri="http://schemas.openxmlformats.org/presentationml/2006/ole">
              <mc:AlternateContent xmlns:mc="http://schemas.openxmlformats.org/markup-compatibility/2006">
                <mc:Choice xmlns:v="urn:schemas-microsoft-com:vml" Requires="v">
                  <p:oleObj name="Equation" r:id="rId35" imgW="126720" imgH="177480" progId="Equation.DSMT4">
                    <p:embed/>
                  </p:oleObj>
                </mc:Choice>
                <mc:Fallback>
                  <p:oleObj name="Equation" r:id="rId35" imgW="126720" imgH="177480" progId="Equation.DSMT4">
                    <p:embed/>
                    <p:pic>
                      <p:nvPicPr>
                        <p:cNvPr id="55" name="Object 9">
                          <a:extLst>
                            <a:ext uri="{FF2B5EF4-FFF2-40B4-BE49-F238E27FC236}">
                              <a16:creationId xmlns:a16="http://schemas.microsoft.com/office/drawing/2014/main" id="{C7C7F271-5842-6AC3-0819-8966A029412F}"/>
                            </a:ext>
                          </a:extLst>
                        </p:cNvPr>
                        <p:cNvPicPr>
                          <a:picLocks noChangeAspect="1" noChangeArrowheads="1"/>
                        </p:cNvPicPr>
                        <p:nvPr/>
                      </p:nvPicPr>
                      <p:blipFill>
                        <a:blip r:embed="rId18"/>
                        <a:srcRect/>
                        <a:stretch>
                          <a:fillRect/>
                        </a:stretch>
                      </p:blipFill>
                      <p:spPr bwMode="auto">
                        <a:xfrm>
                          <a:off x="10474325" y="3954463"/>
                          <a:ext cx="1778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5" name="Straight Connector 74">
              <a:extLst>
                <a:ext uri="{FF2B5EF4-FFF2-40B4-BE49-F238E27FC236}">
                  <a16:creationId xmlns:a16="http://schemas.microsoft.com/office/drawing/2014/main" id="{C8503634-168F-DAFD-3194-ED3E0DBCAFF6}"/>
                </a:ext>
              </a:extLst>
            </p:cNvPr>
            <p:cNvCxnSpPr/>
            <p:nvPr/>
          </p:nvCxnSpPr>
          <p:spPr>
            <a:xfrm>
              <a:off x="8702695" y="3786769"/>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6" name="Object 9">
              <a:extLst>
                <a:ext uri="{FF2B5EF4-FFF2-40B4-BE49-F238E27FC236}">
                  <a16:creationId xmlns:a16="http://schemas.microsoft.com/office/drawing/2014/main" id="{52EBFF5C-5AFF-8C9F-3A96-598A00E8B0DA}"/>
                </a:ext>
              </a:extLst>
            </p:cNvPr>
            <p:cNvGraphicFramePr>
              <a:graphicFrameLocks noChangeAspect="1"/>
            </p:cNvGraphicFramePr>
            <p:nvPr>
              <p:extLst>
                <p:ext uri="{D42A27DB-BD31-4B8C-83A1-F6EECF244321}">
                  <p14:modId xmlns:p14="http://schemas.microsoft.com/office/powerpoint/2010/main" val="359719964"/>
                </p:ext>
              </p:extLst>
            </p:nvPr>
          </p:nvGraphicFramePr>
          <p:xfrm>
            <a:off x="8613775" y="3979863"/>
            <a:ext cx="177800" cy="192087"/>
          </p:xfrm>
          <a:graphic>
            <a:graphicData uri="http://schemas.openxmlformats.org/presentationml/2006/ole">
              <mc:AlternateContent xmlns:mc="http://schemas.openxmlformats.org/markup-compatibility/2006">
                <mc:Choice xmlns:v="urn:schemas-microsoft-com:vml" Requires="v">
                  <p:oleObj name="Equation" r:id="rId36" imgW="126720" imgH="139680" progId="Equation.DSMT4">
                    <p:embed/>
                  </p:oleObj>
                </mc:Choice>
                <mc:Fallback>
                  <p:oleObj name="Equation" r:id="rId36" imgW="126720" imgH="139680" progId="Equation.DSMT4">
                    <p:embed/>
                    <p:pic>
                      <p:nvPicPr>
                        <p:cNvPr id="57" name="Object 9">
                          <a:extLst>
                            <a:ext uri="{FF2B5EF4-FFF2-40B4-BE49-F238E27FC236}">
                              <a16:creationId xmlns:a16="http://schemas.microsoft.com/office/drawing/2014/main" id="{0C163C46-D45F-A4F4-ACA9-15300316CF75}"/>
                            </a:ext>
                          </a:extLst>
                        </p:cNvPr>
                        <p:cNvPicPr>
                          <a:picLocks noChangeAspect="1" noChangeArrowheads="1"/>
                        </p:cNvPicPr>
                        <p:nvPr/>
                      </p:nvPicPr>
                      <p:blipFill>
                        <a:blip r:embed="rId20"/>
                        <a:srcRect/>
                        <a:stretch>
                          <a:fillRect/>
                        </a:stretch>
                      </p:blipFill>
                      <p:spPr bwMode="auto">
                        <a:xfrm>
                          <a:off x="8613775" y="3979863"/>
                          <a:ext cx="177800"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a:extLst>
              <a:ext uri="{FF2B5EF4-FFF2-40B4-BE49-F238E27FC236}">
                <a16:creationId xmlns:a16="http://schemas.microsoft.com/office/drawing/2014/main" id="{929E77E2-2E9B-3E3C-59E2-A34F0C4758EF}"/>
              </a:ext>
            </a:extLst>
          </p:cNvPr>
          <p:cNvSpPr txBox="1"/>
          <p:nvPr/>
        </p:nvSpPr>
        <p:spPr>
          <a:xfrm>
            <a:off x="1042200" y="1935911"/>
            <a:ext cx="1307522" cy="430887"/>
          </a:xfrm>
          <a:prstGeom prst="rect">
            <a:avLst/>
          </a:prstGeom>
          <a:noFill/>
        </p:spPr>
        <p:txBody>
          <a:bodyPr wrap="square">
            <a:spAutoFit/>
          </a:bodyPr>
          <a:lstStyle/>
          <a:p>
            <a:r>
              <a:rPr lang="en-US" sz="2200" dirty="0">
                <a:latin typeface="TimesLTStd-Roman"/>
              </a:rPr>
              <a:t>The base</a:t>
            </a:r>
            <a:endParaRPr lang="en-US" sz="2200" dirty="0"/>
          </a:p>
        </p:txBody>
      </p:sp>
    </p:spTree>
    <p:extLst>
      <p:ext uri="{BB962C8B-B14F-4D97-AF65-F5344CB8AC3E}">
        <p14:creationId xmlns:p14="http://schemas.microsoft.com/office/powerpoint/2010/main" val="286222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80">
                                          <p:stCondLst>
                                            <p:cond delay="0"/>
                                          </p:stCondLst>
                                        </p:cTn>
                                        <p:tgtEl>
                                          <p:spTgt spid="44"/>
                                        </p:tgtEl>
                                      </p:cBhvr>
                                    </p:animEffect>
                                    <p:anim calcmode="lin" valueType="num">
                                      <p:cBhvr>
                                        <p:cTn id="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41" dur="26">
                                          <p:stCondLst>
                                            <p:cond delay="650"/>
                                          </p:stCondLst>
                                        </p:cTn>
                                        <p:tgtEl>
                                          <p:spTgt spid="44"/>
                                        </p:tgtEl>
                                      </p:cBhvr>
                                      <p:to x="100000" y="60000"/>
                                    </p:animScale>
                                    <p:animScale>
                                      <p:cBhvr>
                                        <p:cTn id="42" dur="166" decel="50000">
                                          <p:stCondLst>
                                            <p:cond delay="676"/>
                                          </p:stCondLst>
                                        </p:cTn>
                                        <p:tgtEl>
                                          <p:spTgt spid="44"/>
                                        </p:tgtEl>
                                      </p:cBhvr>
                                      <p:to x="100000" y="100000"/>
                                    </p:animScale>
                                    <p:animScale>
                                      <p:cBhvr>
                                        <p:cTn id="43" dur="26">
                                          <p:stCondLst>
                                            <p:cond delay="1312"/>
                                          </p:stCondLst>
                                        </p:cTn>
                                        <p:tgtEl>
                                          <p:spTgt spid="44"/>
                                        </p:tgtEl>
                                      </p:cBhvr>
                                      <p:to x="100000" y="80000"/>
                                    </p:animScale>
                                    <p:animScale>
                                      <p:cBhvr>
                                        <p:cTn id="44" dur="166" decel="50000">
                                          <p:stCondLst>
                                            <p:cond delay="1338"/>
                                          </p:stCondLst>
                                        </p:cTn>
                                        <p:tgtEl>
                                          <p:spTgt spid="44"/>
                                        </p:tgtEl>
                                      </p:cBhvr>
                                      <p:to x="100000" y="100000"/>
                                    </p:animScale>
                                    <p:animScale>
                                      <p:cBhvr>
                                        <p:cTn id="45" dur="26">
                                          <p:stCondLst>
                                            <p:cond delay="1642"/>
                                          </p:stCondLst>
                                        </p:cTn>
                                        <p:tgtEl>
                                          <p:spTgt spid="44"/>
                                        </p:tgtEl>
                                      </p:cBhvr>
                                      <p:to x="100000" y="90000"/>
                                    </p:animScale>
                                    <p:animScale>
                                      <p:cBhvr>
                                        <p:cTn id="46" dur="166" decel="50000">
                                          <p:stCondLst>
                                            <p:cond delay="1668"/>
                                          </p:stCondLst>
                                        </p:cTn>
                                        <p:tgtEl>
                                          <p:spTgt spid="44"/>
                                        </p:tgtEl>
                                      </p:cBhvr>
                                      <p:to x="100000" y="100000"/>
                                    </p:animScale>
                                    <p:animScale>
                                      <p:cBhvr>
                                        <p:cTn id="47" dur="26">
                                          <p:stCondLst>
                                            <p:cond delay="1808"/>
                                          </p:stCondLst>
                                        </p:cTn>
                                        <p:tgtEl>
                                          <p:spTgt spid="44"/>
                                        </p:tgtEl>
                                      </p:cBhvr>
                                      <p:to x="100000" y="95000"/>
                                    </p:animScale>
                                    <p:animScale>
                                      <p:cBhvr>
                                        <p:cTn id="48" dur="166" decel="50000">
                                          <p:stCondLst>
                                            <p:cond delay="1834"/>
                                          </p:stCondLst>
                                        </p:cTn>
                                        <p:tgtEl>
                                          <p:spTgt spid="4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down)">
                                      <p:cBhvr>
                                        <p:cTn id="53" dur="580">
                                          <p:stCondLst>
                                            <p:cond delay="0"/>
                                          </p:stCondLst>
                                        </p:cTn>
                                        <p:tgtEl>
                                          <p:spTgt spid="47"/>
                                        </p:tgtEl>
                                      </p:cBhvr>
                                    </p:animEffect>
                                    <p:anim calcmode="lin" valueType="num">
                                      <p:cBhvr>
                                        <p:cTn id="54"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59" dur="26">
                                          <p:stCondLst>
                                            <p:cond delay="650"/>
                                          </p:stCondLst>
                                        </p:cTn>
                                        <p:tgtEl>
                                          <p:spTgt spid="47"/>
                                        </p:tgtEl>
                                      </p:cBhvr>
                                      <p:to x="100000" y="60000"/>
                                    </p:animScale>
                                    <p:animScale>
                                      <p:cBhvr>
                                        <p:cTn id="60" dur="166" decel="50000">
                                          <p:stCondLst>
                                            <p:cond delay="676"/>
                                          </p:stCondLst>
                                        </p:cTn>
                                        <p:tgtEl>
                                          <p:spTgt spid="47"/>
                                        </p:tgtEl>
                                      </p:cBhvr>
                                      <p:to x="100000" y="100000"/>
                                    </p:animScale>
                                    <p:animScale>
                                      <p:cBhvr>
                                        <p:cTn id="61" dur="26">
                                          <p:stCondLst>
                                            <p:cond delay="1312"/>
                                          </p:stCondLst>
                                        </p:cTn>
                                        <p:tgtEl>
                                          <p:spTgt spid="47"/>
                                        </p:tgtEl>
                                      </p:cBhvr>
                                      <p:to x="100000" y="80000"/>
                                    </p:animScale>
                                    <p:animScale>
                                      <p:cBhvr>
                                        <p:cTn id="62" dur="166" decel="50000">
                                          <p:stCondLst>
                                            <p:cond delay="1338"/>
                                          </p:stCondLst>
                                        </p:cTn>
                                        <p:tgtEl>
                                          <p:spTgt spid="47"/>
                                        </p:tgtEl>
                                      </p:cBhvr>
                                      <p:to x="100000" y="100000"/>
                                    </p:animScale>
                                    <p:animScale>
                                      <p:cBhvr>
                                        <p:cTn id="63" dur="26">
                                          <p:stCondLst>
                                            <p:cond delay="1642"/>
                                          </p:stCondLst>
                                        </p:cTn>
                                        <p:tgtEl>
                                          <p:spTgt spid="47"/>
                                        </p:tgtEl>
                                      </p:cBhvr>
                                      <p:to x="100000" y="90000"/>
                                    </p:animScale>
                                    <p:animScale>
                                      <p:cBhvr>
                                        <p:cTn id="64" dur="166" decel="50000">
                                          <p:stCondLst>
                                            <p:cond delay="1668"/>
                                          </p:stCondLst>
                                        </p:cTn>
                                        <p:tgtEl>
                                          <p:spTgt spid="47"/>
                                        </p:tgtEl>
                                      </p:cBhvr>
                                      <p:to x="100000" y="100000"/>
                                    </p:animScale>
                                    <p:animScale>
                                      <p:cBhvr>
                                        <p:cTn id="65" dur="26">
                                          <p:stCondLst>
                                            <p:cond delay="1808"/>
                                          </p:stCondLst>
                                        </p:cTn>
                                        <p:tgtEl>
                                          <p:spTgt spid="47"/>
                                        </p:tgtEl>
                                      </p:cBhvr>
                                      <p:to x="100000" y="95000"/>
                                    </p:animScale>
                                    <p:animScale>
                                      <p:cBhvr>
                                        <p:cTn id="66" dur="166" decel="50000">
                                          <p:stCondLst>
                                            <p:cond delay="1834"/>
                                          </p:stCondLst>
                                        </p:cTn>
                                        <p:tgtEl>
                                          <p:spTgt spid="47"/>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80">
                                          <p:stCondLst>
                                            <p:cond delay="0"/>
                                          </p:stCondLst>
                                        </p:cTn>
                                        <p:tgtEl>
                                          <p:spTgt spid="48"/>
                                        </p:tgtEl>
                                      </p:cBhvr>
                                    </p:animEffect>
                                    <p:anim calcmode="lin" valueType="num">
                                      <p:cBhvr>
                                        <p:cTn id="7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7" dur="26">
                                          <p:stCondLst>
                                            <p:cond delay="650"/>
                                          </p:stCondLst>
                                        </p:cTn>
                                        <p:tgtEl>
                                          <p:spTgt spid="48"/>
                                        </p:tgtEl>
                                      </p:cBhvr>
                                      <p:to x="100000" y="60000"/>
                                    </p:animScale>
                                    <p:animScale>
                                      <p:cBhvr>
                                        <p:cTn id="78" dur="166" decel="50000">
                                          <p:stCondLst>
                                            <p:cond delay="676"/>
                                          </p:stCondLst>
                                        </p:cTn>
                                        <p:tgtEl>
                                          <p:spTgt spid="48"/>
                                        </p:tgtEl>
                                      </p:cBhvr>
                                      <p:to x="100000" y="100000"/>
                                    </p:animScale>
                                    <p:animScale>
                                      <p:cBhvr>
                                        <p:cTn id="79" dur="26">
                                          <p:stCondLst>
                                            <p:cond delay="1312"/>
                                          </p:stCondLst>
                                        </p:cTn>
                                        <p:tgtEl>
                                          <p:spTgt spid="48"/>
                                        </p:tgtEl>
                                      </p:cBhvr>
                                      <p:to x="100000" y="80000"/>
                                    </p:animScale>
                                    <p:animScale>
                                      <p:cBhvr>
                                        <p:cTn id="80" dur="166" decel="50000">
                                          <p:stCondLst>
                                            <p:cond delay="1338"/>
                                          </p:stCondLst>
                                        </p:cTn>
                                        <p:tgtEl>
                                          <p:spTgt spid="48"/>
                                        </p:tgtEl>
                                      </p:cBhvr>
                                      <p:to x="100000" y="100000"/>
                                    </p:animScale>
                                    <p:animScale>
                                      <p:cBhvr>
                                        <p:cTn id="81" dur="26">
                                          <p:stCondLst>
                                            <p:cond delay="1642"/>
                                          </p:stCondLst>
                                        </p:cTn>
                                        <p:tgtEl>
                                          <p:spTgt spid="48"/>
                                        </p:tgtEl>
                                      </p:cBhvr>
                                      <p:to x="100000" y="90000"/>
                                    </p:animScale>
                                    <p:animScale>
                                      <p:cBhvr>
                                        <p:cTn id="82" dur="166" decel="50000">
                                          <p:stCondLst>
                                            <p:cond delay="1668"/>
                                          </p:stCondLst>
                                        </p:cTn>
                                        <p:tgtEl>
                                          <p:spTgt spid="48"/>
                                        </p:tgtEl>
                                      </p:cBhvr>
                                      <p:to x="100000" y="100000"/>
                                    </p:animScale>
                                    <p:animScale>
                                      <p:cBhvr>
                                        <p:cTn id="83" dur="26">
                                          <p:stCondLst>
                                            <p:cond delay="1808"/>
                                          </p:stCondLst>
                                        </p:cTn>
                                        <p:tgtEl>
                                          <p:spTgt spid="48"/>
                                        </p:tgtEl>
                                      </p:cBhvr>
                                      <p:to x="100000" y="95000"/>
                                    </p:animScale>
                                    <p:animScale>
                                      <p:cBhvr>
                                        <p:cTn id="84" dur="166" decel="50000">
                                          <p:stCondLst>
                                            <p:cond delay="1834"/>
                                          </p:stCondLst>
                                        </p:cTn>
                                        <p:tgtEl>
                                          <p:spTgt spid="4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circle(in)">
                                      <p:cBhvr>
                                        <p:cTn id="94" dur="2000"/>
                                        <p:tgtEl>
                                          <p:spTgt spid="68"/>
                                        </p:tgtEl>
                                      </p:cBhvr>
                                    </p:animEffect>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grpId="0" nodeType="click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2000"/>
                                        <p:tgtEl>
                                          <p:spTgt spid="70"/>
                                        </p:tgtEl>
                                      </p:cBhvr>
                                    </p:animEffect>
                                    <p:anim calcmode="lin" valueType="num">
                                      <p:cBhvr>
                                        <p:cTn id="100" dur="2000" fill="hold"/>
                                        <p:tgtEl>
                                          <p:spTgt spid="70"/>
                                        </p:tgtEl>
                                        <p:attrNameLst>
                                          <p:attrName>ppt_w</p:attrName>
                                        </p:attrNameLst>
                                      </p:cBhvr>
                                      <p:tavLst>
                                        <p:tav tm="0" fmla="#ppt_w*sin(2.5*pi*$)">
                                          <p:val>
                                            <p:fltVal val="0"/>
                                          </p:val>
                                        </p:tav>
                                        <p:tav tm="100000">
                                          <p:val>
                                            <p:fltVal val="1"/>
                                          </p:val>
                                        </p:tav>
                                      </p:tavLst>
                                    </p:anim>
                                    <p:anim calcmode="lin" valueType="num">
                                      <p:cBhvr>
                                        <p:cTn id="101" dur="20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500"/>
                                        <p:tgtEl>
                                          <p:spTgt spid="7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0" presetClass="entr" presetSubtype="0" fill="hold"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par>
                                <p:cTn id="128" presetID="10" presetClass="entr" presetSubtype="0" fill="hold"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wipe(down)">
                                      <p:cBhvr>
                                        <p:cTn id="135" dur="580">
                                          <p:stCondLst>
                                            <p:cond delay="0"/>
                                          </p:stCondLst>
                                        </p:cTn>
                                        <p:tgtEl>
                                          <p:spTgt spid="49"/>
                                        </p:tgtEl>
                                      </p:cBhvr>
                                    </p:animEffect>
                                    <p:anim calcmode="lin" valueType="num">
                                      <p:cBhvr>
                                        <p:cTn id="13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41" dur="26">
                                          <p:stCondLst>
                                            <p:cond delay="650"/>
                                          </p:stCondLst>
                                        </p:cTn>
                                        <p:tgtEl>
                                          <p:spTgt spid="49"/>
                                        </p:tgtEl>
                                      </p:cBhvr>
                                      <p:to x="100000" y="60000"/>
                                    </p:animScale>
                                    <p:animScale>
                                      <p:cBhvr>
                                        <p:cTn id="142" dur="166" decel="50000">
                                          <p:stCondLst>
                                            <p:cond delay="676"/>
                                          </p:stCondLst>
                                        </p:cTn>
                                        <p:tgtEl>
                                          <p:spTgt spid="49"/>
                                        </p:tgtEl>
                                      </p:cBhvr>
                                      <p:to x="100000" y="100000"/>
                                    </p:animScale>
                                    <p:animScale>
                                      <p:cBhvr>
                                        <p:cTn id="143" dur="26">
                                          <p:stCondLst>
                                            <p:cond delay="1312"/>
                                          </p:stCondLst>
                                        </p:cTn>
                                        <p:tgtEl>
                                          <p:spTgt spid="49"/>
                                        </p:tgtEl>
                                      </p:cBhvr>
                                      <p:to x="100000" y="80000"/>
                                    </p:animScale>
                                    <p:animScale>
                                      <p:cBhvr>
                                        <p:cTn id="144" dur="166" decel="50000">
                                          <p:stCondLst>
                                            <p:cond delay="1338"/>
                                          </p:stCondLst>
                                        </p:cTn>
                                        <p:tgtEl>
                                          <p:spTgt spid="49"/>
                                        </p:tgtEl>
                                      </p:cBhvr>
                                      <p:to x="100000" y="100000"/>
                                    </p:animScale>
                                    <p:animScale>
                                      <p:cBhvr>
                                        <p:cTn id="145" dur="26">
                                          <p:stCondLst>
                                            <p:cond delay="1642"/>
                                          </p:stCondLst>
                                        </p:cTn>
                                        <p:tgtEl>
                                          <p:spTgt spid="49"/>
                                        </p:tgtEl>
                                      </p:cBhvr>
                                      <p:to x="100000" y="90000"/>
                                    </p:animScale>
                                    <p:animScale>
                                      <p:cBhvr>
                                        <p:cTn id="146" dur="166" decel="50000">
                                          <p:stCondLst>
                                            <p:cond delay="1668"/>
                                          </p:stCondLst>
                                        </p:cTn>
                                        <p:tgtEl>
                                          <p:spTgt spid="49"/>
                                        </p:tgtEl>
                                      </p:cBhvr>
                                      <p:to x="100000" y="100000"/>
                                    </p:animScale>
                                    <p:animScale>
                                      <p:cBhvr>
                                        <p:cTn id="147" dur="26">
                                          <p:stCondLst>
                                            <p:cond delay="1808"/>
                                          </p:stCondLst>
                                        </p:cTn>
                                        <p:tgtEl>
                                          <p:spTgt spid="49"/>
                                        </p:tgtEl>
                                      </p:cBhvr>
                                      <p:to x="100000" y="95000"/>
                                    </p:animScale>
                                    <p:animScale>
                                      <p:cBhvr>
                                        <p:cTn id="148" dur="166" decel="50000">
                                          <p:stCondLst>
                                            <p:cond delay="1834"/>
                                          </p:stCondLst>
                                        </p:cTn>
                                        <p:tgtEl>
                                          <p:spTgt spid="49"/>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wipe(down)">
                                      <p:cBhvr>
                                        <p:cTn id="153" dur="580">
                                          <p:stCondLst>
                                            <p:cond delay="0"/>
                                          </p:stCondLst>
                                        </p:cTn>
                                        <p:tgtEl>
                                          <p:spTgt spid="59"/>
                                        </p:tgtEl>
                                      </p:cBhvr>
                                    </p:animEffect>
                                    <p:anim calcmode="lin" valueType="num">
                                      <p:cBhvr>
                                        <p:cTn id="15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159" dur="26">
                                          <p:stCondLst>
                                            <p:cond delay="650"/>
                                          </p:stCondLst>
                                        </p:cTn>
                                        <p:tgtEl>
                                          <p:spTgt spid="59"/>
                                        </p:tgtEl>
                                      </p:cBhvr>
                                      <p:to x="100000" y="60000"/>
                                    </p:animScale>
                                    <p:animScale>
                                      <p:cBhvr>
                                        <p:cTn id="160" dur="166" decel="50000">
                                          <p:stCondLst>
                                            <p:cond delay="676"/>
                                          </p:stCondLst>
                                        </p:cTn>
                                        <p:tgtEl>
                                          <p:spTgt spid="59"/>
                                        </p:tgtEl>
                                      </p:cBhvr>
                                      <p:to x="100000" y="100000"/>
                                    </p:animScale>
                                    <p:animScale>
                                      <p:cBhvr>
                                        <p:cTn id="161" dur="26">
                                          <p:stCondLst>
                                            <p:cond delay="1312"/>
                                          </p:stCondLst>
                                        </p:cTn>
                                        <p:tgtEl>
                                          <p:spTgt spid="59"/>
                                        </p:tgtEl>
                                      </p:cBhvr>
                                      <p:to x="100000" y="80000"/>
                                    </p:animScale>
                                    <p:animScale>
                                      <p:cBhvr>
                                        <p:cTn id="162" dur="166" decel="50000">
                                          <p:stCondLst>
                                            <p:cond delay="1338"/>
                                          </p:stCondLst>
                                        </p:cTn>
                                        <p:tgtEl>
                                          <p:spTgt spid="59"/>
                                        </p:tgtEl>
                                      </p:cBhvr>
                                      <p:to x="100000" y="100000"/>
                                    </p:animScale>
                                    <p:animScale>
                                      <p:cBhvr>
                                        <p:cTn id="163" dur="26">
                                          <p:stCondLst>
                                            <p:cond delay="1642"/>
                                          </p:stCondLst>
                                        </p:cTn>
                                        <p:tgtEl>
                                          <p:spTgt spid="59"/>
                                        </p:tgtEl>
                                      </p:cBhvr>
                                      <p:to x="100000" y="90000"/>
                                    </p:animScale>
                                    <p:animScale>
                                      <p:cBhvr>
                                        <p:cTn id="164" dur="166" decel="50000">
                                          <p:stCondLst>
                                            <p:cond delay="1668"/>
                                          </p:stCondLst>
                                        </p:cTn>
                                        <p:tgtEl>
                                          <p:spTgt spid="59"/>
                                        </p:tgtEl>
                                      </p:cBhvr>
                                      <p:to x="100000" y="100000"/>
                                    </p:animScale>
                                    <p:animScale>
                                      <p:cBhvr>
                                        <p:cTn id="165" dur="26">
                                          <p:stCondLst>
                                            <p:cond delay="1808"/>
                                          </p:stCondLst>
                                        </p:cTn>
                                        <p:tgtEl>
                                          <p:spTgt spid="59"/>
                                        </p:tgtEl>
                                      </p:cBhvr>
                                      <p:to x="100000" y="95000"/>
                                    </p:animScale>
                                    <p:animScale>
                                      <p:cBhvr>
                                        <p:cTn id="166" dur="166" decel="50000">
                                          <p:stCondLst>
                                            <p:cond delay="1834"/>
                                          </p:stCondLst>
                                        </p:cTn>
                                        <p:tgtEl>
                                          <p:spTgt spid="59"/>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45" presetClass="entr" presetSubtype="0" fill="hold" nodeType="click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2000"/>
                                        <p:tgtEl>
                                          <p:spTgt spid="52"/>
                                        </p:tgtEl>
                                      </p:cBhvr>
                                    </p:animEffect>
                                    <p:anim calcmode="lin" valueType="num">
                                      <p:cBhvr>
                                        <p:cTn id="172" dur="2000" fill="hold"/>
                                        <p:tgtEl>
                                          <p:spTgt spid="52"/>
                                        </p:tgtEl>
                                        <p:attrNameLst>
                                          <p:attrName>ppt_w</p:attrName>
                                        </p:attrNameLst>
                                      </p:cBhvr>
                                      <p:tavLst>
                                        <p:tav tm="0" fmla="#ppt_w*sin(2.5*pi*$)">
                                          <p:val>
                                            <p:fltVal val="0"/>
                                          </p:val>
                                        </p:tav>
                                        <p:tav tm="100000">
                                          <p:val>
                                            <p:fltVal val="1"/>
                                          </p:val>
                                        </p:tav>
                                      </p:tavLst>
                                    </p:anim>
                                    <p:anim calcmode="lin" valueType="num">
                                      <p:cBhvr>
                                        <p:cTn id="173"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45" presetClass="entr" presetSubtype="0" fill="hold" nodeType="clickEffect">
                                  <p:stCondLst>
                                    <p:cond delay="0"/>
                                  </p:stCondLst>
                                  <p:childTnLst>
                                    <p:set>
                                      <p:cBhvr>
                                        <p:cTn id="177" dur="1" fill="hold">
                                          <p:stCondLst>
                                            <p:cond delay="0"/>
                                          </p:stCondLst>
                                        </p:cTn>
                                        <p:tgtEl>
                                          <p:spTgt spid="71"/>
                                        </p:tgtEl>
                                        <p:attrNameLst>
                                          <p:attrName>style.visibility</p:attrName>
                                        </p:attrNameLst>
                                      </p:cBhvr>
                                      <p:to>
                                        <p:strVal val="visible"/>
                                      </p:to>
                                    </p:set>
                                    <p:animEffect transition="in" filter="fade">
                                      <p:cBhvr>
                                        <p:cTn id="178" dur="2000"/>
                                        <p:tgtEl>
                                          <p:spTgt spid="71"/>
                                        </p:tgtEl>
                                      </p:cBhvr>
                                    </p:animEffect>
                                    <p:anim calcmode="lin" valueType="num">
                                      <p:cBhvr>
                                        <p:cTn id="179" dur="2000" fill="hold"/>
                                        <p:tgtEl>
                                          <p:spTgt spid="71"/>
                                        </p:tgtEl>
                                        <p:attrNameLst>
                                          <p:attrName>ppt_w</p:attrName>
                                        </p:attrNameLst>
                                      </p:cBhvr>
                                      <p:tavLst>
                                        <p:tav tm="0" fmla="#ppt_w*sin(2.5*pi*$)">
                                          <p:val>
                                            <p:fltVal val="0"/>
                                          </p:val>
                                        </p:tav>
                                        <p:tav tm="100000">
                                          <p:val>
                                            <p:fltVal val="1"/>
                                          </p:val>
                                        </p:tav>
                                      </p:tavLst>
                                    </p:anim>
                                    <p:anim calcmode="lin" valueType="num">
                                      <p:cBhvr>
                                        <p:cTn id="180" dur="20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fade">
                                      <p:cBhvr>
                                        <p:cTn id="185" dur="500"/>
                                        <p:tgtEl>
                                          <p:spTgt spid="61"/>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62"/>
                                        </p:tgtEl>
                                        <p:attrNameLst>
                                          <p:attrName>style.visibility</p:attrName>
                                        </p:attrNameLst>
                                      </p:cBhvr>
                                      <p:to>
                                        <p:strVal val="visible"/>
                                      </p:to>
                                    </p:set>
                                    <p:animEffect transition="in" filter="fade">
                                      <p:cBhvr>
                                        <p:cTn id="190" dur="500"/>
                                        <p:tgtEl>
                                          <p:spTgt spid="62"/>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500"/>
                                        <p:tgtEl>
                                          <p:spTgt spid="65"/>
                                        </p:tgtEl>
                                      </p:cBhvr>
                                    </p:animEffect>
                                    <p:set>
                                      <p:cBhvr>
                                        <p:cTn id="200" dur="1" fill="hold">
                                          <p:stCondLst>
                                            <p:cond delay="499"/>
                                          </p:stCondLst>
                                        </p:cTn>
                                        <p:tgtEl>
                                          <p:spTgt spid="65"/>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66"/>
                                        </p:tgtEl>
                                      </p:cBhvr>
                                    </p:animEffect>
                                    <p:set>
                                      <p:cBhvr>
                                        <p:cTn id="205" dur="1" fill="hold">
                                          <p:stCondLst>
                                            <p:cond delay="499"/>
                                          </p:stCondLst>
                                        </p:cTn>
                                        <p:tgtEl>
                                          <p:spTgt spid="66"/>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500"/>
                                        <p:tgtEl>
                                          <p:spTgt spid="67"/>
                                        </p:tgtEl>
                                      </p:cBhvr>
                                    </p:animEffect>
                                    <p:set>
                                      <p:cBhvr>
                                        <p:cTn id="210"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68" grpId="0" animBg="1"/>
      <p:bldP spid="7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CBA5C4-ADC3-E0A9-9553-BCDFD8535473}"/>
              </a:ext>
            </a:extLst>
          </p:cNvPr>
          <p:cNvPicPr>
            <a:picLocks noChangeAspect="1"/>
          </p:cNvPicPr>
          <p:nvPr/>
        </p:nvPicPr>
        <p:blipFill>
          <a:blip r:embed="rId2"/>
          <a:stretch>
            <a:fillRect/>
          </a:stretch>
        </p:blipFill>
        <p:spPr>
          <a:xfrm>
            <a:off x="1479591" y="273817"/>
            <a:ext cx="9160030" cy="2598176"/>
          </a:xfrm>
          <a:prstGeom prst="rect">
            <a:avLst/>
          </a:prstGeom>
          <a:ln w="19050">
            <a:solidFill>
              <a:srgbClr val="FF0000"/>
            </a:solidFill>
          </a:ln>
        </p:spPr>
      </p:pic>
      <p:pic>
        <p:nvPicPr>
          <p:cNvPr id="7" name="Picture 6">
            <a:extLst>
              <a:ext uri="{FF2B5EF4-FFF2-40B4-BE49-F238E27FC236}">
                <a16:creationId xmlns:a16="http://schemas.microsoft.com/office/drawing/2014/main" id="{48A4895C-06EB-C4E6-0F1C-8A91960362DF}"/>
              </a:ext>
            </a:extLst>
          </p:cNvPr>
          <p:cNvPicPr>
            <a:picLocks noChangeAspect="1"/>
          </p:cNvPicPr>
          <p:nvPr/>
        </p:nvPicPr>
        <p:blipFill>
          <a:blip r:embed="rId3"/>
          <a:stretch>
            <a:fillRect/>
          </a:stretch>
        </p:blipFill>
        <p:spPr>
          <a:xfrm>
            <a:off x="4399197" y="1946176"/>
            <a:ext cx="3066128" cy="783375"/>
          </a:xfrm>
          <a:prstGeom prst="rect">
            <a:avLst/>
          </a:prstGeom>
        </p:spPr>
      </p:pic>
      <p:graphicFrame>
        <p:nvGraphicFramePr>
          <p:cNvPr id="8" name="Object 9">
            <a:extLst>
              <a:ext uri="{FF2B5EF4-FFF2-40B4-BE49-F238E27FC236}">
                <a16:creationId xmlns:a16="http://schemas.microsoft.com/office/drawing/2014/main" id="{741A3855-FFB8-EA0A-A6F5-014EC0782042}"/>
              </a:ext>
            </a:extLst>
          </p:cNvPr>
          <p:cNvGraphicFramePr>
            <a:graphicFrameLocks noChangeAspect="1"/>
          </p:cNvGraphicFramePr>
          <p:nvPr>
            <p:extLst>
              <p:ext uri="{D42A27DB-BD31-4B8C-83A1-F6EECF244321}">
                <p14:modId xmlns:p14="http://schemas.microsoft.com/office/powerpoint/2010/main" val="2226486533"/>
              </p:ext>
            </p:extLst>
          </p:nvPr>
        </p:nvGraphicFramePr>
        <p:xfrm>
          <a:off x="3121511" y="2066388"/>
          <a:ext cx="5635148" cy="611188"/>
        </p:xfrm>
        <a:graphic>
          <a:graphicData uri="http://schemas.openxmlformats.org/presentationml/2006/ole">
            <mc:AlternateContent xmlns:mc="http://schemas.openxmlformats.org/markup-compatibility/2006">
              <mc:Choice xmlns:v="urn:schemas-microsoft-com:vml" Requires="v">
                <p:oleObj name="Equation" r:id="rId4" imgW="3035160" imgH="330120" progId="Equation.DSMT4">
                  <p:embed/>
                </p:oleObj>
              </mc:Choice>
              <mc:Fallback>
                <p:oleObj name="Equation" r:id="rId4" imgW="3035160" imgH="330120" progId="Equation.DSMT4">
                  <p:embed/>
                  <p:pic>
                    <p:nvPicPr>
                      <p:cNvPr id="64" name="Object 9">
                        <a:extLst>
                          <a:ext uri="{FF2B5EF4-FFF2-40B4-BE49-F238E27FC236}">
                            <a16:creationId xmlns:a16="http://schemas.microsoft.com/office/drawing/2014/main" id="{AE6CFEE9-D550-D739-548B-76E0034BA24B}"/>
                          </a:ext>
                        </a:extLst>
                      </p:cNvPr>
                      <p:cNvPicPr>
                        <a:picLocks noChangeAspect="1" noChangeArrowheads="1"/>
                      </p:cNvPicPr>
                      <p:nvPr/>
                    </p:nvPicPr>
                    <p:blipFill>
                      <a:blip r:embed="rId5"/>
                      <a:srcRect/>
                      <a:stretch>
                        <a:fillRect/>
                      </a:stretch>
                    </p:blipFill>
                    <p:spPr bwMode="auto">
                      <a:xfrm>
                        <a:off x="3121511" y="2066388"/>
                        <a:ext cx="563514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8" name="Group 27">
            <a:extLst>
              <a:ext uri="{FF2B5EF4-FFF2-40B4-BE49-F238E27FC236}">
                <a16:creationId xmlns:a16="http://schemas.microsoft.com/office/drawing/2014/main" id="{0EA21BCF-78F5-99BB-152B-A40A8DCCA3C1}"/>
              </a:ext>
            </a:extLst>
          </p:cNvPr>
          <p:cNvGrpSpPr/>
          <p:nvPr/>
        </p:nvGrpSpPr>
        <p:grpSpPr>
          <a:xfrm>
            <a:off x="4494610" y="3061014"/>
            <a:ext cx="2875301" cy="3485135"/>
            <a:chOff x="4200215" y="3061014"/>
            <a:chExt cx="2875301" cy="3485135"/>
          </a:xfrm>
        </p:grpSpPr>
        <p:pic>
          <p:nvPicPr>
            <p:cNvPr id="9" name="Picture 8">
              <a:extLst>
                <a:ext uri="{FF2B5EF4-FFF2-40B4-BE49-F238E27FC236}">
                  <a16:creationId xmlns:a16="http://schemas.microsoft.com/office/drawing/2014/main" id="{C3F0BE82-EB56-4D23-A58D-BF7D9BE1BA95}"/>
                </a:ext>
              </a:extLst>
            </p:cNvPr>
            <p:cNvPicPr>
              <a:picLocks noChangeAspect="1"/>
            </p:cNvPicPr>
            <p:nvPr/>
          </p:nvPicPr>
          <p:blipFill>
            <a:blip r:embed="rId6"/>
            <a:stretch>
              <a:fillRect/>
            </a:stretch>
          </p:blipFill>
          <p:spPr>
            <a:xfrm>
              <a:off x="4603580" y="3061014"/>
              <a:ext cx="1600339" cy="311755"/>
            </a:xfrm>
            <a:prstGeom prst="rect">
              <a:avLst/>
            </a:prstGeom>
          </p:spPr>
        </p:pic>
        <p:grpSp>
          <p:nvGrpSpPr>
            <p:cNvPr id="10" name="Group 9">
              <a:extLst>
                <a:ext uri="{FF2B5EF4-FFF2-40B4-BE49-F238E27FC236}">
                  <a16:creationId xmlns:a16="http://schemas.microsoft.com/office/drawing/2014/main" id="{C8ECE62B-E4BB-635E-7123-96275E47A5B6}"/>
                </a:ext>
              </a:extLst>
            </p:cNvPr>
            <p:cNvGrpSpPr/>
            <p:nvPr/>
          </p:nvGrpSpPr>
          <p:grpSpPr>
            <a:xfrm>
              <a:off x="4200215" y="3275191"/>
              <a:ext cx="2875301" cy="3270958"/>
              <a:chOff x="8205833" y="2146426"/>
              <a:chExt cx="2875301" cy="3270958"/>
            </a:xfrm>
          </p:grpSpPr>
          <p:pic>
            <p:nvPicPr>
              <p:cNvPr id="11" name="Picture 10">
                <a:extLst>
                  <a:ext uri="{FF2B5EF4-FFF2-40B4-BE49-F238E27FC236}">
                    <a16:creationId xmlns:a16="http://schemas.microsoft.com/office/drawing/2014/main" id="{BD3A69F4-F19D-9941-65B6-CB8C63FF0A2B}"/>
                  </a:ext>
                </a:extLst>
              </p:cNvPr>
              <p:cNvPicPr>
                <a:picLocks noChangeAspect="1"/>
              </p:cNvPicPr>
              <p:nvPr/>
            </p:nvPicPr>
            <p:blipFill>
              <a:blip r:embed="rId7"/>
              <a:stretch>
                <a:fillRect/>
              </a:stretch>
            </p:blipFill>
            <p:spPr>
              <a:xfrm>
                <a:off x="8232991" y="2356836"/>
                <a:ext cx="2711814" cy="3060548"/>
              </a:xfrm>
              <a:prstGeom prst="rect">
                <a:avLst/>
              </a:prstGeom>
            </p:spPr>
          </p:pic>
          <p:pic>
            <p:nvPicPr>
              <p:cNvPr id="12" name="Picture 11">
                <a:extLst>
                  <a:ext uri="{FF2B5EF4-FFF2-40B4-BE49-F238E27FC236}">
                    <a16:creationId xmlns:a16="http://schemas.microsoft.com/office/drawing/2014/main" id="{33E2A259-3F27-1679-38BC-BE76F0C803D3}"/>
                  </a:ext>
                </a:extLst>
              </p:cNvPr>
              <p:cNvPicPr>
                <a:picLocks noChangeAspect="1"/>
              </p:cNvPicPr>
              <p:nvPr/>
            </p:nvPicPr>
            <p:blipFill>
              <a:blip r:embed="rId8"/>
              <a:stretch>
                <a:fillRect/>
              </a:stretch>
            </p:blipFill>
            <p:spPr>
              <a:xfrm>
                <a:off x="10779244" y="3767116"/>
                <a:ext cx="301890" cy="307095"/>
              </a:xfrm>
              <a:prstGeom prst="rect">
                <a:avLst/>
              </a:prstGeom>
            </p:spPr>
          </p:pic>
          <p:pic>
            <p:nvPicPr>
              <p:cNvPr id="13" name="Picture 12">
                <a:extLst>
                  <a:ext uri="{FF2B5EF4-FFF2-40B4-BE49-F238E27FC236}">
                    <a16:creationId xmlns:a16="http://schemas.microsoft.com/office/drawing/2014/main" id="{25181819-A79F-56A2-6CD4-6633C4B66F57}"/>
                  </a:ext>
                </a:extLst>
              </p:cNvPr>
              <p:cNvPicPr>
                <a:picLocks noChangeAspect="1"/>
              </p:cNvPicPr>
              <p:nvPr/>
            </p:nvPicPr>
            <p:blipFill>
              <a:blip r:embed="rId9"/>
              <a:stretch>
                <a:fillRect/>
              </a:stretch>
            </p:blipFill>
            <p:spPr>
              <a:xfrm>
                <a:off x="8205833" y="2146426"/>
                <a:ext cx="369556" cy="281070"/>
              </a:xfrm>
              <a:prstGeom prst="rect">
                <a:avLst/>
              </a:prstGeom>
            </p:spPr>
          </p:pic>
        </p:grpSp>
        <p:grpSp>
          <p:nvGrpSpPr>
            <p:cNvPr id="14" name="Group 13">
              <a:extLst>
                <a:ext uri="{FF2B5EF4-FFF2-40B4-BE49-F238E27FC236}">
                  <a16:creationId xmlns:a16="http://schemas.microsoft.com/office/drawing/2014/main" id="{3683D58D-DBD5-8835-C443-A32099620BCB}"/>
                </a:ext>
              </a:extLst>
            </p:cNvPr>
            <p:cNvGrpSpPr/>
            <p:nvPr/>
          </p:nvGrpSpPr>
          <p:grpSpPr>
            <a:xfrm>
              <a:off x="5486296" y="5352543"/>
              <a:ext cx="823105" cy="348754"/>
              <a:chOff x="9429153" y="3032764"/>
              <a:chExt cx="823105" cy="348754"/>
            </a:xfrm>
          </p:grpSpPr>
          <p:graphicFrame>
            <p:nvGraphicFramePr>
              <p:cNvPr id="15" name="Object 9">
                <a:extLst>
                  <a:ext uri="{FF2B5EF4-FFF2-40B4-BE49-F238E27FC236}">
                    <a16:creationId xmlns:a16="http://schemas.microsoft.com/office/drawing/2014/main" id="{05F730C8-40DF-0B37-15FB-3CAC0D05A067}"/>
                  </a:ext>
                </a:extLst>
              </p:cNvPr>
              <p:cNvGraphicFramePr>
                <a:graphicFrameLocks noChangeAspect="1"/>
              </p:cNvGraphicFramePr>
              <p:nvPr>
                <p:extLst>
                  <p:ext uri="{D42A27DB-BD31-4B8C-83A1-F6EECF244321}">
                    <p14:modId xmlns:p14="http://schemas.microsoft.com/office/powerpoint/2010/main" val="3080418637"/>
                  </p:ext>
                </p:extLst>
              </p:nvPr>
            </p:nvGraphicFramePr>
            <p:xfrm>
              <a:off x="9788973" y="3099604"/>
              <a:ext cx="463285" cy="281914"/>
            </p:xfrm>
            <a:graphic>
              <a:graphicData uri="http://schemas.openxmlformats.org/presentationml/2006/ole">
                <mc:AlternateContent xmlns:mc="http://schemas.openxmlformats.org/markup-compatibility/2006">
                  <mc:Choice xmlns:v="urn:schemas-microsoft-com:vml" Requires="v">
                    <p:oleObj name="Equation" r:id="rId10" imgW="330120" imgH="203040" progId="Equation.DSMT4">
                      <p:embed/>
                    </p:oleObj>
                  </mc:Choice>
                  <mc:Fallback>
                    <p:oleObj name="Equation" r:id="rId10" imgW="330120" imgH="203040" progId="Equation.DSMT4">
                      <p:embed/>
                      <p:pic>
                        <p:nvPicPr>
                          <p:cNvPr id="31" name="Object 9">
                            <a:extLst>
                              <a:ext uri="{FF2B5EF4-FFF2-40B4-BE49-F238E27FC236}">
                                <a16:creationId xmlns:a16="http://schemas.microsoft.com/office/drawing/2014/main" id="{B9D4CF87-5E09-9289-FB9E-D52731B774C1}"/>
                              </a:ext>
                            </a:extLst>
                          </p:cNvPr>
                          <p:cNvPicPr>
                            <a:picLocks noChangeAspect="1" noChangeArrowheads="1"/>
                          </p:cNvPicPr>
                          <p:nvPr/>
                        </p:nvPicPr>
                        <p:blipFill>
                          <a:blip r:embed="rId11"/>
                          <a:srcRect/>
                          <a:stretch>
                            <a:fillRect/>
                          </a:stretch>
                        </p:blipFill>
                        <p:spPr bwMode="auto">
                          <a:xfrm>
                            <a:off x="9788973" y="3099604"/>
                            <a:ext cx="463285" cy="281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Arrow Connector 15">
                <a:extLst>
                  <a:ext uri="{FF2B5EF4-FFF2-40B4-BE49-F238E27FC236}">
                    <a16:creationId xmlns:a16="http://schemas.microsoft.com/office/drawing/2014/main" id="{351C0845-C6B4-E986-62BC-A4061747C145}"/>
                  </a:ext>
                </a:extLst>
              </p:cNvPr>
              <p:cNvCxnSpPr>
                <a:cxnSpLocks/>
              </p:cNvCxnSpPr>
              <p:nvPr/>
            </p:nvCxnSpPr>
            <p:spPr>
              <a:xfrm flipH="1" flipV="1">
                <a:off x="9429153" y="3032764"/>
                <a:ext cx="364843" cy="185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CD154A9-C7ED-0A2E-96DD-6C6362F550AC}"/>
                </a:ext>
              </a:extLst>
            </p:cNvPr>
            <p:cNvGrpSpPr/>
            <p:nvPr/>
          </p:nvGrpSpPr>
          <p:grpSpPr>
            <a:xfrm>
              <a:off x="5342810" y="4296422"/>
              <a:ext cx="298480" cy="1006714"/>
              <a:chOff x="785698" y="2355890"/>
              <a:chExt cx="298480" cy="1006714"/>
            </a:xfrm>
          </p:grpSpPr>
          <p:cxnSp>
            <p:nvCxnSpPr>
              <p:cNvPr id="18" name="Straight Connector 17">
                <a:extLst>
                  <a:ext uri="{FF2B5EF4-FFF2-40B4-BE49-F238E27FC236}">
                    <a16:creationId xmlns:a16="http://schemas.microsoft.com/office/drawing/2014/main" id="{CC3DDF88-D1D4-55CF-94FD-2D936E56B272}"/>
                  </a:ext>
                </a:extLst>
              </p:cNvPr>
              <p:cNvCxnSpPr/>
              <p:nvPr/>
            </p:nvCxnSpPr>
            <p:spPr>
              <a:xfrm>
                <a:off x="929184" y="2355890"/>
                <a:ext cx="0" cy="704111"/>
              </a:xfrm>
              <a:prstGeom prst="line">
                <a:avLst/>
              </a:prstGeom>
              <a:ln w="2222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4FEA32-5179-7243-B6C2-6CE5446AB9B6}"/>
                  </a:ext>
                </a:extLst>
              </p:cNvPr>
              <p:cNvSpPr txBox="1"/>
              <p:nvPr/>
            </p:nvSpPr>
            <p:spPr>
              <a:xfrm>
                <a:off x="785698" y="2962494"/>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nvGrpSpPr>
            <p:cNvPr id="20" name="Group 19">
              <a:extLst>
                <a:ext uri="{FF2B5EF4-FFF2-40B4-BE49-F238E27FC236}">
                  <a16:creationId xmlns:a16="http://schemas.microsoft.com/office/drawing/2014/main" id="{14F5D1F2-B845-5F81-CDAE-9B9ABAB780A3}"/>
                </a:ext>
              </a:extLst>
            </p:cNvPr>
            <p:cNvGrpSpPr/>
            <p:nvPr/>
          </p:nvGrpSpPr>
          <p:grpSpPr>
            <a:xfrm>
              <a:off x="4608157" y="4915534"/>
              <a:ext cx="2038350" cy="412169"/>
              <a:chOff x="8613775" y="3786769"/>
              <a:chExt cx="2038350" cy="412169"/>
            </a:xfrm>
          </p:grpSpPr>
          <p:cxnSp>
            <p:nvCxnSpPr>
              <p:cNvPr id="21" name="Straight Connector 20">
                <a:extLst>
                  <a:ext uri="{FF2B5EF4-FFF2-40B4-BE49-F238E27FC236}">
                    <a16:creationId xmlns:a16="http://schemas.microsoft.com/office/drawing/2014/main" id="{5BFEEA61-DB19-F7A6-C549-4A54E0131752}"/>
                  </a:ext>
                </a:extLst>
              </p:cNvPr>
              <p:cNvCxnSpPr/>
              <p:nvPr/>
            </p:nvCxnSpPr>
            <p:spPr>
              <a:xfrm>
                <a:off x="10562818" y="3787488"/>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Object 9">
                <a:extLst>
                  <a:ext uri="{FF2B5EF4-FFF2-40B4-BE49-F238E27FC236}">
                    <a16:creationId xmlns:a16="http://schemas.microsoft.com/office/drawing/2014/main" id="{93C4FE8F-C303-BE12-0361-DC107680493C}"/>
                  </a:ext>
                </a:extLst>
              </p:cNvPr>
              <p:cNvGraphicFramePr>
                <a:graphicFrameLocks noChangeAspect="1"/>
              </p:cNvGraphicFramePr>
              <p:nvPr>
                <p:extLst>
                  <p:ext uri="{D42A27DB-BD31-4B8C-83A1-F6EECF244321}">
                    <p14:modId xmlns:p14="http://schemas.microsoft.com/office/powerpoint/2010/main" val="3311441375"/>
                  </p:ext>
                </p:extLst>
              </p:nvPr>
            </p:nvGraphicFramePr>
            <p:xfrm>
              <a:off x="10474325" y="3954463"/>
              <a:ext cx="177800" cy="244475"/>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55" name="Object 9">
                            <a:extLst>
                              <a:ext uri="{FF2B5EF4-FFF2-40B4-BE49-F238E27FC236}">
                                <a16:creationId xmlns:a16="http://schemas.microsoft.com/office/drawing/2014/main" id="{C7C7F271-5842-6AC3-0819-8966A029412F}"/>
                              </a:ext>
                            </a:extLst>
                          </p:cNvPr>
                          <p:cNvPicPr>
                            <a:picLocks noChangeAspect="1" noChangeArrowheads="1"/>
                          </p:cNvPicPr>
                          <p:nvPr/>
                        </p:nvPicPr>
                        <p:blipFill>
                          <a:blip r:embed="rId13"/>
                          <a:srcRect/>
                          <a:stretch>
                            <a:fillRect/>
                          </a:stretch>
                        </p:blipFill>
                        <p:spPr bwMode="auto">
                          <a:xfrm>
                            <a:off x="10474325" y="3954463"/>
                            <a:ext cx="1778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 name="Straight Connector 22">
                <a:extLst>
                  <a:ext uri="{FF2B5EF4-FFF2-40B4-BE49-F238E27FC236}">
                    <a16:creationId xmlns:a16="http://schemas.microsoft.com/office/drawing/2014/main" id="{8B878713-7584-7C97-8F0D-0EABF982382A}"/>
                  </a:ext>
                </a:extLst>
              </p:cNvPr>
              <p:cNvCxnSpPr/>
              <p:nvPr/>
            </p:nvCxnSpPr>
            <p:spPr>
              <a:xfrm>
                <a:off x="8702695" y="3786769"/>
                <a:ext cx="0" cy="16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9">
                <a:extLst>
                  <a:ext uri="{FF2B5EF4-FFF2-40B4-BE49-F238E27FC236}">
                    <a16:creationId xmlns:a16="http://schemas.microsoft.com/office/drawing/2014/main" id="{307F7E17-847B-067E-EE72-AD3DDFCEB22F}"/>
                  </a:ext>
                </a:extLst>
              </p:cNvPr>
              <p:cNvGraphicFramePr>
                <a:graphicFrameLocks noChangeAspect="1"/>
              </p:cNvGraphicFramePr>
              <p:nvPr>
                <p:extLst>
                  <p:ext uri="{D42A27DB-BD31-4B8C-83A1-F6EECF244321}">
                    <p14:modId xmlns:p14="http://schemas.microsoft.com/office/powerpoint/2010/main" val="3577542971"/>
                  </p:ext>
                </p:extLst>
              </p:nvPr>
            </p:nvGraphicFramePr>
            <p:xfrm>
              <a:off x="8613775" y="3979863"/>
              <a:ext cx="177800" cy="192087"/>
            </p:xfrm>
            <a:graphic>
              <a:graphicData uri="http://schemas.openxmlformats.org/presentationml/2006/ole">
                <mc:AlternateContent xmlns:mc="http://schemas.openxmlformats.org/markup-compatibility/2006">
                  <mc:Choice xmlns:v="urn:schemas-microsoft-com:vml" Requires="v">
                    <p:oleObj name="Equation" r:id="rId14" imgW="126720" imgH="139680" progId="Equation.DSMT4">
                      <p:embed/>
                    </p:oleObj>
                  </mc:Choice>
                  <mc:Fallback>
                    <p:oleObj name="Equation" r:id="rId14" imgW="126720" imgH="139680" progId="Equation.DSMT4">
                      <p:embed/>
                      <p:pic>
                        <p:nvPicPr>
                          <p:cNvPr id="57" name="Object 9">
                            <a:extLst>
                              <a:ext uri="{FF2B5EF4-FFF2-40B4-BE49-F238E27FC236}">
                                <a16:creationId xmlns:a16="http://schemas.microsoft.com/office/drawing/2014/main" id="{0C163C46-D45F-A4F4-ACA9-15300316CF75}"/>
                              </a:ext>
                            </a:extLst>
                          </p:cNvPr>
                          <p:cNvPicPr>
                            <a:picLocks noChangeAspect="1" noChangeArrowheads="1"/>
                          </p:cNvPicPr>
                          <p:nvPr/>
                        </p:nvPicPr>
                        <p:blipFill>
                          <a:blip r:embed="rId15"/>
                          <a:srcRect/>
                          <a:stretch>
                            <a:fillRect/>
                          </a:stretch>
                        </p:blipFill>
                        <p:spPr bwMode="auto">
                          <a:xfrm>
                            <a:off x="8613775" y="3979863"/>
                            <a:ext cx="177800"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5" name="Object 9">
              <a:extLst>
                <a:ext uri="{FF2B5EF4-FFF2-40B4-BE49-F238E27FC236}">
                  <a16:creationId xmlns:a16="http://schemas.microsoft.com/office/drawing/2014/main" id="{4995ECAB-4061-3179-B4E8-1DAD757D048F}"/>
                </a:ext>
              </a:extLst>
            </p:cNvPr>
            <p:cNvGraphicFramePr>
              <a:graphicFrameLocks noChangeAspect="1"/>
            </p:cNvGraphicFramePr>
            <p:nvPr>
              <p:extLst>
                <p:ext uri="{D42A27DB-BD31-4B8C-83A1-F6EECF244321}">
                  <p14:modId xmlns:p14="http://schemas.microsoft.com/office/powerpoint/2010/main" val="1110512753"/>
                </p:ext>
              </p:extLst>
            </p:nvPr>
          </p:nvGraphicFramePr>
          <p:xfrm>
            <a:off x="6191536" y="3372170"/>
            <a:ext cx="815815" cy="282673"/>
          </p:xfrm>
          <a:graphic>
            <a:graphicData uri="http://schemas.openxmlformats.org/presentationml/2006/ole">
              <mc:AlternateContent xmlns:mc="http://schemas.openxmlformats.org/markup-compatibility/2006">
                <mc:Choice xmlns:v="urn:schemas-microsoft-com:vml" Requires="v">
                  <p:oleObj name="Equation" r:id="rId16" imgW="583920" imgH="203040" progId="Equation.DSMT4">
                    <p:embed/>
                  </p:oleObj>
                </mc:Choice>
                <mc:Fallback>
                  <p:oleObj name="Equation" r:id="rId16" imgW="583920" imgH="203040" progId="Equation.DSMT4">
                    <p:embed/>
                    <p:pic>
                      <p:nvPicPr>
                        <p:cNvPr id="58" name="Object 9">
                          <a:extLst>
                            <a:ext uri="{FF2B5EF4-FFF2-40B4-BE49-F238E27FC236}">
                              <a16:creationId xmlns:a16="http://schemas.microsoft.com/office/drawing/2014/main" id="{A06E981A-3B64-BFF4-2C90-66E46CC4DC20}"/>
                            </a:ext>
                          </a:extLst>
                        </p:cNvPr>
                        <p:cNvPicPr>
                          <a:picLocks noChangeAspect="1" noChangeArrowheads="1"/>
                        </p:cNvPicPr>
                        <p:nvPr/>
                      </p:nvPicPr>
                      <p:blipFill>
                        <a:blip r:embed="rId17"/>
                        <a:srcRect/>
                        <a:stretch>
                          <a:fillRect/>
                        </a:stretch>
                      </p:blipFill>
                      <p:spPr bwMode="auto">
                        <a:xfrm>
                          <a:off x="6191536" y="3372170"/>
                          <a:ext cx="815815" cy="282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9">
              <a:extLst>
                <a:ext uri="{FF2B5EF4-FFF2-40B4-BE49-F238E27FC236}">
                  <a16:creationId xmlns:a16="http://schemas.microsoft.com/office/drawing/2014/main" id="{C109E48F-447F-B137-2864-F1C38F140809}"/>
                </a:ext>
              </a:extLst>
            </p:cNvPr>
            <p:cNvGraphicFramePr>
              <a:graphicFrameLocks noChangeAspect="1"/>
            </p:cNvGraphicFramePr>
            <p:nvPr>
              <p:extLst>
                <p:ext uri="{D42A27DB-BD31-4B8C-83A1-F6EECF244321}">
                  <p14:modId xmlns:p14="http://schemas.microsoft.com/office/powerpoint/2010/main" val="57445723"/>
                </p:ext>
              </p:extLst>
            </p:nvPr>
          </p:nvGraphicFramePr>
          <p:xfrm>
            <a:off x="5578841" y="4581468"/>
            <a:ext cx="395287" cy="233362"/>
          </p:xfrm>
          <a:graphic>
            <a:graphicData uri="http://schemas.openxmlformats.org/presentationml/2006/ole">
              <mc:AlternateContent xmlns:mc="http://schemas.openxmlformats.org/markup-compatibility/2006">
                <mc:Choice xmlns:v="urn:schemas-microsoft-com:vml" Requires="v">
                  <p:oleObj name="Equation" r:id="rId18" imgW="342720" imgH="203040" progId="Equation.DSMT4">
                    <p:embed/>
                  </p:oleObj>
                </mc:Choice>
                <mc:Fallback>
                  <p:oleObj name="Equation" r:id="rId18" imgW="342720" imgH="203040" progId="Equation.DSMT4">
                    <p:embed/>
                    <p:pic>
                      <p:nvPicPr>
                        <p:cNvPr id="59" name="Object 9">
                          <a:extLst>
                            <a:ext uri="{FF2B5EF4-FFF2-40B4-BE49-F238E27FC236}">
                              <a16:creationId xmlns:a16="http://schemas.microsoft.com/office/drawing/2014/main" id="{4ABE987F-E40F-0DD9-CAC1-E53DB1EBCF8D}"/>
                            </a:ext>
                          </a:extLst>
                        </p:cNvPr>
                        <p:cNvPicPr>
                          <a:picLocks noChangeAspect="1" noChangeArrowheads="1"/>
                        </p:cNvPicPr>
                        <p:nvPr/>
                      </p:nvPicPr>
                      <p:blipFill>
                        <a:blip r:embed="rId19"/>
                        <a:srcRect/>
                        <a:stretch>
                          <a:fillRect/>
                        </a:stretch>
                      </p:blipFill>
                      <p:spPr bwMode="auto">
                        <a:xfrm>
                          <a:off x="5578841" y="4581468"/>
                          <a:ext cx="395287" cy="23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9">
              <a:extLst>
                <a:ext uri="{FF2B5EF4-FFF2-40B4-BE49-F238E27FC236}">
                  <a16:creationId xmlns:a16="http://schemas.microsoft.com/office/drawing/2014/main" id="{D08E3A75-73D1-0BE9-7569-BEE7C3156E12}"/>
                </a:ext>
              </a:extLst>
            </p:cNvPr>
            <p:cNvGraphicFramePr>
              <a:graphicFrameLocks noChangeAspect="1"/>
            </p:cNvGraphicFramePr>
            <p:nvPr>
              <p:extLst>
                <p:ext uri="{D42A27DB-BD31-4B8C-83A1-F6EECF244321}">
                  <p14:modId xmlns:p14="http://schemas.microsoft.com/office/powerpoint/2010/main" val="2456317209"/>
                </p:ext>
              </p:extLst>
            </p:nvPr>
          </p:nvGraphicFramePr>
          <p:xfrm>
            <a:off x="5342810" y="4008429"/>
            <a:ext cx="240928" cy="224230"/>
          </p:xfrm>
          <a:graphic>
            <a:graphicData uri="http://schemas.openxmlformats.org/presentationml/2006/ole">
              <mc:AlternateContent xmlns:mc="http://schemas.openxmlformats.org/markup-compatibility/2006">
                <mc:Choice xmlns:v="urn:schemas-microsoft-com:vml" Requires="v">
                  <p:oleObj name="Equation" r:id="rId20" imgW="190440" imgH="177480" progId="Equation.DSMT4">
                    <p:embed/>
                  </p:oleObj>
                </mc:Choice>
                <mc:Fallback>
                  <p:oleObj name="Equation" r:id="rId20" imgW="190440" imgH="177480" progId="Equation.DSMT4">
                    <p:embed/>
                    <p:pic>
                      <p:nvPicPr>
                        <p:cNvPr id="71" name="Object 9">
                          <a:extLst>
                            <a:ext uri="{FF2B5EF4-FFF2-40B4-BE49-F238E27FC236}">
                              <a16:creationId xmlns:a16="http://schemas.microsoft.com/office/drawing/2014/main" id="{4C9A0655-5F45-612A-5E52-E21D836A7FD2}"/>
                            </a:ext>
                          </a:extLst>
                        </p:cNvPr>
                        <p:cNvPicPr>
                          <a:picLocks noChangeAspect="1" noChangeArrowheads="1"/>
                        </p:cNvPicPr>
                        <p:nvPr/>
                      </p:nvPicPr>
                      <p:blipFill>
                        <a:blip r:embed="rId21"/>
                        <a:srcRect/>
                        <a:stretch>
                          <a:fillRect/>
                        </a:stretch>
                      </p:blipFill>
                      <p:spPr bwMode="auto">
                        <a:xfrm>
                          <a:off x="5342810" y="4008429"/>
                          <a:ext cx="240928" cy="224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9" name="Object 9">
            <a:extLst>
              <a:ext uri="{FF2B5EF4-FFF2-40B4-BE49-F238E27FC236}">
                <a16:creationId xmlns:a16="http://schemas.microsoft.com/office/drawing/2014/main" id="{E3534D3B-BD01-0075-D6E6-6A9233525B53}"/>
              </a:ext>
            </a:extLst>
          </p:cNvPr>
          <p:cNvGraphicFramePr>
            <a:graphicFrameLocks noChangeAspect="1"/>
          </p:cNvGraphicFramePr>
          <p:nvPr>
            <p:extLst>
              <p:ext uri="{D42A27DB-BD31-4B8C-83A1-F6EECF244321}">
                <p14:modId xmlns:p14="http://schemas.microsoft.com/office/powerpoint/2010/main" val="2103315566"/>
              </p:ext>
            </p:extLst>
          </p:nvPr>
        </p:nvGraphicFramePr>
        <p:xfrm>
          <a:off x="7790435" y="4733076"/>
          <a:ext cx="3686175" cy="469900"/>
        </p:xfrm>
        <a:graphic>
          <a:graphicData uri="http://schemas.openxmlformats.org/presentationml/2006/ole">
            <mc:AlternateContent xmlns:mc="http://schemas.openxmlformats.org/markup-compatibility/2006">
              <mc:Choice xmlns:v="urn:schemas-microsoft-com:vml" Requires="v">
                <p:oleObj name="Equation" r:id="rId22" imgW="2184120" imgH="279360" progId="Equation.DSMT4">
                  <p:embed/>
                </p:oleObj>
              </mc:Choice>
              <mc:Fallback>
                <p:oleObj name="Equation" r:id="rId22" imgW="2184120" imgH="279360" progId="Equation.DSMT4">
                  <p:embed/>
                  <p:pic>
                    <p:nvPicPr>
                      <p:cNvPr id="62" name="Object 9">
                        <a:extLst>
                          <a:ext uri="{FF2B5EF4-FFF2-40B4-BE49-F238E27FC236}">
                            <a16:creationId xmlns:a16="http://schemas.microsoft.com/office/drawing/2014/main" id="{1CDAEFAA-8C91-44C2-197E-B485492C9BDA}"/>
                          </a:ext>
                        </a:extLst>
                      </p:cNvPr>
                      <p:cNvPicPr>
                        <a:picLocks noChangeAspect="1" noChangeArrowheads="1"/>
                      </p:cNvPicPr>
                      <p:nvPr/>
                    </p:nvPicPr>
                    <p:blipFill>
                      <a:blip r:embed="rId23"/>
                      <a:srcRect/>
                      <a:stretch>
                        <a:fillRect/>
                      </a:stretch>
                    </p:blipFill>
                    <p:spPr bwMode="auto">
                      <a:xfrm>
                        <a:off x="7790435" y="4733076"/>
                        <a:ext cx="36861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5148B1-7DE3-F359-5D39-CCC6B62206E8}"/>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pic>
        <p:nvPicPr>
          <p:cNvPr id="5" name="Picture 4" descr="A graph of a function&#10;&#10;Description automatically generated">
            <a:extLst>
              <a:ext uri="{FF2B5EF4-FFF2-40B4-BE49-F238E27FC236}">
                <a16:creationId xmlns:a16="http://schemas.microsoft.com/office/drawing/2014/main" id="{44C814AB-6F72-5870-5F33-984665A7F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97" y="921219"/>
            <a:ext cx="3022979" cy="3022979"/>
          </a:xfrm>
          <a:prstGeom prst="rect">
            <a:avLst/>
          </a:prstGeom>
        </p:spPr>
      </p:pic>
      <p:sp>
        <p:nvSpPr>
          <p:cNvPr id="6" name="Text Box 16">
            <a:extLst>
              <a:ext uri="{FF2B5EF4-FFF2-40B4-BE49-F238E27FC236}">
                <a16:creationId xmlns:a16="http://schemas.microsoft.com/office/drawing/2014/main" id="{5731EA41-25BA-C82D-0458-F035320F638C}"/>
              </a:ext>
            </a:extLst>
          </p:cNvPr>
          <p:cNvSpPr txBox="1">
            <a:spLocks noChangeArrowheads="1"/>
          </p:cNvSpPr>
          <p:nvPr/>
        </p:nvSpPr>
        <p:spPr bwMode="auto">
          <a:xfrm>
            <a:off x="4846640" y="1430234"/>
            <a:ext cx="36792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Suppose I start with this curve.</a:t>
            </a:r>
          </a:p>
        </p:txBody>
      </p:sp>
      <p:sp>
        <p:nvSpPr>
          <p:cNvPr id="7" name="Text Box 17">
            <a:extLst>
              <a:ext uri="{FF2B5EF4-FFF2-40B4-BE49-F238E27FC236}">
                <a16:creationId xmlns:a16="http://schemas.microsoft.com/office/drawing/2014/main" id="{8B341CA2-8D0B-B697-9E64-2F59C573A385}"/>
              </a:ext>
            </a:extLst>
          </p:cNvPr>
          <p:cNvSpPr txBox="1">
            <a:spLocks noChangeArrowheads="1"/>
          </p:cNvSpPr>
          <p:nvPr/>
        </p:nvSpPr>
        <p:spPr bwMode="auto">
          <a:xfrm>
            <a:off x="4846640" y="1861121"/>
            <a:ext cx="6935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My boss at the ACME Rocket Company has assigned me to build a nose cone in this shape.</a:t>
            </a:r>
          </a:p>
        </p:txBody>
      </p:sp>
      <p:sp>
        <p:nvSpPr>
          <p:cNvPr id="8" name="Text Box 18">
            <a:extLst>
              <a:ext uri="{FF2B5EF4-FFF2-40B4-BE49-F238E27FC236}">
                <a16:creationId xmlns:a16="http://schemas.microsoft.com/office/drawing/2014/main" id="{E13D715D-155E-DB5A-9C03-5DB8F10E649F}"/>
              </a:ext>
            </a:extLst>
          </p:cNvPr>
          <p:cNvSpPr txBox="1">
            <a:spLocks noChangeArrowheads="1"/>
          </p:cNvSpPr>
          <p:nvPr/>
        </p:nvSpPr>
        <p:spPr bwMode="auto">
          <a:xfrm>
            <a:off x="4583373" y="4996879"/>
            <a:ext cx="63757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So, what is the volume of the nose cone?</a:t>
            </a:r>
          </a:p>
        </p:txBody>
      </p:sp>
      <p:grpSp>
        <p:nvGrpSpPr>
          <p:cNvPr id="9" name="Group 20">
            <a:extLst>
              <a:ext uri="{FF2B5EF4-FFF2-40B4-BE49-F238E27FC236}">
                <a16:creationId xmlns:a16="http://schemas.microsoft.com/office/drawing/2014/main" id="{EEBDD94B-D6E4-94D0-1DB4-34F152070F7E}"/>
              </a:ext>
            </a:extLst>
          </p:cNvPr>
          <p:cNvGrpSpPr>
            <a:grpSpLocks/>
          </p:cNvGrpSpPr>
          <p:nvPr/>
        </p:nvGrpSpPr>
        <p:grpSpPr bwMode="auto">
          <a:xfrm>
            <a:off x="1227162" y="4077638"/>
            <a:ext cx="2314433" cy="2462212"/>
            <a:chOff x="500" y="2049"/>
            <a:chExt cx="2332" cy="2079"/>
          </a:xfrm>
        </p:grpSpPr>
        <p:grpSp>
          <p:nvGrpSpPr>
            <p:cNvPr id="10" name="Group 21">
              <a:extLst>
                <a:ext uri="{FF2B5EF4-FFF2-40B4-BE49-F238E27FC236}">
                  <a16:creationId xmlns:a16="http://schemas.microsoft.com/office/drawing/2014/main" id="{3302258D-E107-7A0F-0961-F93A5EC84817}"/>
                </a:ext>
              </a:extLst>
            </p:cNvPr>
            <p:cNvGrpSpPr>
              <a:grpSpLocks/>
            </p:cNvGrpSpPr>
            <p:nvPr/>
          </p:nvGrpSpPr>
          <p:grpSpPr bwMode="auto">
            <a:xfrm>
              <a:off x="500" y="2075"/>
              <a:ext cx="2068" cy="2053"/>
              <a:chOff x="500" y="2075"/>
              <a:chExt cx="2068" cy="2053"/>
            </a:xfrm>
          </p:grpSpPr>
          <p:sp>
            <p:nvSpPr>
              <p:cNvPr id="13" name="Freeform 22">
                <a:extLst>
                  <a:ext uri="{FF2B5EF4-FFF2-40B4-BE49-F238E27FC236}">
                    <a16:creationId xmlns:a16="http://schemas.microsoft.com/office/drawing/2014/main" id="{5C3C276A-F136-083E-100F-CBF4A0CA00EA}"/>
                  </a:ext>
                </a:extLst>
              </p:cNvPr>
              <p:cNvSpPr>
                <a:spLocks/>
              </p:cNvSpPr>
              <p:nvPr/>
            </p:nvSpPr>
            <p:spPr bwMode="auto">
              <a:xfrm>
                <a:off x="500" y="2075"/>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3">
                <a:extLst>
                  <a:ext uri="{FF2B5EF4-FFF2-40B4-BE49-F238E27FC236}">
                    <a16:creationId xmlns:a16="http://schemas.microsoft.com/office/drawing/2014/main" id="{F535361A-F6CA-3EB0-1149-1FC6317D87BF}"/>
                  </a:ext>
                </a:extLst>
              </p:cNvPr>
              <p:cNvSpPr>
                <a:spLocks/>
              </p:cNvSpPr>
              <p:nvPr/>
            </p:nvSpPr>
            <p:spPr bwMode="auto">
              <a:xfrm flipV="1">
                <a:off x="500" y="3098"/>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24">
                <a:extLst>
                  <a:ext uri="{FF2B5EF4-FFF2-40B4-BE49-F238E27FC236}">
                    <a16:creationId xmlns:a16="http://schemas.microsoft.com/office/drawing/2014/main" id="{BFE25800-515B-C9BE-D0E8-F5DE3FC98915}"/>
                  </a:ext>
                </a:extLst>
              </p:cNvPr>
              <p:cNvSpPr>
                <a:spLocks/>
              </p:cNvSpPr>
              <p:nvPr/>
            </p:nvSpPr>
            <p:spPr bwMode="auto">
              <a:xfrm>
                <a:off x="2565" y="2075"/>
                <a:ext cx="3" cy="2053"/>
              </a:xfrm>
              <a:custGeom>
                <a:avLst/>
                <a:gdLst>
                  <a:gd name="T0" fmla="*/ 0 w 3"/>
                  <a:gd name="T1" fmla="*/ 0 h 2053"/>
                  <a:gd name="T2" fmla="*/ 3 w 3"/>
                  <a:gd name="T3" fmla="*/ 2053 h 2053"/>
                  <a:gd name="T4" fmla="*/ 0 60000 65536"/>
                  <a:gd name="T5" fmla="*/ 0 60000 65536"/>
                  <a:gd name="T6" fmla="*/ 0 w 3"/>
                  <a:gd name="T7" fmla="*/ 0 h 2053"/>
                  <a:gd name="T8" fmla="*/ 3 w 3"/>
                  <a:gd name="T9" fmla="*/ 2053 h 2053"/>
                </a:gdLst>
                <a:ahLst/>
                <a:cxnLst>
                  <a:cxn ang="T4">
                    <a:pos x="T0" y="T1"/>
                  </a:cxn>
                  <a:cxn ang="T5">
                    <a:pos x="T2" y="T3"/>
                  </a:cxn>
                </a:cxnLst>
                <a:rect l="T6" t="T7" r="T8" b="T9"/>
                <a:pathLst>
                  <a:path w="3" h="2053">
                    <a:moveTo>
                      <a:pt x="0" y="0"/>
                    </a:moveTo>
                    <a:lnTo>
                      <a:pt x="3" y="2053"/>
                    </a:lnTo>
                  </a:path>
                </a:pathLst>
              </a:custGeom>
              <a:noFill/>
              <a:ln w="9525">
                <a:solidFill>
                  <a:srgbClr val="33CCCC"/>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Freeform 25">
              <a:extLst>
                <a:ext uri="{FF2B5EF4-FFF2-40B4-BE49-F238E27FC236}">
                  <a16:creationId xmlns:a16="http://schemas.microsoft.com/office/drawing/2014/main" id="{9EBF08ED-10B8-8904-7E51-B9E1EE83CB88}"/>
                </a:ext>
              </a:extLst>
            </p:cNvPr>
            <p:cNvSpPr>
              <a:spLocks/>
            </p:cNvSpPr>
            <p:nvPr/>
          </p:nvSpPr>
          <p:spPr bwMode="auto">
            <a:xfrm>
              <a:off x="500" y="2049"/>
              <a:ext cx="2078" cy="2078"/>
            </a:xfrm>
            <a:custGeom>
              <a:avLst/>
              <a:gdLst>
                <a:gd name="T0" fmla="*/ 2065 w 2078"/>
                <a:gd name="T1" fmla="*/ 36 h 2078"/>
                <a:gd name="T2" fmla="*/ 1927 w 2078"/>
                <a:gd name="T3" fmla="*/ 62 h 2078"/>
                <a:gd name="T4" fmla="*/ 1770 w 2078"/>
                <a:gd name="T5" fmla="*/ 102 h 2078"/>
                <a:gd name="T6" fmla="*/ 1651 w 2078"/>
                <a:gd name="T7" fmla="*/ 137 h 2078"/>
                <a:gd name="T8" fmla="*/ 1507 w 2078"/>
                <a:gd name="T9" fmla="*/ 177 h 2078"/>
                <a:gd name="T10" fmla="*/ 1429 w 2078"/>
                <a:gd name="T11" fmla="*/ 201 h 2078"/>
                <a:gd name="T12" fmla="*/ 1330 w 2078"/>
                <a:gd name="T13" fmla="*/ 228 h 2078"/>
                <a:gd name="T14" fmla="*/ 1231 w 2078"/>
                <a:gd name="T15" fmla="*/ 260 h 2078"/>
                <a:gd name="T16" fmla="*/ 1143 w 2078"/>
                <a:gd name="T17" fmla="*/ 291 h 2078"/>
                <a:gd name="T18" fmla="*/ 1050 w 2078"/>
                <a:gd name="T19" fmla="*/ 323 h 2078"/>
                <a:gd name="T20" fmla="*/ 946 w 2078"/>
                <a:gd name="T21" fmla="*/ 362 h 2078"/>
                <a:gd name="T22" fmla="*/ 871 w 2078"/>
                <a:gd name="T23" fmla="*/ 389 h 2078"/>
                <a:gd name="T24" fmla="*/ 759 w 2078"/>
                <a:gd name="T25" fmla="*/ 435 h 2078"/>
                <a:gd name="T26" fmla="*/ 658 w 2078"/>
                <a:gd name="T27" fmla="*/ 480 h 2078"/>
                <a:gd name="T28" fmla="*/ 561 w 2078"/>
                <a:gd name="T29" fmla="*/ 525 h 2078"/>
                <a:gd name="T30" fmla="*/ 472 w 2078"/>
                <a:gd name="T31" fmla="*/ 567 h 2078"/>
                <a:gd name="T32" fmla="*/ 387 w 2078"/>
                <a:gd name="T33" fmla="*/ 612 h 2078"/>
                <a:gd name="T34" fmla="*/ 333 w 2078"/>
                <a:gd name="T35" fmla="*/ 645 h 2078"/>
                <a:gd name="T36" fmla="*/ 268 w 2078"/>
                <a:gd name="T37" fmla="*/ 687 h 2078"/>
                <a:gd name="T38" fmla="*/ 219 w 2078"/>
                <a:gd name="T39" fmla="*/ 725 h 2078"/>
                <a:gd name="T40" fmla="*/ 147 w 2078"/>
                <a:gd name="T41" fmla="*/ 788 h 2078"/>
                <a:gd name="T42" fmla="*/ 93 w 2078"/>
                <a:gd name="T43" fmla="*/ 843 h 2078"/>
                <a:gd name="T44" fmla="*/ 48 w 2078"/>
                <a:gd name="T45" fmla="*/ 905 h 2078"/>
                <a:gd name="T46" fmla="*/ 4 w 2078"/>
                <a:gd name="T47" fmla="*/ 1004 h 2078"/>
                <a:gd name="T48" fmla="*/ 12 w 2078"/>
                <a:gd name="T49" fmla="*/ 1125 h 2078"/>
                <a:gd name="T50" fmla="*/ 61 w 2078"/>
                <a:gd name="T51" fmla="*/ 1224 h 2078"/>
                <a:gd name="T52" fmla="*/ 106 w 2078"/>
                <a:gd name="T53" fmla="*/ 1280 h 2078"/>
                <a:gd name="T54" fmla="*/ 157 w 2078"/>
                <a:gd name="T55" fmla="*/ 1328 h 2078"/>
                <a:gd name="T56" fmla="*/ 223 w 2078"/>
                <a:gd name="T57" fmla="*/ 1383 h 2078"/>
                <a:gd name="T58" fmla="*/ 310 w 2078"/>
                <a:gd name="T59" fmla="*/ 1446 h 2078"/>
                <a:gd name="T60" fmla="*/ 402 w 2078"/>
                <a:gd name="T61" fmla="*/ 1499 h 2078"/>
                <a:gd name="T62" fmla="*/ 480 w 2078"/>
                <a:gd name="T63" fmla="*/ 1542 h 2078"/>
                <a:gd name="T64" fmla="*/ 553 w 2078"/>
                <a:gd name="T65" fmla="*/ 1577 h 2078"/>
                <a:gd name="T66" fmla="*/ 645 w 2078"/>
                <a:gd name="T67" fmla="*/ 1622 h 2078"/>
                <a:gd name="T68" fmla="*/ 742 w 2078"/>
                <a:gd name="T69" fmla="*/ 1664 h 2078"/>
                <a:gd name="T70" fmla="*/ 846 w 2078"/>
                <a:gd name="T71" fmla="*/ 1704 h 2078"/>
                <a:gd name="T72" fmla="*/ 985 w 2078"/>
                <a:gd name="T73" fmla="*/ 1758 h 2078"/>
                <a:gd name="T74" fmla="*/ 1084 w 2078"/>
                <a:gd name="T75" fmla="*/ 1791 h 2078"/>
                <a:gd name="T76" fmla="*/ 1183 w 2078"/>
                <a:gd name="T77" fmla="*/ 1826 h 2078"/>
                <a:gd name="T78" fmla="*/ 1258 w 2078"/>
                <a:gd name="T79" fmla="*/ 1853 h 2078"/>
                <a:gd name="T80" fmla="*/ 1372 w 2078"/>
                <a:gd name="T81" fmla="*/ 1887 h 2078"/>
                <a:gd name="T82" fmla="*/ 1546 w 2078"/>
                <a:gd name="T83" fmla="*/ 1938 h 2078"/>
                <a:gd name="T84" fmla="*/ 1663 w 2078"/>
                <a:gd name="T85" fmla="*/ 1970 h 2078"/>
                <a:gd name="T86" fmla="*/ 1795 w 2078"/>
                <a:gd name="T87" fmla="*/ 2007 h 2078"/>
                <a:gd name="T88" fmla="*/ 1899 w 2078"/>
                <a:gd name="T89" fmla="*/ 2033 h 2078"/>
                <a:gd name="T90" fmla="*/ 2056 w 2078"/>
                <a:gd name="T91" fmla="*/ 2075 h 2078"/>
                <a:gd name="T92" fmla="*/ 2067 w 2078"/>
                <a:gd name="T93" fmla="*/ 1956 h 2078"/>
                <a:gd name="T94" fmla="*/ 2065 w 2078"/>
                <a:gd name="T95" fmla="*/ 978 h 2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8"/>
                <a:gd name="T145" fmla="*/ 0 h 2078"/>
                <a:gd name="T146" fmla="*/ 2078 w 2078"/>
                <a:gd name="T147" fmla="*/ 2078 h 2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8" h="2078">
                  <a:moveTo>
                    <a:pt x="2064" y="156"/>
                  </a:moveTo>
                  <a:cubicBezTo>
                    <a:pt x="2060" y="0"/>
                    <a:pt x="2075" y="54"/>
                    <a:pt x="2065" y="36"/>
                  </a:cubicBezTo>
                  <a:cubicBezTo>
                    <a:pt x="2055" y="18"/>
                    <a:pt x="2024" y="41"/>
                    <a:pt x="2001" y="45"/>
                  </a:cubicBezTo>
                  <a:cubicBezTo>
                    <a:pt x="1978" y="49"/>
                    <a:pt x="1953" y="56"/>
                    <a:pt x="1927" y="62"/>
                  </a:cubicBezTo>
                  <a:cubicBezTo>
                    <a:pt x="1901" y="68"/>
                    <a:pt x="1871" y="76"/>
                    <a:pt x="1845" y="83"/>
                  </a:cubicBezTo>
                  <a:cubicBezTo>
                    <a:pt x="1819" y="90"/>
                    <a:pt x="1792" y="96"/>
                    <a:pt x="1770" y="102"/>
                  </a:cubicBezTo>
                  <a:cubicBezTo>
                    <a:pt x="1748" y="108"/>
                    <a:pt x="1734" y="113"/>
                    <a:pt x="1714" y="119"/>
                  </a:cubicBezTo>
                  <a:cubicBezTo>
                    <a:pt x="1694" y="125"/>
                    <a:pt x="1676" y="130"/>
                    <a:pt x="1651" y="137"/>
                  </a:cubicBezTo>
                  <a:cubicBezTo>
                    <a:pt x="1626" y="144"/>
                    <a:pt x="1588" y="154"/>
                    <a:pt x="1564" y="161"/>
                  </a:cubicBezTo>
                  <a:cubicBezTo>
                    <a:pt x="1540" y="168"/>
                    <a:pt x="1523" y="173"/>
                    <a:pt x="1507" y="177"/>
                  </a:cubicBezTo>
                  <a:cubicBezTo>
                    <a:pt x="1491" y="181"/>
                    <a:pt x="1481" y="184"/>
                    <a:pt x="1468" y="188"/>
                  </a:cubicBezTo>
                  <a:cubicBezTo>
                    <a:pt x="1455" y="192"/>
                    <a:pt x="1444" y="197"/>
                    <a:pt x="1429" y="201"/>
                  </a:cubicBezTo>
                  <a:cubicBezTo>
                    <a:pt x="1414" y="205"/>
                    <a:pt x="1391" y="211"/>
                    <a:pt x="1375" y="215"/>
                  </a:cubicBezTo>
                  <a:cubicBezTo>
                    <a:pt x="1359" y="219"/>
                    <a:pt x="1345" y="223"/>
                    <a:pt x="1330" y="228"/>
                  </a:cubicBezTo>
                  <a:cubicBezTo>
                    <a:pt x="1315" y="233"/>
                    <a:pt x="1298" y="238"/>
                    <a:pt x="1282" y="243"/>
                  </a:cubicBezTo>
                  <a:cubicBezTo>
                    <a:pt x="1266" y="248"/>
                    <a:pt x="1246" y="255"/>
                    <a:pt x="1231" y="260"/>
                  </a:cubicBezTo>
                  <a:cubicBezTo>
                    <a:pt x="1216" y="265"/>
                    <a:pt x="1204" y="268"/>
                    <a:pt x="1189" y="273"/>
                  </a:cubicBezTo>
                  <a:cubicBezTo>
                    <a:pt x="1174" y="278"/>
                    <a:pt x="1158" y="286"/>
                    <a:pt x="1143" y="291"/>
                  </a:cubicBezTo>
                  <a:cubicBezTo>
                    <a:pt x="1128" y="296"/>
                    <a:pt x="1111" y="301"/>
                    <a:pt x="1096" y="306"/>
                  </a:cubicBezTo>
                  <a:cubicBezTo>
                    <a:pt x="1081" y="311"/>
                    <a:pt x="1067" y="317"/>
                    <a:pt x="1050" y="323"/>
                  </a:cubicBezTo>
                  <a:cubicBezTo>
                    <a:pt x="1033" y="329"/>
                    <a:pt x="1013" y="335"/>
                    <a:pt x="996" y="341"/>
                  </a:cubicBezTo>
                  <a:cubicBezTo>
                    <a:pt x="979" y="347"/>
                    <a:pt x="961" y="356"/>
                    <a:pt x="946" y="362"/>
                  </a:cubicBezTo>
                  <a:cubicBezTo>
                    <a:pt x="931" y="368"/>
                    <a:pt x="919" y="371"/>
                    <a:pt x="907" y="375"/>
                  </a:cubicBezTo>
                  <a:cubicBezTo>
                    <a:pt x="895" y="379"/>
                    <a:pt x="886" y="383"/>
                    <a:pt x="871" y="389"/>
                  </a:cubicBezTo>
                  <a:cubicBezTo>
                    <a:pt x="856" y="395"/>
                    <a:pt x="833" y="402"/>
                    <a:pt x="814" y="410"/>
                  </a:cubicBezTo>
                  <a:cubicBezTo>
                    <a:pt x="795" y="418"/>
                    <a:pt x="777" y="427"/>
                    <a:pt x="759" y="435"/>
                  </a:cubicBezTo>
                  <a:cubicBezTo>
                    <a:pt x="741" y="443"/>
                    <a:pt x="722" y="449"/>
                    <a:pt x="705" y="456"/>
                  </a:cubicBezTo>
                  <a:cubicBezTo>
                    <a:pt x="688" y="463"/>
                    <a:pt x="674" y="472"/>
                    <a:pt x="658" y="480"/>
                  </a:cubicBezTo>
                  <a:cubicBezTo>
                    <a:pt x="642" y="488"/>
                    <a:pt x="622" y="496"/>
                    <a:pt x="606" y="503"/>
                  </a:cubicBezTo>
                  <a:cubicBezTo>
                    <a:pt x="590" y="510"/>
                    <a:pt x="576" y="517"/>
                    <a:pt x="561" y="525"/>
                  </a:cubicBezTo>
                  <a:cubicBezTo>
                    <a:pt x="546" y="533"/>
                    <a:pt x="529" y="541"/>
                    <a:pt x="514" y="548"/>
                  </a:cubicBezTo>
                  <a:cubicBezTo>
                    <a:pt x="499" y="555"/>
                    <a:pt x="488" y="559"/>
                    <a:pt x="472" y="567"/>
                  </a:cubicBezTo>
                  <a:cubicBezTo>
                    <a:pt x="456" y="575"/>
                    <a:pt x="429" y="589"/>
                    <a:pt x="415" y="596"/>
                  </a:cubicBezTo>
                  <a:cubicBezTo>
                    <a:pt x="401" y="603"/>
                    <a:pt x="396" y="607"/>
                    <a:pt x="387" y="612"/>
                  </a:cubicBezTo>
                  <a:cubicBezTo>
                    <a:pt x="378" y="617"/>
                    <a:pt x="372" y="621"/>
                    <a:pt x="363" y="626"/>
                  </a:cubicBezTo>
                  <a:cubicBezTo>
                    <a:pt x="354" y="631"/>
                    <a:pt x="344" y="638"/>
                    <a:pt x="333" y="645"/>
                  </a:cubicBezTo>
                  <a:cubicBezTo>
                    <a:pt x="322" y="652"/>
                    <a:pt x="308" y="659"/>
                    <a:pt x="297" y="666"/>
                  </a:cubicBezTo>
                  <a:cubicBezTo>
                    <a:pt x="286" y="673"/>
                    <a:pt x="277" y="681"/>
                    <a:pt x="268" y="687"/>
                  </a:cubicBezTo>
                  <a:cubicBezTo>
                    <a:pt x="259" y="693"/>
                    <a:pt x="252" y="699"/>
                    <a:pt x="244" y="705"/>
                  </a:cubicBezTo>
                  <a:cubicBezTo>
                    <a:pt x="236" y="711"/>
                    <a:pt x="228" y="717"/>
                    <a:pt x="219" y="725"/>
                  </a:cubicBezTo>
                  <a:cubicBezTo>
                    <a:pt x="210" y="733"/>
                    <a:pt x="199" y="743"/>
                    <a:pt x="187" y="753"/>
                  </a:cubicBezTo>
                  <a:cubicBezTo>
                    <a:pt x="175" y="763"/>
                    <a:pt x="159" y="777"/>
                    <a:pt x="147" y="788"/>
                  </a:cubicBezTo>
                  <a:cubicBezTo>
                    <a:pt x="135" y="799"/>
                    <a:pt x="123" y="809"/>
                    <a:pt x="114" y="818"/>
                  </a:cubicBezTo>
                  <a:cubicBezTo>
                    <a:pt x="105" y="827"/>
                    <a:pt x="100" y="835"/>
                    <a:pt x="93" y="843"/>
                  </a:cubicBezTo>
                  <a:cubicBezTo>
                    <a:pt x="86" y="851"/>
                    <a:pt x="80" y="859"/>
                    <a:pt x="73" y="869"/>
                  </a:cubicBezTo>
                  <a:cubicBezTo>
                    <a:pt x="66" y="879"/>
                    <a:pt x="56" y="892"/>
                    <a:pt x="48" y="905"/>
                  </a:cubicBezTo>
                  <a:cubicBezTo>
                    <a:pt x="40" y="918"/>
                    <a:pt x="32" y="931"/>
                    <a:pt x="25" y="947"/>
                  </a:cubicBezTo>
                  <a:cubicBezTo>
                    <a:pt x="18" y="963"/>
                    <a:pt x="8" y="984"/>
                    <a:pt x="4" y="1004"/>
                  </a:cubicBezTo>
                  <a:cubicBezTo>
                    <a:pt x="0" y="1024"/>
                    <a:pt x="0" y="1050"/>
                    <a:pt x="1" y="1070"/>
                  </a:cubicBezTo>
                  <a:cubicBezTo>
                    <a:pt x="2" y="1090"/>
                    <a:pt x="8" y="1109"/>
                    <a:pt x="12" y="1125"/>
                  </a:cubicBezTo>
                  <a:cubicBezTo>
                    <a:pt x="16" y="1141"/>
                    <a:pt x="20" y="1151"/>
                    <a:pt x="28" y="1167"/>
                  </a:cubicBezTo>
                  <a:cubicBezTo>
                    <a:pt x="36" y="1183"/>
                    <a:pt x="51" y="1209"/>
                    <a:pt x="61" y="1224"/>
                  </a:cubicBezTo>
                  <a:cubicBezTo>
                    <a:pt x="71" y="1239"/>
                    <a:pt x="81" y="1247"/>
                    <a:pt x="88" y="1256"/>
                  </a:cubicBezTo>
                  <a:cubicBezTo>
                    <a:pt x="95" y="1265"/>
                    <a:pt x="99" y="1273"/>
                    <a:pt x="106" y="1280"/>
                  </a:cubicBezTo>
                  <a:cubicBezTo>
                    <a:pt x="113" y="1287"/>
                    <a:pt x="120" y="1293"/>
                    <a:pt x="129" y="1301"/>
                  </a:cubicBezTo>
                  <a:cubicBezTo>
                    <a:pt x="138" y="1309"/>
                    <a:pt x="147" y="1319"/>
                    <a:pt x="157" y="1328"/>
                  </a:cubicBezTo>
                  <a:cubicBezTo>
                    <a:pt x="167" y="1337"/>
                    <a:pt x="176" y="1344"/>
                    <a:pt x="187" y="1353"/>
                  </a:cubicBezTo>
                  <a:cubicBezTo>
                    <a:pt x="198" y="1362"/>
                    <a:pt x="211" y="1373"/>
                    <a:pt x="223" y="1383"/>
                  </a:cubicBezTo>
                  <a:cubicBezTo>
                    <a:pt x="235" y="1393"/>
                    <a:pt x="248" y="1405"/>
                    <a:pt x="262" y="1415"/>
                  </a:cubicBezTo>
                  <a:cubicBezTo>
                    <a:pt x="276" y="1425"/>
                    <a:pt x="294" y="1436"/>
                    <a:pt x="310" y="1446"/>
                  </a:cubicBezTo>
                  <a:cubicBezTo>
                    <a:pt x="326" y="1456"/>
                    <a:pt x="345" y="1467"/>
                    <a:pt x="360" y="1476"/>
                  </a:cubicBezTo>
                  <a:cubicBezTo>
                    <a:pt x="375" y="1485"/>
                    <a:pt x="388" y="1491"/>
                    <a:pt x="402" y="1499"/>
                  </a:cubicBezTo>
                  <a:cubicBezTo>
                    <a:pt x="416" y="1507"/>
                    <a:pt x="432" y="1517"/>
                    <a:pt x="445" y="1524"/>
                  </a:cubicBezTo>
                  <a:cubicBezTo>
                    <a:pt x="458" y="1531"/>
                    <a:pt x="468" y="1536"/>
                    <a:pt x="480" y="1542"/>
                  </a:cubicBezTo>
                  <a:cubicBezTo>
                    <a:pt x="492" y="1548"/>
                    <a:pt x="502" y="1553"/>
                    <a:pt x="514" y="1559"/>
                  </a:cubicBezTo>
                  <a:cubicBezTo>
                    <a:pt x="526" y="1565"/>
                    <a:pt x="538" y="1570"/>
                    <a:pt x="553" y="1577"/>
                  </a:cubicBezTo>
                  <a:cubicBezTo>
                    <a:pt x="568" y="1584"/>
                    <a:pt x="588" y="1595"/>
                    <a:pt x="603" y="1602"/>
                  </a:cubicBezTo>
                  <a:cubicBezTo>
                    <a:pt x="618" y="1609"/>
                    <a:pt x="629" y="1615"/>
                    <a:pt x="645" y="1622"/>
                  </a:cubicBezTo>
                  <a:cubicBezTo>
                    <a:pt x="661" y="1629"/>
                    <a:pt x="684" y="1639"/>
                    <a:pt x="700" y="1646"/>
                  </a:cubicBezTo>
                  <a:cubicBezTo>
                    <a:pt x="716" y="1653"/>
                    <a:pt x="727" y="1658"/>
                    <a:pt x="742" y="1664"/>
                  </a:cubicBezTo>
                  <a:cubicBezTo>
                    <a:pt x="757" y="1670"/>
                    <a:pt x="776" y="1676"/>
                    <a:pt x="793" y="1683"/>
                  </a:cubicBezTo>
                  <a:cubicBezTo>
                    <a:pt x="810" y="1690"/>
                    <a:pt x="826" y="1696"/>
                    <a:pt x="846" y="1704"/>
                  </a:cubicBezTo>
                  <a:cubicBezTo>
                    <a:pt x="866" y="1712"/>
                    <a:pt x="889" y="1722"/>
                    <a:pt x="912" y="1731"/>
                  </a:cubicBezTo>
                  <a:cubicBezTo>
                    <a:pt x="935" y="1740"/>
                    <a:pt x="965" y="1751"/>
                    <a:pt x="985" y="1758"/>
                  </a:cubicBezTo>
                  <a:cubicBezTo>
                    <a:pt x="1005" y="1765"/>
                    <a:pt x="1017" y="1770"/>
                    <a:pt x="1033" y="1775"/>
                  </a:cubicBezTo>
                  <a:cubicBezTo>
                    <a:pt x="1049" y="1780"/>
                    <a:pt x="1067" y="1785"/>
                    <a:pt x="1084" y="1791"/>
                  </a:cubicBezTo>
                  <a:cubicBezTo>
                    <a:pt x="1101" y="1797"/>
                    <a:pt x="1121" y="1805"/>
                    <a:pt x="1137" y="1811"/>
                  </a:cubicBezTo>
                  <a:cubicBezTo>
                    <a:pt x="1153" y="1817"/>
                    <a:pt x="1169" y="1821"/>
                    <a:pt x="1183" y="1826"/>
                  </a:cubicBezTo>
                  <a:cubicBezTo>
                    <a:pt x="1197" y="1831"/>
                    <a:pt x="1210" y="1835"/>
                    <a:pt x="1222" y="1839"/>
                  </a:cubicBezTo>
                  <a:cubicBezTo>
                    <a:pt x="1234" y="1843"/>
                    <a:pt x="1245" y="1849"/>
                    <a:pt x="1258" y="1853"/>
                  </a:cubicBezTo>
                  <a:cubicBezTo>
                    <a:pt x="1271" y="1857"/>
                    <a:pt x="1280" y="1860"/>
                    <a:pt x="1299" y="1866"/>
                  </a:cubicBezTo>
                  <a:cubicBezTo>
                    <a:pt x="1318" y="1872"/>
                    <a:pt x="1343" y="1879"/>
                    <a:pt x="1372" y="1887"/>
                  </a:cubicBezTo>
                  <a:cubicBezTo>
                    <a:pt x="1401" y="1895"/>
                    <a:pt x="1447" y="1909"/>
                    <a:pt x="1476" y="1917"/>
                  </a:cubicBezTo>
                  <a:cubicBezTo>
                    <a:pt x="1505" y="1925"/>
                    <a:pt x="1524" y="1932"/>
                    <a:pt x="1546" y="1938"/>
                  </a:cubicBezTo>
                  <a:cubicBezTo>
                    <a:pt x="1568" y="1944"/>
                    <a:pt x="1592" y="1951"/>
                    <a:pt x="1611" y="1956"/>
                  </a:cubicBezTo>
                  <a:cubicBezTo>
                    <a:pt x="1630" y="1961"/>
                    <a:pt x="1641" y="1964"/>
                    <a:pt x="1663" y="1970"/>
                  </a:cubicBezTo>
                  <a:cubicBezTo>
                    <a:pt x="1685" y="1976"/>
                    <a:pt x="1724" y="1988"/>
                    <a:pt x="1746" y="1994"/>
                  </a:cubicBezTo>
                  <a:cubicBezTo>
                    <a:pt x="1768" y="2000"/>
                    <a:pt x="1777" y="2002"/>
                    <a:pt x="1795" y="2007"/>
                  </a:cubicBezTo>
                  <a:cubicBezTo>
                    <a:pt x="1813" y="2012"/>
                    <a:pt x="1837" y="2018"/>
                    <a:pt x="1854" y="2022"/>
                  </a:cubicBezTo>
                  <a:cubicBezTo>
                    <a:pt x="1871" y="2026"/>
                    <a:pt x="1885" y="2030"/>
                    <a:pt x="1899" y="2033"/>
                  </a:cubicBezTo>
                  <a:cubicBezTo>
                    <a:pt x="1913" y="2036"/>
                    <a:pt x="1913" y="2036"/>
                    <a:pt x="1939" y="2043"/>
                  </a:cubicBezTo>
                  <a:cubicBezTo>
                    <a:pt x="1965" y="2050"/>
                    <a:pt x="2034" y="2073"/>
                    <a:pt x="2056" y="2075"/>
                  </a:cubicBezTo>
                  <a:cubicBezTo>
                    <a:pt x="2078" y="2077"/>
                    <a:pt x="2066" y="2078"/>
                    <a:pt x="2068" y="2058"/>
                  </a:cubicBezTo>
                  <a:cubicBezTo>
                    <a:pt x="2070" y="2038"/>
                    <a:pt x="2067" y="1998"/>
                    <a:pt x="2067" y="1956"/>
                  </a:cubicBezTo>
                  <a:cubicBezTo>
                    <a:pt x="2067" y="1914"/>
                    <a:pt x="2067" y="1968"/>
                    <a:pt x="2067" y="1805"/>
                  </a:cubicBezTo>
                  <a:cubicBezTo>
                    <a:pt x="2067" y="1642"/>
                    <a:pt x="2065" y="1253"/>
                    <a:pt x="2065" y="978"/>
                  </a:cubicBezTo>
                  <a:cubicBezTo>
                    <a:pt x="2065" y="703"/>
                    <a:pt x="2064" y="327"/>
                    <a:pt x="2064" y="156"/>
                  </a:cubicBezTo>
                  <a:close/>
                </a:path>
              </a:pathLst>
            </a:custGeom>
            <a:gradFill rotWithShape="0">
              <a:gsLst>
                <a:gs pos="0">
                  <a:srgbClr val="FFE1C3"/>
                </a:gs>
                <a:gs pos="50000">
                  <a:srgbClr val="FFFFFF"/>
                </a:gs>
                <a:gs pos="100000">
                  <a:srgbClr val="FFE1C3"/>
                </a:gs>
              </a:gsLst>
              <a:lin ang="5400000" scaled="1"/>
            </a:gradFill>
            <a:ln w="9525">
              <a:solidFill>
                <a:schemeClr val="tx1"/>
              </a:solidFill>
              <a:round/>
              <a:headEnd/>
              <a:tailEnd/>
            </a:ln>
          </p:spPr>
          <p:txBody>
            <a:bodyPr/>
            <a:lstStyle/>
            <a:p>
              <a:endParaRPr lang="en-US"/>
            </a:p>
          </p:txBody>
        </p:sp>
        <p:sp>
          <p:nvSpPr>
            <p:cNvPr id="12" name="Oval 26">
              <a:extLst>
                <a:ext uri="{FF2B5EF4-FFF2-40B4-BE49-F238E27FC236}">
                  <a16:creationId xmlns:a16="http://schemas.microsoft.com/office/drawing/2014/main" id="{074712DD-8562-736C-C5A4-204D47166CF6}"/>
                </a:ext>
              </a:extLst>
            </p:cNvPr>
            <p:cNvSpPr>
              <a:spLocks noChangeArrowheads="1"/>
            </p:cNvSpPr>
            <p:nvPr/>
          </p:nvSpPr>
          <p:spPr bwMode="auto">
            <a:xfrm>
              <a:off x="2352" y="2064"/>
              <a:ext cx="480" cy="2064"/>
            </a:xfrm>
            <a:prstGeom prst="ellipse">
              <a:avLst/>
            </a:prstGeom>
            <a:solidFill>
              <a:srgbClr val="FFE1C3"/>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16" name="Arrow: Curved Down 15">
            <a:extLst>
              <a:ext uri="{FF2B5EF4-FFF2-40B4-BE49-F238E27FC236}">
                <a16:creationId xmlns:a16="http://schemas.microsoft.com/office/drawing/2014/main" id="{594B1D70-5D34-3753-3519-E86F967C8A24}"/>
              </a:ext>
            </a:extLst>
          </p:cNvPr>
          <p:cNvSpPr/>
          <p:nvPr/>
        </p:nvSpPr>
        <p:spPr>
          <a:xfrm flipH="1">
            <a:off x="4031776" y="3242221"/>
            <a:ext cx="605893"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7" name="Object 9">
            <a:extLst>
              <a:ext uri="{FF2B5EF4-FFF2-40B4-BE49-F238E27FC236}">
                <a16:creationId xmlns:a16="http://schemas.microsoft.com/office/drawing/2014/main" id="{B86D7039-133A-C584-9E86-DDD88FC39CCE}"/>
              </a:ext>
            </a:extLst>
          </p:cNvPr>
          <p:cNvGraphicFramePr>
            <a:graphicFrameLocks noChangeAspect="1"/>
          </p:cNvGraphicFramePr>
          <p:nvPr>
            <p:extLst>
              <p:ext uri="{D42A27DB-BD31-4B8C-83A1-F6EECF244321}">
                <p14:modId xmlns:p14="http://schemas.microsoft.com/office/powerpoint/2010/main" val="744726662"/>
              </p:ext>
            </p:extLst>
          </p:nvPr>
        </p:nvGraphicFramePr>
        <p:xfrm>
          <a:off x="2189542" y="1403350"/>
          <a:ext cx="814387" cy="404812"/>
        </p:xfrm>
        <a:graphic>
          <a:graphicData uri="http://schemas.openxmlformats.org/presentationml/2006/ole">
            <mc:AlternateContent xmlns:mc="http://schemas.openxmlformats.org/markup-compatibility/2006">
              <mc:Choice xmlns:v="urn:schemas-microsoft-com:vml" Requires="v">
                <p:oleObj name="Equation" r:id="rId3" imgW="482400" imgH="241200" progId="Equation.DSMT4">
                  <p:embed/>
                </p:oleObj>
              </mc:Choice>
              <mc:Fallback>
                <p:oleObj name="Equation" r:id="rId3" imgW="482400" imgH="241200" progId="Equation.DSMT4">
                  <p:embed/>
                  <p:pic>
                    <p:nvPicPr>
                      <p:cNvPr id="29" name="Object 9">
                        <a:extLst>
                          <a:ext uri="{FF2B5EF4-FFF2-40B4-BE49-F238E27FC236}">
                            <a16:creationId xmlns:a16="http://schemas.microsoft.com/office/drawing/2014/main" id="{E3534D3B-BD01-0075-D6E6-6A9233525B53}"/>
                          </a:ext>
                        </a:extLst>
                      </p:cNvPr>
                      <p:cNvPicPr>
                        <a:picLocks noChangeAspect="1" noChangeArrowheads="1"/>
                      </p:cNvPicPr>
                      <p:nvPr/>
                    </p:nvPicPr>
                    <p:blipFill>
                      <a:blip r:embed="rId4"/>
                      <a:srcRect/>
                      <a:stretch>
                        <a:fillRect/>
                      </a:stretch>
                    </p:blipFill>
                    <p:spPr bwMode="auto">
                      <a:xfrm>
                        <a:off x="2189542" y="1403350"/>
                        <a:ext cx="814387"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16">
            <a:extLst>
              <a:ext uri="{FF2B5EF4-FFF2-40B4-BE49-F238E27FC236}">
                <a16:creationId xmlns:a16="http://schemas.microsoft.com/office/drawing/2014/main" id="{5630C0BD-C95A-F626-AEED-4897AF11788D}"/>
              </a:ext>
            </a:extLst>
          </p:cNvPr>
          <p:cNvSpPr txBox="1">
            <a:spLocks noChangeArrowheads="1"/>
          </p:cNvSpPr>
          <p:nvPr/>
        </p:nvSpPr>
        <p:spPr bwMode="auto">
          <a:xfrm>
            <a:off x="4846640" y="2659509"/>
            <a:ext cx="38202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I revolve the curve about </a:t>
            </a:r>
            <a:r>
              <a:rPr lang="en-US" altLang="en-US" sz="2200" i="1" dirty="0"/>
              <a:t>x-</a:t>
            </a:r>
            <a:r>
              <a:rPr lang="en-US" altLang="en-US" sz="2200" dirty="0"/>
              <a:t>axis.</a:t>
            </a:r>
          </a:p>
        </p:txBody>
      </p:sp>
      <p:pic>
        <p:nvPicPr>
          <p:cNvPr id="20" name="Picture 19">
            <a:extLst>
              <a:ext uri="{FF2B5EF4-FFF2-40B4-BE49-F238E27FC236}">
                <a16:creationId xmlns:a16="http://schemas.microsoft.com/office/drawing/2014/main" id="{332735BD-65FC-F104-BDFB-2BD0049D7C9B}"/>
              </a:ext>
            </a:extLst>
          </p:cNvPr>
          <p:cNvPicPr>
            <a:picLocks noChangeAspect="1"/>
          </p:cNvPicPr>
          <p:nvPr/>
        </p:nvPicPr>
        <p:blipFill>
          <a:blip r:embed="rId5"/>
          <a:stretch>
            <a:fillRect/>
          </a:stretch>
        </p:blipFill>
        <p:spPr>
          <a:xfrm>
            <a:off x="1740839" y="3870595"/>
            <a:ext cx="1116475" cy="311439"/>
          </a:xfrm>
          <a:prstGeom prst="rect">
            <a:avLst/>
          </a:prstGeom>
        </p:spPr>
      </p:pic>
      <p:sp>
        <p:nvSpPr>
          <p:cNvPr id="21" name="TextBox 20">
            <a:extLst>
              <a:ext uri="{FF2B5EF4-FFF2-40B4-BE49-F238E27FC236}">
                <a16:creationId xmlns:a16="http://schemas.microsoft.com/office/drawing/2014/main" id="{3B543188-32CA-D90F-F902-A471F6159623}"/>
              </a:ext>
            </a:extLst>
          </p:cNvPr>
          <p:cNvSpPr txBox="1"/>
          <p:nvPr/>
        </p:nvSpPr>
        <p:spPr>
          <a:xfrm>
            <a:off x="1866525" y="618926"/>
            <a:ext cx="1307522" cy="430887"/>
          </a:xfrm>
          <a:prstGeom prst="rect">
            <a:avLst/>
          </a:prstGeom>
          <a:noFill/>
        </p:spPr>
        <p:txBody>
          <a:bodyPr wrap="square">
            <a:spAutoFit/>
          </a:bodyPr>
          <a:lstStyle/>
          <a:p>
            <a:r>
              <a:rPr lang="en-US" sz="2200" dirty="0">
                <a:latin typeface="TimesLTStd-Roman"/>
              </a:rPr>
              <a:t>The base</a:t>
            </a:r>
            <a:endParaRPr lang="en-US" sz="2200" dirty="0"/>
          </a:p>
        </p:txBody>
      </p:sp>
    </p:spTree>
    <p:extLst>
      <p:ext uri="{BB962C8B-B14F-4D97-AF65-F5344CB8AC3E}">
        <p14:creationId xmlns:p14="http://schemas.microsoft.com/office/powerpoint/2010/main" val="11099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6" grpId="0" animBg="1"/>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 name="Text Box 9">
            <a:extLst>
              <a:ext uri="{FF2B5EF4-FFF2-40B4-BE49-F238E27FC236}">
                <a16:creationId xmlns:a16="http://schemas.microsoft.com/office/drawing/2014/main" id="{D3DE0F4E-3DFD-36C7-A1FD-656634370763}"/>
              </a:ext>
            </a:extLst>
          </p:cNvPr>
          <p:cNvSpPr txBox="1">
            <a:spLocks noChangeArrowheads="1"/>
          </p:cNvSpPr>
          <p:nvPr/>
        </p:nvSpPr>
        <p:spPr bwMode="auto">
          <a:xfrm>
            <a:off x="263098" y="25890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27" name="Group 26">
            <a:extLst>
              <a:ext uri="{FF2B5EF4-FFF2-40B4-BE49-F238E27FC236}">
                <a16:creationId xmlns:a16="http://schemas.microsoft.com/office/drawing/2014/main" id="{0CA9C62F-3AAF-5C77-8045-2CED609B5899}"/>
              </a:ext>
            </a:extLst>
          </p:cNvPr>
          <p:cNvGrpSpPr/>
          <p:nvPr/>
        </p:nvGrpSpPr>
        <p:grpSpPr>
          <a:xfrm>
            <a:off x="382738" y="856015"/>
            <a:ext cx="3628872" cy="3022979"/>
            <a:chOff x="442415" y="1091816"/>
            <a:chExt cx="3628872" cy="3022979"/>
          </a:xfrm>
        </p:grpSpPr>
        <p:pic>
          <p:nvPicPr>
            <p:cNvPr id="3" name="Picture 2" descr="A graph of a function&#10;&#10;Description automatically generated">
              <a:extLst>
                <a:ext uri="{FF2B5EF4-FFF2-40B4-BE49-F238E27FC236}">
                  <a16:creationId xmlns:a16="http://schemas.microsoft.com/office/drawing/2014/main" id="{4DF417BF-E4D0-F36D-A388-CE8067224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15" y="1091816"/>
              <a:ext cx="3022979" cy="3022979"/>
            </a:xfrm>
            <a:prstGeom prst="rect">
              <a:avLst/>
            </a:prstGeom>
          </p:spPr>
        </p:pic>
        <p:sp>
          <p:nvSpPr>
            <p:cNvPr id="5" name="Arrow: Curved Down 4">
              <a:extLst>
                <a:ext uri="{FF2B5EF4-FFF2-40B4-BE49-F238E27FC236}">
                  <a16:creationId xmlns:a16="http://schemas.microsoft.com/office/drawing/2014/main" id="{E687E780-F49C-1895-73B0-CE5A6950F63B}"/>
                </a:ext>
              </a:extLst>
            </p:cNvPr>
            <p:cNvSpPr/>
            <p:nvPr/>
          </p:nvSpPr>
          <p:spPr>
            <a:xfrm flipH="1">
              <a:off x="3465394" y="3412818"/>
              <a:ext cx="605893"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Object 9">
              <a:extLst>
                <a:ext uri="{FF2B5EF4-FFF2-40B4-BE49-F238E27FC236}">
                  <a16:creationId xmlns:a16="http://schemas.microsoft.com/office/drawing/2014/main" id="{AEAA55F8-21A9-12C8-7922-DD9479D3E379}"/>
                </a:ext>
              </a:extLst>
            </p:cNvPr>
            <p:cNvGraphicFramePr>
              <a:graphicFrameLocks noChangeAspect="1"/>
            </p:cNvGraphicFramePr>
            <p:nvPr>
              <p:extLst>
                <p:ext uri="{D42A27DB-BD31-4B8C-83A1-F6EECF244321}">
                  <p14:modId xmlns:p14="http://schemas.microsoft.com/office/powerpoint/2010/main" val="129364941"/>
                </p:ext>
              </p:extLst>
            </p:nvPr>
          </p:nvGraphicFramePr>
          <p:xfrm>
            <a:off x="1623160" y="1573947"/>
            <a:ext cx="814387" cy="404812"/>
          </p:xfrm>
          <a:graphic>
            <a:graphicData uri="http://schemas.openxmlformats.org/presentationml/2006/ole">
              <mc:AlternateContent xmlns:mc="http://schemas.openxmlformats.org/markup-compatibility/2006">
                <mc:Choice xmlns:v="urn:schemas-microsoft-com:vml" Requires="v">
                  <p:oleObj name="Equation" r:id="rId3" imgW="482400" imgH="241200" progId="Equation.DSMT4">
                    <p:embed/>
                  </p:oleObj>
                </mc:Choice>
                <mc:Fallback>
                  <p:oleObj name="Equation" r:id="rId3" imgW="482400" imgH="241200" progId="Equation.DSMT4">
                    <p:embed/>
                    <p:pic>
                      <p:nvPicPr>
                        <p:cNvPr id="17" name="Object 9">
                          <a:extLst>
                            <a:ext uri="{FF2B5EF4-FFF2-40B4-BE49-F238E27FC236}">
                              <a16:creationId xmlns:a16="http://schemas.microsoft.com/office/drawing/2014/main" id="{B86D7039-133A-C584-9E86-DDD88FC39CCE}"/>
                            </a:ext>
                          </a:extLst>
                        </p:cNvPr>
                        <p:cNvPicPr>
                          <a:picLocks noChangeAspect="1" noChangeArrowheads="1"/>
                        </p:cNvPicPr>
                        <p:nvPr/>
                      </p:nvPicPr>
                      <p:blipFill>
                        <a:blip r:embed="rId4"/>
                        <a:srcRect/>
                        <a:stretch>
                          <a:fillRect/>
                        </a:stretch>
                      </p:blipFill>
                      <p:spPr bwMode="auto">
                        <a:xfrm>
                          <a:off x="1623160" y="1573947"/>
                          <a:ext cx="814387"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Text Box 23">
            <a:extLst>
              <a:ext uri="{FF2B5EF4-FFF2-40B4-BE49-F238E27FC236}">
                <a16:creationId xmlns:a16="http://schemas.microsoft.com/office/drawing/2014/main" id="{C299A0FB-4D69-4076-390E-A25DA8B7CA16}"/>
              </a:ext>
            </a:extLst>
          </p:cNvPr>
          <p:cNvSpPr txBox="1">
            <a:spLocks noChangeArrowheads="1"/>
          </p:cNvSpPr>
          <p:nvPr/>
        </p:nvSpPr>
        <p:spPr bwMode="auto">
          <a:xfrm>
            <a:off x="4164738" y="292976"/>
            <a:ext cx="72589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How could we find the volume of the cone? Disk Method!</a:t>
            </a:r>
          </a:p>
        </p:txBody>
      </p:sp>
      <p:sp>
        <p:nvSpPr>
          <p:cNvPr id="8" name="Text Box 25">
            <a:extLst>
              <a:ext uri="{FF2B5EF4-FFF2-40B4-BE49-F238E27FC236}">
                <a16:creationId xmlns:a16="http://schemas.microsoft.com/office/drawing/2014/main" id="{968B43B2-5ABE-757A-CB43-B48BF50FD970}"/>
              </a:ext>
            </a:extLst>
          </p:cNvPr>
          <p:cNvSpPr txBox="1">
            <a:spLocks noChangeArrowheads="1"/>
          </p:cNvSpPr>
          <p:nvPr/>
        </p:nvSpPr>
        <p:spPr bwMode="auto">
          <a:xfrm>
            <a:off x="4177893" y="723863"/>
            <a:ext cx="59002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Draw the radius of the disk, a very thin rectangle.</a:t>
            </a:r>
          </a:p>
        </p:txBody>
      </p:sp>
      <p:sp>
        <p:nvSpPr>
          <p:cNvPr id="10" name="Text Box 24">
            <a:extLst>
              <a:ext uri="{FF2B5EF4-FFF2-40B4-BE49-F238E27FC236}">
                <a16:creationId xmlns:a16="http://schemas.microsoft.com/office/drawing/2014/main" id="{50B5AF72-8BA2-8FAE-4D03-14E9C1C4D3D7}"/>
              </a:ext>
            </a:extLst>
          </p:cNvPr>
          <p:cNvSpPr txBox="1">
            <a:spLocks noChangeArrowheads="1"/>
          </p:cNvSpPr>
          <p:nvPr/>
        </p:nvSpPr>
        <p:spPr bwMode="auto">
          <a:xfrm>
            <a:off x="4144512" y="2143675"/>
            <a:ext cx="72015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volume of this disk is the area the face times thickness:</a:t>
            </a:r>
          </a:p>
        </p:txBody>
      </p:sp>
      <p:sp>
        <p:nvSpPr>
          <p:cNvPr id="12" name="Text Box 28">
            <a:extLst>
              <a:ext uri="{FF2B5EF4-FFF2-40B4-BE49-F238E27FC236}">
                <a16:creationId xmlns:a16="http://schemas.microsoft.com/office/drawing/2014/main" id="{DCEAF8D7-338D-340B-A1F6-C7D253EEC691}"/>
              </a:ext>
            </a:extLst>
          </p:cNvPr>
          <p:cNvSpPr txBox="1">
            <a:spLocks noChangeArrowheads="1"/>
          </p:cNvSpPr>
          <p:nvPr/>
        </p:nvSpPr>
        <p:spPr bwMode="auto">
          <a:xfrm>
            <a:off x="4178516" y="3834597"/>
            <a:ext cx="1531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In this case:</a:t>
            </a:r>
          </a:p>
        </p:txBody>
      </p:sp>
      <p:sp>
        <p:nvSpPr>
          <p:cNvPr id="13" name="Text Box 29">
            <a:extLst>
              <a:ext uri="{FF2B5EF4-FFF2-40B4-BE49-F238E27FC236}">
                <a16:creationId xmlns:a16="http://schemas.microsoft.com/office/drawing/2014/main" id="{4F3A0EB1-4657-E041-DBCC-E4F131054088}"/>
              </a:ext>
            </a:extLst>
          </p:cNvPr>
          <p:cNvSpPr txBox="1">
            <a:spLocks noChangeArrowheads="1"/>
          </p:cNvSpPr>
          <p:nvPr/>
        </p:nvSpPr>
        <p:spPr bwMode="auto">
          <a:xfrm>
            <a:off x="4622260" y="4206676"/>
            <a:ext cx="36503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r =</a:t>
            </a:r>
            <a:r>
              <a:rPr lang="en-US" altLang="en-US" sz="2200" dirty="0"/>
              <a:t>  the </a:t>
            </a:r>
            <a:r>
              <a:rPr lang="en-US" altLang="en-US" sz="2200" i="1" dirty="0"/>
              <a:t>y</a:t>
            </a:r>
            <a:r>
              <a:rPr lang="en-US" altLang="en-US" sz="2200" dirty="0"/>
              <a:t> value of the function</a:t>
            </a:r>
          </a:p>
        </p:txBody>
      </p:sp>
      <p:sp>
        <p:nvSpPr>
          <p:cNvPr id="14" name="Text Box 30">
            <a:extLst>
              <a:ext uri="{FF2B5EF4-FFF2-40B4-BE49-F238E27FC236}">
                <a16:creationId xmlns:a16="http://schemas.microsoft.com/office/drawing/2014/main" id="{5FD36E97-742D-192D-7E3A-C9BC92609E04}"/>
              </a:ext>
            </a:extLst>
          </p:cNvPr>
          <p:cNvSpPr txBox="1">
            <a:spLocks noChangeArrowheads="1"/>
          </p:cNvSpPr>
          <p:nvPr/>
        </p:nvSpPr>
        <p:spPr bwMode="auto">
          <a:xfrm>
            <a:off x="4622261" y="4691595"/>
            <a:ext cx="37943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thickness </a:t>
            </a:r>
            <a:r>
              <a:rPr lang="en-US" altLang="en-US" sz="2200" i="1" dirty="0"/>
              <a:t>=</a:t>
            </a:r>
            <a:r>
              <a:rPr lang="en-US" altLang="en-US" sz="2200" dirty="0"/>
              <a:t> a small change in </a:t>
            </a:r>
            <a:r>
              <a:rPr lang="en-US" altLang="en-US" sz="2200" i="1" dirty="0"/>
              <a:t>x                                             	   = </a:t>
            </a:r>
            <a:r>
              <a:rPr lang="en-US" altLang="en-US" sz="2200" dirty="0"/>
              <a:t> </a:t>
            </a:r>
            <a:r>
              <a:rPr lang="en-US" altLang="en-US" sz="2200" i="1" dirty="0"/>
              <a:t>dx</a:t>
            </a:r>
          </a:p>
        </p:txBody>
      </p:sp>
      <p:graphicFrame>
        <p:nvGraphicFramePr>
          <p:cNvPr id="15" name="Object 32">
            <a:extLst>
              <a:ext uri="{FF2B5EF4-FFF2-40B4-BE49-F238E27FC236}">
                <a16:creationId xmlns:a16="http://schemas.microsoft.com/office/drawing/2014/main" id="{5FF86381-C1CC-66E0-13BD-BAEA28B5D871}"/>
              </a:ext>
            </a:extLst>
          </p:cNvPr>
          <p:cNvGraphicFramePr>
            <a:graphicFrameLocks noChangeAspect="1"/>
          </p:cNvGraphicFramePr>
          <p:nvPr>
            <p:extLst>
              <p:ext uri="{D42A27DB-BD31-4B8C-83A1-F6EECF244321}">
                <p14:modId xmlns:p14="http://schemas.microsoft.com/office/powerpoint/2010/main" val="3551747492"/>
              </p:ext>
            </p:extLst>
          </p:nvPr>
        </p:nvGraphicFramePr>
        <p:xfrm>
          <a:off x="5640579" y="3376687"/>
          <a:ext cx="314876" cy="314876"/>
        </p:xfrm>
        <a:graphic>
          <a:graphicData uri="http://schemas.openxmlformats.org/presentationml/2006/ole">
            <mc:AlternateContent xmlns:mc="http://schemas.openxmlformats.org/markup-compatibility/2006">
              <mc:Choice xmlns:v="urn:schemas-microsoft-com:vml" Requires="v">
                <p:oleObj name="Equation" r:id="rId5" imgW="139700" imgH="139700" progId="Equation.DSMT4">
                  <p:embed/>
                </p:oleObj>
              </mc:Choice>
              <mc:Fallback>
                <p:oleObj name="Equation" r:id="rId5" imgW="139700" imgH="139700" progId="Equation.DSMT4">
                  <p:embed/>
                  <p:pic>
                    <p:nvPicPr>
                      <p:cNvPr id="26"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579" y="3376687"/>
                        <a:ext cx="314876" cy="314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33">
            <a:extLst>
              <a:ext uri="{FF2B5EF4-FFF2-40B4-BE49-F238E27FC236}">
                <a16:creationId xmlns:a16="http://schemas.microsoft.com/office/drawing/2014/main" id="{B641C7CC-5B64-7848-A7BF-E9802B6CBEBD}"/>
              </a:ext>
            </a:extLst>
          </p:cNvPr>
          <p:cNvGraphicFramePr>
            <a:graphicFrameLocks noChangeAspect="1"/>
          </p:cNvGraphicFramePr>
          <p:nvPr>
            <p:extLst>
              <p:ext uri="{D42A27DB-BD31-4B8C-83A1-F6EECF244321}">
                <p14:modId xmlns:p14="http://schemas.microsoft.com/office/powerpoint/2010/main" val="1491052794"/>
              </p:ext>
            </p:extLst>
          </p:nvPr>
        </p:nvGraphicFramePr>
        <p:xfrm>
          <a:off x="5993633" y="3138966"/>
          <a:ext cx="832514" cy="702507"/>
        </p:xfrm>
        <a:graphic>
          <a:graphicData uri="http://schemas.openxmlformats.org/presentationml/2006/ole">
            <mc:AlternateContent xmlns:mc="http://schemas.openxmlformats.org/markup-compatibility/2006">
              <mc:Choice xmlns:v="urn:schemas-microsoft-com:vml" Requires="v">
                <p:oleObj name="Equation" r:id="rId7" imgW="406048" imgH="342603" progId="Equation.DSMT4">
                  <p:embed/>
                </p:oleObj>
              </mc:Choice>
              <mc:Fallback>
                <p:oleObj name="Equation" r:id="rId7" imgW="406048" imgH="342603" progId="Equation.DSMT4">
                  <p:embed/>
                  <p:pic>
                    <p:nvPicPr>
                      <p:cNvPr id="27"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3633" y="3138966"/>
                        <a:ext cx="832514" cy="702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34">
            <a:extLst>
              <a:ext uri="{FF2B5EF4-FFF2-40B4-BE49-F238E27FC236}">
                <a16:creationId xmlns:a16="http://schemas.microsoft.com/office/drawing/2014/main" id="{26242123-A6EF-D29B-62C8-B416E3E0F381}"/>
              </a:ext>
            </a:extLst>
          </p:cNvPr>
          <p:cNvGraphicFramePr>
            <a:graphicFrameLocks noChangeAspect="1"/>
          </p:cNvGraphicFramePr>
          <p:nvPr>
            <p:extLst>
              <p:ext uri="{D42A27DB-BD31-4B8C-83A1-F6EECF244321}">
                <p14:modId xmlns:p14="http://schemas.microsoft.com/office/powerpoint/2010/main" val="1319850322"/>
              </p:ext>
            </p:extLst>
          </p:nvPr>
        </p:nvGraphicFramePr>
        <p:xfrm>
          <a:off x="6782007" y="3352236"/>
          <a:ext cx="390016" cy="363777"/>
        </p:xfrm>
        <a:graphic>
          <a:graphicData uri="http://schemas.openxmlformats.org/presentationml/2006/ole">
            <mc:AlternateContent xmlns:mc="http://schemas.openxmlformats.org/markup-compatibility/2006">
              <mc:Choice xmlns:v="urn:schemas-microsoft-com:vml" Requires="v">
                <p:oleObj name="Equation" r:id="rId9" imgW="190335" imgH="177646" progId="Equation.DSMT4">
                  <p:embed/>
                </p:oleObj>
              </mc:Choice>
              <mc:Fallback>
                <p:oleObj name="Equation" r:id="rId9" imgW="190335" imgH="177646" progId="Equation.DSMT4">
                  <p:embed/>
                  <p:pic>
                    <p:nvPicPr>
                      <p:cNvPr id="28"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2007" y="3352236"/>
                        <a:ext cx="390016" cy="3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Line 35">
            <a:extLst>
              <a:ext uri="{FF2B5EF4-FFF2-40B4-BE49-F238E27FC236}">
                <a16:creationId xmlns:a16="http://schemas.microsoft.com/office/drawing/2014/main" id="{7D20C4C3-42EF-57F7-F545-BA20415CF0FF}"/>
              </a:ext>
            </a:extLst>
          </p:cNvPr>
          <p:cNvSpPr>
            <a:spLocks noChangeShapeType="1"/>
          </p:cNvSpPr>
          <p:nvPr/>
        </p:nvSpPr>
        <p:spPr bwMode="auto">
          <a:xfrm>
            <a:off x="6163274" y="2925286"/>
            <a:ext cx="182108" cy="2861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36">
            <a:extLst>
              <a:ext uri="{FF2B5EF4-FFF2-40B4-BE49-F238E27FC236}">
                <a16:creationId xmlns:a16="http://schemas.microsoft.com/office/drawing/2014/main" id="{247ADD81-76EF-1DA4-D13E-F79B32B6DD0A}"/>
              </a:ext>
            </a:extLst>
          </p:cNvPr>
          <p:cNvSpPr>
            <a:spLocks noChangeShapeType="1"/>
          </p:cNvSpPr>
          <p:nvPr/>
        </p:nvSpPr>
        <p:spPr bwMode="auto">
          <a:xfrm flipH="1">
            <a:off x="7054747" y="3001486"/>
            <a:ext cx="327727" cy="3507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37">
            <a:extLst>
              <a:ext uri="{FF2B5EF4-FFF2-40B4-BE49-F238E27FC236}">
                <a16:creationId xmlns:a16="http://schemas.microsoft.com/office/drawing/2014/main" id="{01B3C903-8CE5-5F42-78DC-4EB826862EB6}"/>
              </a:ext>
            </a:extLst>
          </p:cNvPr>
          <p:cNvSpPr>
            <a:spLocks noChangeShapeType="1"/>
          </p:cNvSpPr>
          <p:nvPr/>
        </p:nvSpPr>
        <p:spPr bwMode="auto">
          <a:xfrm flipH="1">
            <a:off x="5847241" y="3001485"/>
            <a:ext cx="80506" cy="37520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Rectangle 20">
            <a:extLst>
              <a:ext uri="{FF2B5EF4-FFF2-40B4-BE49-F238E27FC236}">
                <a16:creationId xmlns:a16="http://schemas.microsoft.com/office/drawing/2014/main" id="{65803C56-D6D8-2DB8-3E03-B77466DDE1CC}"/>
              </a:ext>
            </a:extLst>
          </p:cNvPr>
          <p:cNvSpPr>
            <a:spLocks noChangeArrowheads="1"/>
          </p:cNvSpPr>
          <p:nvPr/>
        </p:nvSpPr>
        <p:spPr bwMode="auto">
          <a:xfrm>
            <a:off x="2180427" y="1750058"/>
            <a:ext cx="55563" cy="1631208"/>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26" name="TextBox 25">
            <a:extLst>
              <a:ext uri="{FF2B5EF4-FFF2-40B4-BE49-F238E27FC236}">
                <a16:creationId xmlns:a16="http://schemas.microsoft.com/office/drawing/2014/main" id="{08B22B2C-0251-0983-3BF0-CF67F3E647EA}"/>
              </a:ext>
            </a:extLst>
          </p:cNvPr>
          <p:cNvSpPr txBox="1"/>
          <p:nvPr/>
        </p:nvSpPr>
        <p:spPr>
          <a:xfrm>
            <a:off x="2060354" y="3328546"/>
            <a:ext cx="287258" cy="369332"/>
          </a:xfrm>
          <a:prstGeom prst="rect">
            <a:avLst/>
          </a:prstGeom>
          <a:noFill/>
        </p:spPr>
        <p:txBody>
          <a:bodyPr wrap="none">
            <a:spAutoFit/>
          </a:bodyPr>
          <a:lstStyle/>
          <a:p>
            <a:pPr eaLnBrk="1" hangingPunct="1">
              <a:defRPr/>
            </a:pPr>
            <a:r>
              <a:rPr lang="en-US" i="1" dirty="0">
                <a:latin typeface="Times New Roman" panose="02020603050405020304" pitchFamily="18" charset="0"/>
                <a:cs typeface="Times New Roman" panose="02020603050405020304" pitchFamily="18" charset="0"/>
              </a:rPr>
              <a:t>x</a:t>
            </a:r>
          </a:p>
        </p:txBody>
      </p:sp>
      <p:graphicFrame>
        <p:nvGraphicFramePr>
          <p:cNvPr id="21" name="Object 26">
            <a:extLst>
              <a:ext uri="{FF2B5EF4-FFF2-40B4-BE49-F238E27FC236}">
                <a16:creationId xmlns:a16="http://schemas.microsoft.com/office/drawing/2014/main" id="{074107B2-4240-5982-D0F5-C7E197C9FD41}"/>
              </a:ext>
            </a:extLst>
          </p:cNvPr>
          <p:cNvGraphicFramePr>
            <a:graphicFrameLocks noChangeAspect="1"/>
          </p:cNvGraphicFramePr>
          <p:nvPr>
            <p:extLst>
              <p:ext uri="{D42A27DB-BD31-4B8C-83A1-F6EECF244321}">
                <p14:modId xmlns:p14="http://schemas.microsoft.com/office/powerpoint/2010/main" val="2273192628"/>
              </p:ext>
            </p:extLst>
          </p:nvPr>
        </p:nvGraphicFramePr>
        <p:xfrm>
          <a:off x="5854168" y="2561911"/>
          <a:ext cx="2204132" cy="379164"/>
        </p:xfrm>
        <a:graphic>
          <a:graphicData uri="http://schemas.openxmlformats.org/presentationml/2006/ole">
            <mc:AlternateContent xmlns:mc="http://schemas.openxmlformats.org/markup-compatibility/2006">
              <mc:Choice xmlns:v="urn:schemas-microsoft-com:vml" Requires="v">
                <p:oleObj name="Equation" r:id="rId11" imgW="1180588" imgH="203112" progId="Equation.DSMT4">
                  <p:embed/>
                </p:oleObj>
              </mc:Choice>
              <mc:Fallback>
                <p:oleObj name="Equation" r:id="rId11" imgW="1180588" imgH="203112" progId="Equation.DSMT4">
                  <p:embed/>
                  <p:pic>
                    <p:nvPicPr>
                      <p:cNvPr id="11" name="Object 26">
                        <a:extLst>
                          <a:ext uri="{FF2B5EF4-FFF2-40B4-BE49-F238E27FC236}">
                            <a16:creationId xmlns:a16="http://schemas.microsoft.com/office/drawing/2014/main" id="{074107B2-4240-5982-D0F5-C7E197C9FD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4168" y="2561911"/>
                        <a:ext cx="2204132" cy="379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 name="Group 16">
            <a:extLst>
              <a:ext uri="{FF2B5EF4-FFF2-40B4-BE49-F238E27FC236}">
                <a16:creationId xmlns:a16="http://schemas.microsoft.com/office/drawing/2014/main" id="{884BDFDF-B0A6-206D-451F-BAD92C41E65E}"/>
              </a:ext>
            </a:extLst>
          </p:cNvPr>
          <p:cNvGrpSpPr>
            <a:grpSpLocks/>
          </p:cNvGrpSpPr>
          <p:nvPr/>
        </p:nvGrpSpPr>
        <p:grpSpPr bwMode="auto">
          <a:xfrm>
            <a:off x="705361" y="3750200"/>
            <a:ext cx="2591915" cy="2816711"/>
            <a:chOff x="500" y="2049"/>
            <a:chExt cx="2332" cy="2079"/>
          </a:xfrm>
        </p:grpSpPr>
        <p:grpSp>
          <p:nvGrpSpPr>
            <p:cNvPr id="23" name="Group 10">
              <a:extLst>
                <a:ext uri="{FF2B5EF4-FFF2-40B4-BE49-F238E27FC236}">
                  <a16:creationId xmlns:a16="http://schemas.microsoft.com/office/drawing/2014/main" id="{37A217C5-20D4-A270-8800-A5D632FACBE4}"/>
                </a:ext>
              </a:extLst>
            </p:cNvPr>
            <p:cNvGrpSpPr>
              <a:grpSpLocks/>
            </p:cNvGrpSpPr>
            <p:nvPr/>
          </p:nvGrpSpPr>
          <p:grpSpPr bwMode="auto">
            <a:xfrm>
              <a:off x="500" y="2075"/>
              <a:ext cx="2068" cy="2053"/>
              <a:chOff x="500" y="2075"/>
              <a:chExt cx="2068" cy="2053"/>
            </a:xfrm>
          </p:grpSpPr>
          <p:sp>
            <p:nvSpPr>
              <p:cNvPr id="29" name="Freeform 5">
                <a:extLst>
                  <a:ext uri="{FF2B5EF4-FFF2-40B4-BE49-F238E27FC236}">
                    <a16:creationId xmlns:a16="http://schemas.microsoft.com/office/drawing/2014/main" id="{885A919A-E449-DEC9-C13E-A1697B87AA0C}"/>
                  </a:ext>
                </a:extLst>
              </p:cNvPr>
              <p:cNvSpPr>
                <a:spLocks/>
              </p:cNvSpPr>
              <p:nvPr/>
            </p:nvSpPr>
            <p:spPr bwMode="auto">
              <a:xfrm>
                <a:off x="500" y="2075"/>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8">
                <a:extLst>
                  <a:ext uri="{FF2B5EF4-FFF2-40B4-BE49-F238E27FC236}">
                    <a16:creationId xmlns:a16="http://schemas.microsoft.com/office/drawing/2014/main" id="{517F4A9F-8423-C316-1C93-ECF07E5497E1}"/>
                  </a:ext>
                </a:extLst>
              </p:cNvPr>
              <p:cNvSpPr>
                <a:spLocks/>
              </p:cNvSpPr>
              <p:nvPr/>
            </p:nvSpPr>
            <p:spPr bwMode="auto">
              <a:xfrm flipV="1">
                <a:off x="500" y="3098"/>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9">
                <a:extLst>
                  <a:ext uri="{FF2B5EF4-FFF2-40B4-BE49-F238E27FC236}">
                    <a16:creationId xmlns:a16="http://schemas.microsoft.com/office/drawing/2014/main" id="{F76A3DB3-6C2A-A68F-BB8C-68A835239FD1}"/>
                  </a:ext>
                </a:extLst>
              </p:cNvPr>
              <p:cNvSpPr>
                <a:spLocks/>
              </p:cNvSpPr>
              <p:nvPr/>
            </p:nvSpPr>
            <p:spPr bwMode="auto">
              <a:xfrm>
                <a:off x="2565" y="2075"/>
                <a:ext cx="3" cy="2053"/>
              </a:xfrm>
              <a:custGeom>
                <a:avLst/>
                <a:gdLst>
                  <a:gd name="T0" fmla="*/ 0 w 3"/>
                  <a:gd name="T1" fmla="*/ 0 h 2053"/>
                  <a:gd name="T2" fmla="*/ 3 w 3"/>
                  <a:gd name="T3" fmla="*/ 2053 h 2053"/>
                  <a:gd name="T4" fmla="*/ 0 60000 65536"/>
                  <a:gd name="T5" fmla="*/ 0 60000 65536"/>
                  <a:gd name="T6" fmla="*/ 0 w 3"/>
                  <a:gd name="T7" fmla="*/ 0 h 2053"/>
                  <a:gd name="T8" fmla="*/ 3 w 3"/>
                  <a:gd name="T9" fmla="*/ 2053 h 2053"/>
                </a:gdLst>
                <a:ahLst/>
                <a:cxnLst>
                  <a:cxn ang="T4">
                    <a:pos x="T0" y="T1"/>
                  </a:cxn>
                  <a:cxn ang="T5">
                    <a:pos x="T2" y="T3"/>
                  </a:cxn>
                </a:cxnLst>
                <a:rect l="T6" t="T7" r="T8" b="T9"/>
                <a:pathLst>
                  <a:path w="3" h="2053">
                    <a:moveTo>
                      <a:pt x="0" y="0"/>
                    </a:moveTo>
                    <a:lnTo>
                      <a:pt x="3" y="2053"/>
                    </a:lnTo>
                  </a:path>
                </a:pathLst>
              </a:custGeom>
              <a:noFill/>
              <a:ln w="9525">
                <a:solidFill>
                  <a:srgbClr val="33CCCC"/>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 name="Freeform 12">
              <a:extLst>
                <a:ext uri="{FF2B5EF4-FFF2-40B4-BE49-F238E27FC236}">
                  <a16:creationId xmlns:a16="http://schemas.microsoft.com/office/drawing/2014/main" id="{16898B90-A2FC-9784-F5C3-C2FE770BBE45}"/>
                </a:ext>
              </a:extLst>
            </p:cNvPr>
            <p:cNvSpPr>
              <a:spLocks/>
            </p:cNvSpPr>
            <p:nvPr/>
          </p:nvSpPr>
          <p:spPr bwMode="auto">
            <a:xfrm>
              <a:off x="500" y="2049"/>
              <a:ext cx="2078" cy="2078"/>
            </a:xfrm>
            <a:custGeom>
              <a:avLst/>
              <a:gdLst>
                <a:gd name="T0" fmla="*/ 2065 w 2078"/>
                <a:gd name="T1" fmla="*/ 36 h 2078"/>
                <a:gd name="T2" fmla="*/ 1927 w 2078"/>
                <a:gd name="T3" fmla="*/ 62 h 2078"/>
                <a:gd name="T4" fmla="*/ 1770 w 2078"/>
                <a:gd name="T5" fmla="*/ 102 h 2078"/>
                <a:gd name="T6" fmla="*/ 1651 w 2078"/>
                <a:gd name="T7" fmla="*/ 137 h 2078"/>
                <a:gd name="T8" fmla="*/ 1507 w 2078"/>
                <a:gd name="T9" fmla="*/ 177 h 2078"/>
                <a:gd name="T10" fmla="*/ 1429 w 2078"/>
                <a:gd name="T11" fmla="*/ 201 h 2078"/>
                <a:gd name="T12" fmla="*/ 1330 w 2078"/>
                <a:gd name="T13" fmla="*/ 228 h 2078"/>
                <a:gd name="T14" fmla="*/ 1231 w 2078"/>
                <a:gd name="T15" fmla="*/ 260 h 2078"/>
                <a:gd name="T16" fmla="*/ 1143 w 2078"/>
                <a:gd name="T17" fmla="*/ 291 h 2078"/>
                <a:gd name="T18" fmla="*/ 1050 w 2078"/>
                <a:gd name="T19" fmla="*/ 323 h 2078"/>
                <a:gd name="T20" fmla="*/ 946 w 2078"/>
                <a:gd name="T21" fmla="*/ 362 h 2078"/>
                <a:gd name="T22" fmla="*/ 871 w 2078"/>
                <a:gd name="T23" fmla="*/ 389 h 2078"/>
                <a:gd name="T24" fmla="*/ 759 w 2078"/>
                <a:gd name="T25" fmla="*/ 435 h 2078"/>
                <a:gd name="T26" fmla="*/ 658 w 2078"/>
                <a:gd name="T27" fmla="*/ 480 h 2078"/>
                <a:gd name="T28" fmla="*/ 561 w 2078"/>
                <a:gd name="T29" fmla="*/ 525 h 2078"/>
                <a:gd name="T30" fmla="*/ 472 w 2078"/>
                <a:gd name="T31" fmla="*/ 567 h 2078"/>
                <a:gd name="T32" fmla="*/ 387 w 2078"/>
                <a:gd name="T33" fmla="*/ 612 h 2078"/>
                <a:gd name="T34" fmla="*/ 333 w 2078"/>
                <a:gd name="T35" fmla="*/ 645 h 2078"/>
                <a:gd name="T36" fmla="*/ 268 w 2078"/>
                <a:gd name="T37" fmla="*/ 687 h 2078"/>
                <a:gd name="T38" fmla="*/ 219 w 2078"/>
                <a:gd name="T39" fmla="*/ 725 h 2078"/>
                <a:gd name="T40" fmla="*/ 147 w 2078"/>
                <a:gd name="T41" fmla="*/ 788 h 2078"/>
                <a:gd name="T42" fmla="*/ 93 w 2078"/>
                <a:gd name="T43" fmla="*/ 843 h 2078"/>
                <a:gd name="T44" fmla="*/ 48 w 2078"/>
                <a:gd name="T45" fmla="*/ 905 h 2078"/>
                <a:gd name="T46" fmla="*/ 4 w 2078"/>
                <a:gd name="T47" fmla="*/ 1004 h 2078"/>
                <a:gd name="T48" fmla="*/ 12 w 2078"/>
                <a:gd name="T49" fmla="*/ 1125 h 2078"/>
                <a:gd name="T50" fmla="*/ 61 w 2078"/>
                <a:gd name="T51" fmla="*/ 1224 h 2078"/>
                <a:gd name="T52" fmla="*/ 106 w 2078"/>
                <a:gd name="T53" fmla="*/ 1280 h 2078"/>
                <a:gd name="T54" fmla="*/ 157 w 2078"/>
                <a:gd name="T55" fmla="*/ 1328 h 2078"/>
                <a:gd name="T56" fmla="*/ 223 w 2078"/>
                <a:gd name="T57" fmla="*/ 1383 h 2078"/>
                <a:gd name="T58" fmla="*/ 310 w 2078"/>
                <a:gd name="T59" fmla="*/ 1446 h 2078"/>
                <a:gd name="T60" fmla="*/ 402 w 2078"/>
                <a:gd name="T61" fmla="*/ 1499 h 2078"/>
                <a:gd name="T62" fmla="*/ 480 w 2078"/>
                <a:gd name="T63" fmla="*/ 1542 h 2078"/>
                <a:gd name="T64" fmla="*/ 553 w 2078"/>
                <a:gd name="T65" fmla="*/ 1577 h 2078"/>
                <a:gd name="T66" fmla="*/ 645 w 2078"/>
                <a:gd name="T67" fmla="*/ 1622 h 2078"/>
                <a:gd name="T68" fmla="*/ 742 w 2078"/>
                <a:gd name="T69" fmla="*/ 1664 h 2078"/>
                <a:gd name="T70" fmla="*/ 846 w 2078"/>
                <a:gd name="T71" fmla="*/ 1704 h 2078"/>
                <a:gd name="T72" fmla="*/ 985 w 2078"/>
                <a:gd name="T73" fmla="*/ 1758 h 2078"/>
                <a:gd name="T74" fmla="*/ 1084 w 2078"/>
                <a:gd name="T75" fmla="*/ 1791 h 2078"/>
                <a:gd name="T76" fmla="*/ 1183 w 2078"/>
                <a:gd name="T77" fmla="*/ 1826 h 2078"/>
                <a:gd name="T78" fmla="*/ 1258 w 2078"/>
                <a:gd name="T79" fmla="*/ 1853 h 2078"/>
                <a:gd name="T80" fmla="*/ 1372 w 2078"/>
                <a:gd name="T81" fmla="*/ 1887 h 2078"/>
                <a:gd name="T82" fmla="*/ 1546 w 2078"/>
                <a:gd name="T83" fmla="*/ 1938 h 2078"/>
                <a:gd name="T84" fmla="*/ 1663 w 2078"/>
                <a:gd name="T85" fmla="*/ 1970 h 2078"/>
                <a:gd name="T86" fmla="*/ 1795 w 2078"/>
                <a:gd name="T87" fmla="*/ 2007 h 2078"/>
                <a:gd name="T88" fmla="*/ 1899 w 2078"/>
                <a:gd name="T89" fmla="*/ 2033 h 2078"/>
                <a:gd name="T90" fmla="*/ 2056 w 2078"/>
                <a:gd name="T91" fmla="*/ 2075 h 2078"/>
                <a:gd name="T92" fmla="*/ 2067 w 2078"/>
                <a:gd name="T93" fmla="*/ 1956 h 2078"/>
                <a:gd name="T94" fmla="*/ 2065 w 2078"/>
                <a:gd name="T95" fmla="*/ 978 h 2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8"/>
                <a:gd name="T145" fmla="*/ 0 h 2078"/>
                <a:gd name="T146" fmla="*/ 2078 w 2078"/>
                <a:gd name="T147" fmla="*/ 2078 h 2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8" h="2078">
                  <a:moveTo>
                    <a:pt x="2064" y="156"/>
                  </a:moveTo>
                  <a:cubicBezTo>
                    <a:pt x="2060" y="0"/>
                    <a:pt x="2075" y="54"/>
                    <a:pt x="2065" y="36"/>
                  </a:cubicBezTo>
                  <a:cubicBezTo>
                    <a:pt x="2055" y="18"/>
                    <a:pt x="2024" y="41"/>
                    <a:pt x="2001" y="45"/>
                  </a:cubicBezTo>
                  <a:cubicBezTo>
                    <a:pt x="1978" y="49"/>
                    <a:pt x="1953" y="56"/>
                    <a:pt x="1927" y="62"/>
                  </a:cubicBezTo>
                  <a:cubicBezTo>
                    <a:pt x="1901" y="68"/>
                    <a:pt x="1871" y="76"/>
                    <a:pt x="1845" y="83"/>
                  </a:cubicBezTo>
                  <a:cubicBezTo>
                    <a:pt x="1819" y="90"/>
                    <a:pt x="1792" y="96"/>
                    <a:pt x="1770" y="102"/>
                  </a:cubicBezTo>
                  <a:cubicBezTo>
                    <a:pt x="1748" y="108"/>
                    <a:pt x="1734" y="113"/>
                    <a:pt x="1714" y="119"/>
                  </a:cubicBezTo>
                  <a:cubicBezTo>
                    <a:pt x="1694" y="125"/>
                    <a:pt x="1676" y="130"/>
                    <a:pt x="1651" y="137"/>
                  </a:cubicBezTo>
                  <a:cubicBezTo>
                    <a:pt x="1626" y="144"/>
                    <a:pt x="1588" y="154"/>
                    <a:pt x="1564" y="161"/>
                  </a:cubicBezTo>
                  <a:cubicBezTo>
                    <a:pt x="1540" y="168"/>
                    <a:pt x="1523" y="173"/>
                    <a:pt x="1507" y="177"/>
                  </a:cubicBezTo>
                  <a:cubicBezTo>
                    <a:pt x="1491" y="181"/>
                    <a:pt x="1481" y="184"/>
                    <a:pt x="1468" y="188"/>
                  </a:cubicBezTo>
                  <a:cubicBezTo>
                    <a:pt x="1455" y="192"/>
                    <a:pt x="1444" y="197"/>
                    <a:pt x="1429" y="201"/>
                  </a:cubicBezTo>
                  <a:cubicBezTo>
                    <a:pt x="1414" y="205"/>
                    <a:pt x="1391" y="211"/>
                    <a:pt x="1375" y="215"/>
                  </a:cubicBezTo>
                  <a:cubicBezTo>
                    <a:pt x="1359" y="219"/>
                    <a:pt x="1345" y="223"/>
                    <a:pt x="1330" y="228"/>
                  </a:cubicBezTo>
                  <a:cubicBezTo>
                    <a:pt x="1315" y="233"/>
                    <a:pt x="1298" y="238"/>
                    <a:pt x="1282" y="243"/>
                  </a:cubicBezTo>
                  <a:cubicBezTo>
                    <a:pt x="1266" y="248"/>
                    <a:pt x="1246" y="255"/>
                    <a:pt x="1231" y="260"/>
                  </a:cubicBezTo>
                  <a:cubicBezTo>
                    <a:pt x="1216" y="265"/>
                    <a:pt x="1204" y="268"/>
                    <a:pt x="1189" y="273"/>
                  </a:cubicBezTo>
                  <a:cubicBezTo>
                    <a:pt x="1174" y="278"/>
                    <a:pt x="1158" y="286"/>
                    <a:pt x="1143" y="291"/>
                  </a:cubicBezTo>
                  <a:cubicBezTo>
                    <a:pt x="1128" y="296"/>
                    <a:pt x="1111" y="301"/>
                    <a:pt x="1096" y="306"/>
                  </a:cubicBezTo>
                  <a:cubicBezTo>
                    <a:pt x="1081" y="311"/>
                    <a:pt x="1067" y="317"/>
                    <a:pt x="1050" y="323"/>
                  </a:cubicBezTo>
                  <a:cubicBezTo>
                    <a:pt x="1033" y="329"/>
                    <a:pt x="1013" y="335"/>
                    <a:pt x="996" y="341"/>
                  </a:cubicBezTo>
                  <a:cubicBezTo>
                    <a:pt x="979" y="347"/>
                    <a:pt x="961" y="356"/>
                    <a:pt x="946" y="362"/>
                  </a:cubicBezTo>
                  <a:cubicBezTo>
                    <a:pt x="931" y="368"/>
                    <a:pt x="919" y="371"/>
                    <a:pt x="907" y="375"/>
                  </a:cubicBezTo>
                  <a:cubicBezTo>
                    <a:pt x="895" y="379"/>
                    <a:pt x="886" y="383"/>
                    <a:pt x="871" y="389"/>
                  </a:cubicBezTo>
                  <a:cubicBezTo>
                    <a:pt x="856" y="395"/>
                    <a:pt x="833" y="402"/>
                    <a:pt x="814" y="410"/>
                  </a:cubicBezTo>
                  <a:cubicBezTo>
                    <a:pt x="795" y="418"/>
                    <a:pt x="777" y="427"/>
                    <a:pt x="759" y="435"/>
                  </a:cubicBezTo>
                  <a:cubicBezTo>
                    <a:pt x="741" y="443"/>
                    <a:pt x="722" y="449"/>
                    <a:pt x="705" y="456"/>
                  </a:cubicBezTo>
                  <a:cubicBezTo>
                    <a:pt x="688" y="463"/>
                    <a:pt x="674" y="472"/>
                    <a:pt x="658" y="480"/>
                  </a:cubicBezTo>
                  <a:cubicBezTo>
                    <a:pt x="642" y="488"/>
                    <a:pt x="622" y="496"/>
                    <a:pt x="606" y="503"/>
                  </a:cubicBezTo>
                  <a:cubicBezTo>
                    <a:pt x="590" y="510"/>
                    <a:pt x="576" y="517"/>
                    <a:pt x="561" y="525"/>
                  </a:cubicBezTo>
                  <a:cubicBezTo>
                    <a:pt x="546" y="533"/>
                    <a:pt x="529" y="541"/>
                    <a:pt x="514" y="548"/>
                  </a:cubicBezTo>
                  <a:cubicBezTo>
                    <a:pt x="499" y="555"/>
                    <a:pt x="488" y="559"/>
                    <a:pt x="472" y="567"/>
                  </a:cubicBezTo>
                  <a:cubicBezTo>
                    <a:pt x="456" y="575"/>
                    <a:pt x="429" y="589"/>
                    <a:pt x="415" y="596"/>
                  </a:cubicBezTo>
                  <a:cubicBezTo>
                    <a:pt x="401" y="603"/>
                    <a:pt x="396" y="607"/>
                    <a:pt x="387" y="612"/>
                  </a:cubicBezTo>
                  <a:cubicBezTo>
                    <a:pt x="378" y="617"/>
                    <a:pt x="372" y="621"/>
                    <a:pt x="363" y="626"/>
                  </a:cubicBezTo>
                  <a:cubicBezTo>
                    <a:pt x="354" y="631"/>
                    <a:pt x="344" y="638"/>
                    <a:pt x="333" y="645"/>
                  </a:cubicBezTo>
                  <a:cubicBezTo>
                    <a:pt x="322" y="652"/>
                    <a:pt x="308" y="659"/>
                    <a:pt x="297" y="666"/>
                  </a:cubicBezTo>
                  <a:cubicBezTo>
                    <a:pt x="286" y="673"/>
                    <a:pt x="277" y="681"/>
                    <a:pt x="268" y="687"/>
                  </a:cubicBezTo>
                  <a:cubicBezTo>
                    <a:pt x="259" y="693"/>
                    <a:pt x="252" y="699"/>
                    <a:pt x="244" y="705"/>
                  </a:cubicBezTo>
                  <a:cubicBezTo>
                    <a:pt x="236" y="711"/>
                    <a:pt x="228" y="717"/>
                    <a:pt x="219" y="725"/>
                  </a:cubicBezTo>
                  <a:cubicBezTo>
                    <a:pt x="210" y="733"/>
                    <a:pt x="199" y="743"/>
                    <a:pt x="187" y="753"/>
                  </a:cubicBezTo>
                  <a:cubicBezTo>
                    <a:pt x="175" y="763"/>
                    <a:pt x="159" y="777"/>
                    <a:pt x="147" y="788"/>
                  </a:cubicBezTo>
                  <a:cubicBezTo>
                    <a:pt x="135" y="799"/>
                    <a:pt x="123" y="809"/>
                    <a:pt x="114" y="818"/>
                  </a:cubicBezTo>
                  <a:cubicBezTo>
                    <a:pt x="105" y="827"/>
                    <a:pt x="100" y="835"/>
                    <a:pt x="93" y="843"/>
                  </a:cubicBezTo>
                  <a:cubicBezTo>
                    <a:pt x="86" y="851"/>
                    <a:pt x="80" y="859"/>
                    <a:pt x="73" y="869"/>
                  </a:cubicBezTo>
                  <a:cubicBezTo>
                    <a:pt x="66" y="879"/>
                    <a:pt x="56" y="892"/>
                    <a:pt x="48" y="905"/>
                  </a:cubicBezTo>
                  <a:cubicBezTo>
                    <a:pt x="40" y="918"/>
                    <a:pt x="32" y="931"/>
                    <a:pt x="25" y="947"/>
                  </a:cubicBezTo>
                  <a:cubicBezTo>
                    <a:pt x="18" y="963"/>
                    <a:pt x="8" y="984"/>
                    <a:pt x="4" y="1004"/>
                  </a:cubicBezTo>
                  <a:cubicBezTo>
                    <a:pt x="0" y="1024"/>
                    <a:pt x="0" y="1050"/>
                    <a:pt x="1" y="1070"/>
                  </a:cubicBezTo>
                  <a:cubicBezTo>
                    <a:pt x="2" y="1090"/>
                    <a:pt x="8" y="1109"/>
                    <a:pt x="12" y="1125"/>
                  </a:cubicBezTo>
                  <a:cubicBezTo>
                    <a:pt x="16" y="1141"/>
                    <a:pt x="20" y="1151"/>
                    <a:pt x="28" y="1167"/>
                  </a:cubicBezTo>
                  <a:cubicBezTo>
                    <a:pt x="36" y="1183"/>
                    <a:pt x="51" y="1209"/>
                    <a:pt x="61" y="1224"/>
                  </a:cubicBezTo>
                  <a:cubicBezTo>
                    <a:pt x="71" y="1239"/>
                    <a:pt x="81" y="1247"/>
                    <a:pt x="88" y="1256"/>
                  </a:cubicBezTo>
                  <a:cubicBezTo>
                    <a:pt x="95" y="1265"/>
                    <a:pt x="99" y="1273"/>
                    <a:pt x="106" y="1280"/>
                  </a:cubicBezTo>
                  <a:cubicBezTo>
                    <a:pt x="113" y="1287"/>
                    <a:pt x="120" y="1293"/>
                    <a:pt x="129" y="1301"/>
                  </a:cubicBezTo>
                  <a:cubicBezTo>
                    <a:pt x="138" y="1309"/>
                    <a:pt x="147" y="1319"/>
                    <a:pt x="157" y="1328"/>
                  </a:cubicBezTo>
                  <a:cubicBezTo>
                    <a:pt x="167" y="1337"/>
                    <a:pt x="176" y="1344"/>
                    <a:pt x="187" y="1353"/>
                  </a:cubicBezTo>
                  <a:cubicBezTo>
                    <a:pt x="198" y="1362"/>
                    <a:pt x="211" y="1373"/>
                    <a:pt x="223" y="1383"/>
                  </a:cubicBezTo>
                  <a:cubicBezTo>
                    <a:pt x="235" y="1393"/>
                    <a:pt x="248" y="1405"/>
                    <a:pt x="262" y="1415"/>
                  </a:cubicBezTo>
                  <a:cubicBezTo>
                    <a:pt x="276" y="1425"/>
                    <a:pt x="294" y="1436"/>
                    <a:pt x="310" y="1446"/>
                  </a:cubicBezTo>
                  <a:cubicBezTo>
                    <a:pt x="326" y="1456"/>
                    <a:pt x="345" y="1467"/>
                    <a:pt x="360" y="1476"/>
                  </a:cubicBezTo>
                  <a:cubicBezTo>
                    <a:pt x="375" y="1485"/>
                    <a:pt x="388" y="1491"/>
                    <a:pt x="402" y="1499"/>
                  </a:cubicBezTo>
                  <a:cubicBezTo>
                    <a:pt x="416" y="1507"/>
                    <a:pt x="432" y="1517"/>
                    <a:pt x="445" y="1524"/>
                  </a:cubicBezTo>
                  <a:cubicBezTo>
                    <a:pt x="458" y="1531"/>
                    <a:pt x="468" y="1536"/>
                    <a:pt x="480" y="1542"/>
                  </a:cubicBezTo>
                  <a:cubicBezTo>
                    <a:pt x="492" y="1548"/>
                    <a:pt x="502" y="1553"/>
                    <a:pt x="514" y="1559"/>
                  </a:cubicBezTo>
                  <a:cubicBezTo>
                    <a:pt x="526" y="1565"/>
                    <a:pt x="538" y="1570"/>
                    <a:pt x="553" y="1577"/>
                  </a:cubicBezTo>
                  <a:cubicBezTo>
                    <a:pt x="568" y="1584"/>
                    <a:pt x="588" y="1595"/>
                    <a:pt x="603" y="1602"/>
                  </a:cubicBezTo>
                  <a:cubicBezTo>
                    <a:pt x="618" y="1609"/>
                    <a:pt x="629" y="1615"/>
                    <a:pt x="645" y="1622"/>
                  </a:cubicBezTo>
                  <a:cubicBezTo>
                    <a:pt x="661" y="1629"/>
                    <a:pt x="684" y="1639"/>
                    <a:pt x="700" y="1646"/>
                  </a:cubicBezTo>
                  <a:cubicBezTo>
                    <a:pt x="716" y="1653"/>
                    <a:pt x="727" y="1658"/>
                    <a:pt x="742" y="1664"/>
                  </a:cubicBezTo>
                  <a:cubicBezTo>
                    <a:pt x="757" y="1670"/>
                    <a:pt x="776" y="1676"/>
                    <a:pt x="793" y="1683"/>
                  </a:cubicBezTo>
                  <a:cubicBezTo>
                    <a:pt x="810" y="1690"/>
                    <a:pt x="826" y="1696"/>
                    <a:pt x="846" y="1704"/>
                  </a:cubicBezTo>
                  <a:cubicBezTo>
                    <a:pt x="866" y="1712"/>
                    <a:pt x="889" y="1722"/>
                    <a:pt x="912" y="1731"/>
                  </a:cubicBezTo>
                  <a:cubicBezTo>
                    <a:pt x="935" y="1740"/>
                    <a:pt x="965" y="1751"/>
                    <a:pt x="985" y="1758"/>
                  </a:cubicBezTo>
                  <a:cubicBezTo>
                    <a:pt x="1005" y="1765"/>
                    <a:pt x="1017" y="1770"/>
                    <a:pt x="1033" y="1775"/>
                  </a:cubicBezTo>
                  <a:cubicBezTo>
                    <a:pt x="1049" y="1780"/>
                    <a:pt x="1067" y="1785"/>
                    <a:pt x="1084" y="1791"/>
                  </a:cubicBezTo>
                  <a:cubicBezTo>
                    <a:pt x="1101" y="1797"/>
                    <a:pt x="1121" y="1805"/>
                    <a:pt x="1137" y="1811"/>
                  </a:cubicBezTo>
                  <a:cubicBezTo>
                    <a:pt x="1153" y="1817"/>
                    <a:pt x="1169" y="1821"/>
                    <a:pt x="1183" y="1826"/>
                  </a:cubicBezTo>
                  <a:cubicBezTo>
                    <a:pt x="1197" y="1831"/>
                    <a:pt x="1210" y="1835"/>
                    <a:pt x="1222" y="1839"/>
                  </a:cubicBezTo>
                  <a:cubicBezTo>
                    <a:pt x="1234" y="1843"/>
                    <a:pt x="1245" y="1849"/>
                    <a:pt x="1258" y="1853"/>
                  </a:cubicBezTo>
                  <a:cubicBezTo>
                    <a:pt x="1271" y="1857"/>
                    <a:pt x="1280" y="1860"/>
                    <a:pt x="1299" y="1866"/>
                  </a:cubicBezTo>
                  <a:cubicBezTo>
                    <a:pt x="1318" y="1872"/>
                    <a:pt x="1343" y="1879"/>
                    <a:pt x="1372" y="1887"/>
                  </a:cubicBezTo>
                  <a:cubicBezTo>
                    <a:pt x="1401" y="1895"/>
                    <a:pt x="1447" y="1909"/>
                    <a:pt x="1476" y="1917"/>
                  </a:cubicBezTo>
                  <a:cubicBezTo>
                    <a:pt x="1505" y="1925"/>
                    <a:pt x="1524" y="1932"/>
                    <a:pt x="1546" y="1938"/>
                  </a:cubicBezTo>
                  <a:cubicBezTo>
                    <a:pt x="1568" y="1944"/>
                    <a:pt x="1592" y="1951"/>
                    <a:pt x="1611" y="1956"/>
                  </a:cubicBezTo>
                  <a:cubicBezTo>
                    <a:pt x="1630" y="1961"/>
                    <a:pt x="1641" y="1964"/>
                    <a:pt x="1663" y="1970"/>
                  </a:cubicBezTo>
                  <a:cubicBezTo>
                    <a:pt x="1685" y="1976"/>
                    <a:pt x="1724" y="1988"/>
                    <a:pt x="1746" y="1994"/>
                  </a:cubicBezTo>
                  <a:cubicBezTo>
                    <a:pt x="1768" y="2000"/>
                    <a:pt x="1777" y="2002"/>
                    <a:pt x="1795" y="2007"/>
                  </a:cubicBezTo>
                  <a:cubicBezTo>
                    <a:pt x="1813" y="2012"/>
                    <a:pt x="1837" y="2018"/>
                    <a:pt x="1854" y="2022"/>
                  </a:cubicBezTo>
                  <a:cubicBezTo>
                    <a:pt x="1871" y="2026"/>
                    <a:pt x="1885" y="2030"/>
                    <a:pt x="1899" y="2033"/>
                  </a:cubicBezTo>
                  <a:cubicBezTo>
                    <a:pt x="1913" y="2036"/>
                    <a:pt x="1913" y="2036"/>
                    <a:pt x="1939" y="2043"/>
                  </a:cubicBezTo>
                  <a:cubicBezTo>
                    <a:pt x="1965" y="2050"/>
                    <a:pt x="2034" y="2073"/>
                    <a:pt x="2056" y="2075"/>
                  </a:cubicBezTo>
                  <a:cubicBezTo>
                    <a:pt x="2078" y="2077"/>
                    <a:pt x="2066" y="2078"/>
                    <a:pt x="2068" y="2058"/>
                  </a:cubicBezTo>
                  <a:cubicBezTo>
                    <a:pt x="2070" y="2038"/>
                    <a:pt x="2067" y="1998"/>
                    <a:pt x="2067" y="1956"/>
                  </a:cubicBezTo>
                  <a:cubicBezTo>
                    <a:pt x="2067" y="1914"/>
                    <a:pt x="2067" y="1968"/>
                    <a:pt x="2067" y="1805"/>
                  </a:cubicBezTo>
                  <a:cubicBezTo>
                    <a:pt x="2067" y="1642"/>
                    <a:pt x="2065" y="1253"/>
                    <a:pt x="2065" y="978"/>
                  </a:cubicBezTo>
                  <a:cubicBezTo>
                    <a:pt x="2065" y="703"/>
                    <a:pt x="2064" y="327"/>
                    <a:pt x="2064" y="156"/>
                  </a:cubicBezTo>
                  <a:close/>
                </a:path>
              </a:pathLst>
            </a:custGeom>
            <a:gradFill rotWithShape="0">
              <a:gsLst>
                <a:gs pos="0">
                  <a:srgbClr val="FFE1C3"/>
                </a:gs>
                <a:gs pos="50000">
                  <a:srgbClr val="FFFFFF"/>
                </a:gs>
                <a:gs pos="100000">
                  <a:srgbClr val="FFE1C3"/>
                </a:gs>
              </a:gsLst>
              <a:lin ang="5400000" scaled="1"/>
            </a:gradFill>
            <a:ln w="9525">
              <a:solidFill>
                <a:schemeClr val="tx1"/>
              </a:solidFill>
              <a:round/>
              <a:headEnd/>
              <a:tailEnd/>
            </a:ln>
          </p:spPr>
          <p:txBody>
            <a:bodyPr/>
            <a:lstStyle/>
            <a:p>
              <a:endParaRPr lang="en-US"/>
            </a:p>
          </p:txBody>
        </p:sp>
        <p:sp>
          <p:nvSpPr>
            <p:cNvPr id="28" name="Oval 13">
              <a:extLst>
                <a:ext uri="{FF2B5EF4-FFF2-40B4-BE49-F238E27FC236}">
                  <a16:creationId xmlns:a16="http://schemas.microsoft.com/office/drawing/2014/main" id="{B9D2EB21-12AA-132D-FB60-CC53E32435E8}"/>
                </a:ext>
              </a:extLst>
            </p:cNvPr>
            <p:cNvSpPr>
              <a:spLocks noChangeArrowheads="1"/>
            </p:cNvSpPr>
            <p:nvPr/>
          </p:nvSpPr>
          <p:spPr bwMode="auto">
            <a:xfrm>
              <a:off x="2352" y="2064"/>
              <a:ext cx="480" cy="2064"/>
            </a:xfrm>
            <a:prstGeom prst="ellipse">
              <a:avLst/>
            </a:prstGeom>
            <a:solidFill>
              <a:srgbClr val="FFE1C3"/>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32" name="Group 19">
            <a:extLst>
              <a:ext uri="{FF2B5EF4-FFF2-40B4-BE49-F238E27FC236}">
                <a16:creationId xmlns:a16="http://schemas.microsoft.com/office/drawing/2014/main" id="{8358E01E-A121-6991-BEF2-F965DB471096}"/>
              </a:ext>
            </a:extLst>
          </p:cNvPr>
          <p:cNvGrpSpPr>
            <a:grpSpLocks/>
          </p:cNvGrpSpPr>
          <p:nvPr/>
        </p:nvGrpSpPr>
        <p:grpSpPr bwMode="auto">
          <a:xfrm>
            <a:off x="1894759" y="4050041"/>
            <a:ext cx="514350" cy="2235489"/>
            <a:chOff x="1488" y="2326"/>
            <a:chExt cx="324" cy="1549"/>
          </a:xfrm>
        </p:grpSpPr>
        <p:sp>
          <p:nvSpPr>
            <p:cNvPr id="33" name="Oval 15">
              <a:extLst>
                <a:ext uri="{FF2B5EF4-FFF2-40B4-BE49-F238E27FC236}">
                  <a16:creationId xmlns:a16="http://schemas.microsoft.com/office/drawing/2014/main" id="{DE7A2DF1-852A-7A99-3A69-BC9A82A9EC19}"/>
                </a:ext>
              </a:extLst>
            </p:cNvPr>
            <p:cNvSpPr>
              <a:spLocks noChangeArrowheads="1"/>
            </p:cNvSpPr>
            <p:nvPr/>
          </p:nvSpPr>
          <p:spPr bwMode="auto">
            <a:xfrm>
              <a:off x="1488" y="2352"/>
              <a:ext cx="288" cy="1509"/>
            </a:xfrm>
            <a:prstGeom prst="ellipse">
              <a:avLst/>
            </a:prstGeom>
            <a:solidFill>
              <a:srgbClr val="00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4" name="Oval 18">
              <a:extLst>
                <a:ext uri="{FF2B5EF4-FFF2-40B4-BE49-F238E27FC236}">
                  <a16:creationId xmlns:a16="http://schemas.microsoft.com/office/drawing/2014/main" id="{06516719-B449-5C3D-60B1-E1BC8DE6506E}"/>
                </a:ext>
              </a:extLst>
            </p:cNvPr>
            <p:cNvSpPr>
              <a:spLocks noChangeArrowheads="1"/>
            </p:cNvSpPr>
            <p:nvPr/>
          </p:nvSpPr>
          <p:spPr bwMode="auto">
            <a:xfrm>
              <a:off x="1536" y="2326"/>
              <a:ext cx="276" cy="1549"/>
            </a:xfrm>
            <a:prstGeom prst="ellipse">
              <a:avLst/>
            </a:prstGeom>
            <a:solidFill>
              <a:srgbClr val="00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5" name="Oval 17">
              <a:extLst>
                <a:ext uri="{FF2B5EF4-FFF2-40B4-BE49-F238E27FC236}">
                  <a16:creationId xmlns:a16="http://schemas.microsoft.com/office/drawing/2014/main" id="{3B6FD62D-2F23-D386-776F-8D2C6C10AE90}"/>
                </a:ext>
              </a:extLst>
            </p:cNvPr>
            <p:cNvSpPr>
              <a:spLocks noChangeArrowheads="1"/>
            </p:cNvSpPr>
            <p:nvPr/>
          </p:nvSpPr>
          <p:spPr bwMode="auto">
            <a:xfrm>
              <a:off x="1488" y="2352"/>
              <a:ext cx="288" cy="150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36" name="Text Box 25">
            <a:extLst>
              <a:ext uri="{FF2B5EF4-FFF2-40B4-BE49-F238E27FC236}">
                <a16:creationId xmlns:a16="http://schemas.microsoft.com/office/drawing/2014/main" id="{374801A5-2281-DA8B-6C88-97612E8A8D02}"/>
              </a:ext>
            </a:extLst>
          </p:cNvPr>
          <p:cNvSpPr txBox="1">
            <a:spLocks noChangeArrowheads="1"/>
          </p:cNvSpPr>
          <p:nvPr/>
        </p:nvSpPr>
        <p:spPr bwMode="auto">
          <a:xfrm>
            <a:off x="4164738" y="1162890"/>
            <a:ext cx="59002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Rotate about the </a:t>
            </a:r>
            <a:r>
              <a:rPr lang="en-US" altLang="en-US" sz="2200" i="1" dirty="0"/>
              <a:t>x-</a:t>
            </a:r>
            <a:r>
              <a:rPr lang="en-US" altLang="en-US" sz="2200" dirty="0"/>
              <a:t>axis.</a:t>
            </a:r>
          </a:p>
        </p:txBody>
      </p:sp>
      <p:sp>
        <p:nvSpPr>
          <p:cNvPr id="37" name="Text Box 25">
            <a:extLst>
              <a:ext uri="{FF2B5EF4-FFF2-40B4-BE49-F238E27FC236}">
                <a16:creationId xmlns:a16="http://schemas.microsoft.com/office/drawing/2014/main" id="{D584F07E-3157-6282-347F-F3C3A6168CBC}"/>
              </a:ext>
            </a:extLst>
          </p:cNvPr>
          <p:cNvSpPr txBox="1">
            <a:spLocks noChangeArrowheads="1"/>
          </p:cNvSpPr>
          <p:nvPr/>
        </p:nvSpPr>
        <p:spPr bwMode="auto">
          <a:xfrm>
            <a:off x="4177893" y="1662040"/>
            <a:ext cx="59002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 cross-section is a disk. </a:t>
            </a:r>
          </a:p>
        </p:txBody>
      </p:sp>
      <p:graphicFrame>
        <p:nvGraphicFramePr>
          <p:cNvPr id="38" name="Object 33">
            <a:extLst>
              <a:ext uri="{FF2B5EF4-FFF2-40B4-BE49-F238E27FC236}">
                <a16:creationId xmlns:a16="http://schemas.microsoft.com/office/drawing/2014/main" id="{C26F7B7A-A864-776A-B529-018F0A9867B6}"/>
              </a:ext>
            </a:extLst>
          </p:cNvPr>
          <p:cNvGraphicFramePr>
            <a:graphicFrameLocks noChangeAspect="1"/>
          </p:cNvGraphicFramePr>
          <p:nvPr>
            <p:extLst>
              <p:ext uri="{D42A27DB-BD31-4B8C-83A1-F6EECF244321}">
                <p14:modId xmlns:p14="http://schemas.microsoft.com/office/powerpoint/2010/main" val="373776202"/>
              </p:ext>
            </p:extLst>
          </p:nvPr>
        </p:nvGraphicFramePr>
        <p:xfrm>
          <a:off x="8058657" y="3346997"/>
          <a:ext cx="1066800" cy="417512"/>
        </p:xfrm>
        <a:graphic>
          <a:graphicData uri="http://schemas.openxmlformats.org/presentationml/2006/ole">
            <mc:AlternateContent xmlns:mc="http://schemas.openxmlformats.org/markup-compatibility/2006">
              <mc:Choice xmlns:v="urn:schemas-microsoft-com:vml" Requires="v">
                <p:oleObj name="Equation" r:id="rId13" imgW="520560" imgH="203040" progId="Equation.DSMT4">
                  <p:embed/>
                </p:oleObj>
              </mc:Choice>
              <mc:Fallback>
                <p:oleObj name="Equation" r:id="rId13" imgW="520560" imgH="203040" progId="Equation.DSMT4">
                  <p:embed/>
                  <p:pic>
                    <p:nvPicPr>
                      <p:cNvPr id="16" name="Object 33">
                        <a:extLst>
                          <a:ext uri="{FF2B5EF4-FFF2-40B4-BE49-F238E27FC236}">
                            <a16:creationId xmlns:a16="http://schemas.microsoft.com/office/drawing/2014/main" id="{B641C7CC-5B64-7848-A7BF-E9802B6CBEBD}"/>
                          </a:ext>
                        </a:extLst>
                      </p:cNvPr>
                      <p:cNvPicPr>
                        <a:picLocks noChangeAspect="1" noChangeArrowheads="1"/>
                      </p:cNvPicPr>
                      <p:nvPr/>
                    </p:nvPicPr>
                    <p:blipFill>
                      <a:blip r:embed="rId14"/>
                      <a:srcRect/>
                      <a:stretch>
                        <a:fillRect/>
                      </a:stretch>
                    </p:blipFill>
                    <p:spPr bwMode="auto">
                      <a:xfrm>
                        <a:off x="8058657" y="3346997"/>
                        <a:ext cx="10668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 name="Picture 38">
            <a:extLst>
              <a:ext uri="{FF2B5EF4-FFF2-40B4-BE49-F238E27FC236}">
                <a16:creationId xmlns:a16="http://schemas.microsoft.com/office/drawing/2014/main" id="{692AD4CB-587F-A575-C3D0-A80ADBF034BD}"/>
              </a:ext>
            </a:extLst>
          </p:cNvPr>
          <p:cNvPicPr>
            <a:picLocks noChangeAspect="1"/>
          </p:cNvPicPr>
          <p:nvPr/>
        </p:nvPicPr>
        <p:blipFill>
          <a:blip r:embed="rId15"/>
          <a:stretch>
            <a:fillRect/>
          </a:stretch>
        </p:blipFill>
        <p:spPr>
          <a:xfrm>
            <a:off x="301920" y="6302296"/>
            <a:ext cx="1600339" cy="311755"/>
          </a:xfrm>
          <a:prstGeom prst="rect">
            <a:avLst/>
          </a:prstGeom>
        </p:spPr>
      </p:pic>
      <p:graphicFrame>
        <p:nvGraphicFramePr>
          <p:cNvPr id="40" name="Object 33">
            <a:extLst>
              <a:ext uri="{FF2B5EF4-FFF2-40B4-BE49-F238E27FC236}">
                <a16:creationId xmlns:a16="http://schemas.microsoft.com/office/drawing/2014/main" id="{ADB3F9E9-714D-4397-2759-632A9E9E370B}"/>
              </a:ext>
            </a:extLst>
          </p:cNvPr>
          <p:cNvGraphicFramePr>
            <a:graphicFrameLocks noChangeAspect="1"/>
          </p:cNvGraphicFramePr>
          <p:nvPr>
            <p:extLst>
              <p:ext uri="{D42A27DB-BD31-4B8C-83A1-F6EECF244321}">
                <p14:modId xmlns:p14="http://schemas.microsoft.com/office/powerpoint/2010/main" val="2875575645"/>
              </p:ext>
            </p:extLst>
          </p:nvPr>
        </p:nvGraphicFramePr>
        <p:xfrm>
          <a:off x="1932184" y="4934480"/>
          <a:ext cx="461905" cy="285167"/>
        </p:xfrm>
        <a:graphic>
          <a:graphicData uri="http://schemas.openxmlformats.org/presentationml/2006/ole">
            <mc:AlternateContent xmlns:mc="http://schemas.openxmlformats.org/markup-compatibility/2006">
              <mc:Choice xmlns:v="urn:schemas-microsoft-com:vml" Requires="v">
                <p:oleObj name="Equation" r:id="rId16" imgW="330120" imgH="203040" progId="Equation.DSMT4">
                  <p:embed/>
                </p:oleObj>
              </mc:Choice>
              <mc:Fallback>
                <p:oleObj name="Equation" r:id="rId16" imgW="330120" imgH="203040" progId="Equation.DSMT4">
                  <p:embed/>
                  <p:pic>
                    <p:nvPicPr>
                      <p:cNvPr id="38" name="Object 33">
                        <a:extLst>
                          <a:ext uri="{FF2B5EF4-FFF2-40B4-BE49-F238E27FC236}">
                            <a16:creationId xmlns:a16="http://schemas.microsoft.com/office/drawing/2014/main" id="{C26F7B7A-A864-776A-B529-018F0A9867B6}"/>
                          </a:ext>
                        </a:extLst>
                      </p:cNvPr>
                      <p:cNvPicPr>
                        <a:picLocks noChangeAspect="1" noChangeArrowheads="1"/>
                      </p:cNvPicPr>
                      <p:nvPr/>
                    </p:nvPicPr>
                    <p:blipFill>
                      <a:blip r:embed="rId17"/>
                      <a:srcRect/>
                      <a:stretch>
                        <a:fillRect/>
                      </a:stretch>
                    </p:blipFill>
                    <p:spPr bwMode="auto">
                      <a:xfrm>
                        <a:off x="1932184" y="4934480"/>
                        <a:ext cx="461905" cy="28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3">
            <a:extLst>
              <a:ext uri="{FF2B5EF4-FFF2-40B4-BE49-F238E27FC236}">
                <a16:creationId xmlns:a16="http://schemas.microsoft.com/office/drawing/2014/main" id="{FD1E96DB-655B-C6AB-F3B9-352955697815}"/>
              </a:ext>
            </a:extLst>
          </p:cNvPr>
          <p:cNvGraphicFramePr>
            <a:graphicFrameLocks noChangeAspect="1"/>
          </p:cNvGraphicFramePr>
          <p:nvPr>
            <p:extLst>
              <p:ext uri="{D42A27DB-BD31-4B8C-83A1-F6EECF244321}">
                <p14:modId xmlns:p14="http://schemas.microsoft.com/office/powerpoint/2010/main" val="1789528880"/>
              </p:ext>
            </p:extLst>
          </p:nvPr>
        </p:nvGraphicFramePr>
        <p:xfrm>
          <a:off x="1998011" y="3786770"/>
          <a:ext cx="293407" cy="274324"/>
        </p:xfrm>
        <a:graphic>
          <a:graphicData uri="http://schemas.openxmlformats.org/presentationml/2006/ole">
            <mc:AlternateContent xmlns:mc="http://schemas.openxmlformats.org/markup-compatibility/2006">
              <mc:Choice xmlns:v="urn:schemas-microsoft-com:vml" Requires="v">
                <p:oleObj name="Equation" r:id="rId18" imgW="190440" imgH="177480" progId="Equation.DSMT4">
                  <p:embed/>
                </p:oleObj>
              </mc:Choice>
              <mc:Fallback>
                <p:oleObj name="Equation" r:id="rId18" imgW="190440" imgH="177480" progId="Equation.DSMT4">
                  <p:embed/>
                  <p:pic>
                    <p:nvPicPr>
                      <p:cNvPr id="40" name="Object 33">
                        <a:extLst>
                          <a:ext uri="{FF2B5EF4-FFF2-40B4-BE49-F238E27FC236}">
                            <a16:creationId xmlns:a16="http://schemas.microsoft.com/office/drawing/2014/main" id="{ADB3F9E9-714D-4397-2759-632A9E9E370B}"/>
                          </a:ext>
                        </a:extLst>
                      </p:cNvPr>
                      <p:cNvPicPr>
                        <a:picLocks noChangeAspect="1" noChangeArrowheads="1"/>
                      </p:cNvPicPr>
                      <p:nvPr/>
                    </p:nvPicPr>
                    <p:blipFill>
                      <a:blip r:embed="rId19"/>
                      <a:srcRect/>
                      <a:stretch>
                        <a:fillRect/>
                      </a:stretch>
                    </p:blipFill>
                    <p:spPr bwMode="auto">
                      <a:xfrm>
                        <a:off x="1998011" y="3786770"/>
                        <a:ext cx="293407" cy="2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8393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up)">
                                      <p:cBhvr>
                                        <p:cTn id="97" dur="500"/>
                                        <p:tgtEl>
                                          <p:spTgt spid="19"/>
                                        </p:tgtEl>
                                      </p:cBhvr>
                                    </p:animEffec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500"/>
                                        <p:tgtEl>
                                          <p:spTgt spid="1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utoUpdateAnimBg="0"/>
      <p:bldP spid="10" grpId="0"/>
      <p:bldP spid="12" grpId="0" autoUpdateAnimBg="0"/>
      <p:bldP spid="13" grpId="0" autoUpdateAnimBg="0"/>
      <p:bldP spid="14" grpId="0"/>
      <p:bldP spid="18" grpId="0" animBg="1"/>
      <p:bldP spid="19" grpId="0" animBg="1"/>
      <p:bldP spid="20" grpId="0" animBg="1"/>
      <p:bldP spid="25" grpId="0" animBg="1"/>
      <p:bldP spid="26" grpId="0"/>
      <p:bldP spid="36" grpId="0" autoUpdateAnimBg="0"/>
      <p:bldP spid="3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 name="Text Box 9">
            <a:extLst>
              <a:ext uri="{FF2B5EF4-FFF2-40B4-BE49-F238E27FC236}">
                <a16:creationId xmlns:a16="http://schemas.microsoft.com/office/drawing/2014/main" id="{D3DE0F4E-3DFD-36C7-A1FD-656634370763}"/>
              </a:ext>
            </a:extLst>
          </p:cNvPr>
          <p:cNvSpPr txBox="1">
            <a:spLocks noChangeArrowheads="1"/>
          </p:cNvSpPr>
          <p:nvPr/>
        </p:nvSpPr>
        <p:spPr bwMode="auto">
          <a:xfrm>
            <a:off x="263098" y="25890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27" name="Group 26">
            <a:extLst>
              <a:ext uri="{FF2B5EF4-FFF2-40B4-BE49-F238E27FC236}">
                <a16:creationId xmlns:a16="http://schemas.microsoft.com/office/drawing/2014/main" id="{0CA9C62F-3AAF-5C77-8045-2CED609B5899}"/>
              </a:ext>
            </a:extLst>
          </p:cNvPr>
          <p:cNvGrpSpPr/>
          <p:nvPr/>
        </p:nvGrpSpPr>
        <p:grpSpPr>
          <a:xfrm>
            <a:off x="382738" y="856015"/>
            <a:ext cx="3628872" cy="3022979"/>
            <a:chOff x="442415" y="1091816"/>
            <a:chExt cx="3628872" cy="3022979"/>
          </a:xfrm>
        </p:grpSpPr>
        <p:pic>
          <p:nvPicPr>
            <p:cNvPr id="3" name="Picture 2" descr="A graph of a function&#10;&#10;Description automatically generated">
              <a:extLst>
                <a:ext uri="{FF2B5EF4-FFF2-40B4-BE49-F238E27FC236}">
                  <a16:creationId xmlns:a16="http://schemas.microsoft.com/office/drawing/2014/main" id="{4DF417BF-E4D0-F36D-A388-CE8067224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15" y="1091816"/>
              <a:ext cx="3022979" cy="3022979"/>
            </a:xfrm>
            <a:prstGeom prst="rect">
              <a:avLst/>
            </a:prstGeom>
          </p:spPr>
        </p:pic>
        <p:sp>
          <p:nvSpPr>
            <p:cNvPr id="5" name="Arrow: Curved Down 4">
              <a:extLst>
                <a:ext uri="{FF2B5EF4-FFF2-40B4-BE49-F238E27FC236}">
                  <a16:creationId xmlns:a16="http://schemas.microsoft.com/office/drawing/2014/main" id="{E687E780-F49C-1895-73B0-CE5A6950F63B}"/>
                </a:ext>
              </a:extLst>
            </p:cNvPr>
            <p:cNvSpPr/>
            <p:nvPr/>
          </p:nvSpPr>
          <p:spPr>
            <a:xfrm flipH="1">
              <a:off x="3465394" y="3412818"/>
              <a:ext cx="605893"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Object 9">
              <a:extLst>
                <a:ext uri="{FF2B5EF4-FFF2-40B4-BE49-F238E27FC236}">
                  <a16:creationId xmlns:a16="http://schemas.microsoft.com/office/drawing/2014/main" id="{AEAA55F8-21A9-12C8-7922-DD9479D3E379}"/>
                </a:ext>
              </a:extLst>
            </p:cNvPr>
            <p:cNvGraphicFramePr>
              <a:graphicFrameLocks noChangeAspect="1"/>
            </p:cNvGraphicFramePr>
            <p:nvPr/>
          </p:nvGraphicFramePr>
          <p:xfrm>
            <a:off x="1623160" y="1573947"/>
            <a:ext cx="814387" cy="404812"/>
          </p:xfrm>
          <a:graphic>
            <a:graphicData uri="http://schemas.openxmlformats.org/presentationml/2006/ole">
              <mc:AlternateContent xmlns:mc="http://schemas.openxmlformats.org/markup-compatibility/2006">
                <mc:Choice xmlns:v="urn:schemas-microsoft-com:vml" Requires="v">
                  <p:oleObj name="Equation" r:id="rId3" imgW="482400" imgH="241200" progId="Equation.DSMT4">
                    <p:embed/>
                  </p:oleObj>
                </mc:Choice>
                <mc:Fallback>
                  <p:oleObj name="Equation" r:id="rId3" imgW="482400" imgH="241200" progId="Equation.DSMT4">
                    <p:embed/>
                    <p:pic>
                      <p:nvPicPr>
                        <p:cNvPr id="6" name="Object 9">
                          <a:extLst>
                            <a:ext uri="{FF2B5EF4-FFF2-40B4-BE49-F238E27FC236}">
                              <a16:creationId xmlns:a16="http://schemas.microsoft.com/office/drawing/2014/main" id="{AEAA55F8-21A9-12C8-7922-DD9479D3E379}"/>
                            </a:ext>
                          </a:extLst>
                        </p:cNvPr>
                        <p:cNvPicPr>
                          <a:picLocks noChangeAspect="1" noChangeArrowheads="1"/>
                        </p:cNvPicPr>
                        <p:nvPr/>
                      </p:nvPicPr>
                      <p:blipFill>
                        <a:blip r:embed="rId4"/>
                        <a:srcRect/>
                        <a:stretch>
                          <a:fillRect/>
                        </a:stretch>
                      </p:blipFill>
                      <p:spPr bwMode="auto">
                        <a:xfrm>
                          <a:off x="1623160" y="1573947"/>
                          <a:ext cx="814387"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 name="Rectangle 20">
            <a:extLst>
              <a:ext uri="{FF2B5EF4-FFF2-40B4-BE49-F238E27FC236}">
                <a16:creationId xmlns:a16="http://schemas.microsoft.com/office/drawing/2014/main" id="{65803C56-D6D8-2DB8-3E03-B77466DDE1CC}"/>
              </a:ext>
            </a:extLst>
          </p:cNvPr>
          <p:cNvSpPr>
            <a:spLocks noChangeArrowheads="1"/>
          </p:cNvSpPr>
          <p:nvPr/>
        </p:nvSpPr>
        <p:spPr bwMode="auto">
          <a:xfrm>
            <a:off x="2180427" y="1750058"/>
            <a:ext cx="55563" cy="1631208"/>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26" name="TextBox 25">
            <a:extLst>
              <a:ext uri="{FF2B5EF4-FFF2-40B4-BE49-F238E27FC236}">
                <a16:creationId xmlns:a16="http://schemas.microsoft.com/office/drawing/2014/main" id="{08B22B2C-0251-0983-3BF0-CF67F3E647EA}"/>
              </a:ext>
            </a:extLst>
          </p:cNvPr>
          <p:cNvSpPr txBox="1"/>
          <p:nvPr/>
        </p:nvSpPr>
        <p:spPr>
          <a:xfrm>
            <a:off x="2060354" y="3328546"/>
            <a:ext cx="287258" cy="369332"/>
          </a:xfrm>
          <a:prstGeom prst="rect">
            <a:avLst/>
          </a:prstGeom>
          <a:noFill/>
        </p:spPr>
        <p:txBody>
          <a:bodyPr wrap="none">
            <a:spAutoFit/>
          </a:bodyPr>
          <a:lstStyle/>
          <a:p>
            <a:pPr eaLnBrk="1" hangingPunct="1">
              <a:defRPr/>
            </a:pPr>
            <a:r>
              <a:rPr lang="en-US" i="1" dirty="0">
                <a:latin typeface="Times New Roman" panose="02020603050405020304" pitchFamily="18" charset="0"/>
                <a:cs typeface="Times New Roman" panose="02020603050405020304" pitchFamily="18" charset="0"/>
              </a:rPr>
              <a:t>x</a:t>
            </a:r>
          </a:p>
        </p:txBody>
      </p:sp>
      <p:grpSp>
        <p:nvGrpSpPr>
          <p:cNvPr id="22" name="Group 16">
            <a:extLst>
              <a:ext uri="{FF2B5EF4-FFF2-40B4-BE49-F238E27FC236}">
                <a16:creationId xmlns:a16="http://schemas.microsoft.com/office/drawing/2014/main" id="{884BDFDF-B0A6-206D-451F-BAD92C41E65E}"/>
              </a:ext>
            </a:extLst>
          </p:cNvPr>
          <p:cNvGrpSpPr>
            <a:grpSpLocks/>
          </p:cNvGrpSpPr>
          <p:nvPr/>
        </p:nvGrpSpPr>
        <p:grpSpPr bwMode="auto">
          <a:xfrm>
            <a:off x="705361" y="3750200"/>
            <a:ext cx="2591915" cy="2816711"/>
            <a:chOff x="500" y="2049"/>
            <a:chExt cx="2332" cy="2079"/>
          </a:xfrm>
        </p:grpSpPr>
        <p:grpSp>
          <p:nvGrpSpPr>
            <p:cNvPr id="23" name="Group 10">
              <a:extLst>
                <a:ext uri="{FF2B5EF4-FFF2-40B4-BE49-F238E27FC236}">
                  <a16:creationId xmlns:a16="http://schemas.microsoft.com/office/drawing/2014/main" id="{37A217C5-20D4-A270-8800-A5D632FACBE4}"/>
                </a:ext>
              </a:extLst>
            </p:cNvPr>
            <p:cNvGrpSpPr>
              <a:grpSpLocks/>
            </p:cNvGrpSpPr>
            <p:nvPr/>
          </p:nvGrpSpPr>
          <p:grpSpPr bwMode="auto">
            <a:xfrm>
              <a:off x="500" y="2075"/>
              <a:ext cx="2068" cy="2053"/>
              <a:chOff x="500" y="2075"/>
              <a:chExt cx="2068" cy="2053"/>
            </a:xfrm>
          </p:grpSpPr>
          <p:sp>
            <p:nvSpPr>
              <p:cNvPr id="29" name="Freeform 5">
                <a:extLst>
                  <a:ext uri="{FF2B5EF4-FFF2-40B4-BE49-F238E27FC236}">
                    <a16:creationId xmlns:a16="http://schemas.microsoft.com/office/drawing/2014/main" id="{885A919A-E449-DEC9-C13E-A1697B87AA0C}"/>
                  </a:ext>
                </a:extLst>
              </p:cNvPr>
              <p:cNvSpPr>
                <a:spLocks/>
              </p:cNvSpPr>
              <p:nvPr/>
            </p:nvSpPr>
            <p:spPr bwMode="auto">
              <a:xfrm>
                <a:off x="500" y="2075"/>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8">
                <a:extLst>
                  <a:ext uri="{FF2B5EF4-FFF2-40B4-BE49-F238E27FC236}">
                    <a16:creationId xmlns:a16="http://schemas.microsoft.com/office/drawing/2014/main" id="{517F4A9F-8423-C316-1C93-ECF07E5497E1}"/>
                  </a:ext>
                </a:extLst>
              </p:cNvPr>
              <p:cNvSpPr>
                <a:spLocks/>
              </p:cNvSpPr>
              <p:nvPr/>
            </p:nvSpPr>
            <p:spPr bwMode="auto">
              <a:xfrm flipV="1">
                <a:off x="500" y="3098"/>
                <a:ext cx="2068" cy="1030"/>
              </a:xfrm>
              <a:custGeom>
                <a:avLst/>
                <a:gdLst>
                  <a:gd name="T0" fmla="*/ 2068 w 2068"/>
                  <a:gd name="T1" fmla="*/ 0 h 1030"/>
                  <a:gd name="T2" fmla="*/ 1965 w 2068"/>
                  <a:gd name="T3" fmla="*/ 28 h 1030"/>
                  <a:gd name="T4" fmla="*/ 1900 w 2068"/>
                  <a:gd name="T5" fmla="*/ 43 h 1030"/>
                  <a:gd name="T6" fmla="*/ 1831 w 2068"/>
                  <a:gd name="T7" fmla="*/ 61 h 1030"/>
                  <a:gd name="T8" fmla="*/ 1756 w 2068"/>
                  <a:gd name="T9" fmla="*/ 81 h 1030"/>
                  <a:gd name="T10" fmla="*/ 1707 w 2068"/>
                  <a:gd name="T11" fmla="*/ 96 h 1030"/>
                  <a:gd name="T12" fmla="*/ 1636 w 2068"/>
                  <a:gd name="T13" fmla="*/ 115 h 1030"/>
                  <a:gd name="T14" fmla="*/ 1543 w 2068"/>
                  <a:gd name="T15" fmla="*/ 141 h 1030"/>
                  <a:gd name="T16" fmla="*/ 1468 w 2068"/>
                  <a:gd name="T17" fmla="*/ 163 h 1030"/>
                  <a:gd name="T18" fmla="*/ 1324 w 2068"/>
                  <a:gd name="T19" fmla="*/ 205 h 1030"/>
                  <a:gd name="T20" fmla="*/ 1249 w 2068"/>
                  <a:gd name="T21" fmla="*/ 229 h 1030"/>
                  <a:gd name="T22" fmla="*/ 1170 w 2068"/>
                  <a:gd name="T23" fmla="*/ 256 h 1030"/>
                  <a:gd name="T24" fmla="*/ 1101 w 2068"/>
                  <a:gd name="T25" fmla="*/ 279 h 1030"/>
                  <a:gd name="T26" fmla="*/ 1014 w 2068"/>
                  <a:gd name="T27" fmla="*/ 310 h 1030"/>
                  <a:gd name="T28" fmla="*/ 949 w 2068"/>
                  <a:gd name="T29" fmla="*/ 333 h 1030"/>
                  <a:gd name="T30" fmla="*/ 886 w 2068"/>
                  <a:gd name="T31" fmla="*/ 358 h 1030"/>
                  <a:gd name="T32" fmla="*/ 808 w 2068"/>
                  <a:gd name="T33" fmla="*/ 388 h 1030"/>
                  <a:gd name="T34" fmla="*/ 747 w 2068"/>
                  <a:gd name="T35" fmla="*/ 414 h 1030"/>
                  <a:gd name="T36" fmla="*/ 669 w 2068"/>
                  <a:gd name="T37" fmla="*/ 447 h 1030"/>
                  <a:gd name="T38" fmla="*/ 594 w 2068"/>
                  <a:gd name="T39" fmla="*/ 483 h 1030"/>
                  <a:gd name="T40" fmla="*/ 510 w 2068"/>
                  <a:gd name="T41" fmla="*/ 523 h 1030"/>
                  <a:gd name="T42" fmla="*/ 465 w 2068"/>
                  <a:gd name="T43" fmla="*/ 544 h 1030"/>
                  <a:gd name="T44" fmla="*/ 414 w 2068"/>
                  <a:gd name="T45" fmla="*/ 571 h 1030"/>
                  <a:gd name="T46" fmla="*/ 370 w 2068"/>
                  <a:gd name="T47" fmla="*/ 597 h 1030"/>
                  <a:gd name="T48" fmla="*/ 316 w 2068"/>
                  <a:gd name="T49" fmla="*/ 631 h 1030"/>
                  <a:gd name="T50" fmla="*/ 268 w 2068"/>
                  <a:gd name="T51" fmla="*/ 661 h 1030"/>
                  <a:gd name="T52" fmla="*/ 211 w 2068"/>
                  <a:gd name="T53" fmla="*/ 705 h 1030"/>
                  <a:gd name="T54" fmla="*/ 159 w 2068"/>
                  <a:gd name="T55" fmla="*/ 750 h 1030"/>
                  <a:gd name="T56" fmla="*/ 117 w 2068"/>
                  <a:gd name="T57" fmla="*/ 789 h 1030"/>
                  <a:gd name="T58" fmla="*/ 76 w 2068"/>
                  <a:gd name="T59" fmla="*/ 838 h 1030"/>
                  <a:gd name="T60" fmla="*/ 45 w 2068"/>
                  <a:gd name="T61" fmla="*/ 885 h 1030"/>
                  <a:gd name="T62" fmla="*/ 22 w 2068"/>
                  <a:gd name="T63" fmla="*/ 928 h 1030"/>
                  <a:gd name="T64" fmla="*/ 4 w 2068"/>
                  <a:gd name="T65" fmla="*/ 984 h 1030"/>
                  <a:gd name="T66" fmla="*/ 1 w 2068"/>
                  <a:gd name="T67" fmla="*/ 1030 h 10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8"/>
                  <a:gd name="T103" fmla="*/ 0 h 1030"/>
                  <a:gd name="T104" fmla="*/ 2068 w 2068"/>
                  <a:gd name="T105" fmla="*/ 1030 h 10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8" h="1030">
                    <a:moveTo>
                      <a:pt x="2068" y="0"/>
                    </a:moveTo>
                    <a:cubicBezTo>
                      <a:pt x="2051" y="4"/>
                      <a:pt x="1993" y="21"/>
                      <a:pt x="1965" y="28"/>
                    </a:cubicBezTo>
                    <a:cubicBezTo>
                      <a:pt x="1937" y="35"/>
                      <a:pt x="1922" y="37"/>
                      <a:pt x="1900" y="43"/>
                    </a:cubicBezTo>
                    <a:cubicBezTo>
                      <a:pt x="1878" y="49"/>
                      <a:pt x="1855" y="55"/>
                      <a:pt x="1831" y="61"/>
                    </a:cubicBezTo>
                    <a:cubicBezTo>
                      <a:pt x="1807" y="67"/>
                      <a:pt x="1776" y="75"/>
                      <a:pt x="1756" y="81"/>
                    </a:cubicBezTo>
                    <a:cubicBezTo>
                      <a:pt x="1736" y="87"/>
                      <a:pt x="1727" y="90"/>
                      <a:pt x="1707" y="96"/>
                    </a:cubicBezTo>
                    <a:cubicBezTo>
                      <a:pt x="1687" y="102"/>
                      <a:pt x="1663" y="107"/>
                      <a:pt x="1636" y="115"/>
                    </a:cubicBezTo>
                    <a:cubicBezTo>
                      <a:pt x="1609" y="123"/>
                      <a:pt x="1571" y="133"/>
                      <a:pt x="1543" y="141"/>
                    </a:cubicBezTo>
                    <a:cubicBezTo>
                      <a:pt x="1515" y="149"/>
                      <a:pt x="1504" y="152"/>
                      <a:pt x="1468" y="163"/>
                    </a:cubicBezTo>
                    <a:cubicBezTo>
                      <a:pt x="1432" y="174"/>
                      <a:pt x="1360" y="194"/>
                      <a:pt x="1324" y="205"/>
                    </a:cubicBezTo>
                    <a:cubicBezTo>
                      <a:pt x="1288" y="216"/>
                      <a:pt x="1275" y="221"/>
                      <a:pt x="1249" y="229"/>
                    </a:cubicBezTo>
                    <a:cubicBezTo>
                      <a:pt x="1223" y="237"/>
                      <a:pt x="1195" y="248"/>
                      <a:pt x="1170" y="256"/>
                    </a:cubicBezTo>
                    <a:cubicBezTo>
                      <a:pt x="1145" y="264"/>
                      <a:pt x="1127" y="270"/>
                      <a:pt x="1101" y="279"/>
                    </a:cubicBezTo>
                    <a:cubicBezTo>
                      <a:pt x="1075" y="288"/>
                      <a:pt x="1039" y="301"/>
                      <a:pt x="1014" y="310"/>
                    </a:cubicBezTo>
                    <a:cubicBezTo>
                      <a:pt x="989" y="319"/>
                      <a:pt x="970" y="325"/>
                      <a:pt x="949" y="333"/>
                    </a:cubicBezTo>
                    <a:cubicBezTo>
                      <a:pt x="928" y="341"/>
                      <a:pt x="910" y="349"/>
                      <a:pt x="886" y="358"/>
                    </a:cubicBezTo>
                    <a:cubicBezTo>
                      <a:pt x="862" y="367"/>
                      <a:pt x="831" y="379"/>
                      <a:pt x="808" y="388"/>
                    </a:cubicBezTo>
                    <a:cubicBezTo>
                      <a:pt x="785" y="397"/>
                      <a:pt x="770" y="404"/>
                      <a:pt x="747" y="414"/>
                    </a:cubicBezTo>
                    <a:cubicBezTo>
                      <a:pt x="724" y="424"/>
                      <a:pt x="694" y="436"/>
                      <a:pt x="669" y="447"/>
                    </a:cubicBezTo>
                    <a:cubicBezTo>
                      <a:pt x="644" y="458"/>
                      <a:pt x="620" y="470"/>
                      <a:pt x="594" y="483"/>
                    </a:cubicBezTo>
                    <a:cubicBezTo>
                      <a:pt x="568" y="496"/>
                      <a:pt x="531" y="513"/>
                      <a:pt x="510" y="523"/>
                    </a:cubicBezTo>
                    <a:cubicBezTo>
                      <a:pt x="489" y="533"/>
                      <a:pt x="481" y="536"/>
                      <a:pt x="465" y="544"/>
                    </a:cubicBezTo>
                    <a:cubicBezTo>
                      <a:pt x="449" y="552"/>
                      <a:pt x="430" y="562"/>
                      <a:pt x="414" y="571"/>
                    </a:cubicBezTo>
                    <a:cubicBezTo>
                      <a:pt x="398" y="580"/>
                      <a:pt x="386" y="587"/>
                      <a:pt x="370" y="597"/>
                    </a:cubicBezTo>
                    <a:cubicBezTo>
                      <a:pt x="354" y="607"/>
                      <a:pt x="333" y="620"/>
                      <a:pt x="316" y="631"/>
                    </a:cubicBezTo>
                    <a:cubicBezTo>
                      <a:pt x="299" y="642"/>
                      <a:pt x="285" y="649"/>
                      <a:pt x="268" y="661"/>
                    </a:cubicBezTo>
                    <a:cubicBezTo>
                      <a:pt x="251" y="673"/>
                      <a:pt x="229" y="690"/>
                      <a:pt x="211" y="705"/>
                    </a:cubicBezTo>
                    <a:cubicBezTo>
                      <a:pt x="193" y="720"/>
                      <a:pt x="175" y="736"/>
                      <a:pt x="159" y="750"/>
                    </a:cubicBezTo>
                    <a:cubicBezTo>
                      <a:pt x="143" y="764"/>
                      <a:pt x="131" y="774"/>
                      <a:pt x="117" y="789"/>
                    </a:cubicBezTo>
                    <a:cubicBezTo>
                      <a:pt x="103" y="804"/>
                      <a:pt x="88" y="822"/>
                      <a:pt x="76" y="838"/>
                    </a:cubicBezTo>
                    <a:cubicBezTo>
                      <a:pt x="64" y="854"/>
                      <a:pt x="54" y="870"/>
                      <a:pt x="45" y="885"/>
                    </a:cubicBezTo>
                    <a:cubicBezTo>
                      <a:pt x="36" y="900"/>
                      <a:pt x="29" y="911"/>
                      <a:pt x="22" y="928"/>
                    </a:cubicBezTo>
                    <a:cubicBezTo>
                      <a:pt x="15" y="945"/>
                      <a:pt x="8" y="967"/>
                      <a:pt x="4" y="984"/>
                    </a:cubicBezTo>
                    <a:cubicBezTo>
                      <a:pt x="0" y="1001"/>
                      <a:pt x="2" y="1021"/>
                      <a:pt x="1" y="1030"/>
                    </a:cubicBezTo>
                  </a:path>
                </a:pathLst>
              </a:custGeom>
              <a:noFill/>
              <a:ln w="95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9">
                <a:extLst>
                  <a:ext uri="{FF2B5EF4-FFF2-40B4-BE49-F238E27FC236}">
                    <a16:creationId xmlns:a16="http://schemas.microsoft.com/office/drawing/2014/main" id="{F76A3DB3-6C2A-A68F-BB8C-68A835239FD1}"/>
                  </a:ext>
                </a:extLst>
              </p:cNvPr>
              <p:cNvSpPr>
                <a:spLocks/>
              </p:cNvSpPr>
              <p:nvPr/>
            </p:nvSpPr>
            <p:spPr bwMode="auto">
              <a:xfrm>
                <a:off x="2565" y="2075"/>
                <a:ext cx="3" cy="2053"/>
              </a:xfrm>
              <a:custGeom>
                <a:avLst/>
                <a:gdLst>
                  <a:gd name="T0" fmla="*/ 0 w 3"/>
                  <a:gd name="T1" fmla="*/ 0 h 2053"/>
                  <a:gd name="T2" fmla="*/ 3 w 3"/>
                  <a:gd name="T3" fmla="*/ 2053 h 2053"/>
                  <a:gd name="T4" fmla="*/ 0 60000 65536"/>
                  <a:gd name="T5" fmla="*/ 0 60000 65536"/>
                  <a:gd name="T6" fmla="*/ 0 w 3"/>
                  <a:gd name="T7" fmla="*/ 0 h 2053"/>
                  <a:gd name="T8" fmla="*/ 3 w 3"/>
                  <a:gd name="T9" fmla="*/ 2053 h 2053"/>
                </a:gdLst>
                <a:ahLst/>
                <a:cxnLst>
                  <a:cxn ang="T4">
                    <a:pos x="T0" y="T1"/>
                  </a:cxn>
                  <a:cxn ang="T5">
                    <a:pos x="T2" y="T3"/>
                  </a:cxn>
                </a:cxnLst>
                <a:rect l="T6" t="T7" r="T8" b="T9"/>
                <a:pathLst>
                  <a:path w="3" h="2053">
                    <a:moveTo>
                      <a:pt x="0" y="0"/>
                    </a:moveTo>
                    <a:lnTo>
                      <a:pt x="3" y="2053"/>
                    </a:lnTo>
                  </a:path>
                </a:pathLst>
              </a:custGeom>
              <a:noFill/>
              <a:ln w="9525">
                <a:solidFill>
                  <a:srgbClr val="33CCCC"/>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 name="Freeform 12">
              <a:extLst>
                <a:ext uri="{FF2B5EF4-FFF2-40B4-BE49-F238E27FC236}">
                  <a16:creationId xmlns:a16="http://schemas.microsoft.com/office/drawing/2014/main" id="{16898B90-A2FC-9784-F5C3-C2FE770BBE45}"/>
                </a:ext>
              </a:extLst>
            </p:cNvPr>
            <p:cNvSpPr>
              <a:spLocks/>
            </p:cNvSpPr>
            <p:nvPr/>
          </p:nvSpPr>
          <p:spPr bwMode="auto">
            <a:xfrm>
              <a:off x="500" y="2049"/>
              <a:ext cx="2078" cy="2078"/>
            </a:xfrm>
            <a:custGeom>
              <a:avLst/>
              <a:gdLst>
                <a:gd name="T0" fmla="*/ 2065 w 2078"/>
                <a:gd name="T1" fmla="*/ 36 h 2078"/>
                <a:gd name="T2" fmla="*/ 1927 w 2078"/>
                <a:gd name="T3" fmla="*/ 62 h 2078"/>
                <a:gd name="T4" fmla="*/ 1770 w 2078"/>
                <a:gd name="T5" fmla="*/ 102 h 2078"/>
                <a:gd name="T6" fmla="*/ 1651 w 2078"/>
                <a:gd name="T7" fmla="*/ 137 h 2078"/>
                <a:gd name="T8" fmla="*/ 1507 w 2078"/>
                <a:gd name="T9" fmla="*/ 177 h 2078"/>
                <a:gd name="T10" fmla="*/ 1429 w 2078"/>
                <a:gd name="T11" fmla="*/ 201 h 2078"/>
                <a:gd name="T12" fmla="*/ 1330 w 2078"/>
                <a:gd name="T13" fmla="*/ 228 h 2078"/>
                <a:gd name="T14" fmla="*/ 1231 w 2078"/>
                <a:gd name="T15" fmla="*/ 260 h 2078"/>
                <a:gd name="T16" fmla="*/ 1143 w 2078"/>
                <a:gd name="T17" fmla="*/ 291 h 2078"/>
                <a:gd name="T18" fmla="*/ 1050 w 2078"/>
                <a:gd name="T19" fmla="*/ 323 h 2078"/>
                <a:gd name="T20" fmla="*/ 946 w 2078"/>
                <a:gd name="T21" fmla="*/ 362 h 2078"/>
                <a:gd name="T22" fmla="*/ 871 w 2078"/>
                <a:gd name="T23" fmla="*/ 389 h 2078"/>
                <a:gd name="T24" fmla="*/ 759 w 2078"/>
                <a:gd name="T25" fmla="*/ 435 h 2078"/>
                <a:gd name="T26" fmla="*/ 658 w 2078"/>
                <a:gd name="T27" fmla="*/ 480 h 2078"/>
                <a:gd name="T28" fmla="*/ 561 w 2078"/>
                <a:gd name="T29" fmla="*/ 525 h 2078"/>
                <a:gd name="T30" fmla="*/ 472 w 2078"/>
                <a:gd name="T31" fmla="*/ 567 h 2078"/>
                <a:gd name="T32" fmla="*/ 387 w 2078"/>
                <a:gd name="T33" fmla="*/ 612 h 2078"/>
                <a:gd name="T34" fmla="*/ 333 w 2078"/>
                <a:gd name="T35" fmla="*/ 645 h 2078"/>
                <a:gd name="T36" fmla="*/ 268 w 2078"/>
                <a:gd name="T37" fmla="*/ 687 h 2078"/>
                <a:gd name="T38" fmla="*/ 219 w 2078"/>
                <a:gd name="T39" fmla="*/ 725 h 2078"/>
                <a:gd name="T40" fmla="*/ 147 w 2078"/>
                <a:gd name="T41" fmla="*/ 788 h 2078"/>
                <a:gd name="T42" fmla="*/ 93 w 2078"/>
                <a:gd name="T43" fmla="*/ 843 h 2078"/>
                <a:gd name="T44" fmla="*/ 48 w 2078"/>
                <a:gd name="T45" fmla="*/ 905 h 2078"/>
                <a:gd name="T46" fmla="*/ 4 w 2078"/>
                <a:gd name="T47" fmla="*/ 1004 h 2078"/>
                <a:gd name="T48" fmla="*/ 12 w 2078"/>
                <a:gd name="T49" fmla="*/ 1125 h 2078"/>
                <a:gd name="T50" fmla="*/ 61 w 2078"/>
                <a:gd name="T51" fmla="*/ 1224 h 2078"/>
                <a:gd name="T52" fmla="*/ 106 w 2078"/>
                <a:gd name="T53" fmla="*/ 1280 h 2078"/>
                <a:gd name="T54" fmla="*/ 157 w 2078"/>
                <a:gd name="T55" fmla="*/ 1328 h 2078"/>
                <a:gd name="T56" fmla="*/ 223 w 2078"/>
                <a:gd name="T57" fmla="*/ 1383 h 2078"/>
                <a:gd name="T58" fmla="*/ 310 w 2078"/>
                <a:gd name="T59" fmla="*/ 1446 h 2078"/>
                <a:gd name="T60" fmla="*/ 402 w 2078"/>
                <a:gd name="T61" fmla="*/ 1499 h 2078"/>
                <a:gd name="T62" fmla="*/ 480 w 2078"/>
                <a:gd name="T63" fmla="*/ 1542 h 2078"/>
                <a:gd name="T64" fmla="*/ 553 w 2078"/>
                <a:gd name="T65" fmla="*/ 1577 h 2078"/>
                <a:gd name="T66" fmla="*/ 645 w 2078"/>
                <a:gd name="T67" fmla="*/ 1622 h 2078"/>
                <a:gd name="T68" fmla="*/ 742 w 2078"/>
                <a:gd name="T69" fmla="*/ 1664 h 2078"/>
                <a:gd name="T70" fmla="*/ 846 w 2078"/>
                <a:gd name="T71" fmla="*/ 1704 h 2078"/>
                <a:gd name="T72" fmla="*/ 985 w 2078"/>
                <a:gd name="T73" fmla="*/ 1758 h 2078"/>
                <a:gd name="T74" fmla="*/ 1084 w 2078"/>
                <a:gd name="T75" fmla="*/ 1791 h 2078"/>
                <a:gd name="T76" fmla="*/ 1183 w 2078"/>
                <a:gd name="T77" fmla="*/ 1826 h 2078"/>
                <a:gd name="T78" fmla="*/ 1258 w 2078"/>
                <a:gd name="T79" fmla="*/ 1853 h 2078"/>
                <a:gd name="T80" fmla="*/ 1372 w 2078"/>
                <a:gd name="T81" fmla="*/ 1887 h 2078"/>
                <a:gd name="T82" fmla="*/ 1546 w 2078"/>
                <a:gd name="T83" fmla="*/ 1938 h 2078"/>
                <a:gd name="T84" fmla="*/ 1663 w 2078"/>
                <a:gd name="T85" fmla="*/ 1970 h 2078"/>
                <a:gd name="T86" fmla="*/ 1795 w 2078"/>
                <a:gd name="T87" fmla="*/ 2007 h 2078"/>
                <a:gd name="T88" fmla="*/ 1899 w 2078"/>
                <a:gd name="T89" fmla="*/ 2033 h 2078"/>
                <a:gd name="T90" fmla="*/ 2056 w 2078"/>
                <a:gd name="T91" fmla="*/ 2075 h 2078"/>
                <a:gd name="T92" fmla="*/ 2067 w 2078"/>
                <a:gd name="T93" fmla="*/ 1956 h 2078"/>
                <a:gd name="T94" fmla="*/ 2065 w 2078"/>
                <a:gd name="T95" fmla="*/ 978 h 2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8"/>
                <a:gd name="T145" fmla="*/ 0 h 2078"/>
                <a:gd name="T146" fmla="*/ 2078 w 2078"/>
                <a:gd name="T147" fmla="*/ 2078 h 2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8" h="2078">
                  <a:moveTo>
                    <a:pt x="2064" y="156"/>
                  </a:moveTo>
                  <a:cubicBezTo>
                    <a:pt x="2060" y="0"/>
                    <a:pt x="2075" y="54"/>
                    <a:pt x="2065" y="36"/>
                  </a:cubicBezTo>
                  <a:cubicBezTo>
                    <a:pt x="2055" y="18"/>
                    <a:pt x="2024" y="41"/>
                    <a:pt x="2001" y="45"/>
                  </a:cubicBezTo>
                  <a:cubicBezTo>
                    <a:pt x="1978" y="49"/>
                    <a:pt x="1953" y="56"/>
                    <a:pt x="1927" y="62"/>
                  </a:cubicBezTo>
                  <a:cubicBezTo>
                    <a:pt x="1901" y="68"/>
                    <a:pt x="1871" y="76"/>
                    <a:pt x="1845" y="83"/>
                  </a:cubicBezTo>
                  <a:cubicBezTo>
                    <a:pt x="1819" y="90"/>
                    <a:pt x="1792" y="96"/>
                    <a:pt x="1770" y="102"/>
                  </a:cubicBezTo>
                  <a:cubicBezTo>
                    <a:pt x="1748" y="108"/>
                    <a:pt x="1734" y="113"/>
                    <a:pt x="1714" y="119"/>
                  </a:cubicBezTo>
                  <a:cubicBezTo>
                    <a:pt x="1694" y="125"/>
                    <a:pt x="1676" y="130"/>
                    <a:pt x="1651" y="137"/>
                  </a:cubicBezTo>
                  <a:cubicBezTo>
                    <a:pt x="1626" y="144"/>
                    <a:pt x="1588" y="154"/>
                    <a:pt x="1564" y="161"/>
                  </a:cubicBezTo>
                  <a:cubicBezTo>
                    <a:pt x="1540" y="168"/>
                    <a:pt x="1523" y="173"/>
                    <a:pt x="1507" y="177"/>
                  </a:cubicBezTo>
                  <a:cubicBezTo>
                    <a:pt x="1491" y="181"/>
                    <a:pt x="1481" y="184"/>
                    <a:pt x="1468" y="188"/>
                  </a:cubicBezTo>
                  <a:cubicBezTo>
                    <a:pt x="1455" y="192"/>
                    <a:pt x="1444" y="197"/>
                    <a:pt x="1429" y="201"/>
                  </a:cubicBezTo>
                  <a:cubicBezTo>
                    <a:pt x="1414" y="205"/>
                    <a:pt x="1391" y="211"/>
                    <a:pt x="1375" y="215"/>
                  </a:cubicBezTo>
                  <a:cubicBezTo>
                    <a:pt x="1359" y="219"/>
                    <a:pt x="1345" y="223"/>
                    <a:pt x="1330" y="228"/>
                  </a:cubicBezTo>
                  <a:cubicBezTo>
                    <a:pt x="1315" y="233"/>
                    <a:pt x="1298" y="238"/>
                    <a:pt x="1282" y="243"/>
                  </a:cubicBezTo>
                  <a:cubicBezTo>
                    <a:pt x="1266" y="248"/>
                    <a:pt x="1246" y="255"/>
                    <a:pt x="1231" y="260"/>
                  </a:cubicBezTo>
                  <a:cubicBezTo>
                    <a:pt x="1216" y="265"/>
                    <a:pt x="1204" y="268"/>
                    <a:pt x="1189" y="273"/>
                  </a:cubicBezTo>
                  <a:cubicBezTo>
                    <a:pt x="1174" y="278"/>
                    <a:pt x="1158" y="286"/>
                    <a:pt x="1143" y="291"/>
                  </a:cubicBezTo>
                  <a:cubicBezTo>
                    <a:pt x="1128" y="296"/>
                    <a:pt x="1111" y="301"/>
                    <a:pt x="1096" y="306"/>
                  </a:cubicBezTo>
                  <a:cubicBezTo>
                    <a:pt x="1081" y="311"/>
                    <a:pt x="1067" y="317"/>
                    <a:pt x="1050" y="323"/>
                  </a:cubicBezTo>
                  <a:cubicBezTo>
                    <a:pt x="1033" y="329"/>
                    <a:pt x="1013" y="335"/>
                    <a:pt x="996" y="341"/>
                  </a:cubicBezTo>
                  <a:cubicBezTo>
                    <a:pt x="979" y="347"/>
                    <a:pt x="961" y="356"/>
                    <a:pt x="946" y="362"/>
                  </a:cubicBezTo>
                  <a:cubicBezTo>
                    <a:pt x="931" y="368"/>
                    <a:pt x="919" y="371"/>
                    <a:pt x="907" y="375"/>
                  </a:cubicBezTo>
                  <a:cubicBezTo>
                    <a:pt x="895" y="379"/>
                    <a:pt x="886" y="383"/>
                    <a:pt x="871" y="389"/>
                  </a:cubicBezTo>
                  <a:cubicBezTo>
                    <a:pt x="856" y="395"/>
                    <a:pt x="833" y="402"/>
                    <a:pt x="814" y="410"/>
                  </a:cubicBezTo>
                  <a:cubicBezTo>
                    <a:pt x="795" y="418"/>
                    <a:pt x="777" y="427"/>
                    <a:pt x="759" y="435"/>
                  </a:cubicBezTo>
                  <a:cubicBezTo>
                    <a:pt x="741" y="443"/>
                    <a:pt x="722" y="449"/>
                    <a:pt x="705" y="456"/>
                  </a:cubicBezTo>
                  <a:cubicBezTo>
                    <a:pt x="688" y="463"/>
                    <a:pt x="674" y="472"/>
                    <a:pt x="658" y="480"/>
                  </a:cubicBezTo>
                  <a:cubicBezTo>
                    <a:pt x="642" y="488"/>
                    <a:pt x="622" y="496"/>
                    <a:pt x="606" y="503"/>
                  </a:cubicBezTo>
                  <a:cubicBezTo>
                    <a:pt x="590" y="510"/>
                    <a:pt x="576" y="517"/>
                    <a:pt x="561" y="525"/>
                  </a:cubicBezTo>
                  <a:cubicBezTo>
                    <a:pt x="546" y="533"/>
                    <a:pt x="529" y="541"/>
                    <a:pt x="514" y="548"/>
                  </a:cubicBezTo>
                  <a:cubicBezTo>
                    <a:pt x="499" y="555"/>
                    <a:pt x="488" y="559"/>
                    <a:pt x="472" y="567"/>
                  </a:cubicBezTo>
                  <a:cubicBezTo>
                    <a:pt x="456" y="575"/>
                    <a:pt x="429" y="589"/>
                    <a:pt x="415" y="596"/>
                  </a:cubicBezTo>
                  <a:cubicBezTo>
                    <a:pt x="401" y="603"/>
                    <a:pt x="396" y="607"/>
                    <a:pt x="387" y="612"/>
                  </a:cubicBezTo>
                  <a:cubicBezTo>
                    <a:pt x="378" y="617"/>
                    <a:pt x="372" y="621"/>
                    <a:pt x="363" y="626"/>
                  </a:cubicBezTo>
                  <a:cubicBezTo>
                    <a:pt x="354" y="631"/>
                    <a:pt x="344" y="638"/>
                    <a:pt x="333" y="645"/>
                  </a:cubicBezTo>
                  <a:cubicBezTo>
                    <a:pt x="322" y="652"/>
                    <a:pt x="308" y="659"/>
                    <a:pt x="297" y="666"/>
                  </a:cubicBezTo>
                  <a:cubicBezTo>
                    <a:pt x="286" y="673"/>
                    <a:pt x="277" y="681"/>
                    <a:pt x="268" y="687"/>
                  </a:cubicBezTo>
                  <a:cubicBezTo>
                    <a:pt x="259" y="693"/>
                    <a:pt x="252" y="699"/>
                    <a:pt x="244" y="705"/>
                  </a:cubicBezTo>
                  <a:cubicBezTo>
                    <a:pt x="236" y="711"/>
                    <a:pt x="228" y="717"/>
                    <a:pt x="219" y="725"/>
                  </a:cubicBezTo>
                  <a:cubicBezTo>
                    <a:pt x="210" y="733"/>
                    <a:pt x="199" y="743"/>
                    <a:pt x="187" y="753"/>
                  </a:cubicBezTo>
                  <a:cubicBezTo>
                    <a:pt x="175" y="763"/>
                    <a:pt x="159" y="777"/>
                    <a:pt x="147" y="788"/>
                  </a:cubicBezTo>
                  <a:cubicBezTo>
                    <a:pt x="135" y="799"/>
                    <a:pt x="123" y="809"/>
                    <a:pt x="114" y="818"/>
                  </a:cubicBezTo>
                  <a:cubicBezTo>
                    <a:pt x="105" y="827"/>
                    <a:pt x="100" y="835"/>
                    <a:pt x="93" y="843"/>
                  </a:cubicBezTo>
                  <a:cubicBezTo>
                    <a:pt x="86" y="851"/>
                    <a:pt x="80" y="859"/>
                    <a:pt x="73" y="869"/>
                  </a:cubicBezTo>
                  <a:cubicBezTo>
                    <a:pt x="66" y="879"/>
                    <a:pt x="56" y="892"/>
                    <a:pt x="48" y="905"/>
                  </a:cubicBezTo>
                  <a:cubicBezTo>
                    <a:pt x="40" y="918"/>
                    <a:pt x="32" y="931"/>
                    <a:pt x="25" y="947"/>
                  </a:cubicBezTo>
                  <a:cubicBezTo>
                    <a:pt x="18" y="963"/>
                    <a:pt x="8" y="984"/>
                    <a:pt x="4" y="1004"/>
                  </a:cubicBezTo>
                  <a:cubicBezTo>
                    <a:pt x="0" y="1024"/>
                    <a:pt x="0" y="1050"/>
                    <a:pt x="1" y="1070"/>
                  </a:cubicBezTo>
                  <a:cubicBezTo>
                    <a:pt x="2" y="1090"/>
                    <a:pt x="8" y="1109"/>
                    <a:pt x="12" y="1125"/>
                  </a:cubicBezTo>
                  <a:cubicBezTo>
                    <a:pt x="16" y="1141"/>
                    <a:pt x="20" y="1151"/>
                    <a:pt x="28" y="1167"/>
                  </a:cubicBezTo>
                  <a:cubicBezTo>
                    <a:pt x="36" y="1183"/>
                    <a:pt x="51" y="1209"/>
                    <a:pt x="61" y="1224"/>
                  </a:cubicBezTo>
                  <a:cubicBezTo>
                    <a:pt x="71" y="1239"/>
                    <a:pt x="81" y="1247"/>
                    <a:pt x="88" y="1256"/>
                  </a:cubicBezTo>
                  <a:cubicBezTo>
                    <a:pt x="95" y="1265"/>
                    <a:pt x="99" y="1273"/>
                    <a:pt x="106" y="1280"/>
                  </a:cubicBezTo>
                  <a:cubicBezTo>
                    <a:pt x="113" y="1287"/>
                    <a:pt x="120" y="1293"/>
                    <a:pt x="129" y="1301"/>
                  </a:cubicBezTo>
                  <a:cubicBezTo>
                    <a:pt x="138" y="1309"/>
                    <a:pt x="147" y="1319"/>
                    <a:pt x="157" y="1328"/>
                  </a:cubicBezTo>
                  <a:cubicBezTo>
                    <a:pt x="167" y="1337"/>
                    <a:pt x="176" y="1344"/>
                    <a:pt x="187" y="1353"/>
                  </a:cubicBezTo>
                  <a:cubicBezTo>
                    <a:pt x="198" y="1362"/>
                    <a:pt x="211" y="1373"/>
                    <a:pt x="223" y="1383"/>
                  </a:cubicBezTo>
                  <a:cubicBezTo>
                    <a:pt x="235" y="1393"/>
                    <a:pt x="248" y="1405"/>
                    <a:pt x="262" y="1415"/>
                  </a:cubicBezTo>
                  <a:cubicBezTo>
                    <a:pt x="276" y="1425"/>
                    <a:pt x="294" y="1436"/>
                    <a:pt x="310" y="1446"/>
                  </a:cubicBezTo>
                  <a:cubicBezTo>
                    <a:pt x="326" y="1456"/>
                    <a:pt x="345" y="1467"/>
                    <a:pt x="360" y="1476"/>
                  </a:cubicBezTo>
                  <a:cubicBezTo>
                    <a:pt x="375" y="1485"/>
                    <a:pt x="388" y="1491"/>
                    <a:pt x="402" y="1499"/>
                  </a:cubicBezTo>
                  <a:cubicBezTo>
                    <a:pt x="416" y="1507"/>
                    <a:pt x="432" y="1517"/>
                    <a:pt x="445" y="1524"/>
                  </a:cubicBezTo>
                  <a:cubicBezTo>
                    <a:pt x="458" y="1531"/>
                    <a:pt x="468" y="1536"/>
                    <a:pt x="480" y="1542"/>
                  </a:cubicBezTo>
                  <a:cubicBezTo>
                    <a:pt x="492" y="1548"/>
                    <a:pt x="502" y="1553"/>
                    <a:pt x="514" y="1559"/>
                  </a:cubicBezTo>
                  <a:cubicBezTo>
                    <a:pt x="526" y="1565"/>
                    <a:pt x="538" y="1570"/>
                    <a:pt x="553" y="1577"/>
                  </a:cubicBezTo>
                  <a:cubicBezTo>
                    <a:pt x="568" y="1584"/>
                    <a:pt x="588" y="1595"/>
                    <a:pt x="603" y="1602"/>
                  </a:cubicBezTo>
                  <a:cubicBezTo>
                    <a:pt x="618" y="1609"/>
                    <a:pt x="629" y="1615"/>
                    <a:pt x="645" y="1622"/>
                  </a:cubicBezTo>
                  <a:cubicBezTo>
                    <a:pt x="661" y="1629"/>
                    <a:pt x="684" y="1639"/>
                    <a:pt x="700" y="1646"/>
                  </a:cubicBezTo>
                  <a:cubicBezTo>
                    <a:pt x="716" y="1653"/>
                    <a:pt x="727" y="1658"/>
                    <a:pt x="742" y="1664"/>
                  </a:cubicBezTo>
                  <a:cubicBezTo>
                    <a:pt x="757" y="1670"/>
                    <a:pt x="776" y="1676"/>
                    <a:pt x="793" y="1683"/>
                  </a:cubicBezTo>
                  <a:cubicBezTo>
                    <a:pt x="810" y="1690"/>
                    <a:pt x="826" y="1696"/>
                    <a:pt x="846" y="1704"/>
                  </a:cubicBezTo>
                  <a:cubicBezTo>
                    <a:pt x="866" y="1712"/>
                    <a:pt x="889" y="1722"/>
                    <a:pt x="912" y="1731"/>
                  </a:cubicBezTo>
                  <a:cubicBezTo>
                    <a:pt x="935" y="1740"/>
                    <a:pt x="965" y="1751"/>
                    <a:pt x="985" y="1758"/>
                  </a:cubicBezTo>
                  <a:cubicBezTo>
                    <a:pt x="1005" y="1765"/>
                    <a:pt x="1017" y="1770"/>
                    <a:pt x="1033" y="1775"/>
                  </a:cubicBezTo>
                  <a:cubicBezTo>
                    <a:pt x="1049" y="1780"/>
                    <a:pt x="1067" y="1785"/>
                    <a:pt x="1084" y="1791"/>
                  </a:cubicBezTo>
                  <a:cubicBezTo>
                    <a:pt x="1101" y="1797"/>
                    <a:pt x="1121" y="1805"/>
                    <a:pt x="1137" y="1811"/>
                  </a:cubicBezTo>
                  <a:cubicBezTo>
                    <a:pt x="1153" y="1817"/>
                    <a:pt x="1169" y="1821"/>
                    <a:pt x="1183" y="1826"/>
                  </a:cubicBezTo>
                  <a:cubicBezTo>
                    <a:pt x="1197" y="1831"/>
                    <a:pt x="1210" y="1835"/>
                    <a:pt x="1222" y="1839"/>
                  </a:cubicBezTo>
                  <a:cubicBezTo>
                    <a:pt x="1234" y="1843"/>
                    <a:pt x="1245" y="1849"/>
                    <a:pt x="1258" y="1853"/>
                  </a:cubicBezTo>
                  <a:cubicBezTo>
                    <a:pt x="1271" y="1857"/>
                    <a:pt x="1280" y="1860"/>
                    <a:pt x="1299" y="1866"/>
                  </a:cubicBezTo>
                  <a:cubicBezTo>
                    <a:pt x="1318" y="1872"/>
                    <a:pt x="1343" y="1879"/>
                    <a:pt x="1372" y="1887"/>
                  </a:cubicBezTo>
                  <a:cubicBezTo>
                    <a:pt x="1401" y="1895"/>
                    <a:pt x="1447" y="1909"/>
                    <a:pt x="1476" y="1917"/>
                  </a:cubicBezTo>
                  <a:cubicBezTo>
                    <a:pt x="1505" y="1925"/>
                    <a:pt x="1524" y="1932"/>
                    <a:pt x="1546" y="1938"/>
                  </a:cubicBezTo>
                  <a:cubicBezTo>
                    <a:pt x="1568" y="1944"/>
                    <a:pt x="1592" y="1951"/>
                    <a:pt x="1611" y="1956"/>
                  </a:cubicBezTo>
                  <a:cubicBezTo>
                    <a:pt x="1630" y="1961"/>
                    <a:pt x="1641" y="1964"/>
                    <a:pt x="1663" y="1970"/>
                  </a:cubicBezTo>
                  <a:cubicBezTo>
                    <a:pt x="1685" y="1976"/>
                    <a:pt x="1724" y="1988"/>
                    <a:pt x="1746" y="1994"/>
                  </a:cubicBezTo>
                  <a:cubicBezTo>
                    <a:pt x="1768" y="2000"/>
                    <a:pt x="1777" y="2002"/>
                    <a:pt x="1795" y="2007"/>
                  </a:cubicBezTo>
                  <a:cubicBezTo>
                    <a:pt x="1813" y="2012"/>
                    <a:pt x="1837" y="2018"/>
                    <a:pt x="1854" y="2022"/>
                  </a:cubicBezTo>
                  <a:cubicBezTo>
                    <a:pt x="1871" y="2026"/>
                    <a:pt x="1885" y="2030"/>
                    <a:pt x="1899" y="2033"/>
                  </a:cubicBezTo>
                  <a:cubicBezTo>
                    <a:pt x="1913" y="2036"/>
                    <a:pt x="1913" y="2036"/>
                    <a:pt x="1939" y="2043"/>
                  </a:cubicBezTo>
                  <a:cubicBezTo>
                    <a:pt x="1965" y="2050"/>
                    <a:pt x="2034" y="2073"/>
                    <a:pt x="2056" y="2075"/>
                  </a:cubicBezTo>
                  <a:cubicBezTo>
                    <a:pt x="2078" y="2077"/>
                    <a:pt x="2066" y="2078"/>
                    <a:pt x="2068" y="2058"/>
                  </a:cubicBezTo>
                  <a:cubicBezTo>
                    <a:pt x="2070" y="2038"/>
                    <a:pt x="2067" y="1998"/>
                    <a:pt x="2067" y="1956"/>
                  </a:cubicBezTo>
                  <a:cubicBezTo>
                    <a:pt x="2067" y="1914"/>
                    <a:pt x="2067" y="1968"/>
                    <a:pt x="2067" y="1805"/>
                  </a:cubicBezTo>
                  <a:cubicBezTo>
                    <a:pt x="2067" y="1642"/>
                    <a:pt x="2065" y="1253"/>
                    <a:pt x="2065" y="978"/>
                  </a:cubicBezTo>
                  <a:cubicBezTo>
                    <a:pt x="2065" y="703"/>
                    <a:pt x="2064" y="327"/>
                    <a:pt x="2064" y="156"/>
                  </a:cubicBezTo>
                  <a:close/>
                </a:path>
              </a:pathLst>
            </a:custGeom>
            <a:gradFill rotWithShape="0">
              <a:gsLst>
                <a:gs pos="0">
                  <a:srgbClr val="FFE1C3"/>
                </a:gs>
                <a:gs pos="50000">
                  <a:srgbClr val="FFFFFF"/>
                </a:gs>
                <a:gs pos="100000">
                  <a:srgbClr val="FFE1C3"/>
                </a:gs>
              </a:gsLst>
              <a:lin ang="5400000" scaled="1"/>
            </a:gradFill>
            <a:ln w="9525">
              <a:solidFill>
                <a:schemeClr val="tx1"/>
              </a:solidFill>
              <a:round/>
              <a:headEnd/>
              <a:tailEnd/>
            </a:ln>
          </p:spPr>
          <p:txBody>
            <a:bodyPr/>
            <a:lstStyle/>
            <a:p>
              <a:endParaRPr lang="en-US"/>
            </a:p>
          </p:txBody>
        </p:sp>
        <p:sp>
          <p:nvSpPr>
            <p:cNvPr id="28" name="Oval 13">
              <a:extLst>
                <a:ext uri="{FF2B5EF4-FFF2-40B4-BE49-F238E27FC236}">
                  <a16:creationId xmlns:a16="http://schemas.microsoft.com/office/drawing/2014/main" id="{B9D2EB21-12AA-132D-FB60-CC53E32435E8}"/>
                </a:ext>
              </a:extLst>
            </p:cNvPr>
            <p:cNvSpPr>
              <a:spLocks noChangeArrowheads="1"/>
            </p:cNvSpPr>
            <p:nvPr/>
          </p:nvSpPr>
          <p:spPr bwMode="auto">
            <a:xfrm>
              <a:off x="2352" y="2064"/>
              <a:ext cx="480" cy="2064"/>
            </a:xfrm>
            <a:prstGeom prst="ellipse">
              <a:avLst/>
            </a:prstGeom>
            <a:solidFill>
              <a:srgbClr val="FFE1C3"/>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32" name="Group 19">
            <a:extLst>
              <a:ext uri="{FF2B5EF4-FFF2-40B4-BE49-F238E27FC236}">
                <a16:creationId xmlns:a16="http://schemas.microsoft.com/office/drawing/2014/main" id="{8358E01E-A121-6991-BEF2-F965DB471096}"/>
              </a:ext>
            </a:extLst>
          </p:cNvPr>
          <p:cNvGrpSpPr>
            <a:grpSpLocks/>
          </p:cNvGrpSpPr>
          <p:nvPr/>
        </p:nvGrpSpPr>
        <p:grpSpPr bwMode="auto">
          <a:xfrm>
            <a:off x="1894759" y="4050041"/>
            <a:ext cx="514350" cy="2235489"/>
            <a:chOff x="1488" y="2326"/>
            <a:chExt cx="324" cy="1549"/>
          </a:xfrm>
        </p:grpSpPr>
        <p:sp>
          <p:nvSpPr>
            <p:cNvPr id="33" name="Oval 15">
              <a:extLst>
                <a:ext uri="{FF2B5EF4-FFF2-40B4-BE49-F238E27FC236}">
                  <a16:creationId xmlns:a16="http://schemas.microsoft.com/office/drawing/2014/main" id="{DE7A2DF1-852A-7A99-3A69-BC9A82A9EC19}"/>
                </a:ext>
              </a:extLst>
            </p:cNvPr>
            <p:cNvSpPr>
              <a:spLocks noChangeArrowheads="1"/>
            </p:cNvSpPr>
            <p:nvPr/>
          </p:nvSpPr>
          <p:spPr bwMode="auto">
            <a:xfrm>
              <a:off x="1488" y="2352"/>
              <a:ext cx="288" cy="1509"/>
            </a:xfrm>
            <a:prstGeom prst="ellipse">
              <a:avLst/>
            </a:prstGeom>
            <a:solidFill>
              <a:srgbClr val="00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4" name="Oval 18">
              <a:extLst>
                <a:ext uri="{FF2B5EF4-FFF2-40B4-BE49-F238E27FC236}">
                  <a16:creationId xmlns:a16="http://schemas.microsoft.com/office/drawing/2014/main" id="{06516719-B449-5C3D-60B1-E1BC8DE6506E}"/>
                </a:ext>
              </a:extLst>
            </p:cNvPr>
            <p:cNvSpPr>
              <a:spLocks noChangeArrowheads="1"/>
            </p:cNvSpPr>
            <p:nvPr/>
          </p:nvSpPr>
          <p:spPr bwMode="auto">
            <a:xfrm>
              <a:off x="1536" y="2326"/>
              <a:ext cx="276" cy="1549"/>
            </a:xfrm>
            <a:prstGeom prst="ellipse">
              <a:avLst/>
            </a:prstGeom>
            <a:solidFill>
              <a:srgbClr val="00CC99"/>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5" name="Oval 17">
              <a:extLst>
                <a:ext uri="{FF2B5EF4-FFF2-40B4-BE49-F238E27FC236}">
                  <a16:creationId xmlns:a16="http://schemas.microsoft.com/office/drawing/2014/main" id="{3B6FD62D-2F23-D386-776F-8D2C6C10AE90}"/>
                </a:ext>
              </a:extLst>
            </p:cNvPr>
            <p:cNvSpPr>
              <a:spLocks noChangeArrowheads="1"/>
            </p:cNvSpPr>
            <p:nvPr/>
          </p:nvSpPr>
          <p:spPr bwMode="auto">
            <a:xfrm>
              <a:off x="1488" y="2352"/>
              <a:ext cx="288" cy="150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9" name="Text Box 25">
            <a:extLst>
              <a:ext uri="{FF2B5EF4-FFF2-40B4-BE49-F238E27FC236}">
                <a16:creationId xmlns:a16="http://schemas.microsoft.com/office/drawing/2014/main" id="{BBA87D48-DAA5-DB5A-D159-8C9C9F91A26D}"/>
              </a:ext>
            </a:extLst>
          </p:cNvPr>
          <p:cNvSpPr txBox="1">
            <a:spLocks noChangeArrowheads="1"/>
          </p:cNvSpPr>
          <p:nvPr/>
        </p:nvSpPr>
        <p:spPr bwMode="auto">
          <a:xfrm>
            <a:off x="4574638" y="726412"/>
            <a:ext cx="393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If we add the volumes, we get:</a:t>
            </a:r>
          </a:p>
        </p:txBody>
      </p:sp>
      <p:graphicFrame>
        <p:nvGraphicFramePr>
          <p:cNvPr id="11" name="Object 26">
            <a:extLst>
              <a:ext uri="{FF2B5EF4-FFF2-40B4-BE49-F238E27FC236}">
                <a16:creationId xmlns:a16="http://schemas.microsoft.com/office/drawing/2014/main" id="{7DAC0747-9AA7-8540-1AFD-2A87C72709D9}"/>
              </a:ext>
            </a:extLst>
          </p:cNvPr>
          <p:cNvGraphicFramePr>
            <a:graphicFrameLocks noChangeAspect="1"/>
          </p:cNvGraphicFramePr>
          <p:nvPr>
            <p:extLst>
              <p:ext uri="{D42A27DB-BD31-4B8C-83A1-F6EECF244321}">
                <p14:modId xmlns:p14="http://schemas.microsoft.com/office/powerpoint/2010/main" val="2011373838"/>
              </p:ext>
            </p:extLst>
          </p:nvPr>
        </p:nvGraphicFramePr>
        <p:xfrm>
          <a:off x="5329573" y="2078759"/>
          <a:ext cx="2074862" cy="736600"/>
        </p:xfrm>
        <a:graphic>
          <a:graphicData uri="http://schemas.openxmlformats.org/presentationml/2006/ole">
            <mc:AlternateContent xmlns:mc="http://schemas.openxmlformats.org/markup-compatibility/2006">
              <mc:Choice xmlns:v="urn:schemas-microsoft-com:vml" Requires="v">
                <p:oleObj name="Equation" r:id="rId5" imgW="965160" imgH="342720" progId="Equation.DSMT4">
                  <p:embed/>
                </p:oleObj>
              </mc:Choice>
              <mc:Fallback>
                <p:oleObj name="Equation" r:id="rId5" imgW="965160" imgH="342720" progId="Equation.DSMT4">
                  <p:embed/>
                  <p:pic>
                    <p:nvPicPr>
                      <p:cNvPr id="3" name="Object 26">
                        <a:extLst>
                          <a:ext uri="{FF2B5EF4-FFF2-40B4-BE49-F238E27FC236}">
                            <a16:creationId xmlns:a16="http://schemas.microsoft.com/office/drawing/2014/main" id="{1FD03CBD-F513-A8FC-F091-1B26A54A53FE}"/>
                          </a:ext>
                        </a:extLst>
                      </p:cNvPr>
                      <p:cNvPicPr>
                        <a:picLocks noChangeAspect="1" noChangeArrowheads="1"/>
                      </p:cNvPicPr>
                      <p:nvPr/>
                    </p:nvPicPr>
                    <p:blipFill>
                      <a:blip r:embed="rId6"/>
                      <a:srcRect/>
                      <a:stretch>
                        <a:fillRect/>
                      </a:stretch>
                    </p:blipFill>
                    <p:spPr bwMode="auto">
                      <a:xfrm>
                        <a:off x="5329573" y="2078759"/>
                        <a:ext cx="20748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27">
            <a:extLst>
              <a:ext uri="{FF2B5EF4-FFF2-40B4-BE49-F238E27FC236}">
                <a16:creationId xmlns:a16="http://schemas.microsoft.com/office/drawing/2014/main" id="{30CB457C-07C6-A1D6-F6DB-FE90578BF90B}"/>
              </a:ext>
            </a:extLst>
          </p:cNvPr>
          <p:cNvGraphicFramePr>
            <a:graphicFrameLocks noChangeAspect="1"/>
          </p:cNvGraphicFramePr>
          <p:nvPr>
            <p:extLst>
              <p:ext uri="{D42A27DB-BD31-4B8C-83A1-F6EECF244321}">
                <p14:modId xmlns:p14="http://schemas.microsoft.com/office/powerpoint/2010/main" val="2824488557"/>
              </p:ext>
            </p:extLst>
          </p:nvPr>
        </p:nvGraphicFramePr>
        <p:xfrm>
          <a:off x="5362910" y="3021734"/>
          <a:ext cx="1473200" cy="708025"/>
        </p:xfrm>
        <a:graphic>
          <a:graphicData uri="http://schemas.openxmlformats.org/presentationml/2006/ole">
            <mc:AlternateContent xmlns:mc="http://schemas.openxmlformats.org/markup-compatibility/2006">
              <mc:Choice xmlns:v="urn:schemas-microsoft-com:vml" Requires="v">
                <p:oleObj name="Equation" r:id="rId7" imgW="685800" imgH="330120" progId="Equation.DSMT4">
                  <p:embed/>
                </p:oleObj>
              </mc:Choice>
              <mc:Fallback>
                <p:oleObj name="Equation" r:id="rId7" imgW="685800" imgH="330120" progId="Equation.DSMT4">
                  <p:embed/>
                  <p:pic>
                    <p:nvPicPr>
                      <p:cNvPr id="5" name="Object 27">
                        <a:extLst>
                          <a:ext uri="{FF2B5EF4-FFF2-40B4-BE49-F238E27FC236}">
                            <a16:creationId xmlns:a16="http://schemas.microsoft.com/office/drawing/2014/main" id="{C2299D04-81CE-B8D9-1F00-0A548F046FF6}"/>
                          </a:ext>
                        </a:extLst>
                      </p:cNvPr>
                      <p:cNvPicPr>
                        <a:picLocks noChangeAspect="1" noChangeArrowheads="1"/>
                      </p:cNvPicPr>
                      <p:nvPr/>
                    </p:nvPicPr>
                    <p:blipFill>
                      <a:blip r:embed="rId8"/>
                      <a:srcRect/>
                      <a:stretch>
                        <a:fillRect/>
                      </a:stretch>
                    </p:blipFill>
                    <p:spPr bwMode="auto">
                      <a:xfrm>
                        <a:off x="5362910" y="3021734"/>
                        <a:ext cx="14732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28">
            <a:extLst>
              <a:ext uri="{FF2B5EF4-FFF2-40B4-BE49-F238E27FC236}">
                <a16:creationId xmlns:a16="http://schemas.microsoft.com/office/drawing/2014/main" id="{7ECA01CA-A6CB-DF63-CDFD-91DABD7E1F97}"/>
              </a:ext>
            </a:extLst>
          </p:cNvPr>
          <p:cNvGraphicFramePr>
            <a:graphicFrameLocks noChangeAspect="1"/>
          </p:cNvGraphicFramePr>
          <p:nvPr>
            <p:extLst>
              <p:ext uri="{D42A27DB-BD31-4B8C-83A1-F6EECF244321}">
                <p14:modId xmlns:p14="http://schemas.microsoft.com/office/powerpoint/2010/main" val="2750565252"/>
              </p:ext>
            </p:extLst>
          </p:nvPr>
        </p:nvGraphicFramePr>
        <p:xfrm>
          <a:off x="5321345" y="3875809"/>
          <a:ext cx="1581150" cy="1035050"/>
        </p:xfrm>
        <a:graphic>
          <a:graphicData uri="http://schemas.openxmlformats.org/presentationml/2006/ole">
            <mc:AlternateContent xmlns:mc="http://schemas.openxmlformats.org/markup-compatibility/2006">
              <mc:Choice xmlns:v="urn:schemas-microsoft-com:vml" Requires="v">
                <p:oleObj name="Equation" r:id="rId9" imgW="736560" imgH="482400" progId="Equation.DSMT4">
                  <p:embed/>
                </p:oleObj>
              </mc:Choice>
              <mc:Fallback>
                <p:oleObj name="Equation" r:id="rId9" imgW="736560" imgH="482400" progId="Equation.DSMT4">
                  <p:embed/>
                  <p:pic>
                    <p:nvPicPr>
                      <p:cNvPr id="6" name="Object 28">
                        <a:extLst>
                          <a:ext uri="{FF2B5EF4-FFF2-40B4-BE49-F238E27FC236}">
                            <a16:creationId xmlns:a16="http://schemas.microsoft.com/office/drawing/2014/main" id="{80C1C221-0B5D-ED89-6C19-546E02849ED3}"/>
                          </a:ext>
                        </a:extLst>
                      </p:cNvPr>
                      <p:cNvPicPr>
                        <a:picLocks noChangeAspect="1" noChangeArrowheads="1"/>
                      </p:cNvPicPr>
                      <p:nvPr/>
                    </p:nvPicPr>
                    <p:blipFill>
                      <a:blip r:embed="rId10"/>
                      <a:srcRect/>
                      <a:stretch>
                        <a:fillRect/>
                      </a:stretch>
                    </p:blipFill>
                    <p:spPr bwMode="auto">
                      <a:xfrm>
                        <a:off x="5321345" y="3875809"/>
                        <a:ext cx="1581150"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29">
            <a:extLst>
              <a:ext uri="{FF2B5EF4-FFF2-40B4-BE49-F238E27FC236}">
                <a16:creationId xmlns:a16="http://schemas.microsoft.com/office/drawing/2014/main" id="{2B491D1E-B279-27AD-1A07-A371F627A458}"/>
              </a:ext>
            </a:extLst>
          </p:cNvPr>
          <p:cNvGraphicFramePr>
            <a:graphicFrameLocks noChangeAspect="1"/>
          </p:cNvGraphicFramePr>
          <p:nvPr>
            <p:extLst>
              <p:ext uri="{D42A27DB-BD31-4B8C-83A1-F6EECF244321}">
                <p14:modId xmlns:p14="http://schemas.microsoft.com/office/powerpoint/2010/main" val="478673639"/>
              </p:ext>
            </p:extLst>
          </p:nvPr>
        </p:nvGraphicFramePr>
        <p:xfrm>
          <a:off x="5387089" y="5153056"/>
          <a:ext cx="1555750" cy="436563"/>
        </p:xfrm>
        <a:graphic>
          <a:graphicData uri="http://schemas.openxmlformats.org/presentationml/2006/ole">
            <mc:AlternateContent xmlns:mc="http://schemas.openxmlformats.org/markup-compatibility/2006">
              <mc:Choice xmlns:v="urn:schemas-microsoft-com:vml" Requires="v">
                <p:oleObj name="Equation" r:id="rId11" imgW="723586" imgH="203112" progId="Equation.DSMT4">
                  <p:embed/>
                </p:oleObj>
              </mc:Choice>
              <mc:Fallback>
                <p:oleObj name="Equation" r:id="rId11" imgW="723586" imgH="203112" progId="Equation.DSMT4">
                  <p:embed/>
                  <p:pic>
                    <p:nvPicPr>
                      <p:cNvPr id="7" name="Object 29">
                        <a:extLst>
                          <a:ext uri="{FF2B5EF4-FFF2-40B4-BE49-F238E27FC236}">
                            <a16:creationId xmlns:a16="http://schemas.microsoft.com/office/drawing/2014/main" id="{3E085B14-23DC-EA63-37E9-C0C037E08F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7089" y="5153056"/>
                        <a:ext cx="155575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26">
            <a:extLst>
              <a:ext uri="{FF2B5EF4-FFF2-40B4-BE49-F238E27FC236}">
                <a16:creationId xmlns:a16="http://schemas.microsoft.com/office/drawing/2014/main" id="{26118C5F-EC57-4E47-4B20-B39D060651C9}"/>
              </a:ext>
            </a:extLst>
          </p:cNvPr>
          <p:cNvGraphicFramePr>
            <a:graphicFrameLocks noChangeAspect="1"/>
          </p:cNvGraphicFramePr>
          <p:nvPr>
            <p:extLst>
              <p:ext uri="{D42A27DB-BD31-4B8C-83A1-F6EECF244321}">
                <p14:modId xmlns:p14="http://schemas.microsoft.com/office/powerpoint/2010/main" val="242680712"/>
              </p:ext>
            </p:extLst>
          </p:nvPr>
        </p:nvGraphicFramePr>
        <p:xfrm>
          <a:off x="5012869" y="1266151"/>
          <a:ext cx="1992313" cy="709612"/>
        </p:xfrm>
        <a:graphic>
          <a:graphicData uri="http://schemas.openxmlformats.org/presentationml/2006/ole">
            <mc:AlternateContent xmlns:mc="http://schemas.openxmlformats.org/markup-compatibility/2006">
              <mc:Choice xmlns:v="urn:schemas-microsoft-com:vml" Requires="v">
                <p:oleObj name="Equation" r:id="rId13" imgW="927000" imgH="330120" progId="Equation.DSMT4">
                  <p:embed/>
                </p:oleObj>
              </mc:Choice>
              <mc:Fallback>
                <p:oleObj name="Equation" r:id="rId13" imgW="927000" imgH="330120" progId="Equation.DSMT4">
                  <p:embed/>
                  <p:pic>
                    <p:nvPicPr>
                      <p:cNvPr id="11" name="Object 26">
                        <a:extLst>
                          <a:ext uri="{FF2B5EF4-FFF2-40B4-BE49-F238E27FC236}">
                            <a16:creationId xmlns:a16="http://schemas.microsoft.com/office/drawing/2014/main" id="{7DAC0747-9AA7-8540-1AFD-2A87C72709D9}"/>
                          </a:ext>
                        </a:extLst>
                      </p:cNvPr>
                      <p:cNvPicPr>
                        <a:picLocks noChangeAspect="1" noChangeArrowheads="1"/>
                      </p:cNvPicPr>
                      <p:nvPr/>
                    </p:nvPicPr>
                    <p:blipFill>
                      <a:blip r:embed="rId14"/>
                      <a:srcRect/>
                      <a:stretch>
                        <a:fillRect/>
                      </a:stretch>
                    </p:blipFill>
                    <p:spPr bwMode="auto">
                      <a:xfrm>
                        <a:off x="5012869" y="1266151"/>
                        <a:ext cx="1992313"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2" name="Picture 41">
            <a:extLst>
              <a:ext uri="{FF2B5EF4-FFF2-40B4-BE49-F238E27FC236}">
                <a16:creationId xmlns:a16="http://schemas.microsoft.com/office/drawing/2014/main" id="{66E54543-1D17-01D1-ACAA-F46B5172C668}"/>
              </a:ext>
            </a:extLst>
          </p:cNvPr>
          <p:cNvPicPr>
            <a:picLocks noChangeAspect="1"/>
          </p:cNvPicPr>
          <p:nvPr/>
        </p:nvPicPr>
        <p:blipFill>
          <a:blip r:embed="rId15"/>
          <a:stretch>
            <a:fillRect/>
          </a:stretch>
        </p:blipFill>
        <p:spPr>
          <a:xfrm>
            <a:off x="301920" y="6302296"/>
            <a:ext cx="1600339" cy="311755"/>
          </a:xfrm>
          <a:prstGeom prst="rect">
            <a:avLst/>
          </a:prstGeom>
        </p:spPr>
      </p:pic>
      <p:graphicFrame>
        <p:nvGraphicFramePr>
          <p:cNvPr id="43" name="Object 33">
            <a:extLst>
              <a:ext uri="{FF2B5EF4-FFF2-40B4-BE49-F238E27FC236}">
                <a16:creationId xmlns:a16="http://schemas.microsoft.com/office/drawing/2014/main" id="{595E7916-6221-D691-82B8-C2B6BEAB131D}"/>
              </a:ext>
            </a:extLst>
          </p:cNvPr>
          <p:cNvGraphicFramePr>
            <a:graphicFrameLocks noChangeAspect="1"/>
          </p:cNvGraphicFramePr>
          <p:nvPr>
            <p:extLst>
              <p:ext uri="{D42A27DB-BD31-4B8C-83A1-F6EECF244321}">
                <p14:modId xmlns:p14="http://schemas.microsoft.com/office/powerpoint/2010/main" val="1171808375"/>
              </p:ext>
            </p:extLst>
          </p:nvPr>
        </p:nvGraphicFramePr>
        <p:xfrm>
          <a:off x="1932184" y="4934480"/>
          <a:ext cx="461905" cy="285167"/>
        </p:xfrm>
        <a:graphic>
          <a:graphicData uri="http://schemas.openxmlformats.org/presentationml/2006/ole">
            <mc:AlternateContent xmlns:mc="http://schemas.openxmlformats.org/markup-compatibility/2006">
              <mc:Choice xmlns:v="urn:schemas-microsoft-com:vml" Requires="v">
                <p:oleObj name="Equation" r:id="rId16" imgW="330120" imgH="203040" progId="Equation.DSMT4">
                  <p:embed/>
                </p:oleObj>
              </mc:Choice>
              <mc:Fallback>
                <p:oleObj name="Equation" r:id="rId16" imgW="330120" imgH="203040" progId="Equation.DSMT4">
                  <p:embed/>
                  <p:pic>
                    <p:nvPicPr>
                      <p:cNvPr id="40" name="Object 33">
                        <a:extLst>
                          <a:ext uri="{FF2B5EF4-FFF2-40B4-BE49-F238E27FC236}">
                            <a16:creationId xmlns:a16="http://schemas.microsoft.com/office/drawing/2014/main" id="{ADB3F9E9-714D-4397-2759-632A9E9E370B}"/>
                          </a:ext>
                        </a:extLst>
                      </p:cNvPr>
                      <p:cNvPicPr>
                        <a:picLocks noChangeAspect="1" noChangeArrowheads="1"/>
                      </p:cNvPicPr>
                      <p:nvPr/>
                    </p:nvPicPr>
                    <p:blipFill>
                      <a:blip r:embed="rId17"/>
                      <a:srcRect/>
                      <a:stretch>
                        <a:fillRect/>
                      </a:stretch>
                    </p:blipFill>
                    <p:spPr bwMode="auto">
                      <a:xfrm>
                        <a:off x="1932184" y="4934480"/>
                        <a:ext cx="461905" cy="28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33">
            <a:extLst>
              <a:ext uri="{FF2B5EF4-FFF2-40B4-BE49-F238E27FC236}">
                <a16:creationId xmlns:a16="http://schemas.microsoft.com/office/drawing/2014/main" id="{3B2A21FF-3DBE-F14C-D161-9058B0268AA3}"/>
              </a:ext>
            </a:extLst>
          </p:cNvPr>
          <p:cNvGraphicFramePr>
            <a:graphicFrameLocks noChangeAspect="1"/>
          </p:cNvGraphicFramePr>
          <p:nvPr>
            <p:extLst>
              <p:ext uri="{D42A27DB-BD31-4B8C-83A1-F6EECF244321}">
                <p14:modId xmlns:p14="http://schemas.microsoft.com/office/powerpoint/2010/main" val="186966906"/>
              </p:ext>
            </p:extLst>
          </p:nvPr>
        </p:nvGraphicFramePr>
        <p:xfrm>
          <a:off x="1998011" y="3786770"/>
          <a:ext cx="293407" cy="274324"/>
        </p:xfrm>
        <a:graphic>
          <a:graphicData uri="http://schemas.openxmlformats.org/presentationml/2006/ole">
            <mc:AlternateContent xmlns:mc="http://schemas.openxmlformats.org/markup-compatibility/2006">
              <mc:Choice xmlns:v="urn:schemas-microsoft-com:vml" Requires="v">
                <p:oleObj name="Equation" r:id="rId18" imgW="190440" imgH="177480" progId="Equation.DSMT4">
                  <p:embed/>
                </p:oleObj>
              </mc:Choice>
              <mc:Fallback>
                <p:oleObj name="Equation" r:id="rId18" imgW="190440" imgH="177480" progId="Equation.DSMT4">
                  <p:embed/>
                  <p:pic>
                    <p:nvPicPr>
                      <p:cNvPr id="41" name="Object 33">
                        <a:extLst>
                          <a:ext uri="{FF2B5EF4-FFF2-40B4-BE49-F238E27FC236}">
                            <a16:creationId xmlns:a16="http://schemas.microsoft.com/office/drawing/2014/main" id="{FD1E96DB-655B-C6AB-F3B9-352955697815}"/>
                          </a:ext>
                        </a:extLst>
                      </p:cNvPr>
                      <p:cNvPicPr>
                        <a:picLocks noChangeAspect="1" noChangeArrowheads="1"/>
                      </p:cNvPicPr>
                      <p:nvPr/>
                    </p:nvPicPr>
                    <p:blipFill>
                      <a:blip r:embed="rId19"/>
                      <a:srcRect/>
                      <a:stretch>
                        <a:fillRect/>
                      </a:stretch>
                    </p:blipFill>
                    <p:spPr bwMode="auto">
                      <a:xfrm>
                        <a:off x="1998011" y="3786770"/>
                        <a:ext cx="293407" cy="2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375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a:extLst>
              <a:ext uri="{FF2B5EF4-FFF2-40B4-BE49-F238E27FC236}">
                <a16:creationId xmlns:a16="http://schemas.microsoft.com/office/drawing/2014/main" id="{B0F1960C-F620-F793-9DEF-5830DE5E1C68}"/>
              </a:ext>
            </a:extLst>
          </p:cNvPr>
          <p:cNvSpPr txBox="1">
            <a:spLocks noChangeArrowheads="1"/>
          </p:cNvSpPr>
          <p:nvPr/>
        </p:nvSpPr>
        <p:spPr bwMode="auto">
          <a:xfrm>
            <a:off x="244474" y="304800"/>
            <a:ext cx="115457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In summary, if the bounded region is rotated about the </a:t>
            </a:r>
            <a:r>
              <a:rPr lang="en-US" altLang="en-US" sz="2200" i="1" dirty="0"/>
              <a:t>x</a:t>
            </a:r>
            <a:r>
              <a:rPr lang="en-US" altLang="en-US" sz="2200" dirty="0"/>
              <a:t>-axis, and the plane perpendicular to the </a:t>
            </a:r>
            <a:r>
              <a:rPr lang="en-US" altLang="en-US" sz="2200" i="1" dirty="0"/>
              <a:t>x</a:t>
            </a:r>
            <a:r>
              <a:rPr lang="en-US" altLang="en-US" sz="2200" dirty="0"/>
              <a:t>-axis intersects the region with circular disks, then the formula is:</a:t>
            </a:r>
          </a:p>
        </p:txBody>
      </p:sp>
      <p:graphicFrame>
        <p:nvGraphicFramePr>
          <p:cNvPr id="9" name="Object 5">
            <a:hlinkClick r:id="rId2"/>
            <a:extLst>
              <a:ext uri="{FF2B5EF4-FFF2-40B4-BE49-F238E27FC236}">
                <a16:creationId xmlns:a16="http://schemas.microsoft.com/office/drawing/2014/main" id="{FD70A613-FB8C-0007-A656-B4CCF94C08FF}"/>
              </a:ext>
            </a:extLst>
          </p:cNvPr>
          <p:cNvGraphicFramePr>
            <a:graphicFrameLocks noChangeAspect="1"/>
          </p:cNvGraphicFramePr>
          <p:nvPr>
            <p:extLst>
              <p:ext uri="{D42A27DB-BD31-4B8C-83A1-F6EECF244321}">
                <p14:modId xmlns:p14="http://schemas.microsoft.com/office/powerpoint/2010/main" val="1753528300"/>
              </p:ext>
            </p:extLst>
          </p:nvPr>
        </p:nvGraphicFramePr>
        <p:xfrm>
          <a:off x="3897824" y="1175512"/>
          <a:ext cx="2567552" cy="688791"/>
        </p:xfrm>
        <a:graphic>
          <a:graphicData uri="http://schemas.openxmlformats.org/presentationml/2006/ole">
            <mc:AlternateContent xmlns:mc="http://schemas.openxmlformats.org/markup-compatibility/2006">
              <mc:Choice xmlns:v="urn:schemas-microsoft-com:vml" Requires="v">
                <p:oleObj name="Equation" r:id="rId3" imgW="1231366" imgH="330057" progId="Equation.DSMT4">
                  <p:embed/>
                </p:oleObj>
              </mc:Choice>
              <mc:Fallback>
                <p:oleObj name="Equation" r:id="rId3" imgW="1231366" imgH="330057" progId="Equation.DSMT4">
                  <p:embed/>
                  <p:pic>
                    <p:nvPicPr>
                      <p:cNvPr id="4" name="Object 5">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824" y="1175512"/>
                        <a:ext cx="2567552" cy="688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Group 21">
            <a:extLst>
              <a:ext uri="{FF2B5EF4-FFF2-40B4-BE49-F238E27FC236}">
                <a16:creationId xmlns:a16="http://schemas.microsoft.com/office/drawing/2014/main" id="{D063A886-7782-A0C8-619F-F131AB0E7411}"/>
              </a:ext>
            </a:extLst>
          </p:cNvPr>
          <p:cNvGrpSpPr>
            <a:grpSpLocks/>
          </p:cNvGrpSpPr>
          <p:nvPr/>
        </p:nvGrpSpPr>
        <p:grpSpPr bwMode="auto">
          <a:xfrm>
            <a:off x="425961" y="4415882"/>
            <a:ext cx="6943726" cy="1166813"/>
            <a:chOff x="88" y="3409"/>
            <a:chExt cx="4374" cy="735"/>
          </a:xfrm>
        </p:grpSpPr>
        <p:graphicFrame>
          <p:nvGraphicFramePr>
            <p:cNvPr id="11" name="Object 9">
              <a:extLst>
                <a:ext uri="{FF2B5EF4-FFF2-40B4-BE49-F238E27FC236}">
                  <a16:creationId xmlns:a16="http://schemas.microsoft.com/office/drawing/2014/main" id="{6CE2431F-BDFE-FD5D-66FF-0C3C507197E2}"/>
                </a:ext>
              </a:extLst>
            </p:cNvPr>
            <p:cNvGraphicFramePr>
              <a:graphicFrameLocks noChangeAspect="1"/>
            </p:cNvGraphicFramePr>
            <p:nvPr>
              <p:extLst>
                <p:ext uri="{D42A27DB-BD31-4B8C-83A1-F6EECF244321}">
                  <p14:modId xmlns:p14="http://schemas.microsoft.com/office/powerpoint/2010/main" val="2794886486"/>
                </p:ext>
              </p:extLst>
            </p:nvPr>
          </p:nvGraphicFramePr>
          <p:xfrm>
            <a:off x="2744" y="3710"/>
            <a:ext cx="1718" cy="434"/>
          </p:xfrm>
          <a:graphic>
            <a:graphicData uri="http://schemas.openxmlformats.org/presentationml/2006/ole">
              <mc:AlternateContent xmlns:mc="http://schemas.openxmlformats.org/markup-compatibility/2006">
                <mc:Choice xmlns:v="urn:schemas-microsoft-com:vml" Requires="v">
                  <p:oleObj name="Equation" r:id="rId5" imgW="1307880" imgH="330120" progId="Equation.DSMT4">
                    <p:embed/>
                  </p:oleObj>
                </mc:Choice>
                <mc:Fallback>
                  <p:oleObj name="Equation" r:id="rId5" imgW="1307880" imgH="330120" progId="Equation.DSMT4">
                    <p:embed/>
                    <p:pic>
                      <p:nvPicPr>
                        <p:cNvPr id="6" name="Object 9"/>
                        <p:cNvPicPr>
                          <a:picLocks noChangeAspect="1" noChangeArrowheads="1"/>
                        </p:cNvPicPr>
                        <p:nvPr/>
                      </p:nvPicPr>
                      <p:blipFill>
                        <a:blip r:embed="rId6"/>
                        <a:srcRect/>
                        <a:stretch>
                          <a:fillRect/>
                        </a:stretch>
                      </p:blipFill>
                      <p:spPr bwMode="auto">
                        <a:xfrm>
                          <a:off x="2744" y="3710"/>
                          <a:ext cx="1718"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0">
              <a:extLst>
                <a:ext uri="{FF2B5EF4-FFF2-40B4-BE49-F238E27FC236}">
                  <a16:creationId xmlns:a16="http://schemas.microsoft.com/office/drawing/2014/main" id="{3E3DFB19-96A9-9C98-177D-1BC1C5320991}"/>
                </a:ext>
              </a:extLst>
            </p:cNvPr>
            <p:cNvSpPr txBox="1">
              <a:spLocks noChangeArrowheads="1"/>
            </p:cNvSpPr>
            <p:nvPr/>
          </p:nvSpPr>
          <p:spPr bwMode="auto">
            <a:xfrm>
              <a:off x="88" y="3409"/>
              <a:ext cx="3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A shape rotated about the </a:t>
              </a:r>
              <a:r>
                <a:rPr lang="en-US" altLang="en-US" sz="2400" i="1" dirty="0"/>
                <a:t>y</a:t>
              </a:r>
              <a:r>
                <a:rPr lang="en-US" altLang="en-US" sz="2400" dirty="0"/>
                <a:t>-axis would be:</a:t>
              </a:r>
            </a:p>
          </p:txBody>
        </p:sp>
      </p:grpSp>
      <p:graphicFrame>
        <p:nvGraphicFramePr>
          <p:cNvPr id="13" name="Object 17">
            <a:extLst>
              <a:ext uri="{FF2B5EF4-FFF2-40B4-BE49-F238E27FC236}">
                <a16:creationId xmlns:a16="http://schemas.microsoft.com/office/drawing/2014/main" id="{294F64A4-9239-A59B-0F84-D4AD00E4CACC}"/>
              </a:ext>
            </a:extLst>
          </p:cNvPr>
          <p:cNvGraphicFramePr>
            <a:graphicFrameLocks noChangeAspect="1"/>
          </p:cNvGraphicFramePr>
          <p:nvPr>
            <p:extLst>
              <p:ext uri="{D42A27DB-BD31-4B8C-83A1-F6EECF244321}">
                <p14:modId xmlns:p14="http://schemas.microsoft.com/office/powerpoint/2010/main" val="2574960413"/>
              </p:ext>
            </p:extLst>
          </p:nvPr>
        </p:nvGraphicFramePr>
        <p:xfrm>
          <a:off x="3760524" y="2789611"/>
          <a:ext cx="3838864" cy="688791"/>
        </p:xfrm>
        <a:graphic>
          <a:graphicData uri="http://schemas.openxmlformats.org/presentationml/2006/ole">
            <mc:AlternateContent xmlns:mc="http://schemas.openxmlformats.org/markup-compatibility/2006">
              <mc:Choice xmlns:v="urn:schemas-microsoft-com:vml" Requires="v">
                <p:oleObj name="Equation" r:id="rId7" imgW="1841500" imgH="330200" progId="Equation.DSMT4">
                  <p:embed/>
                </p:oleObj>
              </mc:Choice>
              <mc:Fallback>
                <p:oleObj name="Equation" r:id="rId7" imgW="1841500" imgH="330200" progId="Equation.DSMT4">
                  <p:embed/>
                  <p:pic>
                    <p:nvPicPr>
                      <p:cNvPr id="9"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0524" y="2789611"/>
                        <a:ext cx="3838864" cy="688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13">
            <a:extLst>
              <a:ext uri="{FF2B5EF4-FFF2-40B4-BE49-F238E27FC236}">
                <a16:creationId xmlns:a16="http://schemas.microsoft.com/office/drawing/2014/main" id="{9A13F113-50F9-03D1-C5AB-7C39A5C5F214}"/>
              </a:ext>
            </a:extLst>
          </p:cNvPr>
          <p:cNvGrpSpPr>
            <a:grpSpLocks/>
          </p:cNvGrpSpPr>
          <p:nvPr/>
        </p:nvGrpSpPr>
        <p:grpSpPr bwMode="auto">
          <a:xfrm>
            <a:off x="4607354" y="1881987"/>
            <a:ext cx="1641796" cy="716994"/>
            <a:chOff x="3623101" y="3600203"/>
            <a:chExt cx="1641801" cy="716717"/>
          </a:xfrm>
        </p:grpSpPr>
        <p:sp>
          <p:nvSpPr>
            <p:cNvPr id="15" name="Left Brace 14">
              <a:extLst>
                <a:ext uri="{FF2B5EF4-FFF2-40B4-BE49-F238E27FC236}">
                  <a16:creationId xmlns:a16="http://schemas.microsoft.com/office/drawing/2014/main" id="{7143DBBF-6A74-D820-0325-B29522B2AD07}"/>
                </a:ext>
              </a:extLst>
            </p:cNvPr>
            <p:cNvSpPr/>
            <p:nvPr/>
          </p:nvSpPr>
          <p:spPr>
            <a:xfrm rot="16200000">
              <a:off x="4252851" y="3106947"/>
              <a:ext cx="202012" cy="1188524"/>
            </a:xfrm>
            <a:prstGeom prst="leftBrace">
              <a:avLst>
                <a:gd name="adj1" fmla="val 38935"/>
                <a:gd name="adj2" fmla="val 530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Text Box 4">
              <a:extLst>
                <a:ext uri="{FF2B5EF4-FFF2-40B4-BE49-F238E27FC236}">
                  <a16:creationId xmlns:a16="http://schemas.microsoft.com/office/drawing/2014/main" id="{495A4401-6AB1-9582-1F95-C8089325D1ED}"/>
                </a:ext>
              </a:extLst>
            </p:cNvPr>
            <p:cNvSpPr txBox="1">
              <a:spLocks noChangeArrowheads="1"/>
            </p:cNvSpPr>
            <p:nvPr/>
          </p:nvSpPr>
          <p:spPr bwMode="auto">
            <a:xfrm>
              <a:off x="3623101" y="3886200"/>
              <a:ext cx="1641801" cy="4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Area of Face</a:t>
              </a:r>
            </a:p>
          </p:txBody>
        </p:sp>
      </p:grpSp>
      <p:sp>
        <p:nvSpPr>
          <p:cNvPr id="17" name="Left Brace 16">
            <a:extLst>
              <a:ext uri="{FF2B5EF4-FFF2-40B4-BE49-F238E27FC236}">
                <a16:creationId xmlns:a16="http://schemas.microsoft.com/office/drawing/2014/main" id="{785316E5-B02C-CDDB-A722-6BD533A9F303}"/>
              </a:ext>
            </a:extLst>
          </p:cNvPr>
          <p:cNvSpPr/>
          <p:nvPr/>
        </p:nvSpPr>
        <p:spPr>
          <a:xfrm rot="16200000" flipH="1">
            <a:off x="5248866" y="2064382"/>
            <a:ext cx="227080" cy="1371592"/>
          </a:xfrm>
          <a:prstGeom prst="leftBrace">
            <a:avLst>
              <a:gd name="adj1" fmla="val 38935"/>
              <a:gd name="adj2" fmla="val 530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8" name="Straight Arrow Connector 17">
            <a:extLst>
              <a:ext uri="{FF2B5EF4-FFF2-40B4-BE49-F238E27FC236}">
                <a16:creationId xmlns:a16="http://schemas.microsoft.com/office/drawing/2014/main" id="{D0BD61E7-9133-F4D0-B476-160B3BA06653}"/>
              </a:ext>
            </a:extLst>
          </p:cNvPr>
          <p:cNvCxnSpPr/>
          <p:nvPr/>
        </p:nvCxnSpPr>
        <p:spPr>
          <a:xfrm>
            <a:off x="6269038" y="1688705"/>
            <a:ext cx="655638" cy="48895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4AD5543-E163-5328-2738-11C9C955FF46}"/>
              </a:ext>
            </a:extLst>
          </p:cNvPr>
          <p:cNvGrpSpPr>
            <a:grpSpLocks/>
          </p:cNvGrpSpPr>
          <p:nvPr/>
        </p:nvGrpSpPr>
        <p:grpSpPr bwMode="auto">
          <a:xfrm>
            <a:off x="6092275" y="2013313"/>
            <a:ext cx="1507113" cy="595226"/>
            <a:chOff x="5257333" y="3558260"/>
            <a:chExt cx="1507043" cy="594943"/>
          </a:xfrm>
        </p:grpSpPr>
        <p:sp>
          <p:nvSpPr>
            <p:cNvPr id="20" name="Rectangle 19">
              <a:extLst>
                <a:ext uri="{FF2B5EF4-FFF2-40B4-BE49-F238E27FC236}">
                  <a16:creationId xmlns:a16="http://schemas.microsoft.com/office/drawing/2014/main" id="{40033E0B-1351-546A-35A5-CD9049C78285}"/>
                </a:ext>
              </a:extLst>
            </p:cNvPr>
            <p:cNvSpPr/>
            <p:nvPr/>
          </p:nvSpPr>
          <p:spPr>
            <a:xfrm>
              <a:off x="5436831" y="3722524"/>
              <a:ext cx="1327545" cy="430679"/>
            </a:xfrm>
            <a:prstGeom prst="rect">
              <a:avLst/>
            </a:prstGeom>
          </p:spPr>
          <p:txBody>
            <a:bodyPr wrap="none">
              <a:spAutoFit/>
            </a:bodyPr>
            <a:lstStyle/>
            <a:p>
              <a:pPr eaLnBrk="1" hangingPunct="1">
                <a:defRPr/>
              </a:pPr>
              <a:r>
                <a:rPr lang="en-US" altLang="en-US" sz="2200" dirty="0">
                  <a:latin typeface="Times New Roman" panose="02020603050405020304" pitchFamily="18" charset="0"/>
                  <a:cs typeface="Times New Roman" panose="02020603050405020304" pitchFamily="18" charset="0"/>
                </a:rPr>
                <a:t>Thickness</a:t>
              </a:r>
            </a:p>
          </p:txBody>
        </p:sp>
        <p:sp>
          <p:nvSpPr>
            <p:cNvPr id="21" name="TextBox 20">
              <a:extLst>
                <a:ext uri="{FF2B5EF4-FFF2-40B4-BE49-F238E27FC236}">
                  <a16:creationId xmlns:a16="http://schemas.microsoft.com/office/drawing/2014/main" id="{CD1A9931-8F12-A36A-1CA8-1E83F33792D9}"/>
                </a:ext>
              </a:extLst>
            </p:cNvPr>
            <p:cNvSpPr txBox="1"/>
            <p:nvPr/>
          </p:nvSpPr>
          <p:spPr>
            <a:xfrm>
              <a:off x="5257333" y="3558260"/>
              <a:ext cx="287323" cy="439899"/>
            </a:xfrm>
            <a:prstGeom prst="rect">
              <a:avLst/>
            </a:prstGeom>
            <a:noFill/>
          </p:spPr>
          <p:txBody>
            <a:bodyPr wrap="none">
              <a:spAutoFit/>
            </a:bodyPr>
            <a:lstStyle/>
            <a:p>
              <a:pPr eaLnBrk="1" hangingPunct="1">
                <a:defRPr/>
              </a:pPr>
              <a:r>
                <a:rPr lang="en-US" sz="3200" b="1" dirty="0">
                  <a:latin typeface="+mn-lt"/>
                </a:rPr>
                <a:t>.</a:t>
              </a:r>
            </a:p>
          </p:txBody>
        </p:sp>
      </p:grpSp>
      <p:cxnSp>
        <p:nvCxnSpPr>
          <p:cNvPr id="22" name="Straight Arrow Connector 21">
            <a:extLst>
              <a:ext uri="{FF2B5EF4-FFF2-40B4-BE49-F238E27FC236}">
                <a16:creationId xmlns:a16="http://schemas.microsoft.com/office/drawing/2014/main" id="{8EFE9322-41B5-81D5-3495-3A3CE7420A15}"/>
              </a:ext>
            </a:extLst>
          </p:cNvPr>
          <p:cNvCxnSpPr/>
          <p:nvPr/>
        </p:nvCxnSpPr>
        <p:spPr>
          <a:xfrm>
            <a:off x="6950508" y="2604503"/>
            <a:ext cx="0" cy="327025"/>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9B1941E2-A7A9-11B0-E7E4-8460704064CA}"/>
              </a:ext>
            </a:extLst>
          </p:cNvPr>
          <p:cNvSpPr/>
          <p:nvPr/>
        </p:nvSpPr>
        <p:spPr>
          <a:xfrm rot="16200000">
            <a:off x="5962647" y="2117300"/>
            <a:ext cx="239712" cy="2881028"/>
          </a:xfrm>
          <a:prstGeom prst="leftBrace">
            <a:avLst>
              <a:gd name="adj1" fmla="val 38935"/>
              <a:gd name="adj2" fmla="val 530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 name="Rectangle 23">
            <a:extLst>
              <a:ext uri="{FF2B5EF4-FFF2-40B4-BE49-F238E27FC236}">
                <a16:creationId xmlns:a16="http://schemas.microsoft.com/office/drawing/2014/main" id="{00B3A93B-072A-D25A-9855-99303DFCA723}"/>
              </a:ext>
            </a:extLst>
          </p:cNvPr>
          <p:cNvSpPr/>
          <p:nvPr/>
        </p:nvSpPr>
        <p:spPr>
          <a:xfrm>
            <a:off x="4973781" y="3730341"/>
            <a:ext cx="2381293" cy="430887"/>
          </a:xfrm>
          <a:prstGeom prst="rect">
            <a:avLst/>
          </a:prstGeom>
        </p:spPr>
        <p:txBody>
          <a:bodyPr wrap="none">
            <a:spAutoFit/>
          </a:bodyPr>
          <a:lstStyle/>
          <a:p>
            <a:pPr eaLnBrk="1" hangingPunct="1">
              <a:defRPr/>
            </a:pPr>
            <a:r>
              <a:rPr lang="en-US" altLang="en-US" sz="2200" dirty="0">
                <a:latin typeface="Times New Roman" panose="02020603050405020304" pitchFamily="18" charset="0"/>
                <a:cs typeface="Times New Roman" panose="02020603050405020304" pitchFamily="18" charset="0"/>
              </a:rPr>
              <a:t>Volume of the Disk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6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7" grpId="0" animBg="1"/>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9A55B4BC-36B0-AD34-8E4B-FB8E05414295}"/>
              </a:ext>
            </a:extLst>
          </p:cNvPr>
          <p:cNvSpPr txBox="1">
            <a:spLocks noChangeArrowheads="1"/>
          </p:cNvSpPr>
          <p:nvPr/>
        </p:nvSpPr>
        <p:spPr bwMode="auto">
          <a:xfrm>
            <a:off x="1679985" y="69186"/>
            <a:ext cx="10645357" cy="1307537"/>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en-US" sz="2400" dirty="0"/>
              <a:t>The region between the curve             ,              and the </a:t>
            </a:r>
            <a:r>
              <a:rPr lang="en-US" altLang="en-US" sz="2800" i="1" dirty="0"/>
              <a:t>y</a:t>
            </a:r>
            <a:r>
              <a:rPr lang="en-US" altLang="en-US" sz="2400" dirty="0"/>
              <a:t>-axis is revolved about the  </a:t>
            </a:r>
            <a:r>
              <a:rPr lang="en-US" altLang="en-US" sz="2800" i="1" dirty="0"/>
              <a:t>y</a:t>
            </a:r>
            <a:r>
              <a:rPr lang="en-US" altLang="en-US" sz="2400" dirty="0"/>
              <a:t>-axis.  Find the volume.</a:t>
            </a:r>
          </a:p>
        </p:txBody>
      </p:sp>
      <p:grpSp>
        <p:nvGrpSpPr>
          <p:cNvPr id="3" name="Group 56">
            <a:extLst>
              <a:ext uri="{FF2B5EF4-FFF2-40B4-BE49-F238E27FC236}">
                <a16:creationId xmlns:a16="http://schemas.microsoft.com/office/drawing/2014/main" id="{82766A97-9906-AFE6-FA4C-9B4858031524}"/>
              </a:ext>
            </a:extLst>
          </p:cNvPr>
          <p:cNvGrpSpPr>
            <a:grpSpLocks/>
          </p:cNvGrpSpPr>
          <p:nvPr/>
        </p:nvGrpSpPr>
        <p:grpSpPr bwMode="auto">
          <a:xfrm>
            <a:off x="867770" y="124979"/>
            <a:ext cx="7162800" cy="1793876"/>
            <a:chOff x="384" y="22"/>
            <a:chExt cx="4512" cy="1130"/>
          </a:xfrm>
        </p:grpSpPr>
        <p:sp>
          <p:nvSpPr>
            <p:cNvPr id="5" name="Rectangle 6">
              <a:extLst>
                <a:ext uri="{FF2B5EF4-FFF2-40B4-BE49-F238E27FC236}">
                  <a16:creationId xmlns:a16="http://schemas.microsoft.com/office/drawing/2014/main" id="{3020D25C-9437-C217-8E7B-7293B8469A5C}"/>
                </a:ext>
              </a:extLst>
            </p:cNvPr>
            <p:cNvSpPr>
              <a:spLocks noChangeArrowheads="1"/>
            </p:cNvSpPr>
            <p:nvPr/>
          </p:nvSpPr>
          <p:spPr bwMode="auto">
            <a:xfrm>
              <a:off x="384" y="240"/>
              <a:ext cx="451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6" name="Object 3">
              <a:extLst>
                <a:ext uri="{FF2B5EF4-FFF2-40B4-BE49-F238E27FC236}">
                  <a16:creationId xmlns:a16="http://schemas.microsoft.com/office/drawing/2014/main" id="{82CEC106-4837-C4A2-61B4-19EFEFEE6DDD}"/>
                </a:ext>
              </a:extLst>
            </p:cNvPr>
            <p:cNvGraphicFramePr>
              <a:graphicFrameLocks noChangeAspect="1"/>
            </p:cNvGraphicFramePr>
            <p:nvPr>
              <p:extLst>
                <p:ext uri="{D42A27DB-BD31-4B8C-83A1-F6EECF244321}">
                  <p14:modId xmlns:p14="http://schemas.microsoft.com/office/powerpoint/2010/main" val="2500536576"/>
                </p:ext>
              </p:extLst>
            </p:nvPr>
          </p:nvGraphicFramePr>
          <p:xfrm>
            <a:off x="3243" y="22"/>
            <a:ext cx="634" cy="554"/>
          </p:xfrm>
          <a:graphic>
            <a:graphicData uri="http://schemas.openxmlformats.org/presentationml/2006/ole">
              <mc:AlternateContent xmlns:mc="http://schemas.openxmlformats.org/markup-compatibility/2006">
                <mc:Choice xmlns:v="urn:schemas-microsoft-com:vml" Requires="v">
                  <p:oleObj name="Equation" r:id="rId2" imgW="507780" imgH="444307" progId="Equation.DSMT4">
                    <p:embed/>
                  </p:oleObj>
                </mc:Choice>
                <mc:Fallback>
                  <p:oleObj name="Equation" r:id="rId2" imgW="507780" imgH="444307" progId="Equation.DSMT4">
                    <p:embed/>
                    <p:pic>
                      <p:nvPicPr>
                        <p:cNvPr id="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22"/>
                          <a:ext cx="634"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D1BECCB1-2E84-989A-484D-93D8ECBBEF3E}"/>
                </a:ext>
              </a:extLst>
            </p:cNvPr>
            <p:cNvGraphicFramePr>
              <a:graphicFrameLocks noChangeAspect="1"/>
            </p:cNvGraphicFramePr>
            <p:nvPr>
              <p:extLst>
                <p:ext uri="{D42A27DB-BD31-4B8C-83A1-F6EECF244321}">
                  <p14:modId xmlns:p14="http://schemas.microsoft.com/office/powerpoint/2010/main" val="2555195143"/>
                </p:ext>
              </p:extLst>
            </p:nvPr>
          </p:nvGraphicFramePr>
          <p:xfrm>
            <a:off x="3896" y="140"/>
            <a:ext cx="697" cy="254"/>
          </p:xfrm>
          <a:graphic>
            <a:graphicData uri="http://schemas.openxmlformats.org/presentationml/2006/ole">
              <mc:AlternateContent xmlns:mc="http://schemas.openxmlformats.org/markup-compatibility/2006">
                <mc:Choice xmlns:v="urn:schemas-microsoft-com:vml" Requires="v">
                  <p:oleObj name="Equation" r:id="rId4" imgW="558558" imgH="203112" progId="Equation.DSMT4">
                    <p:embed/>
                  </p:oleObj>
                </mc:Choice>
                <mc:Fallback>
                  <p:oleObj name="Equation" r:id="rId4" imgW="558558" imgH="203112" progId="Equation.DSMT4">
                    <p:embed/>
                    <p:pic>
                      <p:nvPicPr>
                        <p:cNvPr id="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 y="140"/>
                          <a:ext cx="697"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5">
              <a:extLst>
                <a:ext uri="{FF2B5EF4-FFF2-40B4-BE49-F238E27FC236}">
                  <a16:creationId xmlns:a16="http://schemas.microsoft.com/office/drawing/2014/main" id="{937DC931-5C64-1F4B-443F-8EE9ABEDA336}"/>
                </a:ext>
              </a:extLst>
            </p:cNvPr>
            <p:cNvSpPr>
              <a:spLocks noChangeShapeType="1"/>
            </p:cNvSpPr>
            <p:nvPr/>
          </p:nvSpPr>
          <p:spPr bwMode="auto">
            <a:xfrm flipV="1">
              <a:off x="940" y="840"/>
              <a:ext cx="480" cy="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4">
            <a:extLst>
              <a:ext uri="{FF2B5EF4-FFF2-40B4-BE49-F238E27FC236}">
                <a16:creationId xmlns:a16="http://schemas.microsoft.com/office/drawing/2014/main" id="{FD56D527-3554-4978-67A5-81CE34F5AB2D}"/>
              </a:ext>
            </a:extLst>
          </p:cNvPr>
          <p:cNvGrpSpPr>
            <a:grpSpLocks/>
          </p:cNvGrpSpPr>
          <p:nvPr/>
        </p:nvGrpSpPr>
        <p:grpSpPr bwMode="auto">
          <a:xfrm>
            <a:off x="-402230" y="2662120"/>
            <a:ext cx="4483100" cy="2971800"/>
            <a:chOff x="-88" y="1344"/>
            <a:chExt cx="2824" cy="1872"/>
          </a:xfrm>
        </p:grpSpPr>
        <p:pic>
          <p:nvPicPr>
            <p:cNvPr id="10" name="Picture 9" descr="H78HH700">
              <a:extLst>
                <a:ext uri="{FF2B5EF4-FFF2-40B4-BE49-F238E27FC236}">
                  <a16:creationId xmlns:a16="http://schemas.microsoft.com/office/drawing/2014/main" id="{0CF8EDD3-1A6E-95BC-4E9B-D385EE65FE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 y="1344"/>
              <a:ext cx="28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2">
              <a:extLst>
                <a:ext uri="{FF2B5EF4-FFF2-40B4-BE49-F238E27FC236}">
                  <a16:creationId xmlns:a16="http://schemas.microsoft.com/office/drawing/2014/main" id="{285A577C-9B92-11BC-53C7-EEAB905A837E}"/>
                </a:ext>
              </a:extLst>
            </p:cNvPr>
            <p:cNvSpPr>
              <a:spLocks/>
            </p:cNvSpPr>
            <p:nvPr/>
          </p:nvSpPr>
          <p:spPr bwMode="auto">
            <a:xfrm>
              <a:off x="1137" y="2654"/>
              <a:ext cx="372" cy="1"/>
            </a:xfrm>
            <a:custGeom>
              <a:avLst/>
              <a:gdLst>
                <a:gd name="T0" fmla="*/ 372 w 372"/>
                <a:gd name="T1" fmla="*/ 0 h 1"/>
                <a:gd name="T2" fmla="*/ 0 w 372"/>
                <a:gd name="T3" fmla="*/ 0 h 1"/>
                <a:gd name="T4" fmla="*/ 0 60000 65536"/>
                <a:gd name="T5" fmla="*/ 0 60000 65536"/>
                <a:gd name="T6" fmla="*/ 0 w 372"/>
                <a:gd name="T7" fmla="*/ 0 h 1"/>
                <a:gd name="T8" fmla="*/ 372 w 372"/>
                <a:gd name="T9" fmla="*/ 1 h 1"/>
              </a:gdLst>
              <a:ahLst/>
              <a:cxnLst>
                <a:cxn ang="T4">
                  <a:pos x="T0" y="T1"/>
                </a:cxn>
                <a:cxn ang="T5">
                  <a:pos x="T2" y="T3"/>
                </a:cxn>
              </a:cxnLst>
              <a:rect l="T6" t="T7" r="T8" b="T9"/>
              <a:pathLst>
                <a:path w="372" h="1">
                  <a:moveTo>
                    <a:pt x="372" y="0"/>
                  </a:moveTo>
                  <a:lnTo>
                    <a:pt x="0" y="0"/>
                  </a:lnTo>
                </a:path>
              </a:pathLst>
            </a:custGeom>
            <a:noFill/>
            <a:ln w="9525">
              <a:solidFill>
                <a:srgbClr val="0000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3">
              <a:extLst>
                <a:ext uri="{FF2B5EF4-FFF2-40B4-BE49-F238E27FC236}">
                  <a16:creationId xmlns:a16="http://schemas.microsoft.com/office/drawing/2014/main" id="{11F62E94-FFDF-5A6B-DC9A-8185C593A36F}"/>
                </a:ext>
              </a:extLst>
            </p:cNvPr>
            <p:cNvSpPr>
              <a:spLocks/>
            </p:cNvSpPr>
            <p:nvPr/>
          </p:nvSpPr>
          <p:spPr bwMode="auto">
            <a:xfrm>
              <a:off x="1137" y="1533"/>
              <a:ext cx="189" cy="1"/>
            </a:xfrm>
            <a:custGeom>
              <a:avLst/>
              <a:gdLst>
                <a:gd name="T0" fmla="*/ 189 w 189"/>
                <a:gd name="T1" fmla="*/ 0 h 1"/>
                <a:gd name="T2" fmla="*/ 0 w 189"/>
                <a:gd name="T3" fmla="*/ 0 h 1"/>
                <a:gd name="T4" fmla="*/ 0 60000 65536"/>
                <a:gd name="T5" fmla="*/ 0 60000 65536"/>
                <a:gd name="T6" fmla="*/ 0 w 189"/>
                <a:gd name="T7" fmla="*/ 0 h 1"/>
                <a:gd name="T8" fmla="*/ 189 w 189"/>
                <a:gd name="T9" fmla="*/ 1 h 1"/>
              </a:gdLst>
              <a:ahLst/>
              <a:cxnLst>
                <a:cxn ang="T4">
                  <a:pos x="T0" y="T1"/>
                </a:cxn>
                <a:cxn ang="T5">
                  <a:pos x="T2" y="T3"/>
                </a:cxn>
              </a:cxnLst>
              <a:rect l="T6" t="T7" r="T8" b="T9"/>
              <a:pathLst>
                <a:path w="189" h="1">
                  <a:moveTo>
                    <a:pt x="189" y="0"/>
                  </a:moveTo>
                  <a:lnTo>
                    <a:pt x="0" y="0"/>
                  </a:lnTo>
                </a:path>
              </a:pathLst>
            </a:custGeom>
            <a:noFill/>
            <a:ln w="9525">
              <a:solidFill>
                <a:srgbClr val="0000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 name="Group 17">
            <a:extLst>
              <a:ext uri="{FF2B5EF4-FFF2-40B4-BE49-F238E27FC236}">
                <a16:creationId xmlns:a16="http://schemas.microsoft.com/office/drawing/2014/main" id="{265266F2-28D8-D226-FF2F-1E85939A3DB5}"/>
              </a:ext>
            </a:extLst>
          </p:cNvPr>
          <p:cNvGrpSpPr>
            <a:grpSpLocks/>
          </p:cNvGrpSpPr>
          <p:nvPr/>
        </p:nvGrpSpPr>
        <p:grpSpPr bwMode="auto">
          <a:xfrm>
            <a:off x="-1024530" y="2662120"/>
            <a:ext cx="4483100" cy="2971800"/>
            <a:chOff x="-480" y="1344"/>
            <a:chExt cx="2824" cy="1872"/>
          </a:xfrm>
        </p:grpSpPr>
        <p:pic>
          <p:nvPicPr>
            <p:cNvPr id="14" name="Picture 10" descr="H78HH700">
              <a:extLst>
                <a:ext uri="{FF2B5EF4-FFF2-40B4-BE49-F238E27FC236}">
                  <a16:creationId xmlns:a16="http://schemas.microsoft.com/office/drawing/2014/main" id="{14434D33-3A6B-2832-27F5-ADB80D9A2A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 y="1344"/>
              <a:ext cx="28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D130D4C1-E998-783C-E95C-CBFAC8C9C517}"/>
                </a:ext>
              </a:extLst>
            </p:cNvPr>
            <p:cNvSpPr>
              <a:spLocks noChangeArrowheads="1"/>
            </p:cNvSpPr>
            <p:nvPr/>
          </p:nvSpPr>
          <p:spPr bwMode="auto">
            <a:xfrm>
              <a:off x="932" y="1488"/>
              <a:ext cx="397" cy="96"/>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6" name="Oval 15">
              <a:extLst>
                <a:ext uri="{FF2B5EF4-FFF2-40B4-BE49-F238E27FC236}">
                  <a16:creationId xmlns:a16="http://schemas.microsoft.com/office/drawing/2014/main" id="{BE77C1A2-EC84-9110-1E0C-43FD69FB8AD8}"/>
                </a:ext>
              </a:extLst>
            </p:cNvPr>
            <p:cNvSpPr>
              <a:spLocks noChangeArrowheads="1"/>
            </p:cNvSpPr>
            <p:nvPr/>
          </p:nvSpPr>
          <p:spPr bwMode="auto">
            <a:xfrm>
              <a:off x="748" y="2562"/>
              <a:ext cx="760" cy="192"/>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17" name="Text Box 33">
            <a:extLst>
              <a:ext uri="{FF2B5EF4-FFF2-40B4-BE49-F238E27FC236}">
                <a16:creationId xmlns:a16="http://schemas.microsoft.com/office/drawing/2014/main" id="{A9FC67CF-7317-1427-405D-484E38804707}"/>
              </a:ext>
            </a:extLst>
          </p:cNvPr>
          <p:cNvSpPr txBox="1">
            <a:spLocks noChangeArrowheads="1"/>
          </p:cNvSpPr>
          <p:nvPr/>
        </p:nvSpPr>
        <p:spPr bwMode="auto">
          <a:xfrm>
            <a:off x="3574581" y="1963459"/>
            <a:ext cx="3020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We use a horizontal disk.</a:t>
            </a:r>
          </a:p>
        </p:txBody>
      </p:sp>
      <p:sp>
        <p:nvSpPr>
          <p:cNvPr id="18" name="Freeform 34">
            <a:extLst>
              <a:ext uri="{FF2B5EF4-FFF2-40B4-BE49-F238E27FC236}">
                <a16:creationId xmlns:a16="http://schemas.microsoft.com/office/drawing/2014/main" id="{96427A0D-EF2B-0E61-A0FC-53A8108CA4D2}"/>
              </a:ext>
            </a:extLst>
          </p:cNvPr>
          <p:cNvSpPr>
            <a:spLocks/>
          </p:cNvSpPr>
          <p:nvPr/>
        </p:nvSpPr>
        <p:spPr bwMode="auto">
          <a:xfrm>
            <a:off x="1547220" y="3728920"/>
            <a:ext cx="357188" cy="4763"/>
          </a:xfrm>
          <a:custGeom>
            <a:avLst/>
            <a:gdLst>
              <a:gd name="T0" fmla="*/ 0 w 225"/>
              <a:gd name="T1" fmla="*/ 2147483646 h 3"/>
              <a:gd name="T2" fmla="*/ 2147483646 w 225"/>
              <a:gd name="T3" fmla="*/ 0 h 3"/>
              <a:gd name="T4" fmla="*/ 0 60000 65536"/>
              <a:gd name="T5" fmla="*/ 0 60000 65536"/>
              <a:gd name="T6" fmla="*/ 0 w 225"/>
              <a:gd name="T7" fmla="*/ 0 h 3"/>
              <a:gd name="T8" fmla="*/ 225 w 225"/>
              <a:gd name="T9" fmla="*/ 3 h 3"/>
            </a:gdLst>
            <a:ahLst/>
            <a:cxnLst>
              <a:cxn ang="T4">
                <a:pos x="T0" y="T1"/>
              </a:cxn>
              <a:cxn ang="T5">
                <a:pos x="T2" y="T3"/>
              </a:cxn>
            </a:cxnLst>
            <a:rect l="T6" t="T7" r="T8" b="T9"/>
            <a:pathLst>
              <a:path w="225" h="3">
                <a:moveTo>
                  <a:pt x="0" y="3"/>
                </a:moveTo>
                <a:lnTo>
                  <a:pt x="225" y="0"/>
                </a:lnTo>
              </a:path>
            </a:pathLst>
          </a:custGeom>
          <a:noFill/>
          <a:ln w="31750">
            <a:solidFill>
              <a:srgbClr val="00CC99"/>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 name="Group 38">
            <a:extLst>
              <a:ext uri="{FF2B5EF4-FFF2-40B4-BE49-F238E27FC236}">
                <a16:creationId xmlns:a16="http://schemas.microsoft.com/office/drawing/2014/main" id="{897991BE-482E-632C-72DE-664521CF0C30}"/>
              </a:ext>
            </a:extLst>
          </p:cNvPr>
          <p:cNvGrpSpPr>
            <a:grpSpLocks/>
          </p:cNvGrpSpPr>
          <p:nvPr/>
        </p:nvGrpSpPr>
        <p:grpSpPr bwMode="auto">
          <a:xfrm>
            <a:off x="1718670" y="3489208"/>
            <a:ext cx="1588" cy="484187"/>
            <a:chOff x="1776" y="1865"/>
            <a:chExt cx="0" cy="305"/>
          </a:xfrm>
        </p:grpSpPr>
        <p:sp>
          <p:nvSpPr>
            <p:cNvPr id="20" name="Line 35">
              <a:extLst>
                <a:ext uri="{FF2B5EF4-FFF2-40B4-BE49-F238E27FC236}">
                  <a16:creationId xmlns:a16="http://schemas.microsoft.com/office/drawing/2014/main" id="{9EF161A0-2FE0-B37B-9B6C-5D9F99F9BD92}"/>
                </a:ext>
              </a:extLst>
            </p:cNvPr>
            <p:cNvSpPr>
              <a:spLocks noChangeShapeType="1"/>
            </p:cNvSpPr>
            <p:nvPr/>
          </p:nvSpPr>
          <p:spPr bwMode="auto">
            <a:xfrm flipV="1">
              <a:off x="1776" y="202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36">
              <a:extLst>
                <a:ext uri="{FF2B5EF4-FFF2-40B4-BE49-F238E27FC236}">
                  <a16:creationId xmlns:a16="http://schemas.microsoft.com/office/drawing/2014/main" id="{0709BE8D-BC67-1EF0-7DDF-ABC4799EBBB8}"/>
                </a:ext>
              </a:extLst>
            </p:cNvPr>
            <p:cNvSpPr>
              <a:spLocks noChangeShapeType="1"/>
            </p:cNvSpPr>
            <p:nvPr/>
          </p:nvSpPr>
          <p:spPr bwMode="auto">
            <a:xfrm>
              <a:off x="1776" y="1865"/>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22" name="Object 37">
            <a:extLst>
              <a:ext uri="{FF2B5EF4-FFF2-40B4-BE49-F238E27FC236}">
                <a16:creationId xmlns:a16="http://schemas.microsoft.com/office/drawing/2014/main" id="{2527EFC2-F76E-E9AC-B29B-F3B8CA32CEC4}"/>
              </a:ext>
            </a:extLst>
          </p:cNvPr>
          <p:cNvGraphicFramePr>
            <a:graphicFrameLocks noChangeAspect="1"/>
          </p:cNvGraphicFramePr>
          <p:nvPr>
            <p:extLst>
              <p:ext uri="{D42A27DB-BD31-4B8C-83A1-F6EECF244321}">
                <p14:modId xmlns:p14="http://schemas.microsoft.com/office/powerpoint/2010/main" val="1795305776"/>
              </p:ext>
            </p:extLst>
          </p:nvPr>
        </p:nvGraphicFramePr>
        <p:xfrm>
          <a:off x="1566270" y="3957520"/>
          <a:ext cx="304800" cy="304800"/>
        </p:xfrm>
        <a:graphic>
          <a:graphicData uri="http://schemas.openxmlformats.org/presentationml/2006/ole">
            <mc:AlternateContent xmlns:mc="http://schemas.openxmlformats.org/markup-compatibility/2006">
              <mc:Choice xmlns:v="urn:schemas-microsoft-com:vml" Requires="v">
                <p:oleObj name="Equation" r:id="rId8" imgW="203024" imgH="203024" progId="Equation.DSMT4">
                  <p:embed/>
                </p:oleObj>
              </mc:Choice>
              <mc:Fallback>
                <p:oleObj name="Equation" r:id="rId8" imgW="203024" imgH="203024" progId="Equation.DSMT4">
                  <p:embed/>
                  <p:pic>
                    <p:nvPicPr>
                      <p:cNvPr id="23"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6270" y="395752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39">
            <a:extLst>
              <a:ext uri="{FF2B5EF4-FFF2-40B4-BE49-F238E27FC236}">
                <a16:creationId xmlns:a16="http://schemas.microsoft.com/office/drawing/2014/main" id="{E3D8610A-789A-7D68-A0A4-673722845409}"/>
              </a:ext>
            </a:extLst>
          </p:cNvPr>
          <p:cNvSpPr txBox="1">
            <a:spLocks noChangeArrowheads="1"/>
          </p:cNvSpPr>
          <p:nvPr/>
        </p:nvSpPr>
        <p:spPr bwMode="auto">
          <a:xfrm>
            <a:off x="3574581" y="2369859"/>
            <a:ext cx="240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thickness is </a:t>
            </a:r>
            <a:r>
              <a:rPr lang="en-US" altLang="en-US" sz="2200" i="1" dirty="0"/>
              <a:t>dy</a:t>
            </a:r>
            <a:r>
              <a:rPr lang="en-US" altLang="en-US" sz="2200" dirty="0"/>
              <a:t>.</a:t>
            </a:r>
          </a:p>
        </p:txBody>
      </p:sp>
      <p:grpSp>
        <p:nvGrpSpPr>
          <p:cNvPr id="24" name="Group 57">
            <a:extLst>
              <a:ext uri="{FF2B5EF4-FFF2-40B4-BE49-F238E27FC236}">
                <a16:creationId xmlns:a16="http://schemas.microsoft.com/office/drawing/2014/main" id="{61FDDF00-EFFE-9779-3804-FFC08822A2F4}"/>
              </a:ext>
            </a:extLst>
          </p:cNvPr>
          <p:cNvGrpSpPr>
            <a:grpSpLocks/>
          </p:cNvGrpSpPr>
          <p:nvPr/>
        </p:nvGrpSpPr>
        <p:grpSpPr bwMode="auto">
          <a:xfrm>
            <a:off x="3591214" y="2649935"/>
            <a:ext cx="6692900" cy="838200"/>
            <a:chOff x="2438" y="1829"/>
            <a:chExt cx="4216" cy="528"/>
          </a:xfrm>
        </p:grpSpPr>
        <p:sp>
          <p:nvSpPr>
            <p:cNvPr id="25" name="Text Box 40">
              <a:extLst>
                <a:ext uri="{FF2B5EF4-FFF2-40B4-BE49-F238E27FC236}">
                  <a16:creationId xmlns:a16="http://schemas.microsoft.com/office/drawing/2014/main" id="{AD81106A-C5EE-121E-1858-BA14CE540E56}"/>
                </a:ext>
              </a:extLst>
            </p:cNvPr>
            <p:cNvSpPr txBox="1">
              <a:spLocks noChangeArrowheads="1"/>
            </p:cNvSpPr>
            <p:nvPr/>
          </p:nvSpPr>
          <p:spPr bwMode="auto">
            <a:xfrm>
              <a:off x="2438" y="1920"/>
              <a:ext cx="421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radius is the </a:t>
              </a:r>
              <a:r>
                <a:rPr lang="en-US" altLang="en-US" sz="2200" i="1" dirty="0"/>
                <a:t>x</a:t>
              </a:r>
              <a:r>
                <a:rPr lang="en-US" altLang="en-US" sz="2200" dirty="0"/>
                <a:t> value of the  function              .</a:t>
              </a:r>
            </a:p>
          </p:txBody>
        </p:sp>
        <p:graphicFrame>
          <p:nvGraphicFramePr>
            <p:cNvPr id="26" name="Object 41">
              <a:extLst>
                <a:ext uri="{FF2B5EF4-FFF2-40B4-BE49-F238E27FC236}">
                  <a16:creationId xmlns:a16="http://schemas.microsoft.com/office/drawing/2014/main" id="{2296A414-5BB4-AE75-56B3-6E61A7E7B7F1}"/>
                </a:ext>
              </a:extLst>
            </p:cNvPr>
            <p:cNvGraphicFramePr>
              <a:graphicFrameLocks noChangeAspect="1"/>
            </p:cNvGraphicFramePr>
            <p:nvPr>
              <p:extLst>
                <p:ext uri="{D42A27DB-BD31-4B8C-83A1-F6EECF244321}">
                  <p14:modId xmlns:p14="http://schemas.microsoft.com/office/powerpoint/2010/main" val="2210681426"/>
                </p:ext>
              </p:extLst>
            </p:nvPr>
          </p:nvGraphicFramePr>
          <p:xfrm>
            <a:off x="5359" y="1829"/>
            <a:ext cx="603" cy="528"/>
          </p:xfrm>
          <a:graphic>
            <a:graphicData uri="http://schemas.openxmlformats.org/presentationml/2006/ole">
              <mc:AlternateContent xmlns:mc="http://schemas.openxmlformats.org/markup-compatibility/2006">
                <mc:Choice xmlns:v="urn:schemas-microsoft-com:vml" Requires="v">
                  <p:oleObj name="Equation" r:id="rId10" imgW="507780" imgH="444307" progId="Equation.DSMT4">
                    <p:embed/>
                  </p:oleObj>
                </mc:Choice>
                <mc:Fallback>
                  <p:oleObj name="Equation" r:id="rId10" imgW="507780" imgH="444307" progId="Equation.DSMT4">
                    <p:embed/>
                    <p:pic>
                      <p:nvPicPr>
                        <p:cNvPr id="27"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9" y="1829"/>
                          <a:ext cx="603"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7" name="Object 43">
            <a:extLst>
              <a:ext uri="{FF2B5EF4-FFF2-40B4-BE49-F238E27FC236}">
                <a16:creationId xmlns:a16="http://schemas.microsoft.com/office/drawing/2014/main" id="{0C085985-6B32-F09F-0BB5-113DBF2EB26F}"/>
              </a:ext>
            </a:extLst>
          </p:cNvPr>
          <p:cNvGraphicFramePr>
            <a:graphicFrameLocks noChangeAspect="1"/>
          </p:cNvGraphicFramePr>
          <p:nvPr>
            <p:extLst>
              <p:ext uri="{D42A27DB-BD31-4B8C-83A1-F6EECF244321}">
                <p14:modId xmlns:p14="http://schemas.microsoft.com/office/powerpoint/2010/main" val="114137898"/>
              </p:ext>
            </p:extLst>
          </p:nvPr>
        </p:nvGraphicFramePr>
        <p:xfrm>
          <a:off x="3732630" y="3979520"/>
          <a:ext cx="2209800" cy="990600"/>
        </p:xfrm>
        <a:graphic>
          <a:graphicData uri="http://schemas.openxmlformats.org/presentationml/2006/ole">
            <mc:AlternateContent xmlns:mc="http://schemas.openxmlformats.org/markup-compatibility/2006">
              <mc:Choice xmlns:v="urn:schemas-microsoft-com:vml" Requires="v">
                <p:oleObj name="Equation" r:id="rId12" imgW="1218671" imgH="545863" progId="Equation.DSMT4">
                  <p:embed/>
                </p:oleObj>
              </mc:Choice>
              <mc:Fallback>
                <p:oleObj name="Equation" r:id="rId12" imgW="1218671" imgH="545863" progId="Equation.DSMT4">
                  <p:embed/>
                  <p:pic>
                    <p:nvPicPr>
                      <p:cNvPr id="28" name="Object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2630" y="3979520"/>
                        <a:ext cx="22098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AutoShape 44">
            <a:extLst>
              <a:ext uri="{FF2B5EF4-FFF2-40B4-BE49-F238E27FC236}">
                <a16:creationId xmlns:a16="http://schemas.microsoft.com/office/drawing/2014/main" id="{BB375B0D-1BCF-BF3F-6F28-C9BF185B35BF}"/>
              </a:ext>
            </a:extLst>
          </p:cNvPr>
          <p:cNvSpPr>
            <a:spLocks/>
          </p:cNvSpPr>
          <p:nvPr/>
        </p:nvSpPr>
        <p:spPr bwMode="auto">
          <a:xfrm rot="16200000">
            <a:off x="5142330" y="4322420"/>
            <a:ext cx="228600" cy="1371600"/>
          </a:xfrm>
          <a:prstGeom prst="leftBrace">
            <a:avLst>
              <a:gd name="adj1" fmla="val 50000"/>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29" name="Text Box 45">
            <a:extLst>
              <a:ext uri="{FF2B5EF4-FFF2-40B4-BE49-F238E27FC236}">
                <a16:creationId xmlns:a16="http://schemas.microsoft.com/office/drawing/2014/main" id="{CF42816E-1C20-F9E8-BB42-DAA400BE8F27}"/>
              </a:ext>
            </a:extLst>
          </p:cNvPr>
          <p:cNvSpPr txBox="1">
            <a:spLocks noChangeArrowheads="1"/>
          </p:cNvSpPr>
          <p:nvPr/>
        </p:nvSpPr>
        <p:spPr bwMode="auto">
          <a:xfrm>
            <a:off x="4464150" y="507743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0000"/>
                </a:solidFill>
              </a:rPr>
              <a:t>volume of disk</a:t>
            </a:r>
          </a:p>
        </p:txBody>
      </p:sp>
      <p:graphicFrame>
        <p:nvGraphicFramePr>
          <p:cNvPr id="30" name="Object 46">
            <a:extLst>
              <a:ext uri="{FF2B5EF4-FFF2-40B4-BE49-F238E27FC236}">
                <a16:creationId xmlns:a16="http://schemas.microsoft.com/office/drawing/2014/main" id="{7712774D-A980-A88F-6B25-7B6A27DD33F3}"/>
              </a:ext>
            </a:extLst>
          </p:cNvPr>
          <p:cNvGraphicFramePr>
            <a:graphicFrameLocks noChangeAspect="1"/>
          </p:cNvGraphicFramePr>
          <p:nvPr>
            <p:extLst>
              <p:ext uri="{D42A27DB-BD31-4B8C-83A1-F6EECF244321}">
                <p14:modId xmlns:p14="http://schemas.microsoft.com/office/powerpoint/2010/main" val="429709500"/>
              </p:ext>
            </p:extLst>
          </p:nvPr>
        </p:nvGraphicFramePr>
        <p:xfrm>
          <a:off x="4020285" y="5424379"/>
          <a:ext cx="1358900" cy="760412"/>
        </p:xfrm>
        <a:graphic>
          <a:graphicData uri="http://schemas.openxmlformats.org/presentationml/2006/ole">
            <mc:AlternateContent xmlns:mc="http://schemas.openxmlformats.org/markup-compatibility/2006">
              <mc:Choice xmlns:v="urn:schemas-microsoft-com:vml" Requires="v">
                <p:oleObj name="Equation" r:id="rId14" imgW="749300" imgH="419100" progId="Equation.DSMT4">
                  <p:embed/>
                </p:oleObj>
              </mc:Choice>
              <mc:Fallback>
                <p:oleObj name="Equation" r:id="rId14" imgW="749300" imgH="419100" progId="Equation.DSMT4">
                  <p:embed/>
                  <p:pic>
                    <p:nvPicPr>
                      <p:cNvPr id="31" name="Object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0285" y="5424379"/>
                        <a:ext cx="13589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47">
            <a:extLst>
              <a:ext uri="{FF2B5EF4-FFF2-40B4-BE49-F238E27FC236}">
                <a16:creationId xmlns:a16="http://schemas.microsoft.com/office/drawing/2014/main" id="{B1D3ED84-DB69-7DA8-E55D-DA817FC5420F}"/>
              </a:ext>
            </a:extLst>
          </p:cNvPr>
          <p:cNvGraphicFramePr>
            <a:graphicFrameLocks noChangeAspect="1"/>
          </p:cNvGraphicFramePr>
          <p:nvPr>
            <p:extLst>
              <p:ext uri="{D42A27DB-BD31-4B8C-83A1-F6EECF244321}">
                <p14:modId xmlns:p14="http://schemas.microsoft.com/office/powerpoint/2010/main" val="2992660826"/>
              </p:ext>
            </p:extLst>
          </p:nvPr>
        </p:nvGraphicFramePr>
        <p:xfrm>
          <a:off x="4020285" y="6120511"/>
          <a:ext cx="1198563" cy="506413"/>
        </p:xfrm>
        <a:graphic>
          <a:graphicData uri="http://schemas.openxmlformats.org/presentationml/2006/ole">
            <mc:AlternateContent xmlns:mc="http://schemas.openxmlformats.org/markup-compatibility/2006">
              <mc:Choice xmlns:v="urn:schemas-microsoft-com:vml" Requires="v">
                <p:oleObj name="Equation" r:id="rId16" imgW="660240" imgH="279360" progId="Equation.DSMT4">
                  <p:embed/>
                </p:oleObj>
              </mc:Choice>
              <mc:Fallback>
                <p:oleObj name="Equation" r:id="rId16" imgW="660240" imgH="279360" progId="Equation.DSMT4">
                  <p:embed/>
                  <p:pic>
                    <p:nvPicPr>
                      <p:cNvPr id="32" name="Object 47"/>
                      <p:cNvPicPr>
                        <a:picLocks noChangeAspect="1" noChangeArrowheads="1"/>
                      </p:cNvPicPr>
                      <p:nvPr/>
                    </p:nvPicPr>
                    <p:blipFill>
                      <a:blip r:embed="rId17"/>
                      <a:srcRect/>
                      <a:stretch>
                        <a:fillRect/>
                      </a:stretch>
                    </p:blipFill>
                    <p:spPr bwMode="auto">
                      <a:xfrm>
                        <a:off x="4020285" y="6120511"/>
                        <a:ext cx="119856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48">
            <a:extLst>
              <a:ext uri="{FF2B5EF4-FFF2-40B4-BE49-F238E27FC236}">
                <a16:creationId xmlns:a16="http://schemas.microsoft.com/office/drawing/2014/main" id="{E92CC1AF-0A71-6C07-DD99-F39C0302F417}"/>
              </a:ext>
            </a:extLst>
          </p:cNvPr>
          <p:cNvGraphicFramePr>
            <a:graphicFrameLocks noChangeAspect="1"/>
          </p:cNvGraphicFramePr>
          <p:nvPr>
            <p:extLst>
              <p:ext uri="{D42A27DB-BD31-4B8C-83A1-F6EECF244321}">
                <p14:modId xmlns:p14="http://schemas.microsoft.com/office/powerpoint/2010/main" val="2743868805"/>
              </p:ext>
            </p:extLst>
          </p:nvPr>
        </p:nvGraphicFramePr>
        <p:xfrm>
          <a:off x="6857408" y="3775889"/>
          <a:ext cx="1706562" cy="460375"/>
        </p:xfrm>
        <a:graphic>
          <a:graphicData uri="http://schemas.openxmlformats.org/presentationml/2006/ole">
            <mc:AlternateContent xmlns:mc="http://schemas.openxmlformats.org/markup-compatibility/2006">
              <mc:Choice xmlns:v="urn:schemas-microsoft-com:vml" Requires="v">
                <p:oleObj name="Equation" r:id="rId18" imgW="939392" imgH="253890" progId="Equation.DSMT4">
                  <p:embed/>
                </p:oleObj>
              </mc:Choice>
              <mc:Fallback>
                <p:oleObj name="Equation" r:id="rId18" imgW="939392" imgH="253890" progId="Equation.DSMT4">
                  <p:embed/>
                  <p:pic>
                    <p:nvPicPr>
                      <p:cNvPr id="33" name="Object 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7408" y="3775889"/>
                        <a:ext cx="17065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Line 49">
            <a:extLst>
              <a:ext uri="{FF2B5EF4-FFF2-40B4-BE49-F238E27FC236}">
                <a16:creationId xmlns:a16="http://schemas.microsoft.com/office/drawing/2014/main" id="{0F91FB3C-9733-150C-8C14-EA66C67A3B2F}"/>
              </a:ext>
            </a:extLst>
          </p:cNvPr>
          <p:cNvSpPr>
            <a:spLocks noChangeShapeType="1"/>
          </p:cNvSpPr>
          <p:nvPr/>
        </p:nvSpPr>
        <p:spPr bwMode="auto">
          <a:xfrm flipV="1">
            <a:off x="8030570" y="3753664"/>
            <a:ext cx="381000" cy="457200"/>
          </a:xfrm>
          <a:prstGeom prst="line">
            <a:avLst/>
          </a:prstGeom>
          <a:noFill/>
          <a:ln w="3810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4" name="Object 50">
            <a:extLst>
              <a:ext uri="{FF2B5EF4-FFF2-40B4-BE49-F238E27FC236}">
                <a16:creationId xmlns:a16="http://schemas.microsoft.com/office/drawing/2014/main" id="{2DCC6415-E089-4D6A-31CC-74B019B08ED9}"/>
              </a:ext>
            </a:extLst>
          </p:cNvPr>
          <p:cNvGraphicFramePr>
            <a:graphicFrameLocks noChangeAspect="1"/>
          </p:cNvGraphicFramePr>
          <p:nvPr>
            <p:extLst>
              <p:ext uri="{D42A27DB-BD31-4B8C-83A1-F6EECF244321}">
                <p14:modId xmlns:p14="http://schemas.microsoft.com/office/powerpoint/2010/main" val="1345791458"/>
              </p:ext>
            </p:extLst>
          </p:nvPr>
        </p:nvGraphicFramePr>
        <p:xfrm>
          <a:off x="8429176" y="3505714"/>
          <a:ext cx="244506" cy="343501"/>
        </p:xfrm>
        <a:graphic>
          <a:graphicData uri="http://schemas.openxmlformats.org/presentationml/2006/ole">
            <mc:AlternateContent xmlns:mc="http://schemas.openxmlformats.org/markup-compatibility/2006">
              <mc:Choice xmlns:v="urn:schemas-microsoft-com:vml" Requires="v">
                <p:oleObj name="Equation" r:id="rId20" imgW="126725" imgH="177415" progId="Equation.DSMT4">
                  <p:embed/>
                </p:oleObj>
              </mc:Choice>
              <mc:Fallback>
                <p:oleObj name="Equation" r:id="rId20" imgW="126725" imgH="177415" progId="Equation.DSMT4">
                  <p:embed/>
                  <p:pic>
                    <p:nvPicPr>
                      <p:cNvPr id="35" name="Object 5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29176" y="3505714"/>
                        <a:ext cx="244506" cy="343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51">
            <a:extLst>
              <a:ext uri="{FF2B5EF4-FFF2-40B4-BE49-F238E27FC236}">
                <a16:creationId xmlns:a16="http://schemas.microsoft.com/office/drawing/2014/main" id="{D7C5D348-6B33-4805-F450-13F82CF5F401}"/>
              </a:ext>
            </a:extLst>
          </p:cNvPr>
          <p:cNvGraphicFramePr>
            <a:graphicFrameLocks noChangeAspect="1"/>
          </p:cNvGraphicFramePr>
          <p:nvPr>
            <p:extLst>
              <p:ext uri="{D42A27DB-BD31-4B8C-83A1-F6EECF244321}">
                <p14:modId xmlns:p14="http://schemas.microsoft.com/office/powerpoint/2010/main" val="2296868958"/>
              </p:ext>
            </p:extLst>
          </p:nvPr>
        </p:nvGraphicFramePr>
        <p:xfrm>
          <a:off x="6873800" y="4403874"/>
          <a:ext cx="992188" cy="368300"/>
        </p:xfrm>
        <a:graphic>
          <a:graphicData uri="http://schemas.openxmlformats.org/presentationml/2006/ole">
            <mc:AlternateContent xmlns:mc="http://schemas.openxmlformats.org/markup-compatibility/2006">
              <mc:Choice xmlns:v="urn:schemas-microsoft-com:vml" Requires="v">
                <p:oleObj name="Equation" r:id="rId22" imgW="545626" imgH="203024" progId="Equation.DSMT4">
                  <p:embed/>
                </p:oleObj>
              </mc:Choice>
              <mc:Fallback>
                <p:oleObj name="Equation" r:id="rId22" imgW="545626" imgH="203024" progId="Equation.DSMT4">
                  <p:embed/>
                  <p:pic>
                    <p:nvPicPr>
                      <p:cNvPr id="36" name="Object 5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73800" y="4403874"/>
                        <a:ext cx="9921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52">
            <a:extLst>
              <a:ext uri="{FF2B5EF4-FFF2-40B4-BE49-F238E27FC236}">
                <a16:creationId xmlns:a16="http://schemas.microsoft.com/office/drawing/2014/main" id="{7A815A20-30BC-7120-2456-08CB2FE1036F}"/>
              </a:ext>
            </a:extLst>
          </p:cNvPr>
          <p:cNvGraphicFramePr>
            <a:graphicFrameLocks noChangeAspect="1"/>
          </p:cNvGraphicFramePr>
          <p:nvPr>
            <p:extLst>
              <p:ext uri="{D42A27DB-BD31-4B8C-83A1-F6EECF244321}">
                <p14:modId xmlns:p14="http://schemas.microsoft.com/office/powerpoint/2010/main" val="627532231"/>
              </p:ext>
            </p:extLst>
          </p:nvPr>
        </p:nvGraphicFramePr>
        <p:xfrm>
          <a:off x="6881420" y="4933938"/>
          <a:ext cx="1754187" cy="368300"/>
        </p:xfrm>
        <a:graphic>
          <a:graphicData uri="http://schemas.openxmlformats.org/presentationml/2006/ole">
            <mc:AlternateContent xmlns:mc="http://schemas.openxmlformats.org/markup-compatibility/2006">
              <mc:Choice xmlns:v="urn:schemas-microsoft-com:vml" Requires="v">
                <p:oleObj name="Equation" r:id="rId24" imgW="965200" imgH="203200" progId="Equation.DSMT4">
                  <p:embed/>
                </p:oleObj>
              </mc:Choice>
              <mc:Fallback>
                <p:oleObj name="Equation" r:id="rId24" imgW="965200" imgH="203200" progId="Equation.DSMT4">
                  <p:embed/>
                  <p:pic>
                    <p:nvPicPr>
                      <p:cNvPr id="37" name="Object 5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81420" y="4933938"/>
                        <a:ext cx="17541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C45323E2-6396-20DF-C92D-6C370D11EFAC}"/>
              </a:ext>
            </a:extLst>
          </p:cNvPr>
          <p:cNvGraphicFramePr>
            <a:graphicFrameLocks noChangeAspect="1"/>
          </p:cNvGraphicFramePr>
          <p:nvPr>
            <p:extLst>
              <p:ext uri="{D42A27DB-BD31-4B8C-83A1-F6EECF244321}">
                <p14:modId xmlns:p14="http://schemas.microsoft.com/office/powerpoint/2010/main" val="1289414508"/>
              </p:ext>
            </p:extLst>
          </p:nvPr>
        </p:nvGraphicFramePr>
        <p:xfrm>
          <a:off x="1337670" y="3633670"/>
          <a:ext cx="209550" cy="247650"/>
        </p:xfrm>
        <a:graphic>
          <a:graphicData uri="http://schemas.openxmlformats.org/presentationml/2006/ole">
            <mc:AlternateContent xmlns:mc="http://schemas.openxmlformats.org/markup-compatibility/2006">
              <mc:Choice xmlns:v="urn:schemas-microsoft-com:vml" Requires="v">
                <p:oleObj name="Equation" r:id="rId26" imgW="139579" imgH="164957" progId="Equation.DSMT4">
                  <p:embed/>
                </p:oleObj>
              </mc:Choice>
              <mc:Fallback>
                <p:oleObj name="Equation" r:id="rId26" imgW="139579" imgH="164957" progId="Equation.DSMT4">
                  <p:embed/>
                  <p:pic>
                    <p:nvPicPr>
                      <p:cNvPr id="38" name="Object 3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37670" y="3633670"/>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Oval 37">
            <a:extLst>
              <a:ext uri="{FF2B5EF4-FFF2-40B4-BE49-F238E27FC236}">
                <a16:creationId xmlns:a16="http://schemas.microsoft.com/office/drawing/2014/main" id="{3B063637-626A-7616-6617-65492DF790E9}"/>
              </a:ext>
            </a:extLst>
          </p:cNvPr>
          <p:cNvSpPr/>
          <p:nvPr/>
        </p:nvSpPr>
        <p:spPr>
          <a:xfrm>
            <a:off x="1160651" y="3576520"/>
            <a:ext cx="740465" cy="303213"/>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TextBox 38">
            <a:extLst>
              <a:ext uri="{FF2B5EF4-FFF2-40B4-BE49-F238E27FC236}">
                <a16:creationId xmlns:a16="http://schemas.microsoft.com/office/drawing/2014/main" id="{4FF9F8F5-CD47-185F-FA90-F0E65B59A6E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40" name="Text Box 9">
            <a:extLst>
              <a:ext uri="{FF2B5EF4-FFF2-40B4-BE49-F238E27FC236}">
                <a16:creationId xmlns:a16="http://schemas.microsoft.com/office/drawing/2014/main" id="{9BF7D5A1-7ECE-B780-786D-20BC21D3F8FE}"/>
              </a:ext>
            </a:extLst>
          </p:cNvPr>
          <p:cNvSpPr txBox="1">
            <a:spLocks noChangeArrowheads="1"/>
          </p:cNvSpPr>
          <p:nvPr/>
        </p:nvSpPr>
        <p:spPr bwMode="auto">
          <a:xfrm>
            <a:off x="302476" y="150287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42" name="TextBox 41">
            <a:extLst>
              <a:ext uri="{FF2B5EF4-FFF2-40B4-BE49-F238E27FC236}">
                <a16:creationId xmlns:a16="http://schemas.microsoft.com/office/drawing/2014/main" id="{4080AE0D-BEAE-989B-13B8-B5135489D4B8}"/>
              </a:ext>
            </a:extLst>
          </p:cNvPr>
          <p:cNvSpPr txBox="1"/>
          <p:nvPr/>
        </p:nvSpPr>
        <p:spPr>
          <a:xfrm>
            <a:off x="2161685" y="5122388"/>
            <a:ext cx="327385" cy="400110"/>
          </a:xfrm>
          <a:prstGeom prst="rect">
            <a:avLst/>
          </a:prstGeom>
          <a:noFill/>
        </p:spPr>
        <p:txBody>
          <a:bodyPr wrap="square">
            <a:spAutoFit/>
          </a:bodyPr>
          <a:lstStyle/>
          <a:p>
            <a:r>
              <a:rPr lang="en-US" altLang="en-US" sz="2000" i="1" dirty="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01A76C7E-245C-94C1-7A44-CABD1985478B}"/>
              </a:ext>
            </a:extLst>
          </p:cNvPr>
          <p:cNvSpPr txBox="1"/>
          <p:nvPr/>
        </p:nvSpPr>
        <p:spPr>
          <a:xfrm>
            <a:off x="1372595" y="2523155"/>
            <a:ext cx="327385" cy="400110"/>
          </a:xfrm>
          <a:prstGeom prst="rect">
            <a:avLst/>
          </a:prstGeom>
          <a:noFill/>
        </p:spPr>
        <p:txBody>
          <a:bodyPr wrap="square">
            <a:spAutoFit/>
          </a:bodyPr>
          <a:lstStyle/>
          <a:p>
            <a:r>
              <a:rPr lang="en-US" altLang="en-US" sz="2000" i="1" dirty="0">
                <a:latin typeface="Times New Roman" panose="02020603050405020304" pitchFamily="18" charset="0"/>
                <a:cs typeface="Times New Roman" panose="02020603050405020304" pitchFamily="18" charset="0"/>
              </a:rPr>
              <a:t>y</a:t>
            </a:r>
            <a:endParaRPr lang="en-US" sz="2000" dirty="0">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B55A7834-23E4-73CE-75D8-35246A2FFA41}"/>
              </a:ext>
            </a:extLst>
          </p:cNvPr>
          <p:cNvCxnSpPr/>
          <p:nvPr/>
        </p:nvCxnSpPr>
        <p:spPr>
          <a:xfrm>
            <a:off x="6550988" y="3505521"/>
            <a:ext cx="0" cy="308911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6" name="Object 3">
            <a:extLst>
              <a:ext uri="{FF2B5EF4-FFF2-40B4-BE49-F238E27FC236}">
                <a16:creationId xmlns:a16="http://schemas.microsoft.com/office/drawing/2014/main" id="{AE5CEE7B-1406-534B-8520-A99B6E741D09}"/>
              </a:ext>
            </a:extLst>
          </p:cNvPr>
          <p:cNvGraphicFramePr>
            <a:graphicFrameLocks noChangeAspect="1"/>
          </p:cNvGraphicFramePr>
          <p:nvPr>
            <p:extLst>
              <p:ext uri="{D42A27DB-BD31-4B8C-83A1-F6EECF244321}">
                <p14:modId xmlns:p14="http://schemas.microsoft.com/office/powerpoint/2010/main" val="3488152519"/>
              </p:ext>
            </p:extLst>
          </p:nvPr>
        </p:nvGraphicFramePr>
        <p:xfrm>
          <a:off x="1996968" y="3305938"/>
          <a:ext cx="831797" cy="726839"/>
        </p:xfrm>
        <a:graphic>
          <a:graphicData uri="http://schemas.openxmlformats.org/presentationml/2006/ole">
            <mc:AlternateContent xmlns:mc="http://schemas.openxmlformats.org/markup-compatibility/2006">
              <mc:Choice xmlns:v="urn:schemas-microsoft-com:vml" Requires="v">
                <p:oleObj name="Equation" r:id="rId2" imgW="507780" imgH="444307" progId="Equation.DSMT4">
                  <p:embed/>
                </p:oleObj>
              </mc:Choice>
              <mc:Fallback>
                <p:oleObj name="Equation" r:id="rId2" imgW="507780" imgH="444307" progId="Equation.DSMT4">
                  <p:embed/>
                  <p:pic>
                    <p:nvPicPr>
                      <p:cNvPr id="6" name="Object 3">
                        <a:extLst>
                          <a:ext uri="{FF2B5EF4-FFF2-40B4-BE49-F238E27FC236}">
                            <a16:creationId xmlns:a16="http://schemas.microsoft.com/office/drawing/2014/main" id="{82CEC106-4837-C4A2-61B4-19EFEFEE6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68" y="3305938"/>
                        <a:ext cx="831797" cy="726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Arrow: Curved Down 40">
            <a:extLst>
              <a:ext uri="{FF2B5EF4-FFF2-40B4-BE49-F238E27FC236}">
                <a16:creationId xmlns:a16="http://schemas.microsoft.com/office/drawing/2014/main" id="{3C67D2F2-42B0-8113-17A0-3321B26600D7}"/>
              </a:ext>
            </a:extLst>
          </p:cNvPr>
          <p:cNvSpPr/>
          <p:nvPr/>
        </p:nvSpPr>
        <p:spPr>
          <a:xfrm rot="16200000" flipH="1">
            <a:off x="1011526" y="2210278"/>
            <a:ext cx="577455" cy="420059"/>
          </a:xfrm>
          <a:prstGeom prst="curvedDownArrow">
            <a:avLst>
              <a:gd name="adj1" fmla="val 25000"/>
              <a:gd name="adj2" fmla="val 50000"/>
              <a:gd name="adj3" fmla="val 57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7" name="Object 26">
            <a:extLst>
              <a:ext uri="{FF2B5EF4-FFF2-40B4-BE49-F238E27FC236}">
                <a16:creationId xmlns:a16="http://schemas.microsoft.com/office/drawing/2014/main" id="{B5A06FDE-58FA-D34B-367B-C99302BDD2FF}"/>
              </a:ext>
            </a:extLst>
          </p:cNvPr>
          <p:cNvGraphicFramePr>
            <a:graphicFrameLocks noChangeAspect="1"/>
          </p:cNvGraphicFramePr>
          <p:nvPr>
            <p:extLst>
              <p:ext uri="{D42A27DB-BD31-4B8C-83A1-F6EECF244321}">
                <p14:modId xmlns:p14="http://schemas.microsoft.com/office/powerpoint/2010/main" val="3438478176"/>
              </p:ext>
            </p:extLst>
          </p:nvPr>
        </p:nvGraphicFramePr>
        <p:xfrm>
          <a:off x="3745356" y="3331976"/>
          <a:ext cx="1862138" cy="644525"/>
        </p:xfrm>
        <a:graphic>
          <a:graphicData uri="http://schemas.openxmlformats.org/presentationml/2006/ole">
            <mc:AlternateContent xmlns:mc="http://schemas.openxmlformats.org/markup-compatibility/2006">
              <mc:Choice xmlns:v="urn:schemas-microsoft-com:vml" Requires="v">
                <p:oleObj name="Equation" r:id="rId28" imgW="952200" imgH="330120" progId="Equation.DSMT4">
                  <p:embed/>
                </p:oleObj>
              </mc:Choice>
              <mc:Fallback>
                <p:oleObj name="Equation" r:id="rId28" imgW="952200" imgH="330120" progId="Equation.DSMT4">
                  <p:embed/>
                  <p:pic>
                    <p:nvPicPr>
                      <p:cNvPr id="149" name="Object 26">
                        <a:extLst>
                          <a:ext uri="{FF2B5EF4-FFF2-40B4-BE49-F238E27FC236}">
                            <a16:creationId xmlns:a16="http://schemas.microsoft.com/office/drawing/2014/main" id="{E7CB1810-7393-438E-87F3-CB9E309CA2ED}"/>
                          </a:ext>
                        </a:extLst>
                      </p:cNvPr>
                      <p:cNvPicPr>
                        <a:picLocks noChangeAspect="1" noChangeArrowheads="1"/>
                      </p:cNvPicPr>
                      <p:nvPr/>
                    </p:nvPicPr>
                    <p:blipFill>
                      <a:blip r:embed="rId29"/>
                      <a:srcRect/>
                      <a:stretch>
                        <a:fillRect/>
                      </a:stretch>
                    </p:blipFill>
                    <p:spPr bwMode="auto">
                      <a:xfrm>
                        <a:off x="3745356" y="3331976"/>
                        <a:ext cx="186213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27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dissolv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circle(in)">
                                      <p:cBhvr>
                                        <p:cTn id="37" dur="2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000"/>
                                        <p:tgtEl>
                                          <p:spTgt spid="41"/>
                                        </p:tgtEl>
                                      </p:cBhvr>
                                    </p:animEffect>
                                    <p:anim calcmode="lin" valueType="num">
                                      <p:cBhvr>
                                        <p:cTn id="53" dur="2000" fill="hold"/>
                                        <p:tgtEl>
                                          <p:spTgt spid="41"/>
                                        </p:tgtEl>
                                        <p:attrNameLst>
                                          <p:attrName>ppt_w</p:attrName>
                                        </p:attrNameLst>
                                      </p:cBhvr>
                                      <p:tavLst>
                                        <p:tav tm="0" fmla="#ppt_w*sin(2.5*pi*$)">
                                          <p:val>
                                            <p:fltVal val="0"/>
                                          </p:val>
                                        </p:tav>
                                        <p:tav tm="100000">
                                          <p:val>
                                            <p:fltVal val="1"/>
                                          </p:val>
                                        </p:tav>
                                      </p:tavLst>
                                    </p:anim>
                                    <p:anim calcmode="lin" valueType="num">
                                      <p:cBhvr>
                                        <p:cTn id="54"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outVertical)">
                                      <p:cBhvr>
                                        <p:cTn id="59" dur="1500"/>
                                        <p:tgtEl>
                                          <p:spTgt spid="13"/>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par>
                          <p:cTn id="74" fill="hold">
                            <p:stCondLst>
                              <p:cond delay="500"/>
                            </p:stCondLst>
                            <p:childTnLst>
                              <p:par>
                                <p:cTn id="75" presetID="16" presetClass="entr" presetSubtype="42" fill="hold" nodeType="afterEffect">
                                  <p:stCondLst>
                                    <p:cond delay="2000"/>
                                  </p:stCondLst>
                                  <p:childTnLst>
                                    <p:set>
                                      <p:cBhvr>
                                        <p:cTn id="76" dur="1" fill="hold">
                                          <p:stCondLst>
                                            <p:cond delay="0"/>
                                          </p:stCondLst>
                                        </p:cTn>
                                        <p:tgtEl>
                                          <p:spTgt spid="19"/>
                                        </p:tgtEl>
                                        <p:attrNameLst>
                                          <p:attrName>style.visibility</p:attrName>
                                        </p:attrNameLst>
                                      </p:cBhvr>
                                      <p:to>
                                        <p:strVal val="visible"/>
                                      </p:to>
                                    </p:set>
                                    <p:animEffect transition="in" filter="barn(outHorizontal)">
                                      <p:cBhvr>
                                        <p:cTn id="77" dur="500"/>
                                        <p:tgtEl>
                                          <p:spTgt spid="19"/>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par>
                          <p:cTn id="102" fill="hold">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down)">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1000"/>
                                        <p:tgtEl>
                                          <p:spTgt spid="45"/>
                                        </p:tgtEl>
                                      </p:cBhvr>
                                    </p:animEffect>
                                    <p:anim calcmode="lin" valueType="num">
                                      <p:cBhvr>
                                        <p:cTn id="121" dur="1000" fill="hold"/>
                                        <p:tgtEl>
                                          <p:spTgt spid="45"/>
                                        </p:tgtEl>
                                        <p:attrNameLst>
                                          <p:attrName>ppt_x</p:attrName>
                                        </p:attrNameLst>
                                      </p:cBhvr>
                                      <p:tavLst>
                                        <p:tav tm="0">
                                          <p:val>
                                            <p:strVal val="#ppt_x"/>
                                          </p:val>
                                        </p:tav>
                                        <p:tav tm="100000">
                                          <p:val>
                                            <p:strVal val="#ppt_x"/>
                                          </p:val>
                                        </p:tav>
                                      </p:tavLst>
                                    </p:anim>
                                    <p:anim calcmode="lin" valueType="num">
                                      <p:cBhvr>
                                        <p:cTn id="12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wipe(down)">
                                      <p:cBhvr>
                                        <p:cTn id="132" dur="500"/>
                                        <p:tgtEl>
                                          <p:spTgt spid="33"/>
                                        </p:tgtEl>
                                      </p:cBhvr>
                                    </p:animEffect>
                                  </p:childTnLst>
                                </p:cTn>
                              </p:par>
                            </p:childTnLst>
                          </p:cTn>
                        </p:par>
                        <p:par>
                          <p:cTn id="133" fill="hold">
                            <p:stCondLst>
                              <p:cond delay="500"/>
                            </p:stCondLst>
                            <p:childTnLst>
                              <p:par>
                                <p:cTn id="134" presetID="26" presetClass="entr" presetSubtype="0"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down)">
                                      <p:cBhvr>
                                        <p:cTn id="136" dur="580">
                                          <p:stCondLst>
                                            <p:cond delay="0"/>
                                          </p:stCondLst>
                                        </p:cTn>
                                        <p:tgtEl>
                                          <p:spTgt spid="34"/>
                                        </p:tgtEl>
                                      </p:cBhvr>
                                    </p:animEffect>
                                    <p:anim calcmode="lin" valueType="num">
                                      <p:cBhvr>
                                        <p:cTn id="137"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42" dur="26">
                                          <p:stCondLst>
                                            <p:cond delay="650"/>
                                          </p:stCondLst>
                                        </p:cTn>
                                        <p:tgtEl>
                                          <p:spTgt spid="34"/>
                                        </p:tgtEl>
                                      </p:cBhvr>
                                      <p:to x="100000" y="60000"/>
                                    </p:animScale>
                                    <p:animScale>
                                      <p:cBhvr>
                                        <p:cTn id="143" dur="166" decel="50000">
                                          <p:stCondLst>
                                            <p:cond delay="676"/>
                                          </p:stCondLst>
                                        </p:cTn>
                                        <p:tgtEl>
                                          <p:spTgt spid="34"/>
                                        </p:tgtEl>
                                      </p:cBhvr>
                                      <p:to x="100000" y="100000"/>
                                    </p:animScale>
                                    <p:animScale>
                                      <p:cBhvr>
                                        <p:cTn id="144" dur="26">
                                          <p:stCondLst>
                                            <p:cond delay="1312"/>
                                          </p:stCondLst>
                                        </p:cTn>
                                        <p:tgtEl>
                                          <p:spTgt spid="34"/>
                                        </p:tgtEl>
                                      </p:cBhvr>
                                      <p:to x="100000" y="80000"/>
                                    </p:animScale>
                                    <p:animScale>
                                      <p:cBhvr>
                                        <p:cTn id="145" dur="166" decel="50000">
                                          <p:stCondLst>
                                            <p:cond delay="1338"/>
                                          </p:stCondLst>
                                        </p:cTn>
                                        <p:tgtEl>
                                          <p:spTgt spid="34"/>
                                        </p:tgtEl>
                                      </p:cBhvr>
                                      <p:to x="100000" y="100000"/>
                                    </p:animScale>
                                    <p:animScale>
                                      <p:cBhvr>
                                        <p:cTn id="146" dur="26">
                                          <p:stCondLst>
                                            <p:cond delay="1642"/>
                                          </p:stCondLst>
                                        </p:cTn>
                                        <p:tgtEl>
                                          <p:spTgt spid="34"/>
                                        </p:tgtEl>
                                      </p:cBhvr>
                                      <p:to x="100000" y="90000"/>
                                    </p:animScale>
                                    <p:animScale>
                                      <p:cBhvr>
                                        <p:cTn id="147" dur="166" decel="50000">
                                          <p:stCondLst>
                                            <p:cond delay="1668"/>
                                          </p:stCondLst>
                                        </p:cTn>
                                        <p:tgtEl>
                                          <p:spTgt spid="34"/>
                                        </p:tgtEl>
                                      </p:cBhvr>
                                      <p:to x="100000" y="100000"/>
                                    </p:animScale>
                                    <p:animScale>
                                      <p:cBhvr>
                                        <p:cTn id="148" dur="26">
                                          <p:stCondLst>
                                            <p:cond delay="1808"/>
                                          </p:stCondLst>
                                        </p:cTn>
                                        <p:tgtEl>
                                          <p:spTgt spid="34"/>
                                        </p:tgtEl>
                                      </p:cBhvr>
                                      <p:to x="100000" y="95000"/>
                                    </p:animScale>
                                    <p:animScale>
                                      <p:cBhvr>
                                        <p:cTn id="149" dur="166" decel="50000">
                                          <p:stCondLst>
                                            <p:cond delay="1834"/>
                                          </p:stCondLst>
                                        </p:cTn>
                                        <p:tgtEl>
                                          <p:spTgt spid="34"/>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fade">
                                      <p:cBhvr>
                                        <p:cTn id="1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utoUpdateAnimBg="0"/>
      <p:bldP spid="18" grpId="0" animBg="1"/>
      <p:bldP spid="23" grpId="0" autoUpdateAnimBg="0"/>
      <p:bldP spid="28" grpId="0" animBg="1"/>
      <p:bldP spid="29" grpId="0" autoUpdateAnimBg="0"/>
      <p:bldP spid="33" grpId="0" animBg="1"/>
      <p:bldP spid="38" grpId="0" animBg="1"/>
      <p:bldP spid="39" grpId="0" animBg="1"/>
      <p:bldP spid="40" grpId="0" animBg="1"/>
      <p:bldP spid="42" grpId="0"/>
      <p:bldP spid="43"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Limerick 2">
            <a:extLst>
              <a:ext uri="{FF2B5EF4-FFF2-40B4-BE49-F238E27FC236}">
                <a16:creationId xmlns:a16="http://schemas.microsoft.com/office/drawing/2014/main" id="{C801EA22-5621-42BA-6532-343E720AB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025900" cy="40386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7BCD004A-44BB-8FDC-1EF5-43ED79354F7B}"/>
              </a:ext>
            </a:extLst>
          </p:cNvPr>
          <p:cNvSpPr txBox="1">
            <a:spLocks noChangeArrowheads="1"/>
          </p:cNvSpPr>
          <p:nvPr/>
        </p:nvSpPr>
        <p:spPr bwMode="auto">
          <a:xfrm>
            <a:off x="4535844" y="775522"/>
            <a:ext cx="72411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natural draft cooling tower shown at left is about 500 feet high and its shape can be approximated by the graph of this equation revolved about the </a:t>
            </a:r>
            <a:r>
              <a:rPr lang="en-US" altLang="en-US" sz="2200" i="1" dirty="0"/>
              <a:t>y</a:t>
            </a:r>
            <a:r>
              <a:rPr lang="en-US" altLang="en-US" sz="2200" dirty="0"/>
              <a:t>-axis:</a:t>
            </a:r>
          </a:p>
        </p:txBody>
      </p:sp>
      <p:graphicFrame>
        <p:nvGraphicFramePr>
          <p:cNvPr id="5" name="Object 6">
            <a:extLst>
              <a:ext uri="{FF2B5EF4-FFF2-40B4-BE49-F238E27FC236}">
                <a16:creationId xmlns:a16="http://schemas.microsoft.com/office/drawing/2014/main" id="{BD955915-CE41-ECCA-9ABC-8CAF08384B85}"/>
              </a:ext>
            </a:extLst>
          </p:cNvPr>
          <p:cNvGraphicFramePr>
            <a:graphicFrameLocks noChangeAspect="1"/>
          </p:cNvGraphicFramePr>
          <p:nvPr>
            <p:extLst>
              <p:ext uri="{D42A27DB-BD31-4B8C-83A1-F6EECF244321}">
                <p14:modId xmlns:p14="http://schemas.microsoft.com/office/powerpoint/2010/main" val="34024032"/>
              </p:ext>
            </p:extLst>
          </p:nvPr>
        </p:nvGraphicFramePr>
        <p:xfrm>
          <a:off x="6549357" y="1980966"/>
          <a:ext cx="3165816" cy="415899"/>
        </p:xfrm>
        <a:graphic>
          <a:graphicData uri="http://schemas.openxmlformats.org/presentationml/2006/ole">
            <mc:AlternateContent xmlns:mc="http://schemas.openxmlformats.org/markup-compatibility/2006">
              <mc:Choice xmlns:v="urn:schemas-microsoft-com:vml" Requires="v">
                <p:oleObj name="Equation" r:id="rId3" imgW="1739900" imgH="228600" progId="Equation.DSMT4">
                  <p:embed/>
                </p:oleObj>
              </mc:Choice>
              <mc:Fallback>
                <p:oleObj name="Equation" r:id="rId3" imgW="1739900" imgH="228600" progId="Equation.DSMT4">
                  <p:embed/>
                  <p:pic>
                    <p:nvPicPr>
                      <p:cNvPr id="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357" y="1980966"/>
                        <a:ext cx="3165816" cy="415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reeform 12">
            <a:extLst>
              <a:ext uri="{FF2B5EF4-FFF2-40B4-BE49-F238E27FC236}">
                <a16:creationId xmlns:a16="http://schemas.microsoft.com/office/drawing/2014/main" id="{4E9F95CA-DAA1-EABD-8331-139FB087024C}"/>
              </a:ext>
            </a:extLst>
          </p:cNvPr>
          <p:cNvSpPr>
            <a:spLocks/>
          </p:cNvSpPr>
          <p:nvPr/>
        </p:nvSpPr>
        <p:spPr bwMode="auto">
          <a:xfrm>
            <a:off x="2300288" y="2514600"/>
            <a:ext cx="609600" cy="1588"/>
          </a:xfrm>
          <a:custGeom>
            <a:avLst/>
            <a:gdLst>
              <a:gd name="T0" fmla="*/ 0 w 384"/>
              <a:gd name="T1" fmla="*/ 0 h 1"/>
              <a:gd name="T2" fmla="*/ 2147483646 w 384"/>
              <a:gd name="T3" fmla="*/ 0 h 1"/>
              <a:gd name="T4" fmla="*/ 0 60000 65536"/>
              <a:gd name="T5" fmla="*/ 0 60000 65536"/>
              <a:gd name="T6" fmla="*/ 0 w 384"/>
              <a:gd name="T7" fmla="*/ 0 h 1"/>
              <a:gd name="T8" fmla="*/ 384 w 384"/>
              <a:gd name="T9" fmla="*/ 1 h 1"/>
            </a:gdLst>
            <a:ahLst/>
            <a:cxnLst>
              <a:cxn ang="T4">
                <a:pos x="T0" y="T1"/>
              </a:cxn>
              <a:cxn ang="T5">
                <a:pos x="T2" y="T3"/>
              </a:cxn>
            </a:cxnLst>
            <a:rect l="T6" t="T7" r="T8" b="T9"/>
            <a:pathLst>
              <a:path w="384" h="1">
                <a:moveTo>
                  <a:pt x="0" y="0"/>
                </a:moveTo>
                <a:lnTo>
                  <a:pt x="384" y="0"/>
                </a:lnTo>
              </a:path>
            </a:pathLst>
          </a:custGeom>
          <a:noFill/>
          <a:ln w="31750">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1">
            <a:extLst>
              <a:ext uri="{FF2B5EF4-FFF2-40B4-BE49-F238E27FC236}">
                <a16:creationId xmlns:a16="http://schemas.microsoft.com/office/drawing/2014/main" id="{8D07A8B7-4A95-24D5-52DF-CCF2D5D9B30A}"/>
              </a:ext>
            </a:extLst>
          </p:cNvPr>
          <p:cNvSpPr>
            <a:spLocks/>
          </p:cNvSpPr>
          <p:nvPr/>
        </p:nvSpPr>
        <p:spPr bwMode="auto">
          <a:xfrm>
            <a:off x="2886075" y="1363663"/>
            <a:ext cx="466725" cy="2979737"/>
          </a:xfrm>
          <a:custGeom>
            <a:avLst/>
            <a:gdLst>
              <a:gd name="T0" fmla="*/ 2147483646 w 294"/>
              <a:gd name="T1" fmla="*/ 2147483646 h 1877"/>
              <a:gd name="T2" fmla="*/ 2147483646 w 294"/>
              <a:gd name="T3" fmla="*/ 2147483646 h 1877"/>
              <a:gd name="T4" fmla="*/ 2147483646 w 294"/>
              <a:gd name="T5" fmla="*/ 2147483646 h 1877"/>
              <a:gd name="T6" fmla="*/ 2147483646 w 294"/>
              <a:gd name="T7" fmla="*/ 2147483646 h 1877"/>
              <a:gd name="T8" fmla="*/ 2147483646 w 294"/>
              <a:gd name="T9" fmla="*/ 2147483646 h 1877"/>
              <a:gd name="T10" fmla="*/ 2147483646 w 294"/>
              <a:gd name="T11" fmla="*/ 2147483646 h 1877"/>
              <a:gd name="T12" fmla="*/ 2147483646 w 294"/>
              <a:gd name="T13" fmla="*/ 2147483646 h 1877"/>
              <a:gd name="T14" fmla="*/ 2147483646 w 294"/>
              <a:gd name="T15" fmla="*/ 2147483646 h 1877"/>
              <a:gd name="T16" fmla="*/ 2147483646 w 294"/>
              <a:gd name="T17" fmla="*/ 2147483646 h 1877"/>
              <a:gd name="T18" fmla="*/ 2147483646 w 294"/>
              <a:gd name="T19" fmla="*/ 2147483646 h 1877"/>
              <a:gd name="T20" fmla="*/ 2147483646 w 294"/>
              <a:gd name="T21" fmla="*/ 0 h 18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1877"/>
              <a:gd name="T35" fmla="*/ 294 w 294"/>
              <a:gd name="T36" fmla="*/ 1877 h 18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1877">
                <a:moveTo>
                  <a:pt x="294" y="1877"/>
                </a:moveTo>
                <a:cubicBezTo>
                  <a:pt x="281" y="1835"/>
                  <a:pt x="243" y="1714"/>
                  <a:pt x="217" y="1627"/>
                </a:cubicBezTo>
                <a:cubicBezTo>
                  <a:pt x="191" y="1540"/>
                  <a:pt x="164" y="1443"/>
                  <a:pt x="140" y="1354"/>
                </a:cubicBezTo>
                <a:cubicBezTo>
                  <a:pt x="116" y="1265"/>
                  <a:pt x="90" y="1176"/>
                  <a:pt x="73" y="1095"/>
                </a:cubicBezTo>
                <a:cubicBezTo>
                  <a:pt x="56" y="1014"/>
                  <a:pt x="46" y="947"/>
                  <a:pt x="35" y="869"/>
                </a:cubicBezTo>
                <a:cubicBezTo>
                  <a:pt x="24" y="791"/>
                  <a:pt x="12" y="690"/>
                  <a:pt x="6" y="629"/>
                </a:cubicBezTo>
                <a:cubicBezTo>
                  <a:pt x="0" y="568"/>
                  <a:pt x="1" y="544"/>
                  <a:pt x="1" y="504"/>
                </a:cubicBezTo>
                <a:cubicBezTo>
                  <a:pt x="1" y="464"/>
                  <a:pt x="3" y="430"/>
                  <a:pt x="6" y="389"/>
                </a:cubicBezTo>
                <a:cubicBezTo>
                  <a:pt x="9" y="348"/>
                  <a:pt x="14" y="299"/>
                  <a:pt x="20" y="255"/>
                </a:cubicBezTo>
                <a:cubicBezTo>
                  <a:pt x="26" y="211"/>
                  <a:pt x="33" y="167"/>
                  <a:pt x="40" y="125"/>
                </a:cubicBezTo>
                <a:cubicBezTo>
                  <a:pt x="47" y="83"/>
                  <a:pt x="59" y="26"/>
                  <a:pt x="64"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 name="Group 21">
            <a:extLst>
              <a:ext uri="{FF2B5EF4-FFF2-40B4-BE49-F238E27FC236}">
                <a16:creationId xmlns:a16="http://schemas.microsoft.com/office/drawing/2014/main" id="{5FC7859D-2941-3CA0-9E72-16BAF1B1D79B}"/>
              </a:ext>
            </a:extLst>
          </p:cNvPr>
          <p:cNvGrpSpPr>
            <a:grpSpLocks/>
          </p:cNvGrpSpPr>
          <p:nvPr/>
        </p:nvGrpSpPr>
        <p:grpSpPr bwMode="auto">
          <a:xfrm>
            <a:off x="457200" y="815975"/>
            <a:ext cx="3578225" cy="3756025"/>
            <a:chOff x="288" y="226"/>
            <a:chExt cx="2254" cy="2366"/>
          </a:xfrm>
        </p:grpSpPr>
        <p:sp>
          <p:nvSpPr>
            <p:cNvPr id="9" name="Line 7">
              <a:extLst>
                <a:ext uri="{FF2B5EF4-FFF2-40B4-BE49-F238E27FC236}">
                  <a16:creationId xmlns:a16="http://schemas.microsoft.com/office/drawing/2014/main" id="{97EB0F5E-F006-84F7-72B9-4EE919CFAF3A}"/>
                </a:ext>
              </a:extLst>
            </p:cNvPr>
            <p:cNvSpPr>
              <a:spLocks noChangeShapeType="1"/>
            </p:cNvSpPr>
            <p:nvPr/>
          </p:nvSpPr>
          <p:spPr bwMode="auto">
            <a:xfrm>
              <a:off x="288" y="2447"/>
              <a:ext cx="2112" cy="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6D18591C-CF00-1C60-D871-57F11BCBD7B5}"/>
                </a:ext>
              </a:extLst>
            </p:cNvPr>
            <p:cNvSpPr>
              <a:spLocks noChangeShapeType="1"/>
            </p:cNvSpPr>
            <p:nvPr/>
          </p:nvSpPr>
          <p:spPr bwMode="auto">
            <a:xfrm flipV="1">
              <a:off x="1451" y="384"/>
              <a:ext cx="0" cy="2208"/>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 name="Object 18">
              <a:extLst>
                <a:ext uri="{FF2B5EF4-FFF2-40B4-BE49-F238E27FC236}">
                  <a16:creationId xmlns:a16="http://schemas.microsoft.com/office/drawing/2014/main" id="{AB3FB6C1-76DD-263E-483C-1D01DFA625E1}"/>
                </a:ext>
              </a:extLst>
            </p:cNvPr>
            <p:cNvGraphicFramePr>
              <a:graphicFrameLocks noChangeAspect="1"/>
            </p:cNvGraphicFramePr>
            <p:nvPr/>
          </p:nvGraphicFramePr>
          <p:xfrm>
            <a:off x="2400" y="2373"/>
            <a:ext cx="142" cy="156"/>
          </p:xfrm>
          <a:graphic>
            <a:graphicData uri="http://schemas.openxmlformats.org/presentationml/2006/ole">
              <mc:AlternateContent xmlns:mc="http://schemas.openxmlformats.org/markup-compatibility/2006">
                <mc:Choice xmlns:v="urn:schemas-microsoft-com:vml" Requires="v">
                  <p:oleObj name="Equation" r:id="rId5" imgW="126835" imgH="139518" progId="Equation.DSMT4">
                    <p:embed/>
                  </p:oleObj>
                </mc:Choice>
                <mc:Fallback>
                  <p:oleObj name="Equation" r:id="rId5" imgW="126835" imgH="139518" progId="Equation.DSMT4">
                    <p:embed/>
                    <p:pic>
                      <p:nvPicPr>
                        <p:cNvPr id="12"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2373"/>
                          <a:ext cx="142" cy="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9">
              <a:extLst>
                <a:ext uri="{FF2B5EF4-FFF2-40B4-BE49-F238E27FC236}">
                  <a16:creationId xmlns:a16="http://schemas.microsoft.com/office/drawing/2014/main" id="{52E33FED-EA95-DFA8-0D4E-B847DBD3DD9B}"/>
                </a:ext>
              </a:extLst>
            </p:cNvPr>
            <p:cNvGraphicFramePr>
              <a:graphicFrameLocks noChangeAspect="1"/>
            </p:cNvGraphicFramePr>
            <p:nvPr/>
          </p:nvGraphicFramePr>
          <p:xfrm>
            <a:off x="1385" y="226"/>
            <a:ext cx="156" cy="184"/>
          </p:xfrm>
          <a:graphic>
            <a:graphicData uri="http://schemas.openxmlformats.org/presentationml/2006/ole">
              <mc:AlternateContent xmlns:mc="http://schemas.openxmlformats.org/markup-compatibility/2006">
                <mc:Choice xmlns:v="urn:schemas-microsoft-com:vml" Requires="v">
                  <p:oleObj name="Equation" r:id="rId7" imgW="139579" imgH="164957" progId="Equation.DSMT4">
                    <p:embed/>
                  </p:oleObj>
                </mc:Choice>
                <mc:Fallback>
                  <p:oleObj name="Equation" r:id="rId7" imgW="139579" imgH="164957" progId="Equation.DSMT4">
                    <p:embed/>
                    <p:pic>
                      <p:nvPicPr>
                        <p:cNvPr id="1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 y="226"/>
                          <a:ext cx="156"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 name="Group 29">
            <a:extLst>
              <a:ext uri="{FF2B5EF4-FFF2-40B4-BE49-F238E27FC236}">
                <a16:creationId xmlns:a16="http://schemas.microsoft.com/office/drawing/2014/main" id="{B31FD7B8-9EE0-5415-1AED-E5D295AF2E46}"/>
              </a:ext>
            </a:extLst>
          </p:cNvPr>
          <p:cNvGrpSpPr>
            <a:grpSpLocks/>
          </p:cNvGrpSpPr>
          <p:nvPr/>
        </p:nvGrpSpPr>
        <p:grpSpPr bwMode="auto">
          <a:xfrm>
            <a:off x="1371600" y="1208088"/>
            <a:ext cx="1023938" cy="315912"/>
            <a:chOff x="864" y="473"/>
            <a:chExt cx="645" cy="199"/>
          </a:xfrm>
        </p:grpSpPr>
        <p:graphicFrame>
          <p:nvGraphicFramePr>
            <p:cNvPr id="14" name="Object 9">
              <a:extLst>
                <a:ext uri="{FF2B5EF4-FFF2-40B4-BE49-F238E27FC236}">
                  <a16:creationId xmlns:a16="http://schemas.microsoft.com/office/drawing/2014/main" id="{4223D47D-B610-FE1B-460B-9049F83F3D79}"/>
                </a:ext>
              </a:extLst>
            </p:cNvPr>
            <p:cNvGraphicFramePr>
              <a:graphicFrameLocks noChangeAspect="1"/>
            </p:cNvGraphicFramePr>
            <p:nvPr/>
          </p:nvGraphicFramePr>
          <p:xfrm>
            <a:off x="864" y="473"/>
            <a:ext cx="468" cy="199"/>
          </p:xfrm>
          <a:graphic>
            <a:graphicData uri="http://schemas.openxmlformats.org/presentationml/2006/ole">
              <mc:AlternateContent xmlns:mc="http://schemas.openxmlformats.org/markup-compatibility/2006">
                <mc:Choice xmlns:v="urn:schemas-microsoft-com:vml" Requires="v">
                  <p:oleObj name="Equation" r:id="rId9" imgW="418918" imgH="177723" progId="Equation.DSMT4">
                    <p:embed/>
                  </p:oleObj>
                </mc:Choice>
                <mc:Fallback>
                  <p:oleObj name="Equation" r:id="rId9" imgW="418918" imgH="177723" progId="Equation.DSMT4">
                    <p:embed/>
                    <p:pic>
                      <p:nvPicPr>
                        <p:cNvPr id="1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473"/>
                          <a:ext cx="468"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Freeform 20">
              <a:extLst>
                <a:ext uri="{FF2B5EF4-FFF2-40B4-BE49-F238E27FC236}">
                  <a16:creationId xmlns:a16="http://schemas.microsoft.com/office/drawing/2014/main" id="{BCE4562A-5407-96B1-903C-B7490F1ED309}"/>
                </a:ext>
              </a:extLst>
            </p:cNvPr>
            <p:cNvSpPr>
              <a:spLocks/>
            </p:cNvSpPr>
            <p:nvPr/>
          </p:nvSpPr>
          <p:spPr bwMode="auto">
            <a:xfrm>
              <a:off x="1392" y="576"/>
              <a:ext cx="117" cy="1"/>
            </a:xfrm>
            <a:custGeom>
              <a:avLst/>
              <a:gdLst>
                <a:gd name="T0" fmla="*/ 0 w 117"/>
                <a:gd name="T1" fmla="*/ 0 h 1"/>
                <a:gd name="T2" fmla="*/ 117 w 117"/>
                <a:gd name="T3" fmla="*/ 0 h 1"/>
                <a:gd name="T4" fmla="*/ 0 60000 65536"/>
                <a:gd name="T5" fmla="*/ 0 60000 65536"/>
                <a:gd name="T6" fmla="*/ 0 w 117"/>
                <a:gd name="T7" fmla="*/ 0 h 1"/>
                <a:gd name="T8" fmla="*/ 117 w 117"/>
                <a:gd name="T9" fmla="*/ 1 h 1"/>
              </a:gdLst>
              <a:ahLst/>
              <a:cxnLst>
                <a:cxn ang="T4">
                  <a:pos x="T0" y="T1"/>
                </a:cxn>
                <a:cxn ang="T5">
                  <a:pos x="T2" y="T3"/>
                </a:cxn>
              </a:cxnLst>
              <a:rect l="T6" t="T7" r="T8" b="T9"/>
              <a:pathLst>
                <a:path w="117" h="1">
                  <a:moveTo>
                    <a:pt x="0" y="0"/>
                  </a:moveTo>
                  <a:lnTo>
                    <a:pt x="117" y="0"/>
                  </a:lnTo>
                </a:path>
              </a:pathLst>
            </a:custGeom>
            <a:noFill/>
            <a:ln w="9525">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6" name="Object 23">
            <a:extLst>
              <a:ext uri="{FF2B5EF4-FFF2-40B4-BE49-F238E27FC236}">
                <a16:creationId xmlns:a16="http://schemas.microsoft.com/office/drawing/2014/main" id="{DC04F8EF-D7F6-837C-31D8-6B7B259B0E90}"/>
              </a:ext>
            </a:extLst>
          </p:cNvPr>
          <p:cNvGraphicFramePr>
            <a:graphicFrameLocks noChangeAspect="1"/>
          </p:cNvGraphicFramePr>
          <p:nvPr>
            <p:extLst>
              <p:ext uri="{D42A27DB-BD31-4B8C-83A1-F6EECF244321}">
                <p14:modId xmlns:p14="http://schemas.microsoft.com/office/powerpoint/2010/main" val="2781423698"/>
              </p:ext>
            </p:extLst>
          </p:nvPr>
        </p:nvGraphicFramePr>
        <p:xfrm>
          <a:off x="4538342" y="5473675"/>
          <a:ext cx="4559143" cy="603513"/>
        </p:xfrm>
        <a:graphic>
          <a:graphicData uri="http://schemas.openxmlformats.org/presentationml/2006/ole">
            <mc:AlternateContent xmlns:mc="http://schemas.openxmlformats.org/markup-compatibility/2006">
              <mc:Choice xmlns:v="urn:schemas-microsoft-com:vml" Requires="v">
                <p:oleObj name="Equation" r:id="rId11" imgW="2489200" imgH="330200" progId="Equation.DSMT4">
                  <p:embed/>
                </p:oleObj>
              </mc:Choice>
              <mc:Fallback>
                <p:oleObj name="Equation" r:id="rId11" imgW="2489200" imgH="330200" progId="Equation.DSMT4">
                  <p:embed/>
                  <p:pic>
                    <p:nvPicPr>
                      <p:cNvPr id="17"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8342" y="5473675"/>
                        <a:ext cx="4559143" cy="60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24">
            <a:extLst>
              <a:ext uri="{FF2B5EF4-FFF2-40B4-BE49-F238E27FC236}">
                <a16:creationId xmlns:a16="http://schemas.microsoft.com/office/drawing/2014/main" id="{18A256EB-36E0-E1F0-8C2E-509C8D1DE53A}"/>
              </a:ext>
            </a:extLst>
          </p:cNvPr>
          <p:cNvSpPr txBox="1">
            <a:spLocks noChangeArrowheads="1"/>
          </p:cNvSpPr>
          <p:nvPr/>
        </p:nvSpPr>
        <p:spPr bwMode="auto">
          <a:xfrm>
            <a:off x="4563659" y="3399201"/>
            <a:ext cx="74638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volume can be calculated using the disk method with a horizontal disk.</a:t>
            </a:r>
          </a:p>
        </p:txBody>
      </p:sp>
      <p:graphicFrame>
        <p:nvGraphicFramePr>
          <p:cNvPr id="18" name="Object 26">
            <a:extLst>
              <a:ext uri="{FF2B5EF4-FFF2-40B4-BE49-F238E27FC236}">
                <a16:creationId xmlns:a16="http://schemas.microsoft.com/office/drawing/2014/main" id="{51DB86E7-0627-2C15-619F-A025380453E3}"/>
              </a:ext>
            </a:extLst>
          </p:cNvPr>
          <p:cNvGraphicFramePr>
            <a:graphicFrameLocks noChangeAspect="1"/>
          </p:cNvGraphicFramePr>
          <p:nvPr>
            <p:extLst>
              <p:ext uri="{D42A27DB-BD31-4B8C-83A1-F6EECF244321}">
                <p14:modId xmlns:p14="http://schemas.microsoft.com/office/powerpoint/2010/main" val="2247190021"/>
              </p:ext>
            </p:extLst>
          </p:nvPr>
        </p:nvGraphicFramePr>
        <p:xfrm>
          <a:off x="4744638" y="6123646"/>
          <a:ext cx="2073275" cy="554037"/>
        </p:xfrm>
        <a:graphic>
          <a:graphicData uri="http://schemas.openxmlformats.org/presentationml/2006/ole">
            <mc:AlternateContent xmlns:mc="http://schemas.openxmlformats.org/markup-compatibility/2006">
              <mc:Choice xmlns:v="urn:schemas-microsoft-com:vml" Requires="v">
                <p:oleObj name="Equation" r:id="rId13" imgW="1130040" imgH="304560" progId="Equation.DSMT4">
                  <p:embed/>
                </p:oleObj>
              </mc:Choice>
              <mc:Fallback>
                <p:oleObj name="Equation" r:id="rId13" imgW="1130040" imgH="304560" progId="Equation.DSMT4">
                  <p:embed/>
                  <p:pic>
                    <p:nvPicPr>
                      <p:cNvPr id="19" name="Object 26"/>
                      <p:cNvPicPr>
                        <a:picLocks noChangeAspect="1" noChangeArrowheads="1"/>
                      </p:cNvPicPr>
                      <p:nvPr/>
                    </p:nvPicPr>
                    <p:blipFill>
                      <a:blip r:embed="rId14"/>
                      <a:srcRect/>
                      <a:stretch>
                        <a:fillRect/>
                      </a:stretch>
                    </p:blipFill>
                    <p:spPr bwMode="auto">
                      <a:xfrm>
                        <a:off x="4744638" y="6123646"/>
                        <a:ext cx="2073275"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9">
            <a:extLst>
              <a:ext uri="{FF2B5EF4-FFF2-40B4-BE49-F238E27FC236}">
                <a16:creationId xmlns:a16="http://schemas.microsoft.com/office/drawing/2014/main" id="{981E9805-2DD6-92FC-7296-55D7823327BF}"/>
              </a:ext>
            </a:extLst>
          </p:cNvPr>
          <p:cNvGraphicFramePr>
            <a:graphicFrameLocks noChangeAspect="1"/>
          </p:cNvGraphicFramePr>
          <p:nvPr>
            <p:extLst>
              <p:ext uri="{D42A27DB-BD31-4B8C-83A1-F6EECF244321}">
                <p14:modId xmlns:p14="http://schemas.microsoft.com/office/powerpoint/2010/main" val="1626981185"/>
              </p:ext>
            </p:extLst>
          </p:nvPr>
        </p:nvGraphicFramePr>
        <p:xfrm>
          <a:off x="2076450" y="2419350"/>
          <a:ext cx="209550" cy="247650"/>
        </p:xfrm>
        <a:graphic>
          <a:graphicData uri="http://schemas.openxmlformats.org/presentationml/2006/ole">
            <mc:AlternateContent xmlns:mc="http://schemas.openxmlformats.org/markup-compatibility/2006">
              <mc:Choice xmlns:v="urn:schemas-microsoft-com:vml" Requires="v">
                <p:oleObj name="Equation" r:id="rId15" imgW="139579" imgH="164957" progId="Equation.DSMT4">
                  <p:embed/>
                </p:oleObj>
              </mc:Choice>
              <mc:Fallback>
                <p:oleObj name="Equation" r:id="rId15" imgW="139579" imgH="164957" progId="Equation.DSMT4">
                  <p:embed/>
                  <p:pic>
                    <p:nvPicPr>
                      <p:cNvPr id="2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6450" y="2419350"/>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Oval 20">
            <a:extLst>
              <a:ext uri="{FF2B5EF4-FFF2-40B4-BE49-F238E27FC236}">
                <a16:creationId xmlns:a16="http://schemas.microsoft.com/office/drawing/2014/main" id="{074C91E7-3041-8D96-8308-ECA227DDE992}"/>
              </a:ext>
            </a:extLst>
          </p:cNvPr>
          <p:cNvSpPr/>
          <p:nvPr/>
        </p:nvSpPr>
        <p:spPr>
          <a:xfrm>
            <a:off x="1600200" y="2362200"/>
            <a:ext cx="1295400" cy="303213"/>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TextBox 21">
            <a:extLst>
              <a:ext uri="{FF2B5EF4-FFF2-40B4-BE49-F238E27FC236}">
                <a16:creationId xmlns:a16="http://schemas.microsoft.com/office/drawing/2014/main" id="{91422279-8457-805C-FF48-DF168C2E4FF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3" name="Text Box 24">
            <a:extLst>
              <a:ext uri="{FF2B5EF4-FFF2-40B4-BE49-F238E27FC236}">
                <a16:creationId xmlns:a16="http://schemas.microsoft.com/office/drawing/2014/main" id="{C9583FEC-4462-FEC1-0EBF-37E2EC273203}"/>
              </a:ext>
            </a:extLst>
          </p:cNvPr>
          <p:cNvSpPr txBox="1">
            <a:spLocks noChangeArrowheads="1"/>
          </p:cNvSpPr>
          <p:nvPr/>
        </p:nvSpPr>
        <p:spPr bwMode="auto">
          <a:xfrm>
            <a:off x="4535844" y="2413159"/>
            <a:ext cx="46159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Find the total of the cooling tower.</a:t>
            </a:r>
          </a:p>
        </p:txBody>
      </p:sp>
      <p:sp>
        <p:nvSpPr>
          <p:cNvPr id="24" name="Text Box 9">
            <a:extLst>
              <a:ext uri="{FF2B5EF4-FFF2-40B4-BE49-F238E27FC236}">
                <a16:creationId xmlns:a16="http://schemas.microsoft.com/office/drawing/2014/main" id="{65E053E1-BA0E-33C8-5774-A77DD83EEFE0}"/>
              </a:ext>
            </a:extLst>
          </p:cNvPr>
          <p:cNvSpPr txBox="1">
            <a:spLocks noChangeArrowheads="1"/>
          </p:cNvSpPr>
          <p:nvPr/>
        </p:nvSpPr>
        <p:spPr bwMode="auto">
          <a:xfrm>
            <a:off x="4631736" y="289915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25" name="Object 9">
            <a:extLst>
              <a:ext uri="{FF2B5EF4-FFF2-40B4-BE49-F238E27FC236}">
                <a16:creationId xmlns:a16="http://schemas.microsoft.com/office/drawing/2014/main" id="{4E5D5DB5-91DB-4DFF-9CDD-360589701A2B}"/>
              </a:ext>
            </a:extLst>
          </p:cNvPr>
          <p:cNvGraphicFramePr>
            <a:graphicFrameLocks noChangeAspect="1"/>
          </p:cNvGraphicFramePr>
          <p:nvPr>
            <p:extLst>
              <p:ext uri="{D42A27DB-BD31-4B8C-83A1-F6EECF244321}">
                <p14:modId xmlns:p14="http://schemas.microsoft.com/office/powerpoint/2010/main" val="912279633"/>
              </p:ext>
            </p:extLst>
          </p:nvPr>
        </p:nvGraphicFramePr>
        <p:xfrm>
          <a:off x="4594164" y="4839578"/>
          <a:ext cx="2479386" cy="626341"/>
        </p:xfrm>
        <a:graphic>
          <a:graphicData uri="http://schemas.openxmlformats.org/presentationml/2006/ole">
            <mc:AlternateContent xmlns:mc="http://schemas.openxmlformats.org/markup-compatibility/2006">
              <mc:Choice xmlns:v="urn:schemas-microsoft-com:vml" Requires="v">
                <p:oleObj name="Equation" r:id="rId17" imgW="1307880" imgH="330120" progId="Equation.DSMT4">
                  <p:embed/>
                </p:oleObj>
              </mc:Choice>
              <mc:Fallback>
                <p:oleObj name="Equation" r:id="rId17" imgW="1307880" imgH="330120" progId="Equation.DSMT4">
                  <p:embed/>
                  <p:pic>
                    <p:nvPicPr>
                      <p:cNvPr id="11" name="Object 9">
                        <a:extLst>
                          <a:ext uri="{FF2B5EF4-FFF2-40B4-BE49-F238E27FC236}">
                            <a16:creationId xmlns:a16="http://schemas.microsoft.com/office/drawing/2014/main" id="{6CE2431F-BDFE-FD5D-66FF-0C3C507197E2}"/>
                          </a:ext>
                        </a:extLst>
                      </p:cNvPr>
                      <p:cNvPicPr>
                        <a:picLocks noChangeAspect="1" noChangeArrowheads="1"/>
                      </p:cNvPicPr>
                      <p:nvPr/>
                    </p:nvPicPr>
                    <p:blipFill>
                      <a:blip r:embed="rId18"/>
                      <a:srcRect/>
                      <a:stretch>
                        <a:fillRect/>
                      </a:stretch>
                    </p:blipFill>
                    <p:spPr bwMode="auto">
                      <a:xfrm>
                        <a:off x="4594164" y="4839578"/>
                        <a:ext cx="2479386" cy="626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9">
            <a:extLst>
              <a:ext uri="{FF2B5EF4-FFF2-40B4-BE49-F238E27FC236}">
                <a16:creationId xmlns:a16="http://schemas.microsoft.com/office/drawing/2014/main" id="{CD9ED5FB-904B-E779-881C-7983A25DB168}"/>
              </a:ext>
            </a:extLst>
          </p:cNvPr>
          <p:cNvGraphicFramePr>
            <a:graphicFrameLocks noChangeAspect="1"/>
          </p:cNvGraphicFramePr>
          <p:nvPr>
            <p:extLst>
              <p:ext uri="{D42A27DB-BD31-4B8C-83A1-F6EECF244321}">
                <p14:modId xmlns:p14="http://schemas.microsoft.com/office/powerpoint/2010/main" val="3072028210"/>
              </p:ext>
            </p:extLst>
          </p:nvPr>
        </p:nvGraphicFramePr>
        <p:xfrm>
          <a:off x="4663597" y="4158457"/>
          <a:ext cx="1804988" cy="627062"/>
        </p:xfrm>
        <a:graphic>
          <a:graphicData uri="http://schemas.openxmlformats.org/presentationml/2006/ole">
            <mc:AlternateContent xmlns:mc="http://schemas.openxmlformats.org/markup-compatibility/2006">
              <mc:Choice xmlns:v="urn:schemas-microsoft-com:vml" Requires="v">
                <p:oleObj name="Equation" r:id="rId19" imgW="952200" imgH="330120" progId="Equation.DSMT4">
                  <p:embed/>
                </p:oleObj>
              </mc:Choice>
              <mc:Fallback>
                <p:oleObj name="Equation" r:id="rId19" imgW="952200" imgH="330120" progId="Equation.DSMT4">
                  <p:embed/>
                  <p:pic>
                    <p:nvPicPr>
                      <p:cNvPr id="25" name="Object 9">
                        <a:extLst>
                          <a:ext uri="{FF2B5EF4-FFF2-40B4-BE49-F238E27FC236}">
                            <a16:creationId xmlns:a16="http://schemas.microsoft.com/office/drawing/2014/main" id="{4E5D5DB5-91DB-4DFF-9CDD-360589701A2B}"/>
                          </a:ext>
                        </a:extLst>
                      </p:cNvPr>
                      <p:cNvPicPr>
                        <a:picLocks noChangeAspect="1" noChangeArrowheads="1"/>
                      </p:cNvPicPr>
                      <p:nvPr/>
                    </p:nvPicPr>
                    <p:blipFill>
                      <a:blip r:embed="rId20"/>
                      <a:srcRect/>
                      <a:stretch>
                        <a:fillRect/>
                      </a:stretch>
                    </p:blipFill>
                    <p:spPr bwMode="auto">
                      <a:xfrm>
                        <a:off x="4663597" y="4158457"/>
                        <a:ext cx="1804988"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961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ppt_h/2"/>
                                          </p:val>
                                        </p:tav>
                                        <p:tav tm="100000">
                                          <p:val>
                                            <p:strVal val="#ppt_y"/>
                                          </p:val>
                                        </p:tav>
                                      </p:tavLst>
                                    </p:anim>
                                    <p:anim calcmode="lin" valueType="num">
                                      <p:cBhvr>
                                        <p:cTn id="37" dur="1000" fill="hold"/>
                                        <p:tgtEl>
                                          <p:spTgt spid="8"/>
                                        </p:tgtEl>
                                        <p:attrNameLst>
                                          <p:attrName>ppt_w</p:attrName>
                                        </p:attrNameLst>
                                      </p:cBhvr>
                                      <p:tavLst>
                                        <p:tav tm="0">
                                          <p:val>
                                            <p:strVal val="#ppt_w"/>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ID="22" presetClass="entr" presetSubtype="8" fill="hold" grpId="0" nodeType="afterEffect">
                                  <p:stCondLst>
                                    <p:cond delay="100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par>
                          <p:cTn id="43" fill="hold">
                            <p:stCondLst>
                              <p:cond delay="3000"/>
                            </p:stCondLst>
                            <p:childTnLst>
                              <p:par>
                                <p:cTn id="44" presetID="1" presetClass="entr" presetSubtype="0" fill="hold" nodeType="afterEffect">
                                  <p:stCondLst>
                                    <p:cond delay="1000"/>
                                  </p:stCondLst>
                                  <p:childTnLst>
                                    <p:set>
                                      <p:cBhvr>
                                        <p:cTn id="45" dur="1" fill="hold">
                                          <p:stCondLst>
                                            <p:cond delay="999"/>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17" grpId="0" autoUpdateAnimBg="0"/>
      <p:bldP spid="21" grpId="0" animBg="1"/>
      <p:bldP spid="22" grpId="0" animBg="1"/>
      <p:bldP spid="23" grpId="0" autoUpdateAnimBg="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3" y="198779"/>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888F4F9-1C29-D05A-F9CB-74B879DE0249}"/>
              </a:ext>
            </a:extLst>
          </p:cNvPr>
          <p:cNvGrpSpPr/>
          <p:nvPr/>
        </p:nvGrpSpPr>
        <p:grpSpPr>
          <a:xfrm>
            <a:off x="244599" y="198779"/>
            <a:ext cx="2617598" cy="430887"/>
            <a:chOff x="352744" y="1418946"/>
            <a:chExt cx="2617598" cy="430887"/>
          </a:xfrm>
        </p:grpSpPr>
        <p:sp>
          <p:nvSpPr>
            <p:cNvPr id="3" name="TextBox 2">
              <a:extLst>
                <a:ext uri="{FF2B5EF4-FFF2-40B4-BE49-F238E27FC236}">
                  <a16:creationId xmlns:a16="http://schemas.microsoft.com/office/drawing/2014/main" id="{66B364C5-9F72-A86E-7391-E4BFD33AA194}"/>
                </a:ext>
              </a:extLst>
            </p:cNvPr>
            <p:cNvSpPr txBox="1"/>
            <p:nvPr/>
          </p:nvSpPr>
          <p:spPr>
            <a:xfrm>
              <a:off x="639762" y="1418946"/>
              <a:ext cx="2330580" cy="430887"/>
            </a:xfrm>
            <a:prstGeom prst="rect">
              <a:avLst/>
            </a:prstGeom>
            <a:noFill/>
          </p:spPr>
          <p:txBody>
            <a:bodyPr wrap="square">
              <a:spAutoFit/>
            </a:bodyPr>
            <a:lstStyle/>
            <a:p>
              <a:r>
                <a:rPr lang="en-US" sz="2200" b="0" i="0" u="none" strike="noStrike" baseline="0" dirty="0">
                  <a:solidFill>
                    <a:srgbClr val="000000"/>
                  </a:solidFill>
                  <a:latin typeface="MyriadPro-Semibold" panose="020B0603030403020204" pitchFamily="34" charset="0"/>
                </a:rPr>
                <a:t>Washer Method</a:t>
              </a:r>
              <a:endParaRPr lang="en-US" sz="2200" dirty="0"/>
            </a:p>
          </p:txBody>
        </p:sp>
        <p:pic>
          <p:nvPicPr>
            <p:cNvPr id="5" name="Picture 4">
              <a:extLst>
                <a:ext uri="{FF2B5EF4-FFF2-40B4-BE49-F238E27FC236}">
                  <a16:creationId xmlns:a16="http://schemas.microsoft.com/office/drawing/2014/main" id="{1FA77295-2AFD-8C70-A451-9EFA202B9F48}"/>
                </a:ext>
              </a:extLst>
            </p:cNvPr>
            <p:cNvPicPr>
              <a:picLocks noChangeAspect="1"/>
            </p:cNvPicPr>
            <p:nvPr/>
          </p:nvPicPr>
          <p:blipFill>
            <a:blip r:embed="rId2"/>
            <a:stretch>
              <a:fillRect/>
            </a:stretch>
          </p:blipFill>
          <p:spPr>
            <a:xfrm>
              <a:off x="352744" y="1506336"/>
              <a:ext cx="242458" cy="242458"/>
            </a:xfrm>
            <a:prstGeom prst="rect">
              <a:avLst/>
            </a:prstGeom>
          </p:spPr>
        </p:pic>
      </p:grpSp>
      <p:sp>
        <p:nvSpPr>
          <p:cNvPr id="7" name="TextBox 6">
            <a:extLst>
              <a:ext uri="{FF2B5EF4-FFF2-40B4-BE49-F238E27FC236}">
                <a16:creationId xmlns:a16="http://schemas.microsoft.com/office/drawing/2014/main" id="{1F0FCD41-05BC-7776-62A8-7E93237E301E}"/>
              </a:ext>
            </a:extLst>
          </p:cNvPr>
          <p:cNvSpPr txBox="1"/>
          <p:nvPr/>
        </p:nvSpPr>
        <p:spPr>
          <a:xfrm>
            <a:off x="181969" y="691966"/>
            <a:ext cx="11611285" cy="769441"/>
          </a:xfrm>
          <a:prstGeom prst="rect">
            <a:avLst/>
          </a:prstGeom>
          <a:noFill/>
        </p:spPr>
        <p:txBody>
          <a:bodyPr wrap="square">
            <a:spAutoFit/>
          </a:bodyPr>
          <a:lstStyle/>
          <a:p>
            <a:pPr algn="l"/>
            <a:r>
              <a:rPr lang="en-US" sz="2200" b="0" i="0" u="none" strike="noStrike" baseline="0" dirty="0">
                <a:latin typeface="TimesLTStd-Roman"/>
              </a:rPr>
              <a:t>In the following examples we see that some solids of revolution have a hollow core surrounding the axis of revolution.</a:t>
            </a:r>
            <a:endParaRPr lang="en-US" sz="2200" dirty="0"/>
          </a:p>
        </p:txBody>
      </p:sp>
      <p:pic>
        <p:nvPicPr>
          <p:cNvPr id="8" name="Picture 7">
            <a:hlinkClick r:id="rId3"/>
            <a:extLst>
              <a:ext uri="{FF2B5EF4-FFF2-40B4-BE49-F238E27FC236}">
                <a16:creationId xmlns:a16="http://schemas.microsoft.com/office/drawing/2014/main" id="{35A7E2EC-3433-1A17-3FEC-70F253EEB21D}"/>
              </a:ext>
            </a:extLst>
          </p:cNvPr>
          <p:cNvPicPr>
            <a:picLocks noChangeAspect="1"/>
          </p:cNvPicPr>
          <p:nvPr/>
        </p:nvPicPr>
        <p:blipFill>
          <a:blip r:embed="rId4"/>
          <a:stretch>
            <a:fillRect/>
          </a:stretch>
        </p:blipFill>
        <p:spPr>
          <a:xfrm>
            <a:off x="874698" y="2422920"/>
            <a:ext cx="3850307" cy="2856310"/>
          </a:xfrm>
          <a:prstGeom prst="rect">
            <a:avLst/>
          </a:prstGeom>
        </p:spPr>
      </p:pic>
      <p:pic>
        <p:nvPicPr>
          <p:cNvPr id="12" name="Picture 11">
            <a:hlinkClick r:id="rId3"/>
            <a:extLst>
              <a:ext uri="{FF2B5EF4-FFF2-40B4-BE49-F238E27FC236}">
                <a16:creationId xmlns:a16="http://schemas.microsoft.com/office/drawing/2014/main" id="{A2BDA840-7067-8397-E7A9-989C08541C47}"/>
              </a:ext>
            </a:extLst>
          </p:cNvPr>
          <p:cNvPicPr>
            <a:picLocks noChangeAspect="1"/>
          </p:cNvPicPr>
          <p:nvPr/>
        </p:nvPicPr>
        <p:blipFill>
          <a:blip r:embed="rId5"/>
          <a:stretch>
            <a:fillRect/>
          </a:stretch>
        </p:blipFill>
        <p:spPr>
          <a:xfrm>
            <a:off x="7101592" y="1801760"/>
            <a:ext cx="3512764" cy="3983321"/>
          </a:xfrm>
          <a:prstGeom prst="rect">
            <a:avLst/>
          </a:prstGeom>
        </p:spPr>
      </p:pic>
      <p:sp>
        <p:nvSpPr>
          <p:cNvPr id="13" name="Arrow: Curved Down 12">
            <a:extLst>
              <a:ext uri="{FF2B5EF4-FFF2-40B4-BE49-F238E27FC236}">
                <a16:creationId xmlns:a16="http://schemas.microsoft.com/office/drawing/2014/main" id="{903A88FA-8752-BFD7-3923-579162E6C514}"/>
              </a:ext>
            </a:extLst>
          </p:cNvPr>
          <p:cNvSpPr/>
          <p:nvPr/>
        </p:nvSpPr>
        <p:spPr>
          <a:xfrm flipH="1">
            <a:off x="3901331" y="4767615"/>
            <a:ext cx="605893" cy="381000"/>
          </a:xfrm>
          <a:prstGeom prst="curvedDownArrow">
            <a:avLst/>
          </a:prstGeom>
          <a:solidFill>
            <a:srgbClr val="EDE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2270ED39-194A-5ED4-719A-304F49C3C2FE}"/>
              </a:ext>
            </a:extLst>
          </p:cNvPr>
          <p:cNvSpPr txBox="1"/>
          <p:nvPr/>
        </p:nvSpPr>
        <p:spPr>
          <a:xfrm>
            <a:off x="2297865" y="2168186"/>
            <a:ext cx="1307522" cy="430887"/>
          </a:xfrm>
          <a:prstGeom prst="rect">
            <a:avLst/>
          </a:prstGeom>
          <a:noFill/>
        </p:spPr>
        <p:txBody>
          <a:bodyPr wrap="square">
            <a:spAutoFit/>
          </a:bodyPr>
          <a:lstStyle/>
          <a:p>
            <a:r>
              <a:rPr lang="en-US" sz="2200" dirty="0">
                <a:latin typeface="TimesLTStd-Roman"/>
              </a:rPr>
              <a:t>The Base</a:t>
            </a:r>
            <a:endParaRPr lang="en-US" sz="2200" dirty="0"/>
          </a:p>
        </p:txBody>
      </p:sp>
      <p:pic>
        <p:nvPicPr>
          <p:cNvPr id="16" name="Picture 15">
            <a:extLst>
              <a:ext uri="{FF2B5EF4-FFF2-40B4-BE49-F238E27FC236}">
                <a16:creationId xmlns:a16="http://schemas.microsoft.com/office/drawing/2014/main" id="{23D0A73F-6B3F-8288-3CB8-6C5D0C783891}"/>
              </a:ext>
            </a:extLst>
          </p:cNvPr>
          <p:cNvPicPr>
            <a:picLocks noChangeAspect="1"/>
          </p:cNvPicPr>
          <p:nvPr/>
        </p:nvPicPr>
        <p:blipFill>
          <a:blip r:embed="rId6"/>
          <a:stretch>
            <a:fillRect/>
          </a:stretch>
        </p:blipFill>
        <p:spPr>
          <a:xfrm>
            <a:off x="9814186" y="2238111"/>
            <a:ext cx="1600339" cy="311755"/>
          </a:xfrm>
          <a:prstGeom prst="rect">
            <a:avLst/>
          </a:prstGeom>
        </p:spPr>
      </p:pic>
      <p:pic>
        <p:nvPicPr>
          <p:cNvPr id="17" name="Picture 16">
            <a:extLst>
              <a:ext uri="{FF2B5EF4-FFF2-40B4-BE49-F238E27FC236}">
                <a16:creationId xmlns:a16="http://schemas.microsoft.com/office/drawing/2014/main" id="{0615C08E-65DB-F1CF-1C87-9FB29E48AC06}"/>
              </a:ext>
            </a:extLst>
          </p:cNvPr>
          <p:cNvPicPr>
            <a:picLocks noChangeAspect="1"/>
          </p:cNvPicPr>
          <p:nvPr/>
        </p:nvPicPr>
        <p:blipFill>
          <a:blip r:embed="rId7"/>
          <a:stretch>
            <a:fillRect/>
          </a:stretch>
        </p:blipFill>
        <p:spPr>
          <a:xfrm>
            <a:off x="8116188" y="1718319"/>
            <a:ext cx="1014977" cy="283126"/>
          </a:xfrm>
          <a:prstGeom prst="rect">
            <a:avLst/>
          </a:prstGeom>
        </p:spPr>
      </p:pic>
      <p:sp>
        <p:nvSpPr>
          <p:cNvPr id="18" name="Line 36">
            <a:extLst>
              <a:ext uri="{FF2B5EF4-FFF2-40B4-BE49-F238E27FC236}">
                <a16:creationId xmlns:a16="http://schemas.microsoft.com/office/drawing/2014/main" id="{5371DDC3-B31E-2D07-2839-F05CB48CFCEE}"/>
              </a:ext>
            </a:extLst>
          </p:cNvPr>
          <p:cNvSpPr>
            <a:spLocks noChangeShapeType="1"/>
          </p:cNvSpPr>
          <p:nvPr/>
        </p:nvSpPr>
        <p:spPr bwMode="auto">
          <a:xfrm flipH="1">
            <a:off x="8492834" y="2043501"/>
            <a:ext cx="200892" cy="72048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36">
            <a:extLst>
              <a:ext uri="{FF2B5EF4-FFF2-40B4-BE49-F238E27FC236}">
                <a16:creationId xmlns:a16="http://schemas.microsoft.com/office/drawing/2014/main" id="{9FBEDE6C-1164-06B3-F09E-C1FD6A51D58B}"/>
              </a:ext>
            </a:extLst>
          </p:cNvPr>
          <p:cNvSpPr>
            <a:spLocks noChangeShapeType="1"/>
          </p:cNvSpPr>
          <p:nvPr/>
        </p:nvSpPr>
        <p:spPr bwMode="auto">
          <a:xfrm flipH="1">
            <a:off x="8776855" y="2583828"/>
            <a:ext cx="1738744" cy="12192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Box 20">
            <a:extLst>
              <a:ext uri="{FF2B5EF4-FFF2-40B4-BE49-F238E27FC236}">
                <a16:creationId xmlns:a16="http://schemas.microsoft.com/office/drawing/2014/main" id="{4795DCEE-406A-9598-FFEC-A8CA165CDF1B}"/>
              </a:ext>
            </a:extLst>
          </p:cNvPr>
          <p:cNvSpPr txBox="1"/>
          <p:nvPr/>
        </p:nvSpPr>
        <p:spPr>
          <a:xfrm>
            <a:off x="6716855" y="5845528"/>
            <a:ext cx="4533036" cy="769441"/>
          </a:xfrm>
          <a:prstGeom prst="rect">
            <a:avLst/>
          </a:prstGeom>
          <a:noFill/>
        </p:spPr>
        <p:txBody>
          <a:bodyPr wrap="square">
            <a:spAutoFit/>
          </a:bodyPr>
          <a:lstStyle/>
          <a:p>
            <a:r>
              <a:rPr lang="en-US" sz="2200" b="0" i="0" u="none" strike="noStrike" baseline="0" dirty="0">
                <a:latin typeface="TimesLTStd-Roman"/>
              </a:rPr>
              <a:t>A disk with a hole in it, we will call </a:t>
            </a:r>
          </a:p>
          <a:p>
            <a:r>
              <a:rPr lang="en-US" sz="2200" b="0" i="0" u="none" strike="noStrike" baseline="0" dirty="0">
                <a:latin typeface="TimesLTStd-Roman"/>
              </a:rPr>
              <a:t>the cross-section a washer.</a:t>
            </a:r>
            <a:endParaRPr lang="en-US" sz="2200" dirty="0"/>
          </a:p>
        </p:txBody>
      </p:sp>
      <p:sp>
        <p:nvSpPr>
          <p:cNvPr id="22" name="Oval 21">
            <a:extLst>
              <a:ext uri="{FF2B5EF4-FFF2-40B4-BE49-F238E27FC236}">
                <a16:creationId xmlns:a16="http://schemas.microsoft.com/office/drawing/2014/main" id="{B003A3A0-1D0F-8BD3-E2F5-275CD31FBF05}"/>
              </a:ext>
            </a:extLst>
          </p:cNvPr>
          <p:cNvSpPr/>
          <p:nvPr/>
        </p:nvSpPr>
        <p:spPr>
          <a:xfrm>
            <a:off x="2205961" y="3663391"/>
            <a:ext cx="605875" cy="2571046"/>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F3BDC9B-4DE7-A1EA-915B-ED163C86376A}"/>
              </a:ext>
            </a:extLst>
          </p:cNvPr>
          <p:cNvSpPr/>
          <p:nvPr/>
        </p:nvSpPr>
        <p:spPr>
          <a:xfrm>
            <a:off x="2395888" y="4633847"/>
            <a:ext cx="245617" cy="6485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22D311-2E97-7C63-F570-CC42EE79E622}"/>
              </a:ext>
            </a:extLst>
          </p:cNvPr>
          <p:cNvGrpSpPr/>
          <p:nvPr/>
        </p:nvGrpSpPr>
        <p:grpSpPr>
          <a:xfrm>
            <a:off x="2365965" y="3669697"/>
            <a:ext cx="298480" cy="1648823"/>
            <a:chOff x="1908160" y="3989977"/>
            <a:chExt cx="298480" cy="1648823"/>
          </a:xfrm>
        </p:grpSpPr>
        <p:cxnSp>
          <p:nvCxnSpPr>
            <p:cNvPr id="10" name="Straight Connector 9">
              <a:extLst>
                <a:ext uri="{FF2B5EF4-FFF2-40B4-BE49-F238E27FC236}">
                  <a16:creationId xmlns:a16="http://schemas.microsoft.com/office/drawing/2014/main" id="{1599A332-3FFF-0418-0E85-9CBE8E77BFB6}"/>
                </a:ext>
              </a:extLst>
            </p:cNvPr>
            <p:cNvCxnSpPr/>
            <p:nvPr/>
          </p:nvCxnSpPr>
          <p:spPr>
            <a:xfrm>
              <a:off x="2057400" y="3989977"/>
              <a:ext cx="0" cy="9679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4CA880-6C62-B54A-0430-E998A1E155EF}"/>
                </a:ext>
              </a:extLst>
            </p:cNvPr>
            <p:cNvSpPr txBox="1"/>
            <p:nvPr/>
          </p:nvSpPr>
          <p:spPr>
            <a:xfrm>
              <a:off x="1908160" y="5238690"/>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cxnSp>
        <p:nvCxnSpPr>
          <p:cNvPr id="25" name="Straight Connector 24">
            <a:extLst>
              <a:ext uri="{FF2B5EF4-FFF2-40B4-BE49-F238E27FC236}">
                <a16:creationId xmlns:a16="http://schemas.microsoft.com/office/drawing/2014/main" id="{E0B2CD1B-FD36-CA0A-8D5B-B9AD4EBC417A}"/>
              </a:ext>
            </a:extLst>
          </p:cNvPr>
          <p:cNvCxnSpPr/>
          <p:nvPr/>
        </p:nvCxnSpPr>
        <p:spPr>
          <a:xfrm>
            <a:off x="2365965" y="4928301"/>
            <a:ext cx="326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699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anim calcmode="lin" valueType="num">
                                      <p:cBhvr>
                                        <p:cTn id="59" dur="2000" fill="hold"/>
                                        <p:tgtEl>
                                          <p:spTgt spid="13"/>
                                        </p:tgtEl>
                                        <p:attrNameLst>
                                          <p:attrName>ppt_w</p:attrName>
                                        </p:attrNameLst>
                                      </p:cBhvr>
                                      <p:tavLst>
                                        <p:tav tm="0" fmla="#ppt_w*sin(2.5*pi*$)">
                                          <p:val>
                                            <p:fltVal val="0"/>
                                          </p:val>
                                        </p:tav>
                                        <p:tav tm="100000">
                                          <p:val>
                                            <p:fltVal val="1"/>
                                          </p:val>
                                        </p:tav>
                                      </p:tavLst>
                                    </p:anim>
                                    <p:anim calcmode="lin" valueType="num">
                                      <p:cBhvr>
                                        <p:cTn id="6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ircle(in)">
                                      <p:cBhvr>
                                        <p:cTn id="65" dur="2000"/>
                                        <p:tgtEl>
                                          <p:spTgt spid="25"/>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2000"/>
                                        <p:tgtEl>
                                          <p:spTgt spid="22"/>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circle(in)">
                                      <p:cBhvr>
                                        <p:cTn id="71" dur="20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up)">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P spid="18" grpId="0" animBg="1"/>
      <p:bldP spid="19" grpId="0" animBg="1"/>
      <p:bldP spid="21" grpId="0"/>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8F0E09-18AA-5263-0A78-44163B0B073E}"/>
              </a:ext>
            </a:extLst>
          </p:cNvPr>
          <p:cNvPicPr>
            <a:picLocks noChangeAspect="1"/>
          </p:cNvPicPr>
          <p:nvPr/>
        </p:nvPicPr>
        <p:blipFill>
          <a:blip r:embed="rId2"/>
          <a:stretch>
            <a:fillRect/>
          </a:stretch>
        </p:blipFill>
        <p:spPr>
          <a:xfrm>
            <a:off x="772968" y="1973454"/>
            <a:ext cx="10646063" cy="2911092"/>
          </a:xfrm>
          <a:prstGeom prst="rect">
            <a:avLst/>
          </a:prstGeom>
        </p:spPr>
      </p:pic>
      <p:pic>
        <p:nvPicPr>
          <p:cNvPr id="6" name="Picture 5">
            <a:extLst>
              <a:ext uri="{FF2B5EF4-FFF2-40B4-BE49-F238E27FC236}">
                <a16:creationId xmlns:a16="http://schemas.microsoft.com/office/drawing/2014/main" id="{96E64AB2-8E98-E53E-E03B-7889571713D1}"/>
              </a:ext>
            </a:extLst>
          </p:cNvPr>
          <p:cNvPicPr>
            <a:picLocks noChangeAspect="1"/>
          </p:cNvPicPr>
          <p:nvPr/>
        </p:nvPicPr>
        <p:blipFill>
          <a:blip r:embed="rId3"/>
          <a:stretch>
            <a:fillRect/>
          </a:stretch>
        </p:blipFill>
        <p:spPr>
          <a:xfrm>
            <a:off x="274611" y="271974"/>
            <a:ext cx="3117543" cy="346394"/>
          </a:xfrm>
          <a:prstGeom prst="rect">
            <a:avLst/>
          </a:prstGeom>
        </p:spPr>
      </p:pic>
      <p:pic>
        <p:nvPicPr>
          <p:cNvPr id="7" name="Picture 6">
            <a:extLst>
              <a:ext uri="{FF2B5EF4-FFF2-40B4-BE49-F238E27FC236}">
                <a16:creationId xmlns:a16="http://schemas.microsoft.com/office/drawing/2014/main" id="{2B6C8715-B3DF-E6F1-707D-61051DF36E43}"/>
              </a:ext>
            </a:extLst>
          </p:cNvPr>
          <p:cNvPicPr>
            <a:picLocks noChangeAspect="1"/>
          </p:cNvPicPr>
          <p:nvPr/>
        </p:nvPicPr>
        <p:blipFill>
          <a:blip r:embed="rId4"/>
          <a:stretch>
            <a:fillRect/>
          </a:stretch>
        </p:blipFill>
        <p:spPr>
          <a:xfrm>
            <a:off x="3847241" y="1924928"/>
            <a:ext cx="3791093" cy="3008143"/>
          </a:xfrm>
          <a:prstGeom prst="rect">
            <a:avLst/>
          </a:prstGeom>
        </p:spPr>
      </p:pic>
      <p:pic>
        <p:nvPicPr>
          <p:cNvPr id="8" name="Picture 7">
            <a:extLst>
              <a:ext uri="{FF2B5EF4-FFF2-40B4-BE49-F238E27FC236}">
                <a16:creationId xmlns:a16="http://schemas.microsoft.com/office/drawing/2014/main" id="{108B11E4-052F-BD6D-3AA9-BE9454B101C6}"/>
              </a:ext>
            </a:extLst>
          </p:cNvPr>
          <p:cNvPicPr>
            <a:picLocks noChangeAspect="1"/>
          </p:cNvPicPr>
          <p:nvPr/>
        </p:nvPicPr>
        <p:blipFill>
          <a:blip r:embed="rId4"/>
          <a:stretch>
            <a:fillRect/>
          </a:stretch>
        </p:blipFill>
        <p:spPr>
          <a:xfrm>
            <a:off x="7918239" y="1973454"/>
            <a:ext cx="3791093" cy="3008143"/>
          </a:xfrm>
          <a:prstGeom prst="rect">
            <a:avLst/>
          </a:prstGeom>
        </p:spPr>
      </p:pic>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2DC53253-E856-29EB-8E91-6BA311CC9F27}"/>
              </a:ext>
            </a:extLst>
          </p:cNvPr>
          <p:cNvGraphicFramePr>
            <a:graphicFrameLocks noChangeAspect="1"/>
          </p:cNvGraphicFramePr>
          <p:nvPr>
            <p:extLst>
              <p:ext uri="{D42A27DB-BD31-4B8C-83A1-F6EECF244321}">
                <p14:modId xmlns:p14="http://schemas.microsoft.com/office/powerpoint/2010/main" val="512389109"/>
              </p:ext>
            </p:extLst>
          </p:nvPr>
        </p:nvGraphicFramePr>
        <p:xfrm>
          <a:off x="531617" y="4941767"/>
          <a:ext cx="9550400" cy="635000"/>
        </p:xfrm>
        <a:graphic>
          <a:graphicData uri="http://schemas.openxmlformats.org/presentationml/2006/ole">
            <mc:AlternateContent xmlns:mc="http://schemas.openxmlformats.org/markup-compatibility/2006">
              <mc:Choice xmlns:v="urn:schemas-microsoft-com:vml" Requires="v">
                <p:oleObj name="Equation" r:id="rId2" imgW="4965480" imgH="330120" progId="Equation.DSMT4">
                  <p:embed/>
                </p:oleObj>
              </mc:Choice>
              <mc:Fallback>
                <p:oleObj name="Equation" r:id="rId2" imgW="4965480" imgH="330120" progId="Equation.DSMT4">
                  <p:embed/>
                  <p:pic>
                    <p:nvPicPr>
                      <p:cNvPr id="3" name="Object 2"/>
                      <p:cNvPicPr>
                        <a:picLocks noChangeAspect="1" noChangeArrowheads="1"/>
                      </p:cNvPicPr>
                      <p:nvPr/>
                    </p:nvPicPr>
                    <p:blipFill>
                      <a:blip r:embed="rId3"/>
                      <a:srcRect/>
                      <a:stretch>
                        <a:fillRect/>
                      </a:stretch>
                    </p:blipFill>
                    <p:spPr bwMode="auto">
                      <a:xfrm>
                        <a:off x="531617" y="4941767"/>
                        <a:ext cx="9550400" cy="635000"/>
                      </a:xfrm>
                      <a:prstGeom prst="rect">
                        <a:avLst/>
                      </a:prstGeom>
                      <a:noFill/>
                      <a:ln>
                        <a:noFill/>
                      </a:ln>
                      <a:effectLst/>
                    </p:spPr>
                  </p:pic>
                </p:oleObj>
              </mc:Fallback>
            </mc:AlternateContent>
          </a:graphicData>
        </a:graphic>
      </p:graphicFrame>
      <p:sp>
        <p:nvSpPr>
          <p:cNvPr id="5" name="AutoShape 10">
            <a:extLst>
              <a:ext uri="{FF2B5EF4-FFF2-40B4-BE49-F238E27FC236}">
                <a16:creationId xmlns:a16="http://schemas.microsoft.com/office/drawing/2014/main" id="{EC6AA1A7-E24F-F5D1-447E-26AF2E19734E}"/>
              </a:ext>
            </a:extLst>
          </p:cNvPr>
          <p:cNvSpPr>
            <a:spLocks/>
          </p:cNvSpPr>
          <p:nvPr/>
        </p:nvSpPr>
        <p:spPr bwMode="auto">
          <a:xfrm rot="16200000">
            <a:off x="5719166" y="2909768"/>
            <a:ext cx="381000" cy="5649135"/>
          </a:xfrm>
          <a:prstGeom prst="leftBrace">
            <a:avLst>
              <a:gd name="adj1" fmla="val 121667"/>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6" name="Text Box 11">
            <a:extLst>
              <a:ext uri="{FF2B5EF4-FFF2-40B4-BE49-F238E27FC236}">
                <a16:creationId xmlns:a16="http://schemas.microsoft.com/office/drawing/2014/main" id="{3AA16050-93ED-32C8-5340-FE04C9B1C003}"/>
              </a:ext>
            </a:extLst>
          </p:cNvPr>
          <p:cNvSpPr txBox="1">
            <a:spLocks noChangeArrowheads="1"/>
          </p:cNvSpPr>
          <p:nvPr/>
        </p:nvSpPr>
        <p:spPr bwMode="auto">
          <a:xfrm>
            <a:off x="4761289" y="5968104"/>
            <a:ext cx="230543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dirty="0"/>
              <a:t>Area of Face </a:t>
            </a:r>
            <a:r>
              <a:rPr lang="en-US" altLang="en-US" sz="2300" i="1" dirty="0"/>
              <a:t>A</a:t>
            </a:r>
            <a:r>
              <a:rPr lang="en-US" altLang="en-US" sz="2300" dirty="0"/>
              <a:t>(</a:t>
            </a:r>
            <a:r>
              <a:rPr lang="en-US" altLang="en-US" sz="2300" i="1" dirty="0"/>
              <a:t>x</a:t>
            </a:r>
            <a:r>
              <a:rPr lang="en-US" altLang="en-US" sz="2300" dirty="0"/>
              <a:t>)</a:t>
            </a:r>
          </a:p>
        </p:txBody>
      </p:sp>
      <p:grpSp>
        <p:nvGrpSpPr>
          <p:cNvPr id="10" name="Group 9">
            <a:extLst>
              <a:ext uri="{FF2B5EF4-FFF2-40B4-BE49-F238E27FC236}">
                <a16:creationId xmlns:a16="http://schemas.microsoft.com/office/drawing/2014/main" id="{E3114571-D516-1E71-DEEF-965AFD73ADC5}"/>
              </a:ext>
            </a:extLst>
          </p:cNvPr>
          <p:cNvGrpSpPr/>
          <p:nvPr/>
        </p:nvGrpSpPr>
        <p:grpSpPr>
          <a:xfrm>
            <a:off x="244599" y="198779"/>
            <a:ext cx="2617598" cy="430887"/>
            <a:chOff x="352744" y="1418946"/>
            <a:chExt cx="2617598" cy="430887"/>
          </a:xfrm>
        </p:grpSpPr>
        <p:sp>
          <p:nvSpPr>
            <p:cNvPr id="11" name="TextBox 10">
              <a:extLst>
                <a:ext uri="{FF2B5EF4-FFF2-40B4-BE49-F238E27FC236}">
                  <a16:creationId xmlns:a16="http://schemas.microsoft.com/office/drawing/2014/main" id="{8278E86F-26BF-3921-E273-1D063885B918}"/>
                </a:ext>
              </a:extLst>
            </p:cNvPr>
            <p:cNvSpPr txBox="1"/>
            <p:nvPr/>
          </p:nvSpPr>
          <p:spPr>
            <a:xfrm>
              <a:off x="639762" y="1418946"/>
              <a:ext cx="2330580" cy="430887"/>
            </a:xfrm>
            <a:prstGeom prst="rect">
              <a:avLst/>
            </a:prstGeom>
            <a:noFill/>
          </p:spPr>
          <p:txBody>
            <a:bodyPr wrap="square">
              <a:spAutoFit/>
            </a:bodyPr>
            <a:lstStyle/>
            <a:p>
              <a:r>
                <a:rPr lang="en-US" sz="2200" b="0" i="0" u="none" strike="noStrike" baseline="0" dirty="0">
                  <a:solidFill>
                    <a:srgbClr val="000000"/>
                  </a:solidFill>
                  <a:latin typeface="MyriadPro-Semibold" panose="020B0603030403020204" pitchFamily="34" charset="0"/>
                </a:rPr>
                <a:t>Washer Method</a:t>
              </a:r>
              <a:endParaRPr lang="en-US" sz="2200" dirty="0"/>
            </a:p>
          </p:txBody>
        </p:sp>
        <p:pic>
          <p:nvPicPr>
            <p:cNvPr id="12" name="Picture 11">
              <a:extLst>
                <a:ext uri="{FF2B5EF4-FFF2-40B4-BE49-F238E27FC236}">
                  <a16:creationId xmlns:a16="http://schemas.microsoft.com/office/drawing/2014/main" id="{8F126B35-B973-46E3-69D4-D25605AB1C45}"/>
                </a:ext>
              </a:extLst>
            </p:cNvPr>
            <p:cNvPicPr>
              <a:picLocks noChangeAspect="1"/>
            </p:cNvPicPr>
            <p:nvPr/>
          </p:nvPicPr>
          <p:blipFill>
            <a:blip r:embed="rId4"/>
            <a:stretch>
              <a:fillRect/>
            </a:stretch>
          </p:blipFill>
          <p:spPr>
            <a:xfrm>
              <a:off x="352744" y="1506336"/>
              <a:ext cx="242458" cy="242458"/>
            </a:xfrm>
            <a:prstGeom prst="rect">
              <a:avLst/>
            </a:prstGeom>
          </p:spPr>
        </p:pic>
      </p:grpSp>
      <p:graphicFrame>
        <p:nvGraphicFramePr>
          <p:cNvPr id="19" name="Object 18">
            <a:extLst>
              <a:ext uri="{FF2B5EF4-FFF2-40B4-BE49-F238E27FC236}">
                <a16:creationId xmlns:a16="http://schemas.microsoft.com/office/drawing/2014/main" id="{41190E79-FE45-DA9D-574B-D3CC48D341C9}"/>
              </a:ext>
            </a:extLst>
          </p:cNvPr>
          <p:cNvGraphicFramePr>
            <a:graphicFrameLocks noChangeAspect="1"/>
          </p:cNvGraphicFramePr>
          <p:nvPr>
            <p:extLst>
              <p:ext uri="{D42A27DB-BD31-4B8C-83A1-F6EECF244321}">
                <p14:modId xmlns:p14="http://schemas.microsoft.com/office/powerpoint/2010/main" val="3748673182"/>
              </p:ext>
            </p:extLst>
          </p:nvPr>
        </p:nvGraphicFramePr>
        <p:xfrm>
          <a:off x="346428" y="2089881"/>
          <a:ext cx="6888163" cy="538163"/>
        </p:xfrm>
        <a:graphic>
          <a:graphicData uri="http://schemas.openxmlformats.org/presentationml/2006/ole">
            <mc:AlternateContent xmlns:mc="http://schemas.openxmlformats.org/markup-compatibility/2006">
              <mc:Choice xmlns:v="urn:schemas-microsoft-com:vml" Requires="v">
                <p:oleObj name="Equation" r:id="rId5" imgW="3581280" imgH="279360" progId="Equation.DSMT4">
                  <p:embed/>
                </p:oleObj>
              </mc:Choice>
              <mc:Fallback>
                <p:oleObj name="Equation" r:id="rId5" imgW="3581280" imgH="279360" progId="Equation.DSMT4">
                  <p:embed/>
                  <p:pic>
                    <p:nvPicPr>
                      <p:cNvPr id="2" name="Object 1">
                        <a:extLst>
                          <a:ext uri="{FF2B5EF4-FFF2-40B4-BE49-F238E27FC236}">
                            <a16:creationId xmlns:a16="http://schemas.microsoft.com/office/drawing/2014/main" id="{2DC53253-E856-29EB-8E91-6BA311CC9F27}"/>
                          </a:ext>
                        </a:extLst>
                      </p:cNvPr>
                      <p:cNvPicPr>
                        <a:picLocks noChangeAspect="1" noChangeArrowheads="1"/>
                      </p:cNvPicPr>
                      <p:nvPr/>
                    </p:nvPicPr>
                    <p:blipFill>
                      <a:blip r:embed="rId6"/>
                      <a:srcRect/>
                      <a:stretch>
                        <a:fillRect/>
                      </a:stretch>
                    </p:blipFill>
                    <p:spPr bwMode="auto">
                      <a:xfrm>
                        <a:off x="346428" y="2089881"/>
                        <a:ext cx="6888163" cy="538163"/>
                      </a:xfrm>
                      <a:prstGeom prst="rect">
                        <a:avLst/>
                      </a:prstGeom>
                      <a:noFill/>
                      <a:ln>
                        <a:noFill/>
                      </a:ln>
                      <a:effectLst/>
                    </p:spPr>
                  </p:pic>
                </p:oleObj>
              </mc:Fallback>
            </mc:AlternateContent>
          </a:graphicData>
        </a:graphic>
      </p:graphicFrame>
      <p:pic>
        <p:nvPicPr>
          <p:cNvPr id="8" name="Picture 7">
            <a:extLst>
              <a:ext uri="{FF2B5EF4-FFF2-40B4-BE49-F238E27FC236}">
                <a16:creationId xmlns:a16="http://schemas.microsoft.com/office/drawing/2014/main" id="{F3A35610-7F5D-E2E3-92F8-5944B9D8F577}"/>
              </a:ext>
            </a:extLst>
          </p:cNvPr>
          <p:cNvPicPr>
            <a:picLocks noChangeAspect="1"/>
          </p:cNvPicPr>
          <p:nvPr/>
        </p:nvPicPr>
        <p:blipFill>
          <a:blip r:embed="rId7"/>
          <a:stretch>
            <a:fillRect/>
          </a:stretch>
        </p:blipFill>
        <p:spPr>
          <a:xfrm>
            <a:off x="969900" y="2067715"/>
            <a:ext cx="1892298" cy="582966"/>
          </a:xfrm>
          <a:prstGeom prst="rect">
            <a:avLst/>
          </a:prstGeom>
        </p:spPr>
      </p:pic>
      <p:pic>
        <p:nvPicPr>
          <p:cNvPr id="9" name="Picture 8">
            <a:extLst>
              <a:ext uri="{FF2B5EF4-FFF2-40B4-BE49-F238E27FC236}">
                <a16:creationId xmlns:a16="http://schemas.microsoft.com/office/drawing/2014/main" id="{D78B3A76-2EBC-C2C6-58C7-98DD2B4D11B2}"/>
              </a:ext>
            </a:extLst>
          </p:cNvPr>
          <p:cNvPicPr>
            <a:picLocks noChangeAspect="1"/>
          </p:cNvPicPr>
          <p:nvPr/>
        </p:nvPicPr>
        <p:blipFill>
          <a:blip r:embed="rId7"/>
          <a:stretch>
            <a:fillRect/>
          </a:stretch>
        </p:blipFill>
        <p:spPr>
          <a:xfrm>
            <a:off x="2815146" y="2026329"/>
            <a:ext cx="2090067" cy="600172"/>
          </a:xfrm>
          <a:prstGeom prst="rect">
            <a:avLst/>
          </a:prstGeom>
        </p:spPr>
      </p:pic>
      <p:pic>
        <p:nvPicPr>
          <p:cNvPr id="25" name="Picture 24">
            <a:extLst>
              <a:ext uri="{FF2B5EF4-FFF2-40B4-BE49-F238E27FC236}">
                <a16:creationId xmlns:a16="http://schemas.microsoft.com/office/drawing/2014/main" id="{6DF9608F-67E6-D008-119B-287D9220BC70}"/>
              </a:ext>
            </a:extLst>
          </p:cNvPr>
          <p:cNvPicPr>
            <a:picLocks noChangeAspect="1"/>
          </p:cNvPicPr>
          <p:nvPr/>
        </p:nvPicPr>
        <p:blipFill>
          <a:blip r:embed="rId7"/>
          <a:stretch>
            <a:fillRect/>
          </a:stretch>
        </p:blipFill>
        <p:spPr>
          <a:xfrm>
            <a:off x="4843292" y="2058876"/>
            <a:ext cx="2628545" cy="600172"/>
          </a:xfrm>
          <a:prstGeom prst="rect">
            <a:avLst/>
          </a:prstGeom>
        </p:spPr>
      </p:pic>
      <p:grpSp>
        <p:nvGrpSpPr>
          <p:cNvPr id="28" name="Group 27">
            <a:extLst>
              <a:ext uri="{FF2B5EF4-FFF2-40B4-BE49-F238E27FC236}">
                <a16:creationId xmlns:a16="http://schemas.microsoft.com/office/drawing/2014/main" id="{7AEB7217-FBEF-6D1D-9EAD-9E6615DBF503}"/>
              </a:ext>
            </a:extLst>
          </p:cNvPr>
          <p:cNvGrpSpPr/>
          <p:nvPr/>
        </p:nvGrpSpPr>
        <p:grpSpPr>
          <a:xfrm>
            <a:off x="7973183" y="320585"/>
            <a:ext cx="3750590" cy="3750590"/>
            <a:chOff x="6764315" y="418454"/>
            <a:chExt cx="3750590" cy="3750590"/>
          </a:xfrm>
        </p:grpSpPr>
        <p:sp>
          <p:nvSpPr>
            <p:cNvPr id="29" name="Oval 28">
              <a:extLst>
                <a:ext uri="{FF2B5EF4-FFF2-40B4-BE49-F238E27FC236}">
                  <a16:creationId xmlns:a16="http://schemas.microsoft.com/office/drawing/2014/main" id="{8E9B9365-BCCA-1A70-D3E7-02E24A59D721}"/>
                </a:ext>
              </a:extLst>
            </p:cNvPr>
            <p:cNvSpPr/>
            <p:nvPr/>
          </p:nvSpPr>
          <p:spPr>
            <a:xfrm>
              <a:off x="6764315" y="418454"/>
              <a:ext cx="3750590" cy="3750590"/>
            </a:xfrm>
            <a:prstGeom prst="ellipse">
              <a:avLst/>
            </a:prstGeom>
            <a:solidFill>
              <a:srgbClr val="BECE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4BC4A92-26AC-D218-DD01-15504E6A4836}"/>
                </a:ext>
              </a:extLst>
            </p:cNvPr>
            <p:cNvSpPr/>
            <p:nvPr/>
          </p:nvSpPr>
          <p:spPr>
            <a:xfrm>
              <a:off x="7674940" y="1309605"/>
              <a:ext cx="1951495" cy="195149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7C65FFF-6C42-F77F-A946-98FC93039CF8}"/>
                </a:ext>
              </a:extLst>
            </p:cNvPr>
            <p:cNvSpPr/>
            <p:nvPr/>
          </p:nvSpPr>
          <p:spPr>
            <a:xfrm flipV="1">
              <a:off x="8600865" y="2171507"/>
              <a:ext cx="135997" cy="13599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97F5F035-4293-E692-91BC-99309CD2BA97}"/>
              </a:ext>
            </a:extLst>
          </p:cNvPr>
          <p:cNvCxnSpPr>
            <a:cxnSpLocks/>
          </p:cNvCxnSpPr>
          <p:nvPr/>
        </p:nvCxnSpPr>
        <p:spPr>
          <a:xfrm flipV="1">
            <a:off x="9877731" y="877595"/>
            <a:ext cx="1302787" cy="1264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845B58-972C-CC17-270F-EB83A2F66005}"/>
              </a:ext>
            </a:extLst>
          </p:cNvPr>
          <p:cNvCxnSpPr>
            <a:cxnSpLocks/>
          </p:cNvCxnSpPr>
          <p:nvPr/>
        </p:nvCxnSpPr>
        <p:spPr>
          <a:xfrm>
            <a:off x="9876143" y="2135476"/>
            <a:ext cx="771192" cy="6338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42F499D9-5000-167C-AC07-EE1CDCE3CF83}"/>
              </a:ext>
            </a:extLst>
          </p:cNvPr>
          <p:cNvGraphicFramePr>
            <a:graphicFrameLocks noChangeAspect="1"/>
          </p:cNvGraphicFramePr>
          <p:nvPr>
            <p:extLst>
              <p:ext uri="{D42A27DB-BD31-4B8C-83A1-F6EECF244321}">
                <p14:modId xmlns:p14="http://schemas.microsoft.com/office/powerpoint/2010/main" val="230928282"/>
              </p:ext>
            </p:extLst>
          </p:nvPr>
        </p:nvGraphicFramePr>
        <p:xfrm>
          <a:off x="10394806" y="661451"/>
          <a:ext cx="585787" cy="465138"/>
        </p:xfrm>
        <a:graphic>
          <a:graphicData uri="http://schemas.openxmlformats.org/presentationml/2006/ole">
            <mc:AlternateContent xmlns:mc="http://schemas.openxmlformats.org/markup-compatibility/2006">
              <mc:Choice xmlns:v="urn:schemas-microsoft-com:vml" Requires="v">
                <p:oleObj name="Equation" r:id="rId8" imgW="304560" imgH="241200" progId="Equation.DSMT4">
                  <p:embed/>
                </p:oleObj>
              </mc:Choice>
              <mc:Fallback>
                <p:oleObj name="Equation" r:id="rId8" imgW="304560" imgH="241200" progId="Equation.DSMT4">
                  <p:embed/>
                  <p:pic>
                    <p:nvPicPr>
                      <p:cNvPr id="15" name="Object 14">
                        <a:extLst>
                          <a:ext uri="{FF2B5EF4-FFF2-40B4-BE49-F238E27FC236}">
                            <a16:creationId xmlns:a16="http://schemas.microsoft.com/office/drawing/2014/main" id="{16B07A4E-992B-B4FD-05C3-758C44B665D4}"/>
                          </a:ext>
                        </a:extLst>
                      </p:cNvPr>
                      <p:cNvPicPr>
                        <a:picLocks noChangeAspect="1" noChangeArrowheads="1"/>
                      </p:cNvPicPr>
                      <p:nvPr/>
                    </p:nvPicPr>
                    <p:blipFill>
                      <a:blip r:embed="rId9"/>
                      <a:srcRect/>
                      <a:stretch>
                        <a:fillRect/>
                      </a:stretch>
                    </p:blipFill>
                    <p:spPr bwMode="auto">
                      <a:xfrm>
                        <a:off x="10394806" y="661451"/>
                        <a:ext cx="585787" cy="465138"/>
                      </a:xfrm>
                      <a:prstGeom prst="rect">
                        <a:avLst/>
                      </a:prstGeom>
                      <a:noFill/>
                      <a:ln>
                        <a:noFill/>
                      </a:ln>
                      <a:effectLst/>
                    </p:spPr>
                  </p:pic>
                </p:oleObj>
              </mc:Fallback>
            </mc:AlternateContent>
          </a:graphicData>
        </a:graphic>
      </p:graphicFrame>
      <p:graphicFrame>
        <p:nvGraphicFramePr>
          <p:cNvPr id="35" name="Object 34">
            <a:extLst>
              <a:ext uri="{FF2B5EF4-FFF2-40B4-BE49-F238E27FC236}">
                <a16:creationId xmlns:a16="http://schemas.microsoft.com/office/drawing/2014/main" id="{9F943F5B-A999-B92D-EFB6-A341DC266EC7}"/>
              </a:ext>
            </a:extLst>
          </p:cNvPr>
          <p:cNvGraphicFramePr>
            <a:graphicFrameLocks noChangeAspect="1"/>
          </p:cNvGraphicFramePr>
          <p:nvPr>
            <p:extLst>
              <p:ext uri="{D42A27DB-BD31-4B8C-83A1-F6EECF244321}">
                <p14:modId xmlns:p14="http://schemas.microsoft.com/office/powerpoint/2010/main" val="1394382097"/>
              </p:ext>
            </p:extLst>
          </p:nvPr>
        </p:nvGraphicFramePr>
        <p:xfrm>
          <a:off x="10700418" y="1267057"/>
          <a:ext cx="598921" cy="356465"/>
        </p:xfrm>
        <a:graphic>
          <a:graphicData uri="http://schemas.openxmlformats.org/presentationml/2006/ole">
            <mc:AlternateContent xmlns:mc="http://schemas.openxmlformats.org/markup-compatibility/2006">
              <mc:Choice xmlns:v="urn:schemas-microsoft-com:vml" Requires="v">
                <p:oleObj name="Equation" r:id="rId10" imgW="342720" imgH="203040" progId="Equation.DSMT4">
                  <p:embed/>
                </p:oleObj>
              </mc:Choice>
              <mc:Fallback>
                <p:oleObj name="Equation" r:id="rId10" imgW="342720" imgH="203040" progId="Equation.DSMT4">
                  <p:embed/>
                  <p:pic>
                    <p:nvPicPr>
                      <p:cNvPr id="16" name="Object 15">
                        <a:extLst>
                          <a:ext uri="{FF2B5EF4-FFF2-40B4-BE49-F238E27FC236}">
                            <a16:creationId xmlns:a16="http://schemas.microsoft.com/office/drawing/2014/main" id="{1ACC4ABC-A71A-E2FA-8B52-8524535A73AA}"/>
                          </a:ext>
                        </a:extLst>
                      </p:cNvPr>
                      <p:cNvPicPr>
                        <a:picLocks noChangeAspect="1" noChangeArrowheads="1"/>
                      </p:cNvPicPr>
                      <p:nvPr/>
                    </p:nvPicPr>
                    <p:blipFill>
                      <a:blip r:embed="rId11"/>
                      <a:srcRect/>
                      <a:stretch>
                        <a:fillRect/>
                      </a:stretch>
                    </p:blipFill>
                    <p:spPr bwMode="auto">
                      <a:xfrm>
                        <a:off x="10700418" y="1267057"/>
                        <a:ext cx="598921" cy="356465"/>
                      </a:xfrm>
                      <a:prstGeom prst="rect">
                        <a:avLst/>
                      </a:prstGeom>
                      <a:noFill/>
                      <a:ln>
                        <a:noFill/>
                      </a:ln>
                      <a:effectLst/>
                    </p:spPr>
                  </p:pic>
                </p:oleObj>
              </mc:Fallback>
            </mc:AlternateContent>
          </a:graphicData>
        </a:graphic>
      </p:graphicFrame>
      <p:graphicFrame>
        <p:nvGraphicFramePr>
          <p:cNvPr id="36" name="Object 35">
            <a:extLst>
              <a:ext uri="{FF2B5EF4-FFF2-40B4-BE49-F238E27FC236}">
                <a16:creationId xmlns:a16="http://schemas.microsoft.com/office/drawing/2014/main" id="{F61373FA-0E89-7837-97B8-EFBB908D061B}"/>
              </a:ext>
            </a:extLst>
          </p:cNvPr>
          <p:cNvGraphicFramePr>
            <a:graphicFrameLocks noChangeAspect="1"/>
          </p:cNvGraphicFramePr>
          <p:nvPr>
            <p:extLst>
              <p:ext uri="{D42A27DB-BD31-4B8C-83A1-F6EECF244321}">
                <p14:modId xmlns:p14="http://schemas.microsoft.com/office/powerpoint/2010/main" val="727716484"/>
              </p:ext>
            </p:extLst>
          </p:nvPr>
        </p:nvGraphicFramePr>
        <p:xfrm>
          <a:off x="9945730" y="2372161"/>
          <a:ext cx="538162" cy="465138"/>
        </p:xfrm>
        <a:graphic>
          <a:graphicData uri="http://schemas.openxmlformats.org/presentationml/2006/ole">
            <mc:AlternateContent xmlns:mc="http://schemas.openxmlformats.org/markup-compatibility/2006">
              <mc:Choice xmlns:v="urn:schemas-microsoft-com:vml" Requires="v">
                <p:oleObj name="Equation" r:id="rId12" imgW="279360" imgH="241200" progId="Equation.DSMT4">
                  <p:embed/>
                </p:oleObj>
              </mc:Choice>
              <mc:Fallback>
                <p:oleObj name="Equation" r:id="rId12" imgW="279360" imgH="241200" progId="Equation.DSMT4">
                  <p:embed/>
                  <p:pic>
                    <p:nvPicPr>
                      <p:cNvPr id="17" name="Object 16">
                        <a:extLst>
                          <a:ext uri="{FF2B5EF4-FFF2-40B4-BE49-F238E27FC236}">
                            <a16:creationId xmlns:a16="http://schemas.microsoft.com/office/drawing/2014/main" id="{7D35AFBE-B894-10DA-3E88-610C5FDCD2D6}"/>
                          </a:ext>
                        </a:extLst>
                      </p:cNvPr>
                      <p:cNvPicPr>
                        <a:picLocks noChangeAspect="1" noChangeArrowheads="1"/>
                      </p:cNvPicPr>
                      <p:nvPr/>
                    </p:nvPicPr>
                    <p:blipFill>
                      <a:blip r:embed="rId13"/>
                      <a:srcRect/>
                      <a:stretch>
                        <a:fillRect/>
                      </a:stretch>
                    </p:blipFill>
                    <p:spPr bwMode="auto">
                      <a:xfrm>
                        <a:off x="9945730" y="2372161"/>
                        <a:ext cx="538162" cy="465138"/>
                      </a:xfrm>
                      <a:prstGeom prst="rect">
                        <a:avLst/>
                      </a:prstGeom>
                      <a:noFill/>
                      <a:ln>
                        <a:noFill/>
                      </a:ln>
                      <a:effectLst/>
                    </p:spPr>
                  </p:pic>
                </p:oleObj>
              </mc:Fallback>
            </mc:AlternateContent>
          </a:graphicData>
        </a:graphic>
      </p:graphicFrame>
      <p:graphicFrame>
        <p:nvGraphicFramePr>
          <p:cNvPr id="37" name="Object 36">
            <a:extLst>
              <a:ext uri="{FF2B5EF4-FFF2-40B4-BE49-F238E27FC236}">
                <a16:creationId xmlns:a16="http://schemas.microsoft.com/office/drawing/2014/main" id="{6D8D51E3-22DE-8B9C-B01F-693A9EA552EA}"/>
              </a:ext>
            </a:extLst>
          </p:cNvPr>
          <p:cNvGraphicFramePr>
            <a:graphicFrameLocks noChangeAspect="1"/>
          </p:cNvGraphicFramePr>
          <p:nvPr>
            <p:extLst>
              <p:ext uri="{D42A27DB-BD31-4B8C-83A1-F6EECF244321}">
                <p14:modId xmlns:p14="http://schemas.microsoft.com/office/powerpoint/2010/main" val="729555501"/>
              </p:ext>
            </p:extLst>
          </p:nvPr>
        </p:nvGraphicFramePr>
        <p:xfrm>
          <a:off x="10267186" y="2065146"/>
          <a:ext cx="523875" cy="323274"/>
        </p:xfrm>
        <a:graphic>
          <a:graphicData uri="http://schemas.openxmlformats.org/presentationml/2006/ole">
            <mc:AlternateContent xmlns:mc="http://schemas.openxmlformats.org/markup-compatibility/2006">
              <mc:Choice xmlns:v="urn:schemas-microsoft-com:vml" Requires="v">
                <p:oleObj name="Equation" r:id="rId14" imgW="330120" imgH="203040" progId="Equation.DSMT4">
                  <p:embed/>
                </p:oleObj>
              </mc:Choice>
              <mc:Fallback>
                <p:oleObj name="Equation" r:id="rId14" imgW="330120" imgH="203040" progId="Equation.DSMT4">
                  <p:embed/>
                  <p:pic>
                    <p:nvPicPr>
                      <p:cNvPr id="18" name="Object 17">
                        <a:extLst>
                          <a:ext uri="{FF2B5EF4-FFF2-40B4-BE49-F238E27FC236}">
                            <a16:creationId xmlns:a16="http://schemas.microsoft.com/office/drawing/2014/main" id="{ACD9FD96-C7F9-48B4-282D-F013DB628BBE}"/>
                          </a:ext>
                        </a:extLst>
                      </p:cNvPr>
                      <p:cNvPicPr>
                        <a:picLocks noChangeAspect="1" noChangeArrowheads="1"/>
                      </p:cNvPicPr>
                      <p:nvPr/>
                    </p:nvPicPr>
                    <p:blipFill>
                      <a:blip r:embed="rId15"/>
                      <a:srcRect/>
                      <a:stretch>
                        <a:fillRect/>
                      </a:stretch>
                    </p:blipFill>
                    <p:spPr bwMode="auto">
                      <a:xfrm>
                        <a:off x="10267186" y="2065146"/>
                        <a:ext cx="523875" cy="323274"/>
                      </a:xfrm>
                      <a:prstGeom prst="rect">
                        <a:avLst/>
                      </a:prstGeom>
                      <a:noFill/>
                      <a:ln>
                        <a:noFill/>
                      </a:ln>
                      <a:effectLst/>
                    </p:spPr>
                  </p:pic>
                </p:oleObj>
              </mc:Fallback>
            </mc:AlternateContent>
          </a:graphicData>
        </a:graphic>
      </p:graphicFrame>
      <p:sp>
        <p:nvSpPr>
          <p:cNvPr id="38" name="AutoShape 10">
            <a:extLst>
              <a:ext uri="{FF2B5EF4-FFF2-40B4-BE49-F238E27FC236}">
                <a16:creationId xmlns:a16="http://schemas.microsoft.com/office/drawing/2014/main" id="{5364673A-5AA3-F391-CF27-532F45E33F9D}"/>
              </a:ext>
            </a:extLst>
          </p:cNvPr>
          <p:cNvSpPr>
            <a:spLocks/>
          </p:cNvSpPr>
          <p:nvPr/>
        </p:nvSpPr>
        <p:spPr bwMode="auto">
          <a:xfrm rot="16200000">
            <a:off x="9392406" y="4943935"/>
            <a:ext cx="248467" cy="1265662"/>
          </a:xfrm>
          <a:prstGeom prst="leftBrace">
            <a:avLst>
              <a:gd name="adj1" fmla="val 121667"/>
              <a:gd name="adj2" fmla="val 5183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39" name="Object 38">
            <a:extLst>
              <a:ext uri="{FF2B5EF4-FFF2-40B4-BE49-F238E27FC236}">
                <a16:creationId xmlns:a16="http://schemas.microsoft.com/office/drawing/2014/main" id="{77D79F8B-6F2A-3D94-F7F5-1696FF1DA1D2}"/>
              </a:ext>
            </a:extLst>
          </p:cNvPr>
          <p:cNvGraphicFramePr>
            <a:graphicFrameLocks noChangeAspect="1"/>
          </p:cNvGraphicFramePr>
          <p:nvPr>
            <p:extLst>
              <p:ext uri="{D42A27DB-BD31-4B8C-83A1-F6EECF244321}">
                <p14:modId xmlns:p14="http://schemas.microsoft.com/office/powerpoint/2010/main" val="4049544373"/>
              </p:ext>
            </p:extLst>
          </p:nvPr>
        </p:nvGraphicFramePr>
        <p:xfrm>
          <a:off x="9333282" y="5750952"/>
          <a:ext cx="366713" cy="342900"/>
        </p:xfrm>
        <a:graphic>
          <a:graphicData uri="http://schemas.openxmlformats.org/presentationml/2006/ole">
            <mc:AlternateContent xmlns:mc="http://schemas.openxmlformats.org/markup-compatibility/2006">
              <mc:Choice xmlns:v="urn:schemas-microsoft-com:vml" Requires="v">
                <p:oleObj name="Equation" r:id="rId16" imgW="190440" imgH="177480" progId="Equation.DSMT4">
                  <p:embed/>
                </p:oleObj>
              </mc:Choice>
              <mc:Fallback>
                <p:oleObj name="Equation" r:id="rId16" imgW="190440" imgH="177480" progId="Equation.DSMT4">
                  <p:embed/>
                  <p:pic>
                    <p:nvPicPr>
                      <p:cNvPr id="19" name="Object 18">
                        <a:extLst>
                          <a:ext uri="{FF2B5EF4-FFF2-40B4-BE49-F238E27FC236}">
                            <a16:creationId xmlns:a16="http://schemas.microsoft.com/office/drawing/2014/main" id="{41190E79-FE45-DA9D-574B-D3CC48D341C9}"/>
                          </a:ext>
                        </a:extLst>
                      </p:cNvPr>
                      <p:cNvPicPr>
                        <a:picLocks noChangeAspect="1" noChangeArrowheads="1"/>
                      </p:cNvPicPr>
                      <p:nvPr/>
                    </p:nvPicPr>
                    <p:blipFill>
                      <a:blip r:embed="rId17"/>
                      <a:srcRect/>
                      <a:stretch>
                        <a:fillRect/>
                      </a:stretch>
                    </p:blipFill>
                    <p:spPr bwMode="auto">
                      <a:xfrm>
                        <a:off x="9333282" y="5750952"/>
                        <a:ext cx="366713" cy="342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559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80">
                                          <p:stCondLst>
                                            <p:cond delay="0"/>
                                          </p:stCondLst>
                                        </p:cTn>
                                        <p:tgtEl>
                                          <p:spTgt spid="32"/>
                                        </p:tgtEl>
                                      </p:cBhvr>
                                    </p:animEffect>
                                    <p:anim calcmode="lin" valueType="num">
                                      <p:cBhvr>
                                        <p:cTn id="1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3" dur="26">
                                          <p:stCondLst>
                                            <p:cond delay="650"/>
                                          </p:stCondLst>
                                        </p:cTn>
                                        <p:tgtEl>
                                          <p:spTgt spid="32"/>
                                        </p:tgtEl>
                                      </p:cBhvr>
                                      <p:to x="100000" y="60000"/>
                                    </p:animScale>
                                    <p:animScale>
                                      <p:cBhvr>
                                        <p:cTn id="24" dur="166" decel="50000">
                                          <p:stCondLst>
                                            <p:cond delay="676"/>
                                          </p:stCondLst>
                                        </p:cTn>
                                        <p:tgtEl>
                                          <p:spTgt spid="32"/>
                                        </p:tgtEl>
                                      </p:cBhvr>
                                      <p:to x="100000" y="100000"/>
                                    </p:animScale>
                                    <p:animScale>
                                      <p:cBhvr>
                                        <p:cTn id="25" dur="26">
                                          <p:stCondLst>
                                            <p:cond delay="1312"/>
                                          </p:stCondLst>
                                        </p:cTn>
                                        <p:tgtEl>
                                          <p:spTgt spid="32"/>
                                        </p:tgtEl>
                                      </p:cBhvr>
                                      <p:to x="100000" y="80000"/>
                                    </p:animScale>
                                    <p:animScale>
                                      <p:cBhvr>
                                        <p:cTn id="26" dur="166" decel="50000">
                                          <p:stCondLst>
                                            <p:cond delay="1338"/>
                                          </p:stCondLst>
                                        </p:cTn>
                                        <p:tgtEl>
                                          <p:spTgt spid="32"/>
                                        </p:tgtEl>
                                      </p:cBhvr>
                                      <p:to x="100000" y="100000"/>
                                    </p:animScale>
                                    <p:animScale>
                                      <p:cBhvr>
                                        <p:cTn id="27" dur="26">
                                          <p:stCondLst>
                                            <p:cond delay="1642"/>
                                          </p:stCondLst>
                                        </p:cTn>
                                        <p:tgtEl>
                                          <p:spTgt spid="32"/>
                                        </p:tgtEl>
                                      </p:cBhvr>
                                      <p:to x="100000" y="90000"/>
                                    </p:animScale>
                                    <p:animScale>
                                      <p:cBhvr>
                                        <p:cTn id="28" dur="166" decel="50000">
                                          <p:stCondLst>
                                            <p:cond delay="1668"/>
                                          </p:stCondLst>
                                        </p:cTn>
                                        <p:tgtEl>
                                          <p:spTgt spid="32"/>
                                        </p:tgtEl>
                                      </p:cBhvr>
                                      <p:to x="100000" y="100000"/>
                                    </p:animScale>
                                    <p:animScale>
                                      <p:cBhvr>
                                        <p:cTn id="29" dur="26">
                                          <p:stCondLst>
                                            <p:cond delay="1808"/>
                                          </p:stCondLst>
                                        </p:cTn>
                                        <p:tgtEl>
                                          <p:spTgt spid="32"/>
                                        </p:tgtEl>
                                      </p:cBhvr>
                                      <p:to x="100000" y="95000"/>
                                    </p:animScale>
                                    <p:animScale>
                                      <p:cBhvr>
                                        <p:cTn id="30" dur="166" decel="50000">
                                          <p:stCondLst>
                                            <p:cond delay="1834"/>
                                          </p:stCondLst>
                                        </p:cTn>
                                        <p:tgtEl>
                                          <p:spTgt spid="3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80">
                                          <p:stCondLst>
                                            <p:cond delay="0"/>
                                          </p:stCondLst>
                                        </p:cTn>
                                        <p:tgtEl>
                                          <p:spTgt spid="33"/>
                                        </p:tgtEl>
                                      </p:cBhvr>
                                    </p:animEffect>
                                    <p:anim calcmode="lin" valueType="num">
                                      <p:cBhvr>
                                        <p:cTn id="4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6" dur="26">
                                          <p:stCondLst>
                                            <p:cond delay="650"/>
                                          </p:stCondLst>
                                        </p:cTn>
                                        <p:tgtEl>
                                          <p:spTgt spid="33"/>
                                        </p:tgtEl>
                                      </p:cBhvr>
                                      <p:to x="100000" y="60000"/>
                                    </p:animScale>
                                    <p:animScale>
                                      <p:cBhvr>
                                        <p:cTn id="47" dur="166" decel="50000">
                                          <p:stCondLst>
                                            <p:cond delay="676"/>
                                          </p:stCondLst>
                                        </p:cTn>
                                        <p:tgtEl>
                                          <p:spTgt spid="33"/>
                                        </p:tgtEl>
                                      </p:cBhvr>
                                      <p:to x="100000" y="100000"/>
                                    </p:animScale>
                                    <p:animScale>
                                      <p:cBhvr>
                                        <p:cTn id="48" dur="26">
                                          <p:stCondLst>
                                            <p:cond delay="1312"/>
                                          </p:stCondLst>
                                        </p:cTn>
                                        <p:tgtEl>
                                          <p:spTgt spid="33"/>
                                        </p:tgtEl>
                                      </p:cBhvr>
                                      <p:to x="100000" y="80000"/>
                                    </p:animScale>
                                    <p:animScale>
                                      <p:cBhvr>
                                        <p:cTn id="49" dur="166" decel="50000">
                                          <p:stCondLst>
                                            <p:cond delay="1338"/>
                                          </p:stCondLst>
                                        </p:cTn>
                                        <p:tgtEl>
                                          <p:spTgt spid="33"/>
                                        </p:tgtEl>
                                      </p:cBhvr>
                                      <p:to x="100000" y="100000"/>
                                    </p:animScale>
                                    <p:animScale>
                                      <p:cBhvr>
                                        <p:cTn id="50" dur="26">
                                          <p:stCondLst>
                                            <p:cond delay="1642"/>
                                          </p:stCondLst>
                                        </p:cTn>
                                        <p:tgtEl>
                                          <p:spTgt spid="33"/>
                                        </p:tgtEl>
                                      </p:cBhvr>
                                      <p:to x="100000" y="90000"/>
                                    </p:animScale>
                                    <p:animScale>
                                      <p:cBhvr>
                                        <p:cTn id="51" dur="166" decel="50000">
                                          <p:stCondLst>
                                            <p:cond delay="1668"/>
                                          </p:stCondLst>
                                        </p:cTn>
                                        <p:tgtEl>
                                          <p:spTgt spid="33"/>
                                        </p:tgtEl>
                                      </p:cBhvr>
                                      <p:to x="100000" y="100000"/>
                                    </p:animScale>
                                    <p:animScale>
                                      <p:cBhvr>
                                        <p:cTn id="52" dur="26">
                                          <p:stCondLst>
                                            <p:cond delay="1808"/>
                                          </p:stCondLst>
                                        </p:cTn>
                                        <p:tgtEl>
                                          <p:spTgt spid="33"/>
                                        </p:tgtEl>
                                      </p:cBhvr>
                                      <p:to x="100000" y="95000"/>
                                    </p:animScale>
                                    <p:animScale>
                                      <p:cBhvr>
                                        <p:cTn id="53" dur="166" decel="50000">
                                          <p:stCondLst>
                                            <p:cond delay="1834"/>
                                          </p:stCondLst>
                                        </p:cTn>
                                        <p:tgtEl>
                                          <p:spTgt spid="33"/>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dissolve">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down)">
                                      <p:cBhvr>
                                        <p:cTn id="98" dur="5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additive="base">
                                        <p:cTn id="103" dur="500" fill="hold"/>
                                        <p:tgtEl>
                                          <p:spTgt spid="6"/>
                                        </p:tgtEl>
                                        <p:attrNameLst>
                                          <p:attrName>ppt_x</p:attrName>
                                        </p:attrNameLst>
                                      </p:cBhvr>
                                      <p:tavLst>
                                        <p:tav tm="0">
                                          <p:val>
                                            <p:strVal val="0-#ppt_w/2"/>
                                          </p:val>
                                        </p:tav>
                                        <p:tav tm="100000">
                                          <p:val>
                                            <p:strVal val="#ppt_x"/>
                                          </p:val>
                                        </p:tav>
                                      </p:tavLst>
                                    </p:anim>
                                    <p:anim calcmode="lin" valueType="num">
                                      <p:cBhvr additive="base">
                                        <p:cTn id="10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down)">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6C45352-5474-AD3B-B770-980EA44530B3}"/>
              </a:ext>
            </a:extLst>
          </p:cNvPr>
          <p:cNvPicPr>
            <a:picLocks noChangeAspect="1"/>
          </p:cNvPicPr>
          <p:nvPr/>
        </p:nvPicPr>
        <p:blipFill>
          <a:blip r:embed="rId2"/>
          <a:stretch>
            <a:fillRect/>
          </a:stretch>
        </p:blipFill>
        <p:spPr>
          <a:xfrm>
            <a:off x="1057984" y="244572"/>
            <a:ext cx="10076033" cy="2633769"/>
          </a:xfrm>
          <a:prstGeom prst="rect">
            <a:avLst/>
          </a:prstGeom>
          <a:ln w="19050">
            <a:solidFill>
              <a:srgbClr val="FF0000"/>
            </a:solidFill>
          </a:ln>
        </p:spPr>
      </p:pic>
      <p:graphicFrame>
        <p:nvGraphicFramePr>
          <p:cNvPr id="21" name="Object 17">
            <a:hlinkClick r:id="rId3"/>
            <a:extLst>
              <a:ext uri="{FF2B5EF4-FFF2-40B4-BE49-F238E27FC236}">
                <a16:creationId xmlns:a16="http://schemas.microsoft.com/office/drawing/2014/main" id="{1E99CCDA-8AFD-D5C0-AD50-03B7AD3723D0}"/>
              </a:ext>
            </a:extLst>
          </p:cNvPr>
          <p:cNvGraphicFramePr>
            <a:graphicFrameLocks noChangeAspect="1"/>
          </p:cNvGraphicFramePr>
          <p:nvPr>
            <p:extLst>
              <p:ext uri="{D42A27DB-BD31-4B8C-83A1-F6EECF244321}">
                <p14:modId xmlns:p14="http://schemas.microsoft.com/office/powerpoint/2010/main" val="127649308"/>
              </p:ext>
            </p:extLst>
          </p:nvPr>
        </p:nvGraphicFramePr>
        <p:xfrm>
          <a:off x="1897756" y="2934865"/>
          <a:ext cx="7743825" cy="619125"/>
        </p:xfrm>
        <a:graphic>
          <a:graphicData uri="http://schemas.openxmlformats.org/presentationml/2006/ole">
            <mc:AlternateContent xmlns:mc="http://schemas.openxmlformats.org/markup-compatibility/2006">
              <mc:Choice xmlns:v="urn:schemas-microsoft-com:vml" Requires="v">
                <p:oleObj name="Equation" r:id="rId4" imgW="4127400" imgH="330120" progId="Equation.DSMT4">
                  <p:embed/>
                </p:oleObj>
              </mc:Choice>
              <mc:Fallback>
                <p:oleObj name="Equation" r:id="rId4" imgW="4127400" imgH="330120" progId="Equation.DSMT4">
                  <p:embed/>
                  <p:pic>
                    <p:nvPicPr>
                      <p:cNvPr id="10" name="Object 17">
                        <a:hlinkClick r:id="" action="ppaction://noaction"/>
                      </p:cNvPr>
                      <p:cNvPicPr>
                        <a:picLocks noChangeAspect="1" noChangeArrowheads="1"/>
                      </p:cNvPicPr>
                      <p:nvPr/>
                    </p:nvPicPr>
                    <p:blipFill>
                      <a:blip r:embed="rId5"/>
                      <a:srcRect/>
                      <a:stretch>
                        <a:fillRect/>
                      </a:stretch>
                    </p:blipFill>
                    <p:spPr bwMode="auto">
                      <a:xfrm>
                        <a:off x="1897756" y="2934865"/>
                        <a:ext cx="7743825" cy="619125"/>
                      </a:xfrm>
                      <a:prstGeom prst="rect">
                        <a:avLst/>
                      </a:prstGeom>
                      <a:noFill/>
                      <a:ln>
                        <a:noFill/>
                      </a:ln>
                      <a:effectLst/>
                    </p:spPr>
                  </p:pic>
                </p:oleObj>
              </mc:Fallback>
            </mc:AlternateContent>
          </a:graphicData>
        </a:graphic>
      </p:graphicFrame>
      <p:grpSp>
        <p:nvGrpSpPr>
          <p:cNvPr id="31" name="Group 30">
            <a:extLst>
              <a:ext uri="{FF2B5EF4-FFF2-40B4-BE49-F238E27FC236}">
                <a16:creationId xmlns:a16="http://schemas.microsoft.com/office/drawing/2014/main" id="{8D008C8E-FF47-35B2-5CD8-5622B8A2AD9E}"/>
              </a:ext>
            </a:extLst>
          </p:cNvPr>
          <p:cNvGrpSpPr/>
          <p:nvPr/>
        </p:nvGrpSpPr>
        <p:grpSpPr>
          <a:xfrm>
            <a:off x="4313882" y="3530828"/>
            <a:ext cx="3182072" cy="3150014"/>
            <a:chOff x="2943722" y="3878860"/>
            <a:chExt cx="3850307" cy="3811517"/>
          </a:xfrm>
        </p:grpSpPr>
        <p:pic>
          <p:nvPicPr>
            <p:cNvPr id="22" name="Picture 21">
              <a:hlinkClick r:id="rId6"/>
              <a:extLst>
                <a:ext uri="{FF2B5EF4-FFF2-40B4-BE49-F238E27FC236}">
                  <a16:creationId xmlns:a16="http://schemas.microsoft.com/office/drawing/2014/main" id="{5EF1D14D-C499-B751-C8F5-39634F24F585}"/>
                </a:ext>
              </a:extLst>
            </p:cNvPr>
            <p:cNvPicPr>
              <a:picLocks noChangeAspect="1"/>
            </p:cNvPicPr>
            <p:nvPr/>
          </p:nvPicPr>
          <p:blipFill>
            <a:blip r:embed="rId7"/>
            <a:stretch>
              <a:fillRect/>
            </a:stretch>
          </p:blipFill>
          <p:spPr>
            <a:xfrm>
              <a:off x="2943722" y="3878860"/>
              <a:ext cx="3850307" cy="2856310"/>
            </a:xfrm>
            <a:prstGeom prst="rect">
              <a:avLst/>
            </a:prstGeom>
          </p:spPr>
        </p:pic>
        <p:sp>
          <p:nvSpPr>
            <p:cNvPr id="23" name="Arrow: Curved Down 22">
              <a:extLst>
                <a:ext uri="{FF2B5EF4-FFF2-40B4-BE49-F238E27FC236}">
                  <a16:creationId xmlns:a16="http://schemas.microsoft.com/office/drawing/2014/main" id="{63CD5098-1FA7-DF5C-D520-5601E057DE77}"/>
                </a:ext>
              </a:extLst>
            </p:cNvPr>
            <p:cNvSpPr/>
            <p:nvPr/>
          </p:nvSpPr>
          <p:spPr>
            <a:xfrm flipH="1">
              <a:off x="5970355" y="6223555"/>
              <a:ext cx="605893" cy="381000"/>
            </a:xfrm>
            <a:prstGeom prst="curvedDownArrow">
              <a:avLst/>
            </a:prstGeom>
            <a:solidFill>
              <a:srgbClr val="EDE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B5EAFBA1-7BE4-E150-478E-874F401D3DA9}"/>
                </a:ext>
              </a:extLst>
            </p:cNvPr>
            <p:cNvSpPr/>
            <p:nvPr/>
          </p:nvSpPr>
          <p:spPr>
            <a:xfrm>
              <a:off x="4274985" y="5119331"/>
              <a:ext cx="605875" cy="2571046"/>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362810A-335F-EF0E-845D-DFB12413BEB4}"/>
                </a:ext>
              </a:extLst>
            </p:cNvPr>
            <p:cNvSpPr/>
            <p:nvPr/>
          </p:nvSpPr>
          <p:spPr>
            <a:xfrm>
              <a:off x="4464912" y="6089787"/>
              <a:ext cx="245617" cy="6485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D671C08-964E-28AE-A362-C60A4FC8A70C}"/>
                </a:ext>
              </a:extLst>
            </p:cNvPr>
            <p:cNvGrpSpPr/>
            <p:nvPr/>
          </p:nvGrpSpPr>
          <p:grpSpPr>
            <a:xfrm>
              <a:off x="4436784" y="5125637"/>
              <a:ext cx="347582" cy="1627356"/>
              <a:chOff x="1909955" y="3989977"/>
              <a:chExt cx="347582" cy="1627356"/>
            </a:xfrm>
          </p:grpSpPr>
          <p:cxnSp>
            <p:nvCxnSpPr>
              <p:cNvPr id="28" name="Straight Connector 27">
                <a:extLst>
                  <a:ext uri="{FF2B5EF4-FFF2-40B4-BE49-F238E27FC236}">
                    <a16:creationId xmlns:a16="http://schemas.microsoft.com/office/drawing/2014/main" id="{01261F26-991D-5C3B-CC7B-490594FF9C2F}"/>
                  </a:ext>
                </a:extLst>
              </p:cNvPr>
              <p:cNvCxnSpPr/>
              <p:nvPr/>
            </p:nvCxnSpPr>
            <p:spPr>
              <a:xfrm>
                <a:off x="2057400" y="3989977"/>
                <a:ext cx="0" cy="9679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075DD7C-C290-90FC-7BE3-B91FFDC4113E}"/>
                  </a:ext>
                </a:extLst>
              </p:cNvPr>
              <p:cNvSpPr txBox="1"/>
              <p:nvPr/>
            </p:nvSpPr>
            <p:spPr>
              <a:xfrm>
                <a:off x="1909955" y="5170441"/>
                <a:ext cx="347582" cy="44689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x</a:t>
                </a:r>
              </a:p>
            </p:txBody>
          </p:sp>
        </p:grpSp>
        <p:cxnSp>
          <p:nvCxnSpPr>
            <p:cNvPr id="30" name="Straight Connector 29">
              <a:extLst>
                <a:ext uri="{FF2B5EF4-FFF2-40B4-BE49-F238E27FC236}">
                  <a16:creationId xmlns:a16="http://schemas.microsoft.com/office/drawing/2014/main" id="{42451065-6BBF-4FD9-F754-680EF410AC0B}"/>
                </a:ext>
              </a:extLst>
            </p:cNvPr>
            <p:cNvCxnSpPr/>
            <p:nvPr/>
          </p:nvCxnSpPr>
          <p:spPr>
            <a:xfrm>
              <a:off x="4434989" y="6384241"/>
              <a:ext cx="326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15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C4EEED-B149-F7C6-CB82-1DB9B46A2EA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6E07160A-1867-0E32-F9AA-F7B0828527F1}"/>
              </a:ext>
            </a:extLst>
          </p:cNvPr>
          <p:cNvSpPr txBox="1">
            <a:spLocks noChangeArrowheads="1"/>
          </p:cNvSpPr>
          <p:nvPr/>
        </p:nvSpPr>
        <p:spPr bwMode="auto">
          <a:xfrm>
            <a:off x="296126" y="151061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B5B55A85-900A-4BA7-7F99-985172BB7A0B}"/>
              </a:ext>
            </a:extLst>
          </p:cNvPr>
          <p:cNvSpPr txBox="1"/>
          <p:nvPr/>
        </p:nvSpPr>
        <p:spPr>
          <a:xfrm>
            <a:off x="1691251" y="270713"/>
            <a:ext cx="10056464" cy="769441"/>
          </a:xfrm>
          <a:prstGeom prst="rect">
            <a:avLst/>
          </a:prstGeom>
          <a:noFill/>
        </p:spPr>
        <p:txBody>
          <a:bodyPr wrap="square">
            <a:spAutoFit/>
          </a:bodyPr>
          <a:lstStyle/>
          <a:p>
            <a:pPr algn="l"/>
            <a:r>
              <a:rPr lang="en-US" sz="2200" dirty="0">
                <a:latin typeface="TimesLTStd-Roman"/>
              </a:rPr>
              <a:t>Write </a:t>
            </a:r>
            <a:r>
              <a:rPr lang="en-US" sz="2200" b="0" i="0" u="none" strike="noStrike" baseline="0" dirty="0">
                <a:latin typeface="TimesLTStd-Roman"/>
              </a:rPr>
              <a:t>an and evaluate an integral for the volume of the solid obtained by rotating the region bounded by the given curves about the specified line.</a:t>
            </a:r>
            <a:endParaRPr lang="en-US" sz="2200" dirty="0"/>
          </a:p>
        </p:txBody>
      </p:sp>
      <p:pic>
        <p:nvPicPr>
          <p:cNvPr id="8" name="Picture 7">
            <a:extLst>
              <a:ext uri="{FF2B5EF4-FFF2-40B4-BE49-F238E27FC236}">
                <a16:creationId xmlns:a16="http://schemas.microsoft.com/office/drawing/2014/main" id="{F4451A7E-87BC-D7F3-D219-376066F19CAB}"/>
              </a:ext>
            </a:extLst>
          </p:cNvPr>
          <p:cNvPicPr>
            <a:picLocks noChangeAspect="1"/>
          </p:cNvPicPr>
          <p:nvPr/>
        </p:nvPicPr>
        <p:blipFill>
          <a:blip r:embed="rId2"/>
          <a:stretch>
            <a:fillRect/>
          </a:stretch>
        </p:blipFill>
        <p:spPr>
          <a:xfrm>
            <a:off x="2013753" y="1083247"/>
            <a:ext cx="4320914" cy="434378"/>
          </a:xfrm>
          <a:prstGeom prst="rect">
            <a:avLst/>
          </a:prstGeom>
        </p:spPr>
      </p:pic>
      <p:pic>
        <p:nvPicPr>
          <p:cNvPr id="10" name="Picture 9">
            <a:extLst>
              <a:ext uri="{FF2B5EF4-FFF2-40B4-BE49-F238E27FC236}">
                <a16:creationId xmlns:a16="http://schemas.microsoft.com/office/drawing/2014/main" id="{81DAB0CC-DC80-F93A-03E1-B1C61A576545}"/>
              </a:ext>
            </a:extLst>
          </p:cNvPr>
          <p:cNvPicPr>
            <a:picLocks noChangeAspect="1"/>
          </p:cNvPicPr>
          <p:nvPr/>
        </p:nvPicPr>
        <p:blipFill>
          <a:blip r:embed="rId3"/>
          <a:stretch>
            <a:fillRect/>
          </a:stretch>
        </p:blipFill>
        <p:spPr>
          <a:xfrm>
            <a:off x="8180853" y="959272"/>
            <a:ext cx="2894013" cy="2848591"/>
          </a:xfrm>
          <a:prstGeom prst="rect">
            <a:avLst/>
          </a:prstGeom>
        </p:spPr>
      </p:pic>
      <p:pic>
        <p:nvPicPr>
          <p:cNvPr id="12" name="Picture 11">
            <a:extLst>
              <a:ext uri="{FF2B5EF4-FFF2-40B4-BE49-F238E27FC236}">
                <a16:creationId xmlns:a16="http://schemas.microsoft.com/office/drawing/2014/main" id="{6D780B65-0CDB-B145-58FF-9928BD712F50}"/>
              </a:ext>
            </a:extLst>
          </p:cNvPr>
          <p:cNvPicPr>
            <a:picLocks noChangeAspect="1"/>
          </p:cNvPicPr>
          <p:nvPr/>
        </p:nvPicPr>
        <p:blipFill>
          <a:blip r:embed="rId4"/>
          <a:stretch>
            <a:fillRect/>
          </a:stretch>
        </p:blipFill>
        <p:spPr>
          <a:xfrm>
            <a:off x="8180853" y="3631000"/>
            <a:ext cx="3311524" cy="3062120"/>
          </a:xfrm>
          <a:prstGeom prst="rect">
            <a:avLst/>
          </a:prstGeom>
        </p:spPr>
      </p:pic>
      <p:grpSp>
        <p:nvGrpSpPr>
          <p:cNvPr id="13" name="Group 12">
            <a:extLst>
              <a:ext uri="{FF2B5EF4-FFF2-40B4-BE49-F238E27FC236}">
                <a16:creationId xmlns:a16="http://schemas.microsoft.com/office/drawing/2014/main" id="{72320581-0B74-9DD7-8F7A-AEFE8E311493}"/>
              </a:ext>
            </a:extLst>
          </p:cNvPr>
          <p:cNvGrpSpPr/>
          <p:nvPr/>
        </p:nvGrpSpPr>
        <p:grpSpPr>
          <a:xfrm>
            <a:off x="9426544" y="1681600"/>
            <a:ext cx="298480" cy="1253395"/>
            <a:chOff x="1915016" y="3980666"/>
            <a:chExt cx="298480" cy="1253395"/>
          </a:xfrm>
        </p:grpSpPr>
        <p:cxnSp>
          <p:nvCxnSpPr>
            <p:cNvPr id="14" name="Straight Connector 13">
              <a:extLst>
                <a:ext uri="{FF2B5EF4-FFF2-40B4-BE49-F238E27FC236}">
                  <a16:creationId xmlns:a16="http://schemas.microsoft.com/office/drawing/2014/main" id="{1C15F448-BD53-CC68-4871-9755C7A9C8FA}"/>
                </a:ext>
              </a:extLst>
            </p:cNvPr>
            <p:cNvCxnSpPr/>
            <p:nvPr/>
          </p:nvCxnSpPr>
          <p:spPr>
            <a:xfrm>
              <a:off x="2057400" y="3980666"/>
              <a:ext cx="0" cy="66114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949DED-D2E6-E64A-4434-1A6B0F9E999A}"/>
                </a:ext>
              </a:extLst>
            </p:cNvPr>
            <p:cNvSpPr txBox="1"/>
            <p:nvPr/>
          </p:nvSpPr>
          <p:spPr>
            <a:xfrm>
              <a:off x="1915016" y="4833951"/>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sp>
        <p:nvSpPr>
          <p:cNvPr id="16" name="Arrow: Curved Down 15">
            <a:extLst>
              <a:ext uri="{FF2B5EF4-FFF2-40B4-BE49-F238E27FC236}">
                <a16:creationId xmlns:a16="http://schemas.microsoft.com/office/drawing/2014/main" id="{C9178B49-AE2C-6593-D5EC-F464037FF633}"/>
              </a:ext>
            </a:extLst>
          </p:cNvPr>
          <p:cNvSpPr/>
          <p:nvPr/>
        </p:nvSpPr>
        <p:spPr>
          <a:xfrm flipH="1">
            <a:off x="10574128" y="2342742"/>
            <a:ext cx="500738" cy="314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205356A1-F7E3-E6B5-157F-FD1C9F8C259E}"/>
              </a:ext>
            </a:extLst>
          </p:cNvPr>
          <p:cNvGrpSpPr/>
          <p:nvPr/>
        </p:nvGrpSpPr>
        <p:grpSpPr>
          <a:xfrm>
            <a:off x="296126" y="1995112"/>
            <a:ext cx="5360857" cy="796055"/>
            <a:chOff x="410356" y="2044532"/>
            <a:chExt cx="5360857" cy="796055"/>
          </a:xfrm>
        </p:grpSpPr>
        <p:sp>
          <p:nvSpPr>
            <p:cNvPr id="22" name="TextBox 21">
              <a:extLst>
                <a:ext uri="{FF2B5EF4-FFF2-40B4-BE49-F238E27FC236}">
                  <a16:creationId xmlns:a16="http://schemas.microsoft.com/office/drawing/2014/main" id="{5E9E2110-B70F-68EB-0A77-71628F9DD262}"/>
                </a:ext>
              </a:extLst>
            </p:cNvPr>
            <p:cNvSpPr txBox="1"/>
            <p:nvPr/>
          </p:nvSpPr>
          <p:spPr>
            <a:xfrm>
              <a:off x="410356" y="2044532"/>
              <a:ext cx="5360857" cy="430887"/>
            </a:xfrm>
            <a:prstGeom prst="rect">
              <a:avLst/>
            </a:prstGeom>
            <a:noFill/>
          </p:spPr>
          <p:txBody>
            <a:bodyPr wrap="square">
              <a:spAutoFit/>
            </a:bodyPr>
            <a:lstStyle/>
            <a:p>
              <a:pPr algn="l"/>
              <a:r>
                <a:rPr lang="en-US" sz="2200" b="0" i="0" u="none" strike="noStrike" baseline="0" dirty="0">
                  <a:latin typeface="TimesNewRoman"/>
                </a:rPr>
                <a:t>A cross-section is a washer with inner radius</a:t>
              </a:r>
              <a:endParaRPr lang="en-US" sz="2200" dirty="0"/>
            </a:p>
          </p:txBody>
        </p:sp>
        <p:pic>
          <p:nvPicPr>
            <p:cNvPr id="24" name="Picture 23">
              <a:extLst>
                <a:ext uri="{FF2B5EF4-FFF2-40B4-BE49-F238E27FC236}">
                  <a16:creationId xmlns:a16="http://schemas.microsoft.com/office/drawing/2014/main" id="{43C5B42A-4163-1AF6-72FE-887B669456A2}"/>
                </a:ext>
              </a:extLst>
            </p:cNvPr>
            <p:cNvPicPr>
              <a:picLocks noChangeAspect="1"/>
            </p:cNvPicPr>
            <p:nvPr/>
          </p:nvPicPr>
          <p:blipFill>
            <a:blip r:embed="rId5"/>
            <a:stretch>
              <a:fillRect/>
            </a:stretch>
          </p:blipFill>
          <p:spPr>
            <a:xfrm>
              <a:off x="500807" y="2418617"/>
              <a:ext cx="4131532" cy="421970"/>
            </a:xfrm>
            <a:prstGeom prst="rect">
              <a:avLst/>
            </a:prstGeom>
          </p:spPr>
        </p:pic>
      </p:grpSp>
      <p:pic>
        <p:nvPicPr>
          <p:cNvPr id="27" name="Picture 26">
            <a:extLst>
              <a:ext uri="{FF2B5EF4-FFF2-40B4-BE49-F238E27FC236}">
                <a16:creationId xmlns:a16="http://schemas.microsoft.com/office/drawing/2014/main" id="{1A43DE99-EC21-5829-88BA-5038155272E1}"/>
              </a:ext>
            </a:extLst>
          </p:cNvPr>
          <p:cNvPicPr>
            <a:picLocks noChangeAspect="1"/>
          </p:cNvPicPr>
          <p:nvPr/>
        </p:nvPicPr>
        <p:blipFill>
          <a:blip r:embed="rId6"/>
          <a:stretch>
            <a:fillRect/>
          </a:stretch>
        </p:blipFill>
        <p:spPr>
          <a:xfrm>
            <a:off x="354793" y="3423677"/>
            <a:ext cx="4767636" cy="724277"/>
          </a:xfrm>
          <a:prstGeom prst="rect">
            <a:avLst/>
          </a:prstGeom>
        </p:spPr>
      </p:pic>
      <p:pic>
        <p:nvPicPr>
          <p:cNvPr id="28" name="Picture 27">
            <a:extLst>
              <a:ext uri="{FF2B5EF4-FFF2-40B4-BE49-F238E27FC236}">
                <a16:creationId xmlns:a16="http://schemas.microsoft.com/office/drawing/2014/main" id="{65722CB9-43B6-E863-6032-3408A80AC419}"/>
              </a:ext>
            </a:extLst>
          </p:cNvPr>
          <p:cNvPicPr>
            <a:picLocks noChangeAspect="1"/>
          </p:cNvPicPr>
          <p:nvPr/>
        </p:nvPicPr>
        <p:blipFill>
          <a:blip r:embed="rId7"/>
          <a:stretch>
            <a:fillRect/>
          </a:stretch>
        </p:blipFill>
        <p:spPr>
          <a:xfrm>
            <a:off x="1051702" y="3392260"/>
            <a:ext cx="2537530" cy="770683"/>
          </a:xfrm>
          <a:prstGeom prst="rect">
            <a:avLst/>
          </a:prstGeom>
        </p:spPr>
      </p:pic>
      <p:pic>
        <p:nvPicPr>
          <p:cNvPr id="29" name="Picture 28">
            <a:extLst>
              <a:ext uri="{FF2B5EF4-FFF2-40B4-BE49-F238E27FC236}">
                <a16:creationId xmlns:a16="http://schemas.microsoft.com/office/drawing/2014/main" id="{49613E7D-CDDC-DA52-5319-C80DC0E9CB52}"/>
              </a:ext>
            </a:extLst>
          </p:cNvPr>
          <p:cNvPicPr>
            <a:picLocks noChangeAspect="1"/>
          </p:cNvPicPr>
          <p:nvPr/>
        </p:nvPicPr>
        <p:blipFill>
          <a:blip r:embed="rId7"/>
          <a:stretch>
            <a:fillRect/>
          </a:stretch>
        </p:blipFill>
        <p:spPr>
          <a:xfrm>
            <a:off x="3667287" y="3370218"/>
            <a:ext cx="1534300" cy="770683"/>
          </a:xfrm>
          <a:prstGeom prst="rect">
            <a:avLst/>
          </a:prstGeom>
        </p:spPr>
      </p:pic>
      <p:graphicFrame>
        <p:nvGraphicFramePr>
          <p:cNvPr id="33" name="Object 26">
            <a:extLst>
              <a:ext uri="{FF2B5EF4-FFF2-40B4-BE49-F238E27FC236}">
                <a16:creationId xmlns:a16="http://schemas.microsoft.com/office/drawing/2014/main" id="{C6E13DC9-80E4-B961-A01F-3E0E9221C066}"/>
              </a:ext>
            </a:extLst>
          </p:cNvPr>
          <p:cNvGraphicFramePr>
            <a:graphicFrameLocks noChangeAspect="1"/>
          </p:cNvGraphicFramePr>
          <p:nvPr>
            <p:extLst>
              <p:ext uri="{D42A27DB-BD31-4B8C-83A1-F6EECF244321}">
                <p14:modId xmlns:p14="http://schemas.microsoft.com/office/powerpoint/2010/main" val="4122465542"/>
              </p:ext>
            </p:extLst>
          </p:nvPr>
        </p:nvGraphicFramePr>
        <p:xfrm>
          <a:off x="348041" y="4141567"/>
          <a:ext cx="1811194" cy="645102"/>
        </p:xfrm>
        <a:graphic>
          <a:graphicData uri="http://schemas.openxmlformats.org/presentationml/2006/ole">
            <mc:AlternateContent xmlns:mc="http://schemas.openxmlformats.org/markup-compatibility/2006">
              <mc:Choice xmlns:v="urn:schemas-microsoft-com:vml" Requires="v">
                <p:oleObj name="Equation" r:id="rId8" imgW="927000" imgH="330120" progId="Equation.DSMT4">
                  <p:embed/>
                </p:oleObj>
              </mc:Choice>
              <mc:Fallback>
                <p:oleObj name="Equation" r:id="rId8" imgW="927000" imgH="330120" progId="Equation.DSMT4">
                  <p:embed/>
                  <p:pic>
                    <p:nvPicPr>
                      <p:cNvPr id="41" name="Object 26">
                        <a:extLst>
                          <a:ext uri="{FF2B5EF4-FFF2-40B4-BE49-F238E27FC236}">
                            <a16:creationId xmlns:a16="http://schemas.microsoft.com/office/drawing/2014/main" id="{26118C5F-EC57-4E47-4B20-B39D060651C9}"/>
                          </a:ext>
                        </a:extLst>
                      </p:cNvPr>
                      <p:cNvPicPr>
                        <a:picLocks noChangeAspect="1" noChangeArrowheads="1"/>
                      </p:cNvPicPr>
                      <p:nvPr/>
                    </p:nvPicPr>
                    <p:blipFill>
                      <a:blip r:embed="rId9"/>
                      <a:srcRect/>
                      <a:stretch>
                        <a:fillRect/>
                      </a:stretch>
                    </p:blipFill>
                    <p:spPr bwMode="auto">
                      <a:xfrm>
                        <a:off x="348041" y="4141567"/>
                        <a:ext cx="1811194" cy="645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6">
            <a:extLst>
              <a:ext uri="{FF2B5EF4-FFF2-40B4-BE49-F238E27FC236}">
                <a16:creationId xmlns:a16="http://schemas.microsoft.com/office/drawing/2014/main" id="{1FE59090-69B9-EDAF-A168-B03985DE3DC3}"/>
              </a:ext>
            </a:extLst>
          </p:cNvPr>
          <p:cNvPicPr>
            <a:picLocks noChangeAspect="1"/>
          </p:cNvPicPr>
          <p:nvPr/>
        </p:nvPicPr>
        <p:blipFill>
          <a:blip r:embed="rId10"/>
          <a:stretch>
            <a:fillRect/>
          </a:stretch>
        </p:blipFill>
        <p:spPr>
          <a:xfrm>
            <a:off x="586498" y="5439343"/>
            <a:ext cx="2397044" cy="595797"/>
          </a:xfrm>
          <a:prstGeom prst="rect">
            <a:avLst/>
          </a:prstGeom>
        </p:spPr>
      </p:pic>
      <p:pic>
        <p:nvPicPr>
          <p:cNvPr id="39" name="Picture 38">
            <a:extLst>
              <a:ext uri="{FF2B5EF4-FFF2-40B4-BE49-F238E27FC236}">
                <a16:creationId xmlns:a16="http://schemas.microsoft.com/office/drawing/2014/main" id="{1557B5F9-288C-71CF-0479-7135C502956B}"/>
              </a:ext>
            </a:extLst>
          </p:cNvPr>
          <p:cNvPicPr>
            <a:picLocks noChangeAspect="1"/>
          </p:cNvPicPr>
          <p:nvPr/>
        </p:nvPicPr>
        <p:blipFill>
          <a:blip r:embed="rId11"/>
          <a:stretch>
            <a:fillRect/>
          </a:stretch>
        </p:blipFill>
        <p:spPr>
          <a:xfrm>
            <a:off x="569030" y="6086420"/>
            <a:ext cx="2383188" cy="623508"/>
          </a:xfrm>
          <a:prstGeom prst="rect">
            <a:avLst/>
          </a:prstGeom>
        </p:spPr>
      </p:pic>
      <p:pic>
        <p:nvPicPr>
          <p:cNvPr id="41" name="Picture 40">
            <a:extLst>
              <a:ext uri="{FF2B5EF4-FFF2-40B4-BE49-F238E27FC236}">
                <a16:creationId xmlns:a16="http://schemas.microsoft.com/office/drawing/2014/main" id="{34D635F5-C7F2-67BA-D565-8E0A3D8EA1EB}"/>
              </a:ext>
            </a:extLst>
          </p:cNvPr>
          <p:cNvPicPr>
            <a:picLocks noChangeAspect="1"/>
          </p:cNvPicPr>
          <p:nvPr/>
        </p:nvPicPr>
        <p:blipFill>
          <a:blip r:embed="rId12"/>
          <a:stretch>
            <a:fillRect/>
          </a:stretch>
        </p:blipFill>
        <p:spPr>
          <a:xfrm>
            <a:off x="2898114" y="6133650"/>
            <a:ext cx="1059272" cy="571550"/>
          </a:xfrm>
          <a:prstGeom prst="rect">
            <a:avLst/>
          </a:prstGeom>
        </p:spPr>
      </p:pic>
      <p:graphicFrame>
        <p:nvGraphicFramePr>
          <p:cNvPr id="42" name="Object 26">
            <a:extLst>
              <a:ext uri="{FF2B5EF4-FFF2-40B4-BE49-F238E27FC236}">
                <a16:creationId xmlns:a16="http://schemas.microsoft.com/office/drawing/2014/main" id="{98CD33D2-7256-B260-894F-CA4B796046C7}"/>
              </a:ext>
            </a:extLst>
          </p:cNvPr>
          <p:cNvGraphicFramePr>
            <a:graphicFrameLocks noChangeAspect="1"/>
          </p:cNvGraphicFramePr>
          <p:nvPr>
            <p:extLst>
              <p:ext uri="{D42A27DB-BD31-4B8C-83A1-F6EECF244321}">
                <p14:modId xmlns:p14="http://schemas.microsoft.com/office/powerpoint/2010/main" val="1668148444"/>
              </p:ext>
            </p:extLst>
          </p:nvPr>
        </p:nvGraphicFramePr>
        <p:xfrm>
          <a:off x="3947413" y="6159185"/>
          <a:ext cx="699944" cy="360795"/>
        </p:xfrm>
        <a:graphic>
          <a:graphicData uri="http://schemas.openxmlformats.org/presentationml/2006/ole">
            <mc:AlternateContent xmlns:mc="http://schemas.openxmlformats.org/markup-compatibility/2006">
              <mc:Choice xmlns:v="urn:schemas-microsoft-com:vml" Requires="v">
                <p:oleObj name="Equation" r:id="rId13" imgW="393480" imgH="203040" progId="Equation.DSMT4">
                  <p:embed/>
                </p:oleObj>
              </mc:Choice>
              <mc:Fallback>
                <p:oleObj name="Equation" r:id="rId13" imgW="393480" imgH="203040" progId="Equation.DSMT4">
                  <p:embed/>
                  <p:pic>
                    <p:nvPicPr>
                      <p:cNvPr id="33" name="Object 26">
                        <a:extLst>
                          <a:ext uri="{FF2B5EF4-FFF2-40B4-BE49-F238E27FC236}">
                            <a16:creationId xmlns:a16="http://schemas.microsoft.com/office/drawing/2014/main" id="{C6E13DC9-80E4-B961-A01F-3E0E9221C066}"/>
                          </a:ext>
                        </a:extLst>
                      </p:cNvPr>
                      <p:cNvPicPr>
                        <a:picLocks noChangeAspect="1" noChangeArrowheads="1"/>
                      </p:cNvPicPr>
                      <p:nvPr/>
                    </p:nvPicPr>
                    <p:blipFill>
                      <a:blip r:embed="rId14"/>
                      <a:srcRect/>
                      <a:stretch>
                        <a:fillRect/>
                      </a:stretch>
                    </p:blipFill>
                    <p:spPr bwMode="auto">
                      <a:xfrm>
                        <a:off x="3947413" y="6159185"/>
                        <a:ext cx="699944" cy="36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0">
            <a:extLst>
              <a:ext uri="{FF2B5EF4-FFF2-40B4-BE49-F238E27FC236}">
                <a16:creationId xmlns:a16="http://schemas.microsoft.com/office/drawing/2014/main" id="{DF69F8CE-E84B-8F80-1769-25535B61A79C}"/>
              </a:ext>
            </a:extLst>
          </p:cNvPr>
          <p:cNvGrpSpPr/>
          <p:nvPr/>
        </p:nvGrpSpPr>
        <p:grpSpPr>
          <a:xfrm>
            <a:off x="9426544" y="1679995"/>
            <a:ext cx="298480" cy="1598414"/>
            <a:chOff x="9426544" y="1679995"/>
            <a:chExt cx="298480" cy="1598414"/>
          </a:xfrm>
        </p:grpSpPr>
        <p:grpSp>
          <p:nvGrpSpPr>
            <p:cNvPr id="5" name="Group 4">
              <a:extLst>
                <a:ext uri="{FF2B5EF4-FFF2-40B4-BE49-F238E27FC236}">
                  <a16:creationId xmlns:a16="http://schemas.microsoft.com/office/drawing/2014/main" id="{C303808E-EE7D-43F3-7269-F4B6900A0369}"/>
                </a:ext>
              </a:extLst>
            </p:cNvPr>
            <p:cNvGrpSpPr/>
            <p:nvPr/>
          </p:nvGrpSpPr>
          <p:grpSpPr>
            <a:xfrm>
              <a:off x="9426544" y="1679995"/>
              <a:ext cx="298480" cy="1598414"/>
              <a:chOff x="9425429" y="1681600"/>
              <a:chExt cx="298480" cy="1598414"/>
            </a:xfrm>
          </p:grpSpPr>
          <p:sp>
            <p:nvSpPr>
              <p:cNvPr id="17" name="Oval 16">
                <a:extLst>
                  <a:ext uri="{FF2B5EF4-FFF2-40B4-BE49-F238E27FC236}">
                    <a16:creationId xmlns:a16="http://schemas.microsoft.com/office/drawing/2014/main" id="{084DDD2D-1F32-6AD6-BF2E-4F8CCF0B452A}"/>
                  </a:ext>
                </a:extLst>
              </p:cNvPr>
              <p:cNvSpPr/>
              <p:nvPr/>
            </p:nvSpPr>
            <p:spPr>
              <a:xfrm>
                <a:off x="9425429" y="1681600"/>
                <a:ext cx="298480" cy="1598414"/>
              </a:xfrm>
              <a:prstGeom prst="ellipse">
                <a:avLst/>
              </a:prstGeom>
              <a:solidFill>
                <a:srgbClr val="FF0000">
                  <a:alpha val="23000"/>
                </a:srgb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0B6450-DEF6-C9A4-FB73-103D6C54EEFC}"/>
                  </a:ext>
                </a:extLst>
              </p:cNvPr>
              <p:cNvSpPr/>
              <p:nvPr/>
            </p:nvSpPr>
            <p:spPr>
              <a:xfrm>
                <a:off x="9510350" y="2350654"/>
                <a:ext cx="115077" cy="316239"/>
              </a:xfrm>
              <a:prstGeom prst="ellipse">
                <a:avLst/>
              </a:prstGeom>
              <a:solidFill>
                <a:schemeClr val="bg1"/>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75EBB958-BF86-DF9B-C5AD-0DBFAFC8F1EE}"/>
                </a:ext>
              </a:extLst>
            </p:cNvPr>
            <p:cNvCxnSpPr/>
            <p:nvPr/>
          </p:nvCxnSpPr>
          <p:spPr>
            <a:xfrm>
              <a:off x="9519051" y="2494702"/>
              <a:ext cx="1033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0" name="Object 19">
            <a:extLst>
              <a:ext uri="{FF2B5EF4-FFF2-40B4-BE49-F238E27FC236}">
                <a16:creationId xmlns:a16="http://schemas.microsoft.com/office/drawing/2014/main" id="{41E398A4-F9D6-D6EB-4A94-13C55069C279}"/>
              </a:ext>
            </a:extLst>
          </p:cNvPr>
          <p:cNvGraphicFramePr>
            <a:graphicFrameLocks noChangeAspect="1"/>
          </p:cNvGraphicFramePr>
          <p:nvPr>
            <p:extLst>
              <p:ext uri="{D42A27DB-BD31-4B8C-83A1-F6EECF244321}">
                <p14:modId xmlns:p14="http://schemas.microsoft.com/office/powerpoint/2010/main" val="3143790204"/>
              </p:ext>
            </p:extLst>
          </p:nvPr>
        </p:nvGraphicFramePr>
        <p:xfrm>
          <a:off x="394900" y="2821255"/>
          <a:ext cx="4983162" cy="538163"/>
        </p:xfrm>
        <a:graphic>
          <a:graphicData uri="http://schemas.openxmlformats.org/presentationml/2006/ole">
            <mc:AlternateContent xmlns:mc="http://schemas.openxmlformats.org/markup-compatibility/2006">
              <mc:Choice xmlns:v="urn:schemas-microsoft-com:vml" Requires="v">
                <p:oleObj name="Equation" r:id="rId15" imgW="2590560" imgH="279360" progId="Equation.DSMT4">
                  <p:embed/>
                </p:oleObj>
              </mc:Choice>
              <mc:Fallback>
                <p:oleObj name="Equation" r:id="rId15" imgW="2590560" imgH="279360" progId="Equation.DSMT4">
                  <p:embed/>
                  <p:pic>
                    <p:nvPicPr>
                      <p:cNvPr id="19" name="Object 18">
                        <a:extLst>
                          <a:ext uri="{FF2B5EF4-FFF2-40B4-BE49-F238E27FC236}">
                            <a16:creationId xmlns:a16="http://schemas.microsoft.com/office/drawing/2014/main" id="{41190E79-FE45-DA9D-574B-D3CC48D341C9}"/>
                          </a:ext>
                        </a:extLst>
                      </p:cNvPr>
                      <p:cNvPicPr>
                        <a:picLocks noChangeAspect="1" noChangeArrowheads="1"/>
                      </p:cNvPicPr>
                      <p:nvPr/>
                    </p:nvPicPr>
                    <p:blipFill>
                      <a:blip r:embed="rId16"/>
                      <a:srcRect/>
                      <a:stretch>
                        <a:fillRect/>
                      </a:stretch>
                    </p:blipFill>
                    <p:spPr bwMode="auto">
                      <a:xfrm>
                        <a:off x="394900" y="2821255"/>
                        <a:ext cx="4983162" cy="538163"/>
                      </a:xfrm>
                      <a:prstGeom prst="rect">
                        <a:avLst/>
                      </a:prstGeom>
                      <a:noFill/>
                      <a:ln>
                        <a:noFill/>
                      </a:ln>
                      <a:effectLst/>
                    </p:spPr>
                  </p:pic>
                </p:oleObj>
              </mc:Fallback>
            </mc:AlternateContent>
          </a:graphicData>
        </a:graphic>
      </p:graphicFrame>
      <p:pic>
        <p:nvPicPr>
          <p:cNvPr id="23" name="Picture 22">
            <a:extLst>
              <a:ext uri="{FF2B5EF4-FFF2-40B4-BE49-F238E27FC236}">
                <a16:creationId xmlns:a16="http://schemas.microsoft.com/office/drawing/2014/main" id="{FCE773C0-3718-289B-0584-C4FB30699DD2}"/>
              </a:ext>
            </a:extLst>
          </p:cNvPr>
          <p:cNvPicPr>
            <a:picLocks noChangeAspect="1"/>
          </p:cNvPicPr>
          <p:nvPr/>
        </p:nvPicPr>
        <p:blipFill>
          <a:blip r:embed="rId17"/>
          <a:stretch>
            <a:fillRect/>
          </a:stretch>
        </p:blipFill>
        <p:spPr>
          <a:xfrm>
            <a:off x="361402" y="4817635"/>
            <a:ext cx="2659610" cy="518205"/>
          </a:xfrm>
          <a:prstGeom prst="rect">
            <a:avLst/>
          </a:prstGeom>
        </p:spPr>
      </p:pic>
      <p:pic>
        <p:nvPicPr>
          <p:cNvPr id="34" name="Picture 33">
            <a:extLst>
              <a:ext uri="{FF2B5EF4-FFF2-40B4-BE49-F238E27FC236}">
                <a16:creationId xmlns:a16="http://schemas.microsoft.com/office/drawing/2014/main" id="{D5072F51-04BE-91D1-39A2-AEC95B54CDC6}"/>
              </a:ext>
            </a:extLst>
          </p:cNvPr>
          <p:cNvPicPr>
            <a:picLocks noChangeAspect="1"/>
          </p:cNvPicPr>
          <p:nvPr/>
        </p:nvPicPr>
        <p:blipFill>
          <a:blip r:embed="rId7"/>
          <a:stretch>
            <a:fillRect/>
          </a:stretch>
        </p:blipFill>
        <p:spPr>
          <a:xfrm>
            <a:off x="1340066" y="4799986"/>
            <a:ext cx="1354159" cy="564864"/>
          </a:xfrm>
          <a:prstGeom prst="rect">
            <a:avLst/>
          </a:prstGeom>
        </p:spPr>
      </p:pic>
      <p:pic>
        <p:nvPicPr>
          <p:cNvPr id="35" name="Picture 34">
            <a:extLst>
              <a:ext uri="{FF2B5EF4-FFF2-40B4-BE49-F238E27FC236}">
                <a16:creationId xmlns:a16="http://schemas.microsoft.com/office/drawing/2014/main" id="{3CD9B9AE-AE9B-0C99-1578-0AFE87F7809B}"/>
              </a:ext>
            </a:extLst>
          </p:cNvPr>
          <p:cNvPicPr>
            <a:picLocks noChangeAspect="1"/>
          </p:cNvPicPr>
          <p:nvPr/>
        </p:nvPicPr>
        <p:blipFill>
          <a:blip r:embed="rId7"/>
          <a:stretch>
            <a:fillRect/>
          </a:stretch>
        </p:blipFill>
        <p:spPr>
          <a:xfrm>
            <a:off x="2606158" y="4802817"/>
            <a:ext cx="594381" cy="564864"/>
          </a:xfrm>
          <a:prstGeom prst="rect">
            <a:avLst/>
          </a:prstGeom>
        </p:spPr>
      </p:pic>
      <p:pic>
        <p:nvPicPr>
          <p:cNvPr id="26" name="Picture 25">
            <a:extLst>
              <a:ext uri="{FF2B5EF4-FFF2-40B4-BE49-F238E27FC236}">
                <a16:creationId xmlns:a16="http://schemas.microsoft.com/office/drawing/2014/main" id="{741A9463-5ACE-BC96-C288-A0C4952F3579}"/>
              </a:ext>
            </a:extLst>
          </p:cNvPr>
          <p:cNvPicPr>
            <a:picLocks noChangeAspect="1"/>
          </p:cNvPicPr>
          <p:nvPr/>
        </p:nvPicPr>
        <p:blipFill>
          <a:blip r:embed="rId7"/>
          <a:stretch>
            <a:fillRect/>
          </a:stretch>
        </p:blipFill>
        <p:spPr>
          <a:xfrm>
            <a:off x="619575" y="4770976"/>
            <a:ext cx="720491" cy="564864"/>
          </a:xfrm>
          <a:prstGeom prst="rect">
            <a:avLst/>
          </a:prstGeom>
        </p:spPr>
      </p:pic>
    </p:spTree>
    <p:extLst>
      <p:ext uri="{BB962C8B-B14F-4D97-AF65-F5344CB8AC3E}">
        <p14:creationId xmlns:p14="http://schemas.microsoft.com/office/powerpoint/2010/main" val="352615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34"/>
                                        </p:tgtEl>
                                      </p:cBhvr>
                                    </p:animEffect>
                                    <p:set>
                                      <p:cBhvr>
                                        <p:cTn id="108" dur="1" fill="hold">
                                          <p:stCondLst>
                                            <p:cond delay="499"/>
                                          </p:stCondLst>
                                        </p:cTn>
                                        <p:tgtEl>
                                          <p:spTgt spid="3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35"/>
                                        </p:tgtEl>
                                      </p:cBhvr>
                                    </p:animEffect>
                                    <p:set>
                                      <p:cBhvr>
                                        <p:cTn id="113" dur="1" fill="hold">
                                          <p:stCondLst>
                                            <p:cond delay="499"/>
                                          </p:stCondLst>
                                        </p:cTn>
                                        <p:tgtEl>
                                          <p:spTgt spid="3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down)">
                                      <p:cBhvr>
                                        <p:cTn id="133" dur="580">
                                          <p:stCondLst>
                                            <p:cond delay="0"/>
                                          </p:stCondLst>
                                        </p:cTn>
                                        <p:tgtEl>
                                          <p:spTgt spid="42"/>
                                        </p:tgtEl>
                                      </p:cBhvr>
                                    </p:animEffect>
                                    <p:anim calcmode="lin" valueType="num">
                                      <p:cBhvr>
                                        <p:cTn id="13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9" dur="26">
                                          <p:stCondLst>
                                            <p:cond delay="650"/>
                                          </p:stCondLst>
                                        </p:cTn>
                                        <p:tgtEl>
                                          <p:spTgt spid="42"/>
                                        </p:tgtEl>
                                      </p:cBhvr>
                                      <p:to x="100000" y="60000"/>
                                    </p:animScale>
                                    <p:animScale>
                                      <p:cBhvr>
                                        <p:cTn id="140" dur="166" decel="50000">
                                          <p:stCondLst>
                                            <p:cond delay="676"/>
                                          </p:stCondLst>
                                        </p:cTn>
                                        <p:tgtEl>
                                          <p:spTgt spid="42"/>
                                        </p:tgtEl>
                                      </p:cBhvr>
                                      <p:to x="100000" y="100000"/>
                                    </p:animScale>
                                    <p:animScale>
                                      <p:cBhvr>
                                        <p:cTn id="141" dur="26">
                                          <p:stCondLst>
                                            <p:cond delay="1312"/>
                                          </p:stCondLst>
                                        </p:cTn>
                                        <p:tgtEl>
                                          <p:spTgt spid="42"/>
                                        </p:tgtEl>
                                      </p:cBhvr>
                                      <p:to x="100000" y="80000"/>
                                    </p:animScale>
                                    <p:animScale>
                                      <p:cBhvr>
                                        <p:cTn id="142" dur="166" decel="50000">
                                          <p:stCondLst>
                                            <p:cond delay="1338"/>
                                          </p:stCondLst>
                                        </p:cTn>
                                        <p:tgtEl>
                                          <p:spTgt spid="42"/>
                                        </p:tgtEl>
                                      </p:cBhvr>
                                      <p:to x="100000" y="100000"/>
                                    </p:animScale>
                                    <p:animScale>
                                      <p:cBhvr>
                                        <p:cTn id="143" dur="26">
                                          <p:stCondLst>
                                            <p:cond delay="1642"/>
                                          </p:stCondLst>
                                        </p:cTn>
                                        <p:tgtEl>
                                          <p:spTgt spid="42"/>
                                        </p:tgtEl>
                                      </p:cBhvr>
                                      <p:to x="100000" y="90000"/>
                                    </p:animScale>
                                    <p:animScale>
                                      <p:cBhvr>
                                        <p:cTn id="144" dur="166" decel="50000">
                                          <p:stCondLst>
                                            <p:cond delay="1668"/>
                                          </p:stCondLst>
                                        </p:cTn>
                                        <p:tgtEl>
                                          <p:spTgt spid="42"/>
                                        </p:tgtEl>
                                      </p:cBhvr>
                                      <p:to x="100000" y="100000"/>
                                    </p:animScale>
                                    <p:animScale>
                                      <p:cBhvr>
                                        <p:cTn id="145" dur="26">
                                          <p:stCondLst>
                                            <p:cond delay="1808"/>
                                          </p:stCondLst>
                                        </p:cTn>
                                        <p:tgtEl>
                                          <p:spTgt spid="42"/>
                                        </p:tgtEl>
                                      </p:cBhvr>
                                      <p:to x="100000" y="95000"/>
                                    </p:animScale>
                                    <p:animScale>
                                      <p:cBhvr>
                                        <p:cTn id="146"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DA3C243-CF25-AFD5-FAD5-402ECB5CB4F5}"/>
              </a:ext>
            </a:extLst>
          </p:cNvPr>
          <p:cNvPicPr>
            <a:picLocks noChangeAspect="1"/>
          </p:cNvPicPr>
          <p:nvPr/>
        </p:nvPicPr>
        <p:blipFill>
          <a:blip r:embed="rId2"/>
          <a:stretch>
            <a:fillRect/>
          </a:stretch>
        </p:blipFill>
        <p:spPr>
          <a:xfrm>
            <a:off x="304800" y="304800"/>
            <a:ext cx="3438095" cy="314286"/>
          </a:xfrm>
          <a:prstGeom prst="rect">
            <a:avLst/>
          </a:prstGeom>
        </p:spPr>
      </p:pic>
      <p:pic>
        <p:nvPicPr>
          <p:cNvPr id="3" name="Picture 2">
            <a:extLst>
              <a:ext uri="{FF2B5EF4-FFF2-40B4-BE49-F238E27FC236}">
                <a16:creationId xmlns:a16="http://schemas.microsoft.com/office/drawing/2014/main" id="{78C87F23-D410-E3C5-25DB-8BF54039CA93}"/>
              </a:ext>
            </a:extLst>
          </p:cNvPr>
          <p:cNvPicPr>
            <a:picLocks noChangeAspect="1"/>
          </p:cNvPicPr>
          <p:nvPr/>
        </p:nvPicPr>
        <p:blipFill>
          <a:blip r:embed="rId3"/>
          <a:stretch>
            <a:fillRect/>
          </a:stretch>
        </p:blipFill>
        <p:spPr>
          <a:xfrm>
            <a:off x="1905000" y="786234"/>
            <a:ext cx="8382000" cy="2195816"/>
          </a:xfrm>
          <a:prstGeom prst="rect">
            <a:avLst/>
          </a:prstGeom>
          <a:ln w="25400">
            <a:solidFill>
              <a:srgbClr val="FF3399"/>
            </a:solidFill>
          </a:ln>
        </p:spPr>
      </p:pic>
      <p:pic>
        <p:nvPicPr>
          <p:cNvPr id="5" name="Picture 4">
            <a:hlinkClick r:id="rId4"/>
            <a:extLst>
              <a:ext uri="{FF2B5EF4-FFF2-40B4-BE49-F238E27FC236}">
                <a16:creationId xmlns:a16="http://schemas.microsoft.com/office/drawing/2014/main" id="{4DBB62CE-B382-B727-DE89-7E29D9DA79D7}"/>
              </a:ext>
            </a:extLst>
          </p:cNvPr>
          <p:cNvPicPr>
            <a:picLocks noChangeAspect="1"/>
          </p:cNvPicPr>
          <p:nvPr/>
        </p:nvPicPr>
        <p:blipFill>
          <a:blip r:embed="rId5"/>
          <a:stretch>
            <a:fillRect/>
          </a:stretch>
        </p:blipFill>
        <p:spPr>
          <a:xfrm>
            <a:off x="4634459" y="3206219"/>
            <a:ext cx="3274828" cy="3304781"/>
          </a:xfrm>
          <a:prstGeom prst="rect">
            <a:avLst/>
          </a:prstGeom>
        </p:spPr>
      </p:pic>
      <p:grpSp>
        <p:nvGrpSpPr>
          <p:cNvPr id="6" name="Group 140">
            <a:extLst>
              <a:ext uri="{FF2B5EF4-FFF2-40B4-BE49-F238E27FC236}">
                <a16:creationId xmlns:a16="http://schemas.microsoft.com/office/drawing/2014/main" id="{EB960BAE-1697-0C9F-18CF-E4A6149461B8}"/>
              </a:ext>
            </a:extLst>
          </p:cNvPr>
          <p:cNvGrpSpPr>
            <a:grpSpLocks/>
          </p:cNvGrpSpPr>
          <p:nvPr/>
        </p:nvGrpSpPr>
        <p:grpSpPr bwMode="auto">
          <a:xfrm>
            <a:off x="4591168" y="5098619"/>
            <a:ext cx="1781172" cy="514649"/>
            <a:chOff x="1785" y="1286"/>
            <a:chExt cx="772" cy="144"/>
          </a:xfrm>
        </p:grpSpPr>
        <p:sp>
          <p:nvSpPr>
            <p:cNvPr id="7" name="Oval 133">
              <a:extLst>
                <a:ext uri="{FF2B5EF4-FFF2-40B4-BE49-F238E27FC236}">
                  <a16:creationId xmlns:a16="http://schemas.microsoft.com/office/drawing/2014/main" id="{380A0483-F86C-E72F-1D64-0EC604A57E3F}"/>
                </a:ext>
              </a:extLst>
            </p:cNvPr>
            <p:cNvSpPr>
              <a:spLocks noChangeArrowheads="1"/>
            </p:cNvSpPr>
            <p:nvPr/>
          </p:nvSpPr>
          <p:spPr bwMode="auto">
            <a:xfrm>
              <a:off x="1785" y="1286"/>
              <a:ext cx="772" cy="144"/>
            </a:xfrm>
            <a:prstGeom prst="ellipse">
              <a:avLst/>
            </a:prstGeom>
            <a:solidFill>
              <a:srgbClr val="99FFCC">
                <a:alpha val="50195"/>
              </a:srgbClr>
            </a:solidFill>
            <a:ln w="9525">
              <a:solidFill>
                <a:srgbClr val="00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latin typeface="Arial" panose="020B0604020202020204" pitchFamily="34" charset="0"/>
              </a:endParaRPr>
            </a:p>
          </p:txBody>
        </p:sp>
        <p:sp>
          <p:nvSpPr>
            <p:cNvPr id="8" name="Oval 134">
              <a:extLst>
                <a:ext uri="{FF2B5EF4-FFF2-40B4-BE49-F238E27FC236}">
                  <a16:creationId xmlns:a16="http://schemas.microsoft.com/office/drawing/2014/main" id="{64CFCC86-564A-0743-9ECC-F83C5DA1E3A6}"/>
                </a:ext>
              </a:extLst>
            </p:cNvPr>
            <p:cNvSpPr>
              <a:spLocks noChangeArrowheads="1"/>
            </p:cNvSpPr>
            <p:nvPr/>
          </p:nvSpPr>
          <p:spPr bwMode="auto">
            <a:xfrm>
              <a:off x="1973" y="1325"/>
              <a:ext cx="396" cy="59"/>
            </a:xfrm>
            <a:prstGeom prst="ellipse">
              <a:avLst/>
            </a:prstGeom>
            <a:solidFill>
              <a:schemeClr val="bg1">
                <a:alpha val="50195"/>
              </a:schemeClr>
            </a:solidFill>
            <a:ln w="9525">
              <a:solidFill>
                <a:srgbClr val="00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Tree>
    <p:extLst>
      <p:ext uri="{BB962C8B-B14F-4D97-AF65-F5344CB8AC3E}">
        <p14:creationId xmlns:p14="http://schemas.microsoft.com/office/powerpoint/2010/main" val="135668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7DP6N00">
            <a:extLst>
              <a:ext uri="{FF2B5EF4-FFF2-40B4-BE49-F238E27FC236}">
                <a16:creationId xmlns:a16="http://schemas.microsoft.com/office/drawing/2014/main" id="{D8C12381-E75C-51D8-8433-4FCF035D8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94675"/>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1">
            <a:extLst>
              <a:ext uri="{FF2B5EF4-FFF2-40B4-BE49-F238E27FC236}">
                <a16:creationId xmlns:a16="http://schemas.microsoft.com/office/drawing/2014/main" id="{A4E3D174-B9E6-7855-1A51-97A83CCE7AB2}"/>
              </a:ext>
            </a:extLst>
          </p:cNvPr>
          <p:cNvSpPr txBox="1">
            <a:spLocks noChangeArrowheads="1"/>
          </p:cNvSpPr>
          <p:nvPr/>
        </p:nvSpPr>
        <p:spPr bwMode="auto">
          <a:xfrm>
            <a:off x="5256551" y="300571"/>
            <a:ext cx="65556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region bounded by            and             is revolved about the line </a:t>
            </a:r>
            <a:r>
              <a:rPr lang="en-US" altLang="en-US" sz="2400" i="1" dirty="0"/>
              <a:t>x = </a:t>
            </a:r>
            <a:r>
              <a:rPr lang="en-US" altLang="en-US" sz="2400" dirty="0"/>
              <a:t>2. Find the volume.</a:t>
            </a:r>
          </a:p>
        </p:txBody>
      </p:sp>
      <p:graphicFrame>
        <p:nvGraphicFramePr>
          <p:cNvPr id="5" name="Object 62">
            <a:extLst>
              <a:ext uri="{FF2B5EF4-FFF2-40B4-BE49-F238E27FC236}">
                <a16:creationId xmlns:a16="http://schemas.microsoft.com/office/drawing/2014/main" id="{1107BC4C-320E-2DC1-2FA9-EFFD97A543C4}"/>
              </a:ext>
            </a:extLst>
          </p:cNvPr>
          <p:cNvGraphicFramePr>
            <a:graphicFrameLocks noChangeAspect="1"/>
          </p:cNvGraphicFramePr>
          <p:nvPr>
            <p:extLst>
              <p:ext uri="{D42A27DB-BD31-4B8C-83A1-F6EECF244321}">
                <p14:modId xmlns:p14="http://schemas.microsoft.com/office/powerpoint/2010/main" val="2440584773"/>
              </p:ext>
            </p:extLst>
          </p:nvPr>
        </p:nvGraphicFramePr>
        <p:xfrm>
          <a:off x="8179914" y="285581"/>
          <a:ext cx="914400" cy="498475"/>
        </p:xfrm>
        <a:graphic>
          <a:graphicData uri="http://schemas.openxmlformats.org/presentationml/2006/ole">
            <mc:AlternateContent xmlns:mc="http://schemas.openxmlformats.org/markup-compatibility/2006">
              <mc:Choice xmlns:v="urn:schemas-microsoft-com:vml" Requires="v">
                <p:oleObj name="Equation" r:id="rId3" imgW="419100" imgH="228600" progId="Equation.DSMT4">
                  <p:embed/>
                </p:oleObj>
              </mc:Choice>
              <mc:Fallback>
                <p:oleObj name="Equation" r:id="rId3" imgW="419100" imgH="228600" progId="Equation.DSMT4">
                  <p:embed/>
                  <p:pic>
                    <p:nvPicPr>
                      <p:cNvPr id="5"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14" y="285581"/>
                        <a:ext cx="914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3">
            <a:extLst>
              <a:ext uri="{FF2B5EF4-FFF2-40B4-BE49-F238E27FC236}">
                <a16:creationId xmlns:a16="http://schemas.microsoft.com/office/drawing/2014/main" id="{0E980529-EC60-A14B-E8FD-A62F8FE1C482}"/>
              </a:ext>
            </a:extLst>
          </p:cNvPr>
          <p:cNvGraphicFramePr>
            <a:graphicFrameLocks noChangeAspect="1"/>
          </p:cNvGraphicFramePr>
          <p:nvPr>
            <p:extLst>
              <p:ext uri="{D42A27DB-BD31-4B8C-83A1-F6EECF244321}">
                <p14:modId xmlns:p14="http://schemas.microsoft.com/office/powerpoint/2010/main" val="1890158985"/>
              </p:ext>
            </p:extLst>
          </p:nvPr>
        </p:nvGraphicFramePr>
        <p:xfrm>
          <a:off x="9505803" y="341143"/>
          <a:ext cx="969963" cy="442913"/>
        </p:xfrm>
        <a:graphic>
          <a:graphicData uri="http://schemas.openxmlformats.org/presentationml/2006/ole">
            <mc:AlternateContent xmlns:mc="http://schemas.openxmlformats.org/markup-compatibility/2006">
              <mc:Choice xmlns:v="urn:schemas-microsoft-com:vml" Requires="v">
                <p:oleObj name="Equation" r:id="rId5" imgW="444307" imgH="203112" progId="Equation.DSMT4">
                  <p:embed/>
                </p:oleObj>
              </mc:Choice>
              <mc:Fallback>
                <p:oleObj name="Equation" r:id="rId5" imgW="444307" imgH="203112" progId="Equation.DSMT4">
                  <p:embed/>
                  <p:pic>
                    <p:nvPicPr>
                      <p:cNvPr id="6"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5803" y="341143"/>
                        <a:ext cx="96996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3BCE4336-FECC-15A4-3A43-52F83B960C51}"/>
              </a:ext>
            </a:extLst>
          </p:cNvPr>
          <p:cNvSpPr txBox="1"/>
          <p:nvPr/>
        </p:nvSpPr>
        <p:spPr>
          <a:xfrm>
            <a:off x="213616" y="2019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9" name="TextBox 8">
            <a:extLst>
              <a:ext uri="{FF2B5EF4-FFF2-40B4-BE49-F238E27FC236}">
                <a16:creationId xmlns:a16="http://schemas.microsoft.com/office/drawing/2014/main" id="{F904D1C0-213C-DF15-8AD4-28DF7CA11F61}"/>
              </a:ext>
            </a:extLst>
          </p:cNvPr>
          <p:cNvSpPr txBox="1"/>
          <p:nvPr/>
        </p:nvSpPr>
        <p:spPr>
          <a:xfrm>
            <a:off x="4277820" y="2358878"/>
            <a:ext cx="286686" cy="369332"/>
          </a:xfrm>
          <a:prstGeom prst="rect">
            <a:avLst/>
          </a:prstGeom>
          <a:noFill/>
        </p:spPr>
        <p:txBody>
          <a:bodyPr wrap="square">
            <a:spAutoFit/>
          </a:bodyPr>
          <a:lstStyle/>
          <a:p>
            <a:r>
              <a:rPr lang="en-US" altLang="en-US" sz="1800" i="1" dirty="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265B148-1985-0679-1314-913D3FDB8E9B}"/>
              </a:ext>
            </a:extLst>
          </p:cNvPr>
          <p:cNvSpPr txBox="1"/>
          <p:nvPr/>
        </p:nvSpPr>
        <p:spPr>
          <a:xfrm>
            <a:off x="3263657" y="341143"/>
            <a:ext cx="286686"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y</a:t>
            </a:r>
            <a:endParaRPr lang="en-US" dirty="0">
              <a:latin typeface="Times New Roman" panose="02020603050405020304" pitchFamily="18" charset="0"/>
              <a:cs typeface="Times New Roman" panose="02020603050405020304" pitchFamily="18" charset="0"/>
            </a:endParaRPr>
          </a:p>
        </p:txBody>
      </p:sp>
      <p:pic>
        <p:nvPicPr>
          <p:cNvPr id="11" name="Picture 3" descr="H7DP6N00">
            <a:extLst>
              <a:ext uri="{FF2B5EF4-FFF2-40B4-BE49-F238E27FC236}">
                <a16:creationId xmlns:a16="http://schemas.microsoft.com/office/drawing/2014/main" id="{E519CD9E-580E-B110-E3B2-BAC11B9739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94675"/>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30">
            <a:extLst>
              <a:ext uri="{FF2B5EF4-FFF2-40B4-BE49-F238E27FC236}">
                <a16:creationId xmlns:a16="http://schemas.microsoft.com/office/drawing/2014/main" id="{BFD68249-7970-16EC-4749-B271FDD7CCB5}"/>
              </a:ext>
            </a:extLst>
          </p:cNvPr>
          <p:cNvGrpSpPr>
            <a:grpSpLocks/>
          </p:cNvGrpSpPr>
          <p:nvPr/>
        </p:nvGrpSpPr>
        <p:grpSpPr bwMode="auto">
          <a:xfrm>
            <a:off x="3381375" y="723275"/>
            <a:ext cx="1727200" cy="1962150"/>
            <a:chOff x="2130" y="432"/>
            <a:chExt cx="1088" cy="1236"/>
          </a:xfrm>
        </p:grpSpPr>
        <p:grpSp>
          <p:nvGrpSpPr>
            <p:cNvPr id="13" name="Group 12">
              <a:extLst>
                <a:ext uri="{FF2B5EF4-FFF2-40B4-BE49-F238E27FC236}">
                  <a16:creationId xmlns:a16="http://schemas.microsoft.com/office/drawing/2014/main" id="{2B4C3DEA-CE74-4C5F-E3DC-185897455E60}"/>
                </a:ext>
              </a:extLst>
            </p:cNvPr>
            <p:cNvGrpSpPr>
              <a:grpSpLocks/>
            </p:cNvGrpSpPr>
            <p:nvPr/>
          </p:nvGrpSpPr>
          <p:grpSpPr bwMode="auto">
            <a:xfrm>
              <a:off x="2680" y="432"/>
              <a:ext cx="536" cy="1152"/>
              <a:chOff x="2170" y="1699"/>
              <a:chExt cx="460" cy="922"/>
            </a:xfrm>
          </p:grpSpPr>
          <p:sp>
            <p:nvSpPr>
              <p:cNvPr id="15" name="Line 5">
                <a:extLst>
                  <a:ext uri="{FF2B5EF4-FFF2-40B4-BE49-F238E27FC236}">
                    <a16:creationId xmlns:a16="http://schemas.microsoft.com/office/drawing/2014/main" id="{A553BC3E-6CE5-1E7B-5E56-98D250602934}"/>
                  </a:ext>
                </a:extLst>
              </p:cNvPr>
              <p:cNvSpPr>
                <a:spLocks noChangeShapeType="1"/>
              </p:cNvSpPr>
              <p:nvPr/>
            </p:nvSpPr>
            <p:spPr bwMode="auto">
              <a:xfrm>
                <a:off x="2170" y="1699"/>
                <a:ext cx="5" cy="12"/>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6">
                <a:extLst>
                  <a:ext uri="{FF2B5EF4-FFF2-40B4-BE49-F238E27FC236}">
                    <a16:creationId xmlns:a16="http://schemas.microsoft.com/office/drawing/2014/main" id="{5D1DAE33-0AB9-CCE8-82A6-628C5AA562A1}"/>
                  </a:ext>
                </a:extLst>
              </p:cNvPr>
              <p:cNvSpPr>
                <a:spLocks noChangeShapeType="1"/>
              </p:cNvSpPr>
              <p:nvPr/>
            </p:nvSpPr>
            <p:spPr bwMode="auto">
              <a:xfrm>
                <a:off x="2175" y="1711"/>
                <a:ext cx="26" cy="50"/>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a:extLst>
                  <a:ext uri="{FF2B5EF4-FFF2-40B4-BE49-F238E27FC236}">
                    <a16:creationId xmlns:a16="http://schemas.microsoft.com/office/drawing/2014/main" id="{7274CEC4-D595-0303-0C2E-7E3575F36AFF}"/>
                  </a:ext>
                </a:extLst>
              </p:cNvPr>
              <p:cNvSpPr>
                <a:spLocks noChangeShapeType="1"/>
              </p:cNvSpPr>
              <p:nvPr/>
            </p:nvSpPr>
            <p:spPr bwMode="auto">
              <a:xfrm>
                <a:off x="2201" y="1761"/>
                <a:ext cx="22" cy="46"/>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a:extLst>
                  <a:ext uri="{FF2B5EF4-FFF2-40B4-BE49-F238E27FC236}">
                    <a16:creationId xmlns:a16="http://schemas.microsoft.com/office/drawing/2014/main" id="{2B791895-69EA-67AD-A140-E51561474E38}"/>
                  </a:ext>
                </a:extLst>
              </p:cNvPr>
              <p:cNvSpPr>
                <a:spLocks noChangeShapeType="1"/>
              </p:cNvSpPr>
              <p:nvPr/>
            </p:nvSpPr>
            <p:spPr bwMode="auto">
              <a:xfrm>
                <a:off x="2223" y="1807"/>
                <a:ext cx="25" cy="48"/>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a:extLst>
                  <a:ext uri="{FF2B5EF4-FFF2-40B4-BE49-F238E27FC236}">
                    <a16:creationId xmlns:a16="http://schemas.microsoft.com/office/drawing/2014/main" id="{D179DE7F-9E38-98FF-96F8-5B4855C7ED41}"/>
                  </a:ext>
                </a:extLst>
              </p:cNvPr>
              <p:cNvSpPr>
                <a:spLocks noChangeShapeType="1"/>
              </p:cNvSpPr>
              <p:nvPr/>
            </p:nvSpPr>
            <p:spPr bwMode="auto">
              <a:xfrm>
                <a:off x="2248" y="1855"/>
                <a:ext cx="21" cy="4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a:extLst>
                  <a:ext uri="{FF2B5EF4-FFF2-40B4-BE49-F238E27FC236}">
                    <a16:creationId xmlns:a16="http://schemas.microsoft.com/office/drawing/2014/main" id="{A1BBB309-B67D-CE62-732B-AC6700922B6D}"/>
                  </a:ext>
                </a:extLst>
              </p:cNvPr>
              <p:cNvSpPr>
                <a:spLocks noChangeShapeType="1"/>
              </p:cNvSpPr>
              <p:nvPr/>
            </p:nvSpPr>
            <p:spPr bwMode="auto">
              <a:xfrm>
                <a:off x="2269" y="1899"/>
                <a:ext cx="24"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a:extLst>
                  <a:ext uri="{FF2B5EF4-FFF2-40B4-BE49-F238E27FC236}">
                    <a16:creationId xmlns:a16="http://schemas.microsoft.com/office/drawing/2014/main" id="{D14B45A4-E608-0E7D-6486-D8BA2375F0C5}"/>
                  </a:ext>
                </a:extLst>
              </p:cNvPr>
              <p:cNvSpPr>
                <a:spLocks noChangeShapeType="1"/>
              </p:cNvSpPr>
              <p:nvPr/>
            </p:nvSpPr>
            <p:spPr bwMode="auto">
              <a:xfrm>
                <a:off x="2293" y="1946"/>
                <a:ext cx="23" cy="45"/>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a:extLst>
                  <a:ext uri="{FF2B5EF4-FFF2-40B4-BE49-F238E27FC236}">
                    <a16:creationId xmlns:a16="http://schemas.microsoft.com/office/drawing/2014/main" id="{88C4457D-25A5-878E-96E4-6EFD201AAEE8}"/>
                  </a:ext>
                </a:extLst>
              </p:cNvPr>
              <p:cNvSpPr>
                <a:spLocks noChangeShapeType="1"/>
              </p:cNvSpPr>
              <p:nvPr/>
            </p:nvSpPr>
            <p:spPr bwMode="auto">
              <a:xfrm>
                <a:off x="2316" y="1991"/>
                <a:ext cx="23"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3">
                <a:extLst>
                  <a:ext uri="{FF2B5EF4-FFF2-40B4-BE49-F238E27FC236}">
                    <a16:creationId xmlns:a16="http://schemas.microsoft.com/office/drawing/2014/main" id="{4D32AA51-AA33-9836-26DC-6B41DD945028}"/>
                  </a:ext>
                </a:extLst>
              </p:cNvPr>
              <p:cNvSpPr>
                <a:spLocks noChangeShapeType="1"/>
              </p:cNvSpPr>
              <p:nvPr/>
            </p:nvSpPr>
            <p:spPr bwMode="auto">
              <a:xfrm>
                <a:off x="2339" y="2038"/>
                <a:ext cx="23" cy="46"/>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4">
                <a:extLst>
                  <a:ext uri="{FF2B5EF4-FFF2-40B4-BE49-F238E27FC236}">
                    <a16:creationId xmlns:a16="http://schemas.microsoft.com/office/drawing/2014/main" id="{F6F0C69A-75DC-9271-27EF-B9C00D68AE30}"/>
                  </a:ext>
                </a:extLst>
              </p:cNvPr>
              <p:cNvSpPr>
                <a:spLocks noChangeShapeType="1"/>
              </p:cNvSpPr>
              <p:nvPr/>
            </p:nvSpPr>
            <p:spPr bwMode="auto">
              <a:xfrm>
                <a:off x="2362" y="2084"/>
                <a:ext cx="24" cy="48"/>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a:extLst>
                  <a:ext uri="{FF2B5EF4-FFF2-40B4-BE49-F238E27FC236}">
                    <a16:creationId xmlns:a16="http://schemas.microsoft.com/office/drawing/2014/main" id="{07732A0A-EB05-C1A6-7164-D94639A92708}"/>
                  </a:ext>
                </a:extLst>
              </p:cNvPr>
              <p:cNvSpPr>
                <a:spLocks noChangeShapeType="1"/>
              </p:cNvSpPr>
              <p:nvPr/>
            </p:nvSpPr>
            <p:spPr bwMode="auto">
              <a:xfrm>
                <a:off x="2386" y="2132"/>
                <a:ext cx="24"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a:extLst>
                  <a:ext uri="{FF2B5EF4-FFF2-40B4-BE49-F238E27FC236}">
                    <a16:creationId xmlns:a16="http://schemas.microsoft.com/office/drawing/2014/main" id="{7423DA2B-8F9D-6F78-2D0E-0654326C1A85}"/>
                  </a:ext>
                </a:extLst>
              </p:cNvPr>
              <p:cNvSpPr>
                <a:spLocks noChangeShapeType="1"/>
              </p:cNvSpPr>
              <p:nvPr/>
            </p:nvSpPr>
            <p:spPr bwMode="auto">
              <a:xfrm>
                <a:off x="2410" y="2179"/>
                <a:ext cx="23"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a:extLst>
                  <a:ext uri="{FF2B5EF4-FFF2-40B4-BE49-F238E27FC236}">
                    <a16:creationId xmlns:a16="http://schemas.microsoft.com/office/drawing/2014/main" id="{A5DEF980-9688-6E8C-9F7F-60C8783DEAC3}"/>
                  </a:ext>
                </a:extLst>
              </p:cNvPr>
              <p:cNvSpPr>
                <a:spLocks noChangeShapeType="1"/>
              </p:cNvSpPr>
              <p:nvPr/>
            </p:nvSpPr>
            <p:spPr bwMode="auto">
              <a:xfrm>
                <a:off x="2433" y="2226"/>
                <a:ext cx="24"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a:extLst>
                  <a:ext uri="{FF2B5EF4-FFF2-40B4-BE49-F238E27FC236}">
                    <a16:creationId xmlns:a16="http://schemas.microsoft.com/office/drawing/2014/main" id="{EEB41AD2-4844-DD40-C28D-3C2A193BC929}"/>
                  </a:ext>
                </a:extLst>
              </p:cNvPr>
              <p:cNvSpPr>
                <a:spLocks noChangeShapeType="1"/>
              </p:cNvSpPr>
              <p:nvPr/>
            </p:nvSpPr>
            <p:spPr bwMode="auto">
              <a:xfrm>
                <a:off x="2457" y="2273"/>
                <a:ext cx="21" cy="4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a:extLst>
                  <a:ext uri="{FF2B5EF4-FFF2-40B4-BE49-F238E27FC236}">
                    <a16:creationId xmlns:a16="http://schemas.microsoft.com/office/drawing/2014/main" id="{9B3A7C96-2EE4-5EE5-36E5-8AE08A8C8DAB}"/>
                  </a:ext>
                </a:extLst>
              </p:cNvPr>
              <p:cNvSpPr>
                <a:spLocks noChangeShapeType="1"/>
              </p:cNvSpPr>
              <p:nvPr/>
            </p:nvSpPr>
            <p:spPr bwMode="auto">
              <a:xfrm>
                <a:off x="2478" y="2316"/>
                <a:ext cx="25" cy="50"/>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0">
                <a:extLst>
                  <a:ext uri="{FF2B5EF4-FFF2-40B4-BE49-F238E27FC236}">
                    <a16:creationId xmlns:a16="http://schemas.microsoft.com/office/drawing/2014/main" id="{3C5B3E0D-4A56-E5FA-4924-69027ABE2EC8}"/>
                  </a:ext>
                </a:extLst>
              </p:cNvPr>
              <p:cNvSpPr>
                <a:spLocks noChangeShapeType="1"/>
              </p:cNvSpPr>
              <p:nvPr/>
            </p:nvSpPr>
            <p:spPr bwMode="auto">
              <a:xfrm>
                <a:off x="2503" y="2366"/>
                <a:ext cx="22" cy="4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1">
                <a:extLst>
                  <a:ext uri="{FF2B5EF4-FFF2-40B4-BE49-F238E27FC236}">
                    <a16:creationId xmlns:a16="http://schemas.microsoft.com/office/drawing/2014/main" id="{BB7DCF55-01AE-6494-502A-0DACCA36D116}"/>
                  </a:ext>
                </a:extLst>
              </p:cNvPr>
              <p:cNvSpPr>
                <a:spLocks noChangeShapeType="1"/>
              </p:cNvSpPr>
              <p:nvPr/>
            </p:nvSpPr>
            <p:spPr bwMode="auto">
              <a:xfrm>
                <a:off x="2525" y="2410"/>
                <a:ext cx="24"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2">
                <a:extLst>
                  <a:ext uri="{FF2B5EF4-FFF2-40B4-BE49-F238E27FC236}">
                    <a16:creationId xmlns:a16="http://schemas.microsoft.com/office/drawing/2014/main" id="{9C0B8C5D-ED23-BEEE-36C2-B53B85360D45}"/>
                  </a:ext>
                </a:extLst>
              </p:cNvPr>
              <p:cNvSpPr>
                <a:spLocks noChangeShapeType="1"/>
              </p:cNvSpPr>
              <p:nvPr/>
            </p:nvSpPr>
            <p:spPr bwMode="auto">
              <a:xfrm>
                <a:off x="2549" y="2457"/>
                <a:ext cx="22" cy="45"/>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3">
                <a:extLst>
                  <a:ext uri="{FF2B5EF4-FFF2-40B4-BE49-F238E27FC236}">
                    <a16:creationId xmlns:a16="http://schemas.microsoft.com/office/drawing/2014/main" id="{1F812A67-FC6E-7197-46D4-9E15E7337B88}"/>
                  </a:ext>
                </a:extLst>
              </p:cNvPr>
              <p:cNvSpPr>
                <a:spLocks noChangeShapeType="1"/>
              </p:cNvSpPr>
              <p:nvPr/>
            </p:nvSpPr>
            <p:spPr bwMode="auto">
              <a:xfrm>
                <a:off x="2571" y="2502"/>
                <a:ext cx="25" cy="51"/>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4">
                <a:extLst>
                  <a:ext uri="{FF2B5EF4-FFF2-40B4-BE49-F238E27FC236}">
                    <a16:creationId xmlns:a16="http://schemas.microsoft.com/office/drawing/2014/main" id="{DCDEECFD-83AB-1CB1-32F7-A75BE5DCF629}"/>
                  </a:ext>
                </a:extLst>
              </p:cNvPr>
              <p:cNvSpPr>
                <a:spLocks noChangeShapeType="1"/>
              </p:cNvSpPr>
              <p:nvPr/>
            </p:nvSpPr>
            <p:spPr bwMode="auto">
              <a:xfrm>
                <a:off x="2596" y="2553"/>
                <a:ext cx="22" cy="4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5">
                <a:extLst>
                  <a:ext uri="{FF2B5EF4-FFF2-40B4-BE49-F238E27FC236}">
                    <a16:creationId xmlns:a16="http://schemas.microsoft.com/office/drawing/2014/main" id="{CF294707-ABC0-0180-574C-46CB6E938092}"/>
                  </a:ext>
                </a:extLst>
              </p:cNvPr>
              <p:cNvSpPr>
                <a:spLocks noChangeShapeType="1"/>
              </p:cNvSpPr>
              <p:nvPr/>
            </p:nvSpPr>
            <p:spPr bwMode="auto">
              <a:xfrm>
                <a:off x="2618" y="2596"/>
                <a:ext cx="12" cy="25"/>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6">
                <a:extLst>
                  <a:ext uri="{FF2B5EF4-FFF2-40B4-BE49-F238E27FC236}">
                    <a16:creationId xmlns:a16="http://schemas.microsoft.com/office/drawing/2014/main" id="{E3B49832-E79A-96CD-B180-4FD69493A293}"/>
                  </a:ext>
                </a:extLst>
              </p:cNvPr>
              <p:cNvSpPr>
                <a:spLocks noChangeShapeType="1"/>
              </p:cNvSpPr>
              <p:nvPr/>
            </p:nvSpPr>
            <p:spPr bwMode="auto">
              <a:xfrm>
                <a:off x="2170" y="1699"/>
                <a:ext cx="5" cy="2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7">
                <a:extLst>
                  <a:ext uri="{FF2B5EF4-FFF2-40B4-BE49-F238E27FC236}">
                    <a16:creationId xmlns:a16="http://schemas.microsoft.com/office/drawing/2014/main" id="{73AE0348-6AB4-8DE8-7D22-622186C7EFC0}"/>
                  </a:ext>
                </a:extLst>
              </p:cNvPr>
              <p:cNvSpPr>
                <a:spLocks noChangeShapeType="1"/>
              </p:cNvSpPr>
              <p:nvPr/>
            </p:nvSpPr>
            <p:spPr bwMode="auto">
              <a:xfrm>
                <a:off x="2175" y="1723"/>
                <a:ext cx="26" cy="96"/>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8">
                <a:extLst>
                  <a:ext uri="{FF2B5EF4-FFF2-40B4-BE49-F238E27FC236}">
                    <a16:creationId xmlns:a16="http://schemas.microsoft.com/office/drawing/2014/main" id="{1F3F4FD8-642B-7EC3-6ADB-92F475D6ECF5}"/>
                  </a:ext>
                </a:extLst>
              </p:cNvPr>
              <p:cNvSpPr>
                <a:spLocks noChangeShapeType="1"/>
              </p:cNvSpPr>
              <p:nvPr/>
            </p:nvSpPr>
            <p:spPr bwMode="auto">
              <a:xfrm>
                <a:off x="2201" y="1819"/>
                <a:ext cx="22" cy="82"/>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29">
                <a:extLst>
                  <a:ext uri="{FF2B5EF4-FFF2-40B4-BE49-F238E27FC236}">
                    <a16:creationId xmlns:a16="http://schemas.microsoft.com/office/drawing/2014/main" id="{83A73A2C-4CD2-6AE0-0766-4348F564AE18}"/>
                  </a:ext>
                </a:extLst>
              </p:cNvPr>
              <p:cNvSpPr>
                <a:spLocks noChangeShapeType="1"/>
              </p:cNvSpPr>
              <p:nvPr/>
            </p:nvSpPr>
            <p:spPr bwMode="auto">
              <a:xfrm>
                <a:off x="2223" y="1901"/>
                <a:ext cx="25" cy="8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0">
                <a:extLst>
                  <a:ext uri="{FF2B5EF4-FFF2-40B4-BE49-F238E27FC236}">
                    <a16:creationId xmlns:a16="http://schemas.microsoft.com/office/drawing/2014/main" id="{B84BADBA-2286-1639-04E2-6CEC1F0EAEA0}"/>
                  </a:ext>
                </a:extLst>
              </p:cNvPr>
              <p:cNvSpPr>
                <a:spLocks noChangeShapeType="1"/>
              </p:cNvSpPr>
              <p:nvPr/>
            </p:nvSpPr>
            <p:spPr bwMode="auto">
              <a:xfrm>
                <a:off x="2248" y="1984"/>
                <a:ext cx="21" cy="71"/>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1">
                <a:extLst>
                  <a:ext uri="{FF2B5EF4-FFF2-40B4-BE49-F238E27FC236}">
                    <a16:creationId xmlns:a16="http://schemas.microsoft.com/office/drawing/2014/main" id="{16F4869C-3C58-02A0-D7CC-226553B4FCBE}"/>
                  </a:ext>
                </a:extLst>
              </p:cNvPr>
              <p:cNvSpPr>
                <a:spLocks noChangeShapeType="1"/>
              </p:cNvSpPr>
              <p:nvPr/>
            </p:nvSpPr>
            <p:spPr bwMode="auto">
              <a:xfrm>
                <a:off x="2269" y="2055"/>
                <a:ext cx="24" cy="72"/>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2">
                <a:extLst>
                  <a:ext uri="{FF2B5EF4-FFF2-40B4-BE49-F238E27FC236}">
                    <a16:creationId xmlns:a16="http://schemas.microsoft.com/office/drawing/2014/main" id="{E198BC2F-71B4-C992-6FFA-17F71933AAC9}"/>
                  </a:ext>
                </a:extLst>
              </p:cNvPr>
              <p:cNvSpPr>
                <a:spLocks noChangeShapeType="1"/>
              </p:cNvSpPr>
              <p:nvPr/>
            </p:nvSpPr>
            <p:spPr bwMode="auto">
              <a:xfrm>
                <a:off x="2293" y="2127"/>
                <a:ext cx="23" cy="6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3">
                <a:extLst>
                  <a:ext uri="{FF2B5EF4-FFF2-40B4-BE49-F238E27FC236}">
                    <a16:creationId xmlns:a16="http://schemas.microsoft.com/office/drawing/2014/main" id="{ABE86B17-6525-3858-4A60-EEB48D583C3A}"/>
                  </a:ext>
                </a:extLst>
              </p:cNvPr>
              <p:cNvSpPr>
                <a:spLocks noChangeShapeType="1"/>
              </p:cNvSpPr>
              <p:nvPr/>
            </p:nvSpPr>
            <p:spPr bwMode="auto">
              <a:xfrm>
                <a:off x="2316" y="2191"/>
                <a:ext cx="23" cy="62"/>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4">
                <a:extLst>
                  <a:ext uri="{FF2B5EF4-FFF2-40B4-BE49-F238E27FC236}">
                    <a16:creationId xmlns:a16="http://schemas.microsoft.com/office/drawing/2014/main" id="{4E8EEB1F-BBED-2B18-EDD1-F58495BB2EF5}"/>
                  </a:ext>
                </a:extLst>
              </p:cNvPr>
              <p:cNvSpPr>
                <a:spLocks noChangeShapeType="1"/>
              </p:cNvSpPr>
              <p:nvPr/>
            </p:nvSpPr>
            <p:spPr bwMode="auto">
              <a:xfrm>
                <a:off x="2339" y="2253"/>
                <a:ext cx="23" cy="55"/>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5">
                <a:extLst>
                  <a:ext uri="{FF2B5EF4-FFF2-40B4-BE49-F238E27FC236}">
                    <a16:creationId xmlns:a16="http://schemas.microsoft.com/office/drawing/2014/main" id="{32C342D7-B5F4-2216-8D5A-096881A0AF17}"/>
                  </a:ext>
                </a:extLst>
              </p:cNvPr>
              <p:cNvSpPr>
                <a:spLocks noChangeShapeType="1"/>
              </p:cNvSpPr>
              <p:nvPr/>
            </p:nvSpPr>
            <p:spPr bwMode="auto">
              <a:xfrm>
                <a:off x="2362" y="2308"/>
                <a:ext cx="24" cy="5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36">
                <a:extLst>
                  <a:ext uri="{FF2B5EF4-FFF2-40B4-BE49-F238E27FC236}">
                    <a16:creationId xmlns:a16="http://schemas.microsoft.com/office/drawing/2014/main" id="{19B9153E-1F71-72D6-5E71-E01E79494A85}"/>
                  </a:ext>
                </a:extLst>
              </p:cNvPr>
              <p:cNvSpPr>
                <a:spLocks noChangeShapeType="1"/>
              </p:cNvSpPr>
              <p:nvPr/>
            </p:nvSpPr>
            <p:spPr bwMode="auto">
              <a:xfrm>
                <a:off x="2386" y="2362"/>
                <a:ext cx="24" cy="47"/>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7">
                <a:extLst>
                  <a:ext uri="{FF2B5EF4-FFF2-40B4-BE49-F238E27FC236}">
                    <a16:creationId xmlns:a16="http://schemas.microsoft.com/office/drawing/2014/main" id="{E2076715-8275-024B-5D46-D12635EBA739}"/>
                  </a:ext>
                </a:extLst>
              </p:cNvPr>
              <p:cNvSpPr>
                <a:spLocks noChangeShapeType="1"/>
              </p:cNvSpPr>
              <p:nvPr/>
            </p:nvSpPr>
            <p:spPr bwMode="auto">
              <a:xfrm>
                <a:off x="2410" y="2409"/>
                <a:ext cx="23" cy="4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8">
                <a:extLst>
                  <a:ext uri="{FF2B5EF4-FFF2-40B4-BE49-F238E27FC236}">
                    <a16:creationId xmlns:a16="http://schemas.microsoft.com/office/drawing/2014/main" id="{9BB81E9D-AD5F-B2C4-74CA-7E3E4C93495F}"/>
                  </a:ext>
                </a:extLst>
              </p:cNvPr>
              <p:cNvSpPr>
                <a:spLocks noChangeShapeType="1"/>
              </p:cNvSpPr>
              <p:nvPr/>
            </p:nvSpPr>
            <p:spPr bwMode="auto">
              <a:xfrm>
                <a:off x="2433" y="2452"/>
                <a:ext cx="24" cy="38"/>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39">
                <a:extLst>
                  <a:ext uri="{FF2B5EF4-FFF2-40B4-BE49-F238E27FC236}">
                    <a16:creationId xmlns:a16="http://schemas.microsoft.com/office/drawing/2014/main" id="{D4170E21-C221-DA6A-70E6-C55A0894615E}"/>
                  </a:ext>
                </a:extLst>
              </p:cNvPr>
              <p:cNvSpPr>
                <a:spLocks noChangeShapeType="1"/>
              </p:cNvSpPr>
              <p:nvPr/>
            </p:nvSpPr>
            <p:spPr bwMode="auto">
              <a:xfrm>
                <a:off x="2457" y="2490"/>
                <a:ext cx="21" cy="30"/>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0">
                <a:extLst>
                  <a:ext uri="{FF2B5EF4-FFF2-40B4-BE49-F238E27FC236}">
                    <a16:creationId xmlns:a16="http://schemas.microsoft.com/office/drawing/2014/main" id="{9FCD26C0-081C-AB19-1456-A7442CD8689E}"/>
                  </a:ext>
                </a:extLst>
              </p:cNvPr>
              <p:cNvSpPr>
                <a:spLocks noChangeShapeType="1"/>
              </p:cNvSpPr>
              <p:nvPr/>
            </p:nvSpPr>
            <p:spPr bwMode="auto">
              <a:xfrm>
                <a:off x="2478" y="2520"/>
                <a:ext cx="25" cy="30"/>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1">
                <a:extLst>
                  <a:ext uri="{FF2B5EF4-FFF2-40B4-BE49-F238E27FC236}">
                    <a16:creationId xmlns:a16="http://schemas.microsoft.com/office/drawing/2014/main" id="{F7D0A3FF-ED1F-D494-7996-FD4B2DB00C6C}"/>
                  </a:ext>
                </a:extLst>
              </p:cNvPr>
              <p:cNvSpPr>
                <a:spLocks noChangeShapeType="1"/>
              </p:cNvSpPr>
              <p:nvPr/>
            </p:nvSpPr>
            <p:spPr bwMode="auto">
              <a:xfrm>
                <a:off x="2503" y="2550"/>
                <a:ext cx="22" cy="2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42">
                <a:extLst>
                  <a:ext uri="{FF2B5EF4-FFF2-40B4-BE49-F238E27FC236}">
                    <a16:creationId xmlns:a16="http://schemas.microsoft.com/office/drawing/2014/main" id="{18FD526A-02C2-D40A-42F0-A343679B97A3}"/>
                  </a:ext>
                </a:extLst>
              </p:cNvPr>
              <p:cNvSpPr>
                <a:spLocks noChangeShapeType="1"/>
              </p:cNvSpPr>
              <p:nvPr/>
            </p:nvSpPr>
            <p:spPr bwMode="auto">
              <a:xfrm>
                <a:off x="2525" y="2573"/>
                <a:ext cx="24" cy="19"/>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3">
                <a:extLst>
                  <a:ext uri="{FF2B5EF4-FFF2-40B4-BE49-F238E27FC236}">
                    <a16:creationId xmlns:a16="http://schemas.microsoft.com/office/drawing/2014/main" id="{17F4743A-272F-21DD-B758-9DAD187755B2}"/>
                  </a:ext>
                </a:extLst>
              </p:cNvPr>
              <p:cNvSpPr>
                <a:spLocks noChangeShapeType="1"/>
              </p:cNvSpPr>
              <p:nvPr/>
            </p:nvSpPr>
            <p:spPr bwMode="auto">
              <a:xfrm>
                <a:off x="2549" y="2592"/>
                <a:ext cx="22" cy="13"/>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4">
                <a:extLst>
                  <a:ext uri="{FF2B5EF4-FFF2-40B4-BE49-F238E27FC236}">
                    <a16:creationId xmlns:a16="http://schemas.microsoft.com/office/drawing/2014/main" id="{BBD3D1EB-1036-1226-FABC-184084630618}"/>
                  </a:ext>
                </a:extLst>
              </p:cNvPr>
              <p:cNvSpPr>
                <a:spLocks noChangeShapeType="1"/>
              </p:cNvSpPr>
              <p:nvPr/>
            </p:nvSpPr>
            <p:spPr bwMode="auto">
              <a:xfrm>
                <a:off x="2571" y="2605"/>
                <a:ext cx="25" cy="11"/>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45">
                <a:extLst>
                  <a:ext uri="{FF2B5EF4-FFF2-40B4-BE49-F238E27FC236}">
                    <a16:creationId xmlns:a16="http://schemas.microsoft.com/office/drawing/2014/main" id="{B8FE2658-D6D7-E94D-A010-3FBF65BC808F}"/>
                  </a:ext>
                </a:extLst>
              </p:cNvPr>
              <p:cNvSpPr>
                <a:spLocks noChangeShapeType="1"/>
              </p:cNvSpPr>
              <p:nvPr/>
            </p:nvSpPr>
            <p:spPr bwMode="auto">
              <a:xfrm>
                <a:off x="2596" y="2616"/>
                <a:ext cx="22" cy="4"/>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46">
                <a:extLst>
                  <a:ext uri="{FF2B5EF4-FFF2-40B4-BE49-F238E27FC236}">
                    <a16:creationId xmlns:a16="http://schemas.microsoft.com/office/drawing/2014/main" id="{69927340-2B31-6C97-005C-954A6E3DBFBC}"/>
                  </a:ext>
                </a:extLst>
              </p:cNvPr>
              <p:cNvSpPr>
                <a:spLocks noChangeShapeType="1"/>
              </p:cNvSpPr>
              <p:nvPr/>
            </p:nvSpPr>
            <p:spPr bwMode="auto">
              <a:xfrm>
                <a:off x="2618" y="2620"/>
                <a:ext cx="12" cy="1"/>
              </a:xfrm>
              <a:prstGeom prst="line">
                <a:avLst/>
              </a:prstGeom>
              <a:noFill/>
              <a:ln w="4826">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Oval 47">
              <a:extLst>
                <a:ext uri="{FF2B5EF4-FFF2-40B4-BE49-F238E27FC236}">
                  <a16:creationId xmlns:a16="http://schemas.microsoft.com/office/drawing/2014/main" id="{FAE03DEF-4D76-D0D8-4097-03A26B092D2A}"/>
                </a:ext>
              </a:extLst>
            </p:cNvPr>
            <p:cNvSpPr>
              <a:spLocks noChangeArrowheads="1"/>
            </p:cNvSpPr>
            <p:nvPr/>
          </p:nvSpPr>
          <p:spPr bwMode="auto">
            <a:xfrm>
              <a:off x="2130" y="1488"/>
              <a:ext cx="1088" cy="180"/>
            </a:xfrm>
            <a:prstGeom prst="ellipse">
              <a:avLst/>
            </a:pr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57" name="Group 125">
            <a:extLst>
              <a:ext uri="{FF2B5EF4-FFF2-40B4-BE49-F238E27FC236}">
                <a16:creationId xmlns:a16="http://schemas.microsoft.com/office/drawing/2014/main" id="{A9E14041-378F-5D26-BBF7-592699AEF406}"/>
              </a:ext>
            </a:extLst>
          </p:cNvPr>
          <p:cNvGrpSpPr>
            <a:grpSpLocks/>
          </p:cNvGrpSpPr>
          <p:nvPr/>
        </p:nvGrpSpPr>
        <p:grpSpPr bwMode="auto">
          <a:xfrm>
            <a:off x="785813" y="721688"/>
            <a:ext cx="1728787" cy="1963737"/>
            <a:chOff x="495" y="431"/>
            <a:chExt cx="1089" cy="1237"/>
          </a:xfrm>
        </p:grpSpPr>
        <p:sp>
          <p:nvSpPr>
            <p:cNvPr id="58" name="Freeform 51">
              <a:extLst>
                <a:ext uri="{FF2B5EF4-FFF2-40B4-BE49-F238E27FC236}">
                  <a16:creationId xmlns:a16="http://schemas.microsoft.com/office/drawing/2014/main" id="{F5ACE023-1E3F-A8D9-EC5B-C5BB2CE5F0EE}"/>
                </a:ext>
              </a:extLst>
            </p:cNvPr>
            <p:cNvSpPr>
              <a:spLocks/>
            </p:cNvSpPr>
            <p:nvPr/>
          </p:nvSpPr>
          <p:spPr bwMode="auto">
            <a:xfrm>
              <a:off x="495" y="431"/>
              <a:ext cx="1089" cy="1237"/>
            </a:xfrm>
            <a:custGeom>
              <a:avLst/>
              <a:gdLst/>
              <a:ahLst/>
              <a:cxnLst>
                <a:cxn ang="0">
                  <a:pos x="548" y="0"/>
                </a:cxn>
                <a:cxn ang="0">
                  <a:pos x="1089" y="1153"/>
                </a:cxn>
                <a:cxn ang="0">
                  <a:pos x="996" y="1198"/>
                </a:cxn>
                <a:cxn ang="0">
                  <a:pos x="903" y="1213"/>
                </a:cxn>
                <a:cxn ang="0">
                  <a:pos x="741" y="1231"/>
                </a:cxn>
                <a:cxn ang="0">
                  <a:pos x="590" y="1236"/>
                </a:cxn>
                <a:cxn ang="0">
                  <a:pos x="519" y="1237"/>
                </a:cxn>
                <a:cxn ang="0">
                  <a:pos x="264" y="1225"/>
                </a:cxn>
                <a:cxn ang="0">
                  <a:pos x="195" y="1216"/>
                </a:cxn>
                <a:cxn ang="0">
                  <a:pos x="153" y="1210"/>
                </a:cxn>
                <a:cxn ang="0">
                  <a:pos x="93" y="1198"/>
                </a:cxn>
                <a:cxn ang="0">
                  <a:pos x="45" y="1183"/>
                </a:cxn>
                <a:cxn ang="0">
                  <a:pos x="18" y="1171"/>
                </a:cxn>
                <a:cxn ang="0">
                  <a:pos x="0" y="1153"/>
                </a:cxn>
                <a:cxn ang="0">
                  <a:pos x="548" y="0"/>
                </a:cxn>
              </a:cxnLst>
              <a:rect l="0" t="0" r="r" b="b"/>
              <a:pathLst>
                <a:path w="1089" h="1237">
                  <a:moveTo>
                    <a:pt x="548" y="0"/>
                  </a:moveTo>
                  <a:lnTo>
                    <a:pt x="1089" y="1153"/>
                  </a:lnTo>
                  <a:cubicBezTo>
                    <a:pt x="1052" y="1178"/>
                    <a:pt x="1052" y="1180"/>
                    <a:pt x="996" y="1198"/>
                  </a:cubicBezTo>
                  <a:cubicBezTo>
                    <a:pt x="963" y="1206"/>
                    <a:pt x="947" y="1207"/>
                    <a:pt x="903" y="1213"/>
                  </a:cubicBezTo>
                  <a:cubicBezTo>
                    <a:pt x="831" y="1224"/>
                    <a:pt x="815" y="1225"/>
                    <a:pt x="741" y="1231"/>
                  </a:cubicBezTo>
                  <a:cubicBezTo>
                    <a:pt x="690" y="1234"/>
                    <a:pt x="634" y="1236"/>
                    <a:pt x="590" y="1236"/>
                  </a:cubicBezTo>
                  <a:cubicBezTo>
                    <a:pt x="555" y="1236"/>
                    <a:pt x="519" y="1237"/>
                    <a:pt x="519" y="1237"/>
                  </a:cubicBezTo>
                  <a:cubicBezTo>
                    <a:pt x="429" y="1234"/>
                    <a:pt x="350" y="1230"/>
                    <a:pt x="264" y="1225"/>
                  </a:cubicBezTo>
                  <a:cubicBezTo>
                    <a:pt x="245" y="1221"/>
                    <a:pt x="213" y="1218"/>
                    <a:pt x="195" y="1216"/>
                  </a:cubicBezTo>
                  <a:cubicBezTo>
                    <a:pt x="181" y="1214"/>
                    <a:pt x="153" y="1210"/>
                    <a:pt x="153" y="1210"/>
                  </a:cubicBezTo>
                  <a:cubicBezTo>
                    <a:pt x="132" y="1206"/>
                    <a:pt x="115" y="1201"/>
                    <a:pt x="93" y="1198"/>
                  </a:cubicBezTo>
                  <a:cubicBezTo>
                    <a:pt x="75" y="1192"/>
                    <a:pt x="64" y="1186"/>
                    <a:pt x="45" y="1183"/>
                  </a:cubicBezTo>
                  <a:cubicBezTo>
                    <a:pt x="27" y="1177"/>
                    <a:pt x="32" y="1176"/>
                    <a:pt x="18" y="1171"/>
                  </a:cubicBezTo>
                  <a:cubicBezTo>
                    <a:pt x="11" y="1166"/>
                    <a:pt x="0" y="1153"/>
                    <a:pt x="0" y="1153"/>
                  </a:cubicBezTo>
                  <a:lnTo>
                    <a:pt x="548" y="0"/>
                  </a:lnTo>
                  <a:close/>
                </a:path>
              </a:pathLst>
            </a:custGeom>
            <a:gradFill rotWithShape="0">
              <a:gsLst>
                <a:gs pos="0">
                  <a:srgbClr val="FFE1C3"/>
                </a:gs>
                <a:gs pos="50000">
                  <a:schemeClr val="bg1"/>
                </a:gs>
                <a:gs pos="100000">
                  <a:srgbClr val="FFE1C3"/>
                </a:gs>
              </a:gsLst>
              <a:lin ang="0" scaled="1"/>
            </a:gradFill>
            <a:ln w="9525">
              <a:solidFill>
                <a:srgbClr val="996633"/>
              </a:solidFill>
              <a:round/>
              <a:headEnd/>
              <a:tailEnd/>
            </a:ln>
            <a:effectLst/>
          </p:spPr>
          <p:txBody>
            <a:bodyPr/>
            <a:lstStyle/>
            <a:p>
              <a:pPr eaLnBrk="1" hangingPunct="1">
                <a:defRPr/>
              </a:pPr>
              <a:endParaRPr lang="en-US">
                <a:latin typeface="Arial" charset="0"/>
              </a:endParaRPr>
            </a:p>
          </p:txBody>
        </p:sp>
        <p:grpSp>
          <p:nvGrpSpPr>
            <p:cNvPr id="59" name="Group 120">
              <a:extLst>
                <a:ext uri="{FF2B5EF4-FFF2-40B4-BE49-F238E27FC236}">
                  <a16:creationId xmlns:a16="http://schemas.microsoft.com/office/drawing/2014/main" id="{86DAD93C-0EA1-253D-8D94-EE58DE0A887E}"/>
                </a:ext>
              </a:extLst>
            </p:cNvPr>
            <p:cNvGrpSpPr>
              <a:grpSpLocks/>
            </p:cNvGrpSpPr>
            <p:nvPr/>
          </p:nvGrpSpPr>
          <p:grpSpPr bwMode="auto">
            <a:xfrm>
              <a:off x="512" y="432"/>
              <a:ext cx="1069" cy="1152"/>
              <a:chOff x="3731" y="528"/>
              <a:chExt cx="1069" cy="1152"/>
            </a:xfrm>
          </p:grpSpPr>
          <p:grpSp>
            <p:nvGrpSpPr>
              <p:cNvPr id="61" name="Group 96">
                <a:extLst>
                  <a:ext uri="{FF2B5EF4-FFF2-40B4-BE49-F238E27FC236}">
                    <a16:creationId xmlns:a16="http://schemas.microsoft.com/office/drawing/2014/main" id="{59F14D82-619C-0D93-4179-D1D14D567463}"/>
                  </a:ext>
                </a:extLst>
              </p:cNvPr>
              <p:cNvGrpSpPr>
                <a:grpSpLocks/>
              </p:cNvGrpSpPr>
              <p:nvPr/>
            </p:nvGrpSpPr>
            <p:grpSpPr bwMode="auto">
              <a:xfrm>
                <a:off x="4264" y="528"/>
                <a:ext cx="536" cy="1152"/>
                <a:chOff x="3928" y="528"/>
                <a:chExt cx="536" cy="1152"/>
              </a:xfrm>
            </p:grpSpPr>
            <p:sp>
              <p:nvSpPr>
                <p:cNvPr id="85" name="Line 54">
                  <a:extLst>
                    <a:ext uri="{FF2B5EF4-FFF2-40B4-BE49-F238E27FC236}">
                      <a16:creationId xmlns:a16="http://schemas.microsoft.com/office/drawing/2014/main" id="{BBFBF6B1-8318-0724-54F9-51D28991F085}"/>
                    </a:ext>
                  </a:extLst>
                </p:cNvPr>
                <p:cNvSpPr>
                  <a:spLocks noChangeShapeType="1"/>
                </p:cNvSpPr>
                <p:nvPr/>
              </p:nvSpPr>
              <p:spPr bwMode="auto">
                <a:xfrm>
                  <a:off x="3928" y="528"/>
                  <a:ext cx="6" cy="15"/>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75">
                  <a:extLst>
                    <a:ext uri="{FF2B5EF4-FFF2-40B4-BE49-F238E27FC236}">
                      <a16:creationId xmlns:a16="http://schemas.microsoft.com/office/drawing/2014/main" id="{CF801328-D96F-E4B6-25B6-4B0434E20C0D}"/>
                    </a:ext>
                  </a:extLst>
                </p:cNvPr>
                <p:cNvSpPr>
                  <a:spLocks noChangeShapeType="1"/>
                </p:cNvSpPr>
                <p:nvPr/>
              </p:nvSpPr>
              <p:spPr bwMode="auto">
                <a:xfrm>
                  <a:off x="3928" y="528"/>
                  <a:ext cx="6" cy="3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76">
                  <a:extLst>
                    <a:ext uri="{FF2B5EF4-FFF2-40B4-BE49-F238E27FC236}">
                      <a16:creationId xmlns:a16="http://schemas.microsoft.com/office/drawing/2014/main" id="{0F41CBC1-B724-D22C-DD21-877DD531F5B4}"/>
                    </a:ext>
                  </a:extLst>
                </p:cNvPr>
                <p:cNvSpPr>
                  <a:spLocks noChangeShapeType="1"/>
                </p:cNvSpPr>
                <p:nvPr/>
              </p:nvSpPr>
              <p:spPr bwMode="auto">
                <a:xfrm>
                  <a:off x="3934" y="558"/>
                  <a:ext cx="30" cy="12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77">
                  <a:extLst>
                    <a:ext uri="{FF2B5EF4-FFF2-40B4-BE49-F238E27FC236}">
                      <a16:creationId xmlns:a16="http://schemas.microsoft.com/office/drawing/2014/main" id="{A4785F52-4AC0-70D9-5B70-FA93D0857C03}"/>
                    </a:ext>
                  </a:extLst>
                </p:cNvPr>
                <p:cNvSpPr>
                  <a:spLocks noChangeShapeType="1"/>
                </p:cNvSpPr>
                <p:nvPr/>
              </p:nvSpPr>
              <p:spPr bwMode="auto">
                <a:xfrm>
                  <a:off x="3964" y="678"/>
                  <a:ext cx="26" cy="102"/>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78">
                  <a:extLst>
                    <a:ext uri="{FF2B5EF4-FFF2-40B4-BE49-F238E27FC236}">
                      <a16:creationId xmlns:a16="http://schemas.microsoft.com/office/drawing/2014/main" id="{886A70A8-E13C-9770-9B3B-316F4C3CA6F7}"/>
                    </a:ext>
                  </a:extLst>
                </p:cNvPr>
                <p:cNvSpPr>
                  <a:spLocks noChangeShapeType="1"/>
                </p:cNvSpPr>
                <p:nvPr/>
              </p:nvSpPr>
              <p:spPr bwMode="auto">
                <a:xfrm>
                  <a:off x="3990" y="780"/>
                  <a:ext cx="29" cy="10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9">
                  <a:extLst>
                    <a:ext uri="{FF2B5EF4-FFF2-40B4-BE49-F238E27FC236}">
                      <a16:creationId xmlns:a16="http://schemas.microsoft.com/office/drawing/2014/main" id="{00582176-2779-1F6A-03B3-765401877F38}"/>
                    </a:ext>
                  </a:extLst>
                </p:cNvPr>
                <p:cNvSpPr>
                  <a:spLocks noChangeShapeType="1"/>
                </p:cNvSpPr>
                <p:nvPr/>
              </p:nvSpPr>
              <p:spPr bwMode="auto">
                <a:xfrm>
                  <a:off x="4019" y="884"/>
                  <a:ext cx="24" cy="8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80">
                  <a:extLst>
                    <a:ext uri="{FF2B5EF4-FFF2-40B4-BE49-F238E27FC236}">
                      <a16:creationId xmlns:a16="http://schemas.microsoft.com/office/drawing/2014/main" id="{38474552-BE95-4593-F3AC-EECBC67B76E7}"/>
                    </a:ext>
                  </a:extLst>
                </p:cNvPr>
                <p:cNvSpPr>
                  <a:spLocks noChangeShapeType="1"/>
                </p:cNvSpPr>
                <p:nvPr/>
              </p:nvSpPr>
              <p:spPr bwMode="auto">
                <a:xfrm>
                  <a:off x="4043" y="973"/>
                  <a:ext cx="28" cy="9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81">
                  <a:extLst>
                    <a:ext uri="{FF2B5EF4-FFF2-40B4-BE49-F238E27FC236}">
                      <a16:creationId xmlns:a16="http://schemas.microsoft.com/office/drawing/2014/main" id="{2CC621F5-BE15-FEDF-CB0E-5C3F8C7E89BE}"/>
                    </a:ext>
                  </a:extLst>
                </p:cNvPr>
                <p:cNvSpPr>
                  <a:spLocks noChangeShapeType="1"/>
                </p:cNvSpPr>
                <p:nvPr/>
              </p:nvSpPr>
              <p:spPr bwMode="auto">
                <a:xfrm>
                  <a:off x="4071" y="1063"/>
                  <a:ext cx="27" cy="8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82">
                  <a:extLst>
                    <a:ext uri="{FF2B5EF4-FFF2-40B4-BE49-F238E27FC236}">
                      <a16:creationId xmlns:a16="http://schemas.microsoft.com/office/drawing/2014/main" id="{5FA5124E-7434-F24B-6D86-1AEF2AF0E464}"/>
                    </a:ext>
                  </a:extLst>
                </p:cNvPr>
                <p:cNvSpPr>
                  <a:spLocks noChangeShapeType="1"/>
                </p:cNvSpPr>
                <p:nvPr/>
              </p:nvSpPr>
              <p:spPr bwMode="auto">
                <a:xfrm>
                  <a:off x="4098" y="1143"/>
                  <a:ext cx="27" cy="7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83">
                  <a:extLst>
                    <a:ext uri="{FF2B5EF4-FFF2-40B4-BE49-F238E27FC236}">
                      <a16:creationId xmlns:a16="http://schemas.microsoft.com/office/drawing/2014/main" id="{2F1A0207-8C2D-AA7B-84CB-16E032F1396B}"/>
                    </a:ext>
                  </a:extLst>
                </p:cNvPr>
                <p:cNvSpPr>
                  <a:spLocks noChangeShapeType="1"/>
                </p:cNvSpPr>
                <p:nvPr/>
              </p:nvSpPr>
              <p:spPr bwMode="auto">
                <a:xfrm>
                  <a:off x="4125" y="1220"/>
                  <a:ext cx="27" cy="6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84">
                  <a:extLst>
                    <a:ext uri="{FF2B5EF4-FFF2-40B4-BE49-F238E27FC236}">
                      <a16:creationId xmlns:a16="http://schemas.microsoft.com/office/drawing/2014/main" id="{6FDB5F8C-91DB-5DE1-9EE5-EBEBDC6B3E5F}"/>
                    </a:ext>
                  </a:extLst>
                </p:cNvPr>
                <p:cNvSpPr>
                  <a:spLocks noChangeShapeType="1"/>
                </p:cNvSpPr>
                <p:nvPr/>
              </p:nvSpPr>
              <p:spPr bwMode="auto">
                <a:xfrm>
                  <a:off x="4152" y="1289"/>
                  <a:ext cx="28" cy="6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85">
                  <a:extLst>
                    <a:ext uri="{FF2B5EF4-FFF2-40B4-BE49-F238E27FC236}">
                      <a16:creationId xmlns:a16="http://schemas.microsoft.com/office/drawing/2014/main" id="{8A2B241A-0C59-38E1-53D1-FDE93A84B15D}"/>
                    </a:ext>
                  </a:extLst>
                </p:cNvPr>
                <p:cNvSpPr>
                  <a:spLocks noChangeShapeType="1"/>
                </p:cNvSpPr>
                <p:nvPr/>
              </p:nvSpPr>
              <p:spPr bwMode="auto">
                <a:xfrm>
                  <a:off x="4180" y="1356"/>
                  <a:ext cx="28" cy="5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86">
                  <a:extLst>
                    <a:ext uri="{FF2B5EF4-FFF2-40B4-BE49-F238E27FC236}">
                      <a16:creationId xmlns:a16="http://schemas.microsoft.com/office/drawing/2014/main" id="{ED399FE5-1469-C11F-BD94-9BA9B2602261}"/>
                    </a:ext>
                  </a:extLst>
                </p:cNvPr>
                <p:cNvSpPr>
                  <a:spLocks noChangeShapeType="1"/>
                </p:cNvSpPr>
                <p:nvPr/>
              </p:nvSpPr>
              <p:spPr bwMode="auto">
                <a:xfrm>
                  <a:off x="4208" y="1415"/>
                  <a:ext cx="26" cy="5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87">
                  <a:extLst>
                    <a:ext uri="{FF2B5EF4-FFF2-40B4-BE49-F238E27FC236}">
                      <a16:creationId xmlns:a16="http://schemas.microsoft.com/office/drawing/2014/main" id="{9AD8C30E-30C8-48F3-FD2A-6E75DA61F849}"/>
                    </a:ext>
                  </a:extLst>
                </p:cNvPr>
                <p:cNvSpPr>
                  <a:spLocks noChangeShapeType="1"/>
                </p:cNvSpPr>
                <p:nvPr/>
              </p:nvSpPr>
              <p:spPr bwMode="auto">
                <a:xfrm>
                  <a:off x="4234" y="1469"/>
                  <a:ext cx="28" cy="4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88">
                  <a:extLst>
                    <a:ext uri="{FF2B5EF4-FFF2-40B4-BE49-F238E27FC236}">
                      <a16:creationId xmlns:a16="http://schemas.microsoft.com/office/drawing/2014/main" id="{63D9E021-2DC7-1096-FF07-8447D1E4B7FC}"/>
                    </a:ext>
                  </a:extLst>
                </p:cNvPr>
                <p:cNvSpPr>
                  <a:spLocks noChangeShapeType="1"/>
                </p:cNvSpPr>
                <p:nvPr/>
              </p:nvSpPr>
              <p:spPr bwMode="auto">
                <a:xfrm>
                  <a:off x="4262" y="1516"/>
                  <a:ext cx="25" cy="38"/>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89">
                  <a:extLst>
                    <a:ext uri="{FF2B5EF4-FFF2-40B4-BE49-F238E27FC236}">
                      <a16:creationId xmlns:a16="http://schemas.microsoft.com/office/drawing/2014/main" id="{00903EA7-FCEE-A0EB-8C5A-AC14F5B5E65A}"/>
                    </a:ext>
                  </a:extLst>
                </p:cNvPr>
                <p:cNvSpPr>
                  <a:spLocks noChangeShapeType="1"/>
                </p:cNvSpPr>
                <p:nvPr/>
              </p:nvSpPr>
              <p:spPr bwMode="auto">
                <a:xfrm>
                  <a:off x="4287" y="1554"/>
                  <a:ext cx="29" cy="3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0">
                  <a:extLst>
                    <a:ext uri="{FF2B5EF4-FFF2-40B4-BE49-F238E27FC236}">
                      <a16:creationId xmlns:a16="http://schemas.microsoft.com/office/drawing/2014/main" id="{23F993E7-80DF-DA72-2178-EB6379B9B3BB}"/>
                    </a:ext>
                  </a:extLst>
                </p:cNvPr>
                <p:cNvSpPr>
                  <a:spLocks noChangeShapeType="1"/>
                </p:cNvSpPr>
                <p:nvPr/>
              </p:nvSpPr>
              <p:spPr bwMode="auto">
                <a:xfrm>
                  <a:off x="4316" y="1591"/>
                  <a:ext cx="26" cy="2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91">
                  <a:extLst>
                    <a:ext uri="{FF2B5EF4-FFF2-40B4-BE49-F238E27FC236}">
                      <a16:creationId xmlns:a16="http://schemas.microsoft.com/office/drawing/2014/main" id="{CE8150BB-341F-E8CC-0B2E-6D2BE652920F}"/>
                    </a:ext>
                  </a:extLst>
                </p:cNvPr>
                <p:cNvSpPr>
                  <a:spLocks noChangeShapeType="1"/>
                </p:cNvSpPr>
                <p:nvPr/>
              </p:nvSpPr>
              <p:spPr bwMode="auto">
                <a:xfrm>
                  <a:off x="4342" y="1620"/>
                  <a:ext cx="28" cy="2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92">
                  <a:extLst>
                    <a:ext uri="{FF2B5EF4-FFF2-40B4-BE49-F238E27FC236}">
                      <a16:creationId xmlns:a16="http://schemas.microsoft.com/office/drawing/2014/main" id="{FC7844BF-D05B-D9C0-6650-3D795684F764}"/>
                    </a:ext>
                  </a:extLst>
                </p:cNvPr>
                <p:cNvSpPr>
                  <a:spLocks noChangeShapeType="1"/>
                </p:cNvSpPr>
                <p:nvPr/>
              </p:nvSpPr>
              <p:spPr bwMode="auto">
                <a:xfrm>
                  <a:off x="4370" y="1644"/>
                  <a:ext cx="25" cy="16"/>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93">
                  <a:extLst>
                    <a:ext uri="{FF2B5EF4-FFF2-40B4-BE49-F238E27FC236}">
                      <a16:creationId xmlns:a16="http://schemas.microsoft.com/office/drawing/2014/main" id="{B71A3A48-B9F1-615F-CA96-A12C04C10A6C}"/>
                    </a:ext>
                  </a:extLst>
                </p:cNvPr>
                <p:cNvSpPr>
                  <a:spLocks noChangeShapeType="1"/>
                </p:cNvSpPr>
                <p:nvPr/>
              </p:nvSpPr>
              <p:spPr bwMode="auto">
                <a:xfrm>
                  <a:off x="4395" y="1660"/>
                  <a:ext cx="29" cy="1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94">
                  <a:extLst>
                    <a:ext uri="{FF2B5EF4-FFF2-40B4-BE49-F238E27FC236}">
                      <a16:creationId xmlns:a16="http://schemas.microsoft.com/office/drawing/2014/main" id="{A620CB54-85AD-DEC6-14A1-E6419906DBD6}"/>
                    </a:ext>
                  </a:extLst>
                </p:cNvPr>
                <p:cNvSpPr>
                  <a:spLocks noChangeShapeType="1"/>
                </p:cNvSpPr>
                <p:nvPr/>
              </p:nvSpPr>
              <p:spPr bwMode="auto">
                <a:xfrm>
                  <a:off x="4424" y="1674"/>
                  <a:ext cx="26" cy="5"/>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95">
                  <a:extLst>
                    <a:ext uri="{FF2B5EF4-FFF2-40B4-BE49-F238E27FC236}">
                      <a16:creationId xmlns:a16="http://schemas.microsoft.com/office/drawing/2014/main" id="{0603376B-77CA-507A-5019-1E3F3A762CEB}"/>
                    </a:ext>
                  </a:extLst>
                </p:cNvPr>
                <p:cNvSpPr>
                  <a:spLocks noChangeShapeType="1"/>
                </p:cNvSpPr>
                <p:nvPr/>
              </p:nvSpPr>
              <p:spPr bwMode="auto">
                <a:xfrm>
                  <a:off x="4450" y="1679"/>
                  <a:ext cx="14" cy="1"/>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 name="Group 97">
                <a:extLst>
                  <a:ext uri="{FF2B5EF4-FFF2-40B4-BE49-F238E27FC236}">
                    <a16:creationId xmlns:a16="http://schemas.microsoft.com/office/drawing/2014/main" id="{5551D2D4-5F4E-3596-1DB5-E2E2CC042EFE}"/>
                  </a:ext>
                </a:extLst>
              </p:cNvPr>
              <p:cNvGrpSpPr>
                <a:grpSpLocks/>
              </p:cNvGrpSpPr>
              <p:nvPr/>
            </p:nvGrpSpPr>
            <p:grpSpPr bwMode="auto">
              <a:xfrm flipH="1">
                <a:off x="3731" y="528"/>
                <a:ext cx="528" cy="1152"/>
                <a:chOff x="3928" y="528"/>
                <a:chExt cx="536" cy="1152"/>
              </a:xfrm>
            </p:grpSpPr>
            <p:sp>
              <p:nvSpPr>
                <p:cNvPr id="63" name="Line 98">
                  <a:extLst>
                    <a:ext uri="{FF2B5EF4-FFF2-40B4-BE49-F238E27FC236}">
                      <a16:creationId xmlns:a16="http://schemas.microsoft.com/office/drawing/2014/main" id="{D5CAF7E9-A62D-5518-0D86-240D8D5C1E14}"/>
                    </a:ext>
                  </a:extLst>
                </p:cNvPr>
                <p:cNvSpPr>
                  <a:spLocks noChangeShapeType="1"/>
                </p:cNvSpPr>
                <p:nvPr/>
              </p:nvSpPr>
              <p:spPr bwMode="auto">
                <a:xfrm>
                  <a:off x="3928" y="528"/>
                  <a:ext cx="6" cy="15"/>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99">
                  <a:extLst>
                    <a:ext uri="{FF2B5EF4-FFF2-40B4-BE49-F238E27FC236}">
                      <a16:creationId xmlns:a16="http://schemas.microsoft.com/office/drawing/2014/main" id="{ED1E8BDE-76FC-7AA0-991B-14ECFE500400}"/>
                    </a:ext>
                  </a:extLst>
                </p:cNvPr>
                <p:cNvSpPr>
                  <a:spLocks noChangeShapeType="1"/>
                </p:cNvSpPr>
                <p:nvPr/>
              </p:nvSpPr>
              <p:spPr bwMode="auto">
                <a:xfrm>
                  <a:off x="3928" y="528"/>
                  <a:ext cx="6" cy="3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00">
                  <a:extLst>
                    <a:ext uri="{FF2B5EF4-FFF2-40B4-BE49-F238E27FC236}">
                      <a16:creationId xmlns:a16="http://schemas.microsoft.com/office/drawing/2014/main" id="{6FF7F7C7-24ED-6E06-65AC-3D0AC88FD152}"/>
                    </a:ext>
                  </a:extLst>
                </p:cNvPr>
                <p:cNvSpPr>
                  <a:spLocks noChangeShapeType="1"/>
                </p:cNvSpPr>
                <p:nvPr/>
              </p:nvSpPr>
              <p:spPr bwMode="auto">
                <a:xfrm>
                  <a:off x="3934" y="558"/>
                  <a:ext cx="30" cy="12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01">
                  <a:extLst>
                    <a:ext uri="{FF2B5EF4-FFF2-40B4-BE49-F238E27FC236}">
                      <a16:creationId xmlns:a16="http://schemas.microsoft.com/office/drawing/2014/main" id="{73BAA41C-BFFB-35AC-513D-B36A51575DAF}"/>
                    </a:ext>
                  </a:extLst>
                </p:cNvPr>
                <p:cNvSpPr>
                  <a:spLocks noChangeShapeType="1"/>
                </p:cNvSpPr>
                <p:nvPr/>
              </p:nvSpPr>
              <p:spPr bwMode="auto">
                <a:xfrm>
                  <a:off x="3964" y="678"/>
                  <a:ext cx="26" cy="102"/>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02">
                  <a:extLst>
                    <a:ext uri="{FF2B5EF4-FFF2-40B4-BE49-F238E27FC236}">
                      <a16:creationId xmlns:a16="http://schemas.microsoft.com/office/drawing/2014/main" id="{D26E78D7-18B2-93CA-3A75-29E45FC6B6AE}"/>
                    </a:ext>
                  </a:extLst>
                </p:cNvPr>
                <p:cNvSpPr>
                  <a:spLocks noChangeShapeType="1"/>
                </p:cNvSpPr>
                <p:nvPr/>
              </p:nvSpPr>
              <p:spPr bwMode="auto">
                <a:xfrm>
                  <a:off x="3990" y="780"/>
                  <a:ext cx="29" cy="10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03">
                  <a:extLst>
                    <a:ext uri="{FF2B5EF4-FFF2-40B4-BE49-F238E27FC236}">
                      <a16:creationId xmlns:a16="http://schemas.microsoft.com/office/drawing/2014/main" id="{5E080C51-6762-A091-E23C-B982B03AF6D3}"/>
                    </a:ext>
                  </a:extLst>
                </p:cNvPr>
                <p:cNvSpPr>
                  <a:spLocks noChangeShapeType="1"/>
                </p:cNvSpPr>
                <p:nvPr/>
              </p:nvSpPr>
              <p:spPr bwMode="auto">
                <a:xfrm>
                  <a:off x="4019" y="884"/>
                  <a:ext cx="24" cy="8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04">
                  <a:extLst>
                    <a:ext uri="{FF2B5EF4-FFF2-40B4-BE49-F238E27FC236}">
                      <a16:creationId xmlns:a16="http://schemas.microsoft.com/office/drawing/2014/main" id="{B3924140-58A7-3026-58A1-D057E20E9685}"/>
                    </a:ext>
                  </a:extLst>
                </p:cNvPr>
                <p:cNvSpPr>
                  <a:spLocks noChangeShapeType="1"/>
                </p:cNvSpPr>
                <p:nvPr/>
              </p:nvSpPr>
              <p:spPr bwMode="auto">
                <a:xfrm>
                  <a:off x="4043" y="973"/>
                  <a:ext cx="28" cy="9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05">
                  <a:extLst>
                    <a:ext uri="{FF2B5EF4-FFF2-40B4-BE49-F238E27FC236}">
                      <a16:creationId xmlns:a16="http://schemas.microsoft.com/office/drawing/2014/main" id="{9D43F5EB-DAB3-817E-9013-F33177F390C9}"/>
                    </a:ext>
                  </a:extLst>
                </p:cNvPr>
                <p:cNvSpPr>
                  <a:spLocks noChangeShapeType="1"/>
                </p:cNvSpPr>
                <p:nvPr/>
              </p:nvSpPr>
              <p:spPr bwMode="auto">
                <a:xfrm>
                  <a:off x="4071" y="1063"/>
                  <a:ext cx="27" cy="80"/>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06">
                  <a:extLst>
                    <a:ext uri="{FF2B5EF4-FFF2-40B4-BE49-F238E27FC236}">
                      <a16:creationId xmlns:a16="http://schemas.microsoft.com/office/drawing/2014/main" id="{89824D85-E012-2B53-7ADE-33B31E4008B8}"/>
                    </a:ext>
                  </a:extLst>
                </p:cNvPr>
                <p:cNvSpPr>
                  <a:spLocks noChangeShapeType="1"/>
                </p:cNvSpPr>
                <p:nvPr/>
              </p:nvSpPr>
              <p:spPr bwMode="auto">
                <a:xfrm>
                  <a:off x="4098" y="1143"/>
                  <a:ext cx="27" cy="7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07">
                  <a:extLst>
                    <a:ext uri="{FF2B5EF4-FFF2-40B4-BE49-F238E27FC236}">
                      <a16:creationId xmlns:a16="http://schemas.microsoft.com/office/drawing/2014/main" id="{13398835-7888-9439-BF44-FAAF77BFD86B}"/>
                    </a:ext>
                  </a:extLst>
                </p:cNvPr>
                <p:cNvSpPr>
                  <a:spLocks noChangeShapeType="1"/>
                </p:cNvSpPr>
                <p:nvPr/>
              </p:nvSpPr>
              <p:spPr bwMode="auto">
                <a:xfrm>
                  <a:off x="4125" y="1220"/>
                  <a:ext cx="27" cy="6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08">
                  <a:extLst>
                    <a:ext uri="{FF2B5EF4-FFF2-40B4-BE49-F238E27FC236}">
                      <a16:creationId xmlns:a16="http://schemas.microsoft.com/office/drawing/2014/main" id="{47319BF8-3734-6293-9757-F28ACF4F4A91}"/>
                    </a:ext>
                  </a:extLst>
                </p:cNvPr>
                <p:cNvSpPr>
                  <a:spLocks noChangeShapeType="1"/>
                </p:cNvSpPr>
                <p:nvPr/>
              </p:nvSpPr>
              <p:spPr bwMode="auto">
                <a:xfrm>
                  <a:off x="4152" y="1289"/>
                  <a:ext cx="28" cy="6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09">
                  <a:extLst>
                    <a:ext uri="{FF2B5EF4-FFF2-40B4-BE49-F238E27FC236}">
                      <a16:creationId xmlns:a16="http://schemas.microsoft.com/office/drawing/2014/main" id="{F8A30C1F-5C01-6A01-4C23-73A14DDF7D25}"/>
                    </a:ext>
                  </a:extLst>
                </p:cNvPr>
                <p:cNvSpPr>
                  <a:spLocks noChangeShapeType="1"/>
                </p:cNvSpPr>
                <p:nvPr/>
              </p:nvSpPr>
              <p:spPr bwMode="auto">
                <a:xfrm>
                  <a:off x="4180" y="1356"/>
                  <a:ext cx="28" cy="5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110">
                  <a:extLst>
                    <a:ext uri="{FF2B5EF4-FFF2-40B4-BE49-F238E27FC236}">
                      <a16:creationId xmlns:a16="http://schemas.microsoft.com/office/drawing/2014/main" id="{751913AF-C001-CAAD-4B7A-2E6196EBA4E4}"/>
                    </a:ext>
                  </a:extLst>
                </p:cNvPr>
                <p:cNvSpPr>
                  <a:spLocks noChangeShapeType="1"/>
                </p:cNvSpPr>
                <p:nvPr/>
              </p:nvSpPr>
              <p:spPr bwMode="auto">
                <a:xfrm>
                  <a:off x="4208" y="1415"/>
                  <a:ext cx="26" cy="5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11">
                  <a:extLst>
                    <a:ext uri="{FF2B5EF4-FFF2-40B4-BE49-F238E27FC236}">
                      <a16:creationId xmlns:a16="http://schemas.microsoft.com/office/drawing/2014/main" id="{900CD065-F1D6-E6DB-73F1-AE18B9A03181}"/>
                    </a:ext>
                  </a:extLst>
                </p:cNvPr>
                <p:cNvSpPr>
                  <a:spLocks noChangeShapeType="1"/>
                </p:cNvSpPr>
                <p:nvPr/>
              </p:nvSpPr>
              <p:spPr bwMode="auto">
                <a:xfrm>
                  <a:off x="4234" y="1469"/>
                  <a:ext cx="28" cy="4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12">
                  <a:extLst>
                    <a:ext uri="{FF2B5EF4-FFF2-40B4-BE49-F238E27FC236}">
                      <a16:creationId xmlns:a16="http://schemas.microsoft.com/office/drawing/2014/main" id="{D89D1B16-3EEA-CEAD-7F33-BF531D6C9336}"/>
                    </a:ext>
                  </a:extLst>
                </p:cNvPr>
                <p:cNvSpPr>
                  <a:spLocks noChangeShapeType="1"/>
                </p:cNvSpPr>
                <p:nvPr/>
              </p:nvSpPr>
              <p:spPr bwMode="auto">
                <a:xfrm>
                  <a:off x="4262" y="1516"/>
                  <a:ext cx="25" cy="38"/>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13">
                  <a:extLst>
                    <a:ext uri="{FF2B5EF4-FFF2-40B4-BE49-F238E27FC236}">
                      <a16:creationId xmlns:a16="http://schemas.microsoft.com/office/drawing/2014/main" id="{4BFB95AA-4FE0-5565-1850-B69FFAE7A193}"/>
                    </a:ext>
                  </a:extLst>
                </p:cNvPr>
                <p:cNvSpPr>
                  <a:spLocks noChangeShapeType="1"/>
                </p:cNvSpPr>
                <p:nvPr/>
              </p:nvSpPr>
              <p:spPr bwMode="auto">
                <a:xfrm>
                  <a:off x="4287" y="1554"/>
                  <a:ext cx="29" cy="37"/>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14">
                  <a:extLst>
                    <a:ext uri="{FF2B5EF4-FFF2-40B4-BE49-F238E27FC236}">
                      <a16:creationId xmlns:a16="http://schemas.microsoft.com/office/drawing/2014/main" id="{FD01BA2A-2ECC-DB36-F270-1049EA141DCB}"/>
                    </a:ext>
                  </a:extLst>
                </p:cNvPr>
                <p:cNvSpPr>
                  <a:spLocks noChangeShapeType="1"/>
                </p:cNvSpPr>
                <p:nvPr/>
              </p:nvSpPr>
              <p:spPr bwMode="auto">
                <a:xfrm>
                  <a:off x="4316" y="1591"/>
                  <a:ext cx="26" cy="29"/>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15">
                  <a:extLst>
                    <a:ext uri="{FF2B5EF4-FFF2-40B4-BE49-F238E27FC236}">
                      <a16:creationId xmlns:a16="http://schemas.microsoft.com/office/drawing/2014/main" id="{4ADAB2A7-2830-EB16-A887-087F382BA152}"/>
                    </a:ext>
                  </a:extLst>
                </p:cNvPr>
                <p:cNvSpPr>
                  <a:spLocks noChangeShapeType="1"/>
                </p:cNvSpPr>
                <p:nvPr/>
              </p:nvSpPr>
              <p:spPr bwMode="auto">
                <a:xfrm>
                  <a:off x="4342" y="1620"/>
                  <a:ext cx="28" cy="2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16">
                  <a:extLst>
                    <a:ext uri="{FF2B5EF4-FFF2-40B4-BE49-F238E27FC236}">
                      <a16:creationId xmlns:a16="http://schemas.microsoft.com/office/drawing/2014/main" id="{5F045BE4-4D3E-703B-5005-E27A71FA1388}"/>
                    </a:ext>
                  </a:extLst>
                </p:cNvPr>
                <p:cNvSpPr>
                  <a:spLocks noChangeShapeType="1"/>
                </p:cNvSpPr>
                <p:nvPr/>
              </p:nvSpPr>
              <p:spPr bwMode="auto">
                <a:xfrm>
                  <a:off x="4370" y="1644"/>
                  <a:ext cx="25" cy="16"/>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17">
                  <a:extLst>
                    <a:ext uri="{FF2B5EF4-FFF2-40B4-BE49-F238E27FC236}">
                      <a16:creationId xmlns:a16="http://schemas.microsoft.com/office/drawing/2014/main" id="{9EB4A221-E875-C4EE-3A7A-1456F3931E66}"/>
                    </a:ext>
                  </a:extLst>
                </p:cNvPr>
                <p:cNvSpPr>
                  <a:spLocks noChangeShapeType="1"/>
                </p:cNvSpPr>
                <p:nvPr/>
              </p:nvSpPr>
              <p:spPr bwMode="auto">
                <a:xfrm>
                  <a:off x="4395" y="1660"/>
                  <a:ext cx="29" cy="14"/>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18">
                  <a:extLst>
                    <a:ext uri="{FF2B5EF4-FFF2-40B4-BE49-F238E27FC236}">
                      <a16:creationId xmlns:a16="http://schemas.microsoft.com/office/drawing/2014/main" id="{0B897B9A-444F-4DF7-A2B5-4D105D7589CF}"/>
                    </a:ext>
                  </a:extLst>
                </p:cNvPr>
                <p:cNvSpPr>
                  <a:spLocks noChangeShapeType="1"/>
                </p:cNvSpPr>
                <p:nvPr/>
              </p:nvSpPr>
              <p:spPr bwMode="auto">
                <a:xfrm>
                  <a:off x="4424" y="1674"/>
                  <a:ext cx="26" cy="5"/>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19">
                  <a:extLst>
                    <a:ext uri="{FF2B5EF4-FFF2-40B4-BE49-F238E27FC236}">
                      <a16:creationId xmlns:a16="http://schemas.microsoft.com/office/drawing/2014/main" id="{9CA73A66-C2E0-9E34-D23C-E5BF5BD4A777}"/>
                    </a:ext>
                  </a:extLst>
                </p:cNvPr>
                <p:cNvSpPr>
                  <a:spLocks noChangeShapeType="1"/>
                </p:cNvSpPr>
                <p:nvPr/>
              </p:nvSpPr>
              <p:spPr bwMode="auto">
                <a:xfrm>
                  <a:off x="4450" y="1679"/>
                  <a:ext cx="14" cy="1"/>
                </a:xfrm>
                <a:prstGeom prst="line">
                  <a:avLst/>
                </a:prstGeom>
                <a:noFill/>
                <a:ln w="4826">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0" name="Freeform 124">
              <a:extLst>
                <a:ext uri="{FF2B5EF4-FFF2-40B4-BE49-F238E27FC236}">
                  <a16:creationId xmlns:a16="http://schemas.microsoft.com/office/drawing/2014/main" id="{5B659023-9C41-AB3D-5298-08B4FE886A8C}"/>
                </a:ext>
              </a:extLst>
            </p:cNvPr>
            <p:cNvSpPr>
              <a:spLocks/>
            </p:cNvSpPr>
            <p:nvPr/>
          </p:nvSpPr>
          <p:spPr bwMode="auto">
            <a:xfrm>
              <a:off x="641" y="1488"/>
              <a:ext cx="816" cy="32"/>
            </a:xfrm>
            <a:custGeom>
              <a:avLst/>
              <a:gdLst>
                <a:gd name="T0" fmla="*/ 0 w 816"/>
                <a:gd name="T1" fmla="*/ 27 h 32"/>
                <a:gd name="T2" fmla="*/ 55 w 816"/>
                <a:gd name="T3" fmla="*/ 20 h 32"/>
                <a:gd name="T4" fmla="*/ 129 w 816"/>
                <a:gd name="T5" fmla="*/ 12 h 32"/>
                <a:gd name="T6" fmla="*/ 180 w 816"/>
                <a:gd name="T7" fmla="*/ 9 h 32"/>
                <a:gd name="T8" fmla="*/ 228 w 816"/>
                <a:gd name="T9" fmla="*/ 6 h 32"/>
                <a:gd name="T10" fmla="*/ 297 w 816"/>
                <a:gd name="T11" fmla="*/ 2 h 32"/>
                <a:gd name="T12" fmla="*/ 367 w 816"/>
                <a:gd name="T13" fmla="*/ 0 h 32"/>
                <a:gd name="T14" fmla="*/ 415 w 816"/>
                <a:gd name="T15" fmla="*/ 0 h 32"/>
                <a:gd name="T16" fmla="*/ 463 w 816"/>
                <a:gd name="T17" fmla="*/ 0 h 32"/>
                <a:gd name="T18" fmla="*/ 561 w 816"/>
                <a:gd name="T19" fmla="*/ 3 h 32"/>
                <a:gd name="T20" fmla="*/ 613 w 816"/>
                <a:gd name="T21" fmla="*/ 8 h 32"/>
                <a:gd name="T22" fmla="*/ 660 w 816"/>
                <a:gd name="T23" fmla="*/ 11 h 32"/>
                <a:gd name="T24" fmla="*/ 708 w 816"/>
                <a:gd name="T25" fmla="*/ 17 h 32"/>
                <a:gd name="T26" fmla="*/ 759 w 816"/>
                <a:gd name="T27" fmla="*/ 23 h 32"/>
                <a:gd name="T28" fmla="*/ 816 w 816"/>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6"/>
                <a:gd name="T46" fmla="*/ 0 h 32"/>
                <a:gd name="T47" fmla="*/ 816 w 816"/>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6" h="32">
                  <a:moveTo>
                    <a:pt x="0" y="27"/>
                  </a:moveTo>
                  <a:cubicBezTo>
                    <a:pt x="9" y="26"/>
                    <a:pt x="33" y="22"/>
                    <a:pt x="55" y="20"/>
                  </a:cubicBezTo>
                  <a:cubicBezTo>
                    <a:pt x="77" y="18"/>
                    <a:pt x="108" y="14"/>
                    <a:pt x="129" y="12"/>
                  </a:cubicBezTo>
                  <a:cubicBezTo>
                    <a:pt x="150" y="10"/>
                    <a:pt x="164" y="10"/>
                    <a:pt x="180" y="9"/>
                  </a:cubicBezTo>
                  <a:cubicBezTo>
                    <a:pt x="196" y="8"/>
                    <a:pt x="209" y="7"/>
                    <a:pt x="228" y="6"/>
                  </a:cubicBezTo>
                  <a:cubicBezTo>
                    <a:pt x="247" y="5"/>
                    <a:pt x="274" y="3"/>
                    <a:pt x="297" y="2"/>
                  </a:cubicBezTo>
                  <a:cubicBezTo>
                    <a:pt x="320" y="1"/>
                    <a:pt x="347" y="0"/>
                    <a:pt x="367" y="0"/>
                  </a:cubicBezTo>
                  <a:cubicBezTo>
                    <a:pt x="387" y="0"/>
                    <a:pt x="399" y="0"/>
                    <a:pt x="415" y="0"/>
                  </a:cubicBezTo>
                  <a:cubicBezTo>
                    <a:pt x="431" y="0"/>
                    <a:pt x="439" y="0"/>
                    <a:pt x="463" y="0"/>
                  </a:cubicBezTo>
                  <a:cubicBezTo>
                    <a:pt x="487" y="0"/>
                    <a:pt x="536" y="2"/>
                    <a:pt x="561" y="3"/>
                  </a:cubicBezTo>
                  <a:cubicBezTo>
                    <a:pt x="586" y="4"/>
                    <a:pt x="597" y="7"/>
                    <a:pt x="613" y="8"/>
                  </a:cubicBezTo>
                  <a:cubicBezTo>
                    <a:pt x="629" y="9"/>
                    <a:pt x="644" y="10"/>
                    <a:pt x="660" y="11"/>
                  </a:cubicBezTo>
                  <a:cubicBezTo>
                    <a:pt x="676" y="12"/>
                    <a:pt x="692" y="15"/>
                    <a:pt x="708" y="17"/>
                  </a:cubicBezTo>
                  <a:cubicBezTo>
                    <a:pt x="724" y="19"/>
                    <a:pt x="741" y="21"/>
                    <a:pt x="759" y="23"/>
                  </a:cubicBezTo>
                  <a:cubicBezTo>
                    <a:pt x="777" y="25"/>
                    <a:pt x="804" y="30"/>
                    <a:pt x="816" y="32"/>
                  </a:cubicBezTo>
                </a:path>
              </a:pathLst>
            </a:custGeom>
            <a:noFill/>
            <a:ln w="6350" cap="rnd">
              <a:solidFill>
                <a:srgbClr val="996633"/>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07" name="Object 127">
            <a:extLst>
              <a:ext uri="{FF2B5EF4-FFF2-40B4-BE49-F238E27FC236}">
                <a16:creationId xmlns:a16="http://schemas.microsoft.com/office/drawing/2014/main" id="{F71DE30A-F326-50EF-F701-68048A12A37E}"/>
              </a:ext>
            </a:extLst>
          </p:cNvPr>
          <p:cNvGraphicFramePr>
            <a:graphicFrameLocks noChangeAspect="1"/>
          </p:cNvGraphicFramePr>
          <p:nvPr>
            <p:extLst>
              <p:ext uri="{D42A27DB-BD31-4B8C-83A1-F6EECF244321}">
                <p14:modId xmlns:p14="http://schemas.microsoft.com/office/powerpoint/2010/main" val="3743953869"/>
              </p:ext>
            </p:extLst>
          </p:nvPr>
        </p:nvGraphicFramePr>
        <p:xfrm>
          <a:off x="3429000" y="951875"/>
          <a:ext cx="609600" cy="277813"/>
        </p:xfrm>
        <a:graphic>
          <a:graphicData uri="http://schemas.openxmlformats.org/presentationml/2006/ole">
            <mc:AlternateContent xmlns:mc="http://schemas.openxmlformats.org/markup-compatibility/2006">
              <mc:Choice xmlns:v="urn:schemas-microsoft-com:vml" Requires="v">
                <p:oleObj name="Equation" r:id="rId7" imgW="444307" imgH="203112" progId="Equation.DSMT4">
                  <p:embed/>
                </p:oleObj>
              </mc:Choice>
              <mc:Fallback>
                <p:oleObj name="Equation" r:id="rId7" imgW="444307" imgH="203112" progId="Equation.DSMT4">
                  <p:embed/>
                  <p:pic>
                    <p:nvPicPr>
                      <p:cNvPr id="99" name="Object 1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951875"/>
                        <a:ext cx="60960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 name="Line 129">
            <a:extLst>
              <a:ext uri="{FF2B5EF4-FFF2-40B4-BE49-F238E27FC236}">
                <a16:creationId xmlns:a16="http://schemas.microsoft.com/office/drawing/2014/main" id="{8352D077-CAA5-5F9E-06E0-AACB14DAE3C7}"/>
              </a:ext>
            </a:extLst>
          </p:cNvPr>
          <p:cNvSpPr>
            <a:spLocks noChangeShapeType="1"/>
          </p:cNvSpPr>
          <p:nvPr/>
        </p:nvSpPr>
        <p:spPr bwMode="auto">
          <a:xfrm>
            <a:off x="4240213" y="512138"/>
            <a:ext cx="0" cy="2741612"/>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Freeform 135">
            <a:extLst>
              <a:ext uri="{FF2B5EF4-FFF2-40B4-BE49-F238E27FC236}">
                <a16:creationId xmlns:a16="http://schemas.microsoft.com/office/drawing/2014/main" id="{9C0EB08E-51DF-65BA-DAB7-5F0F2D648161}"/>
              </a:ext>
            </a:extLst>
          </p:cNvPr>
          <p:cNvSpPr>
            <a:spLocks/>
          </p:cNvSpPr>
          <p:nvPr/>
        </p:nvSpPr>
        <p:spPr bwMode="auto">
          <a:xfrm>
            <a:off x="3852863" y="1918663"/>
            <a:ext cx="31750" cy="85725"/>
          </a:xfrm>
          <a:custGeom>
            <a:avLst/>
            <a:gdLst>
              <a:gd name="T0" fmla="*/ 0 w 20"/>
              <a:gd name="T1" fmla="*/ 2147483646 h 54"/>
              <a:gd name="T2" fmla="*/ 2147483646 w 20"/>
              <a:gd name="T3" fmla="*/ 0 h 54"/>
              <a:gd name="T4" fmla="*/ 0 60000 65536"/>
              <a:gd name="T5" fmla="*/ 0 60000 65536"/>
              <a:gd name="T6" fmla="*/ 0 w 20"/>
              <a:gd name="T7" fmla="*/ 0 h 54"/>
              <a:gd name="T8" fmla="*/ 20 w 20"/>
              <a:gd name="T9" fmla="*/ 54 h 54"/>
            </a:gdLst>
            <a:ahLst/>
            <a:cxnLst>
              <a:cxn ang="T4">
                <a:pos x="T0" y="T1"/>
              </a:cxn>
              <a:cxn ang="T5">
                <a:pos x="T2" y="T3"/>
              </a:cxn>
            </a:cxnLst>
            <a:rect l="T6" t="T7" r="T8" b="T9"/>
            <a:pathLst>
              <a:path w="20" h="54">
                <a:moveTo>
                  <a:pt x="0" y="54"/>
                </a:moveTo>
                <a:lnTo>
                  <a:pt x="20" y="0"/>
                </a:lnTo>
              </a:path>
            </a:pathLst>
          </a:custGeom>
          <a:noFill/>
          <a:ln w="5080">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0" name="Group 140">
            <a:extLst>
              <a:ext uri="{FF2B5EF4-FFF2-40B4-BE49-F238E27FC236}">
                <a16:creationId xmlns:a16="http://schemas.microsoft.com/office/drawing/2014/main" id="{C0D1176D-14C7-57A8-F019-4810E9C1BC9E}"/>
              </a:ext>
            </a:extLst>
          </p:cNvPr>
          <p:cNvGrpSpPr>
            <a:grpSpLocks/>
          </p:cNvGrpSpPr>
          <p:nvPr/>
        </p:nvGrpSpPr>
        <p:grpSpPr bwMode="auto">
          <a:xfrm>
            <a:off x="3636963" y="1910725"/>
            <a:ext cx="1225550" cy="228600"/>
            <a:chOff x="2291" y="1180"/>
            <a:chExt cx="772" cy="144"/>
          </a:xfrm>
        </p:grpSpPr>
        <p:sp>
          <p:nvSpPr>
            <p:cNvPr id="111" name="Oval 133">
              <a:extLst>
                <a:ext uri="{FF2B5EF4-FFF2-40B4-BE49-F238E27FC236}">
                  <a16:creationId xmlns:a16="http://schemas.microsoft.com/office/drawing/2014/main" id="{315DCCDC-B2AF-A9AA-F155-D307857DDD81}"/>
                </a:ext>
              </a:extLst>
            </p:cNvPr>
            <p:cNvSpPr>
              <a:spLocks noChangeArrowheads="1"/>
            </p:cNvSpPr>
            <p:nvPr/>
          </p:nvSpPr>
          <p:spPr bwMode="auto">
            <a:xfrm>
              <a:off x="2291" y="1180"/>
              <a:ext cx="772" cy="144"/>
            </a:xfrm>
            <a:prstGeom prst="ellipse">
              <a:avLst/>
            </a:prstGeom>
            <a:solidFill>
              <a:srgbClr val="99FFCC">
                <a:alpha val="50195"/>
              </a:srgbClr>
            </a:solidFill>
            <a:ln w="9525">
              <a:solidFill>
                <a:srgbClr val="00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 name="Oval 134">
              <a:extLst>
                <a:ext uri="{FF2B5EF4-FFF2-40B4-BE49-F238E27FC236}">
                  <a16:creationId xmlns:a16="http://schemas.microsoft.com/office/drawing/2014/main" id="{C23D44A8-8F74-A000-BFA6-4194C1B63B64}"/>
                </a:ext>
              </a:extLst>
            </p:cNvPr>
            <p:cNvSpPr>
              <a:spLocks noChangeArrowheads="1"/>
            </p:cNvSpPr>
            <p:nvPr/>
          </p:nvSpPr>
          <p:spPr bwMode="auto">
            <a:xfrm>
              <a:off x="2424" y="1214"/>
              <a:ext cx="498" cy="69"/>
            </a:xfrm>
            <a:prstGeom prst="ellipse">
              <a:avLst/>
            </a:prstGeom>
            <a:solidFill>
              <a:schemeClr val="bg1">
                <a:alpha val="50195"/>
              </a:schemeClr>
            </a:solidFill>
            <a:ln w="9525">
              <a:solidFill>
                <a:srgbClr val="00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 name="Freeform 136">
              <a:extLst>
                <a:ext uri="{FF2B5EF4-FFF2-40B4-BE49-F238E27FC236}">
                  <a16:creationId xmlns:a16="http://schemas.microsoft.com/office/drawing/2014/main" id="{F8A3478C-1E29-DA3C-678F-48ACFC7E711F}"/>
                </a:ext>
              </a:extLst>
            </p:cNvPr>
            <p:cNvSpPr>
              <a:spLocks/>
            </p:cNvSpPr>
            <p:nvPr/>
          </p:nvSpPr>
          <p:spPr bwMode="auto">
            <a:xfrm>
              <a:off x="2672" y="1188"/>
              <a:ext cx="1" cy="18"/>
            </a:xfrm>
            <a:custGeom>
              <a:avLst/>
              <a:gdLst>
                <a:gd name="T0" fmla="*/ 0 w 1"/>
                <a:gd name="T1" fmla="*/ 0 h 18"/>
                <a:gd name="T2" fmla="*/ 0 w 1"/>
                <a:gd name="T3" fmla="*/ 18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0"/>
                  </a:moveTo>
                  <a:lnTo>
                    <a:pt x="0" y="18"/>
                  </a:lnTo>
                </a:path>
              </a:pathLst>
            </a:custGeom>
            <a:noFill/>
            <a:ln w="508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137">
              <a:extLst>
                <a:ext uri="{FF2B5EF4-FFF2-40B4-BE49-F238E27FC236}">
                  <a16:creationId xmlns:a16="http://schemas.microsoft.com/office/drawing/2014/main" id="{A5335DF4-C7A6-5820-4B54-48C8609D8F45}"/>
                </a:ext>
              </a:extLst>
            </p:cNvPr>
            <p:cNvSpPr>
              <a:spLocks/>
            </p:cNvSpPr>
            <p:nvPr/>
          </p:nvSpPr>
          <p:spPr bwMode="auto">
            <a:xfrm>
              <a:off x="2672" y="1239"/>
              <a:ext cx="1" cy="17"/>
            </a:xfrm>
            <a:custGeom>
              <a:avLst/>
              <a:gdLst>
                <a:gd name="T0" fmla="*/ 0 w 1"/>
                <a:gd name="T1" fmla="*/ 0 h 17"/>
                <a:gd name="T2" fmla="*/ 0 w 1"/>
                <a:gd name="T3" fmla="*/ 17 h 17"/>
                <a:gd name="T4" fmla="*/ 0 60000 65536"/>
                <a:gd name="T5" fmla="*/ 0 60000 65536"/>
                <a:gd name="T6" fmla="*/ 0 w 1"/>
                <a:gd name="T7" fmla="*/ 0 h 17"/>
                <a:gd name="T8" fmla="*/ 1 w 1"/>
                <a:gd name="T9" fmla="*/ 17 h 17"/>
              </a:gdLst>
              <a:ahLst/>
              <a:cxnLst>
                <a:cxn ang="T4">
                  <a:pos x="T0" y="T1"/>
                </a:cxn>
                <a:cxn ang="T5">
                  <a:pos x="T2" y="T3"/>
                </a:cxn>
              </a:cxnLst>
              <a:rect l="T6" t="T7" r="T8" b="T9"/>
              <a:pathLst>
                <a:path w="1" h="17">
                  <a:moveTo>
                    <a:pt x="0" y="0"/>
                  </a:moveTo>
                  <a:lnTo>
                    <a:pt x="0" y="17"/>
                  </a:lnTo>
                </a:path>
              </a:pathLst>
            </a:custGeom>
            <a:noFill/>
            <a:ln w="508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138">
              <a:extLst>
                <a:ext uri="{FF2B5EF4-FFF2-40B4-BE49-F238E27FC236}">
                  <a16:creationId xmlns:a16="http://schemas.microsoft.com/office/drawing/2014/main" id="{010F5BF6-6781-982D-13EA-E42EE0B7DB80}"/>
                </a:ext>
              </a:extLst>
            </p:cNvPr>
            <p:cNvSpPr>
              <a:spLocks/>
            </p:cNvSpPr>
            <p:nvPr/>
          </p:nvSpPr>
          <p:spPr bwMode="auto">
            <a:xfrm>
              <a:off x="2672" y="1268"/>
              <a:ext cx="1" cy="9"/>
            </a:xfrm>
            <a:custGeom>
              <a:avLst/>
              <a:gdLst>
                <a:gd name="T0" fmla="*/ 0 w 1"/>
                <a:gd name="T1" fmla="*/ 0 h 9"/>
                <a:gd name="T2" fmla="*/ 0 w 1"/>
                <a:gd name="T3" fmla="*/ 9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0" y="0"/>
                  </a:moveTo>
                  <a:lnTo>
                    <a:pt x="0" y="9"/>
                  </a:lnTo>
                </a:path>
              </a:pathLst>
            </a:custGeom>
            <a:noFill/>
            <a:ln w="508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39">
              <a:extLst>
                <a:ext uri="{FF2B5EF4-FFF2-40B4-BE49-F238E27FC236}">
                  <a16:creationId xmlns:a16="http://schemas.microsoft.com/office/drawing/2014/main" id="{3AC85FF1-473C-AEDE-84DC-71F7C774B57A}"/>
                </a:ext>
              </a:extLst>
            </p:cNvPr>
            <p:cNvSpPr>
              <a:spLocks/>
            </p:cNvSpPr>
            <p:nvPr/>
          </p:nvSpPr>
          <p:spPr bwMode="auto">
            <a:xfrm>
              <a:off x="2672" y="1220"/>
              <a:ext cx="1" cy="6"/>
            </a:xfrm>
            <a:custGeom>
              <a:avLst/>
              <a:gdLst>
                <a:gd name="T0" fmla="*/ 0 w 1"/>
                <a:gd name="T1" fmla="*/ 0 h 6"/>
                <a:gd name="T2" fmla="*/ 0 w 1"/>
                <a:gd name="T3" fmla="*/ 6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0"/>
                  </a:moveTo>
                  <a:lnTo>
                    <a:pt x="0" y="6"/>
                  </a:lnTo>
                </a:path>
              </a:pathLst>
            </a:custGeom>
            <a:noFill/>
            <a:ln w="508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17" name="Object 126">
            <a:extLst>
              <a:ext uri="{FF2B5EF4-FFF2-40B4-BE49-F238E27FC236}">
                <a16:creationId xmlns:a16="http://schemas.microsoft.com/office/drawing/2014/main" id="{D2286353-702E-578F-4166-AE7A40EFD86E}"/>
              </a:ext>
            </a:extLst>
          </p:cNvPr>
          <p:cNvGraphicFramePr>
            <a:graphicFrameLocks noChangeAspect="1"/>
          </p:cNvGraphicFramePr>
          <p:nvPr>
            <p:extLst>
              <p:ext uri="{D42A27DB-BD31-4B8C-83A1-F6EECF244321}">
                <p14:modId xmlns:p14="http://schemas.microsoft.com/office/powerpoint/2010/main" val="2202276479"/>
              </p:ext>
            </p:extLst>
          </p:nvPr>
        </p:nvGraphicFramePr>
        <p:xfrm>
          <a:off x="4343400" y="494675"/>
          <a:ext cx="609600" cy="331788"/>
        </p:xfrm>
        <a:graphic>
          <a:graphicData uri="http://schemas.openxmlformats.org/presentationml/2006/ole">
            <mc:AlternateContent xmlns:mc="http://schemas.openxmlformats.org/markup-compatibility/2006">
              <mc:Choice xmlns:v="urn:schemas-microsoft-com:vml" Requires="v">
                <p:oleObj name="Equation" r:id="rId9" imgW="419100" imgH="228600" progId="Equation.DSMT4">
                  <p:embed/>
                </p:oleObj>
              </mc:Choice>
              <mc:Fallback>
                <p:oleObj name="Equation" r:id="rId9" imgW="419100" imgH="228600" progId="Equation.DSMT4">
                  <p:embed/>
                  <p:pic>
                    <p:nvPicPr>
                      <p:cNvPr id="109" name="Object 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494675"/>
                        <a:ext cx="6096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 name="Line 131">
            <a:extLst>
              <a:ext uri="{FF2B5EF4-FFF2-40B4-BE49-F238E27FC236}">
                <a16:creationId xmlns:a16="http://schemas.microsoft.com/office/drawing/2014/main" id="{3D8F0CC2-CCA9-4EA7-A764-55F359039B29}"/>
              </a:ext>
            </a:extLst>
          </p:cNvPr>
          <p:cNvSpPr>
            <a:spLocks noChangeShapeType="1"/>
          </p:cNvSpPr>
          <p:nvPr/>
        </p:nvSpPr>
        <p:spPr bwMode="auto">
          <a:xfrm>
            <a:off x="3629025" y="2018675"/>
            <a:ext cx="219075" cy="0"/>
          </a:xfrm>
          <a:prstGeom prst="line">
            <a:avLst/>
          </a:prstGeom>
          <a:noFill/>
          <a:ln w="25400">
            <a:solidFill>
              <a:srgbClr val="00CC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Text Box 141">
            <a:extLst>
              <a:ext uri="{FF2B5EF4-FFF2-40B4-BE49-F238E27FC236}">
                <a16:creationId xmlns:a16="http://schemas.microsoft.com/office/drawing/2014/main" id="{24F8D861-C6EC-C95D-8123-5763ED97D8A4}"/>
              </a:ext>
            </a:extLst>
          </p:cNvPr>
          <p:cNvSpPr txBox="1">
            <a:spLocks noChangeArrowheads="1"/>
          </p:cNvSpPr>
          <p:nvPr/>
        </p:nvSpPr>
        <p:spPr bwMode="auto">
          <a:xfrm>
            <a:off x="5274610" y="1172999"/>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outer radius is:</a:t>
            </a:r>
          </a:p>
        </p:txBody>
      </p:sp>
      <p:graphicFrame>
        <p:nvGraphicFramePr>
          <p:cNvPr id="120" name="Object 142">
            <a:extLst>
              <a:ext uri="{FF2B5EF4-FFF2-40B4-BE49-F238E27FC236}">
                <a16:creationId xmlns:a16="http://schemas.microsoft.com/office/drawing/2014/main" id="{34159198-F5A2-97BD-0ABD-E9827CE318B6}"/>
              </a:ext>
            </a:extLst>
          </p:cNvPr>
          <p:cNvGraphicFramePr>
            <a:graphicFrameLocks noChangeAspect="1"/>
          </p:cNvGraphicFramePr>
          <p:nvPr>
            <p:extLst>
              <p:ext uri="{D42A27DB-BD31-4B8C-83A1-F6EECF244321}">
                <p14:modId xmlns:p14="http://schemas.microsoft.com/office/powerpoint/2010/main" val="1316499163"/>
              </p:ext>
            </p:extLst>
          </p:nvPr>
        </p:nvGraphicFramePr>
        <p:xfrm>
          <a:off x="5822605" y="1566550"/>
          <a:ext cx="1268412" cy="771525"/>
        </p:xfrm>
        <a:graphic>
          <a:graphicData uri="http://schemas.openxmlformats.org/presentationml/2006/ole">
            <mc:AlternateContent xmlns:mc="http://schemas.openxmlformats.org/markup-compatibility/2006">
              <mc:Choice xmlns:v="urn:schemas-microsoft-com:vml" Requires="v">
                <p:oleObj name="Equation" r:id="rId11" imgW="647640" imgH="393480" progId="Equation.DSMT4">
                  <p:embed/>
                </p:oleObj>
              </mc:Choice>
              <mc:Fallback>
                <p:oleObj name="Equation" r:id="rId11" imgW="647640" imgH="393480" progId="Equation.DSMT4">
                  <p:embed/>
                  <p:pic>
                    <p:nvPicPr>
                      <p:cNvPr id="112" name="Object 142"/>
                      <p:cNvPicPr>
                        <a:picLocks noChangeAspect="1" noChangeArrowheads="1"/>
                      </p:cNvPicPr>
                      <p:nvPr/>
                    </p:nvPicPr>
                    <p:blipFill>
                      <a:blip r:embed="rId12"/>
                      <a:srcRect/>
                      <a:stretch>
                        <a:fillRect/>
                      </a:stretch>
                    </p:blipFill>
                    <p:spPr bwMode="auto">
                      <a:xfrm>
                        <a:off x="5822605" y="1566550"/>
                        <a:ext cx="1268412"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1" name="Group 148">
            <a:extLst>
              <a:ext uri="{FF2B5EF4-FFF2-40B4-BE49-F238E27FC236}">
                <a16:creationId xmlns:a16="http://schemas.microsoft.com/office/drawing/2014/main" id="{D0D9F4DD-A466-FA06-719D-F16FC66F91B4}"/>
              </a:ext>
            </a:extLst>
          </p:cNvPr>
          <p:cNvGrpSpPr>
            <a:grpSpLocks/>
          </p:cNvGrpSpPr>
          <p:nvPr/>
        </p:nvGrpSpPr>
        <p:grpSpPr bwMode="auto">
          <a:xfrm>
            <a:off x="3629025" y="2934658"/>
            <a:ext cx="609600" cy="276224"/>
            <a:chOff x="2286" y="1825"/>
            <a:chExt cx="384" cy="174"/>
          </a:xfrm>
        </p:grpSpPr>
        <p:sp>
          <p:nvSpPr>
            <p:cNvPr id="122" name="Freeform 144">
              <a:extLst>
                <a:ext uri="{FF2B5EF4-FFF2-40B4-BE49-F238E27FC236}">
                  <a16:creationId xmlns:a16="http://schemas.microsoft.com/office/drawing/2014/main" id="{835A466C-8F09-5464-056F-777567B49FAE}"/>
                </a:ext>
              </a:extLst>
            </p:cNvPr>
            <p:cNvSpPr>
              <a:spLocks/>
            </p:cNvSpPr>
            <p:nvPr/>
          </p:nvSpPr>
          <p:spPr bwMode="auto">
            <a:xfrm>
              <a:off x="2286" y="1920"/>
              <a:ext cx="384" cy="3"/>
            </a:xfrm>
            <a:custGeom>
              <a:avLst/>
              <a:gdLst>
                <a:gd name="T0" fmla="*/ 384 w 384"/>
                <a:gd name="T1" fmla="*/ 3 h 3"/>
                <a:gd name="T2" fmla="*/ 0 w 384"/>
                <a:gd name="T3" fmla="*/ 0 h 3"/>
                <a:gd name="T4" fmla="*/ 0 60000 65536"/>
                <a:gd name="T5" fmla="*/ 0 60000 65536"/>
                <a:gd name="T6" fmla="*/ 0 w 384"/>
                <a:gd name="T7" fmla="*/ 0 h 3"/>
                <a:gd name="T8" fmla="*/ 384 w 384"/>
                <a:gd name="T9" fmla="*/ 3 h 3"/>
              </a:gdLst>
              <a:ahLst/>
              <a:cxnLst>
                <a:cxn ang="T4">
                  <a:pos x="T0" y="T1"/>
                </a:cxn>
                <a:cxn ang="T5">
                  <a:pos x="T2" y="T3"/>
                </a:cxn>
              </a:cxnLst>
              <a:rect l="T6" t="T7" r="T8" b="T9"/>
              <a:pathLst>
                <a:path w="384" h="3">
                  <a:moveTo>
                    <a:pt x="384" y="3"/>
                  </a:moveTo>
                  <a:lnTo>
                    <a:pt x="0" y="0"/>
                  </a:lnTo>
                </a:path>
              </a:pathLst>
            </a:custGeom>
            <a:noFill/>
            <a:ln w="95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Rectangle 146">
              <a:extLst>
                <a:ext uri="{FF2B5EF4-FFF2-40B4-BE49-F238E27FC236}">
                  <a16:creationId xmlns:a16="http://schemas.microsoft.com/office/drawing/2014/main" id="{850AA5AD-6F18-18C3-64E6-A0C894AA0081}"/>
                </a:ext>
              </a:extLst>
            </p:cNvPr>
            <p:cNvSpPr>
              <a:spLocks noChangeArrowheads="1"/>
            </p:cNvSpPr>
            <p:nvPr/>
          </p:nvSpPr>
          <p:spPr bwMode="auto">
            <a:xfrm>
              <a:off x="2476" y="1859"/>
              <a:ext cx="96"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24" name="Text Box 145">
              <a:extLst>
                <a:ext uri="{FF2B5EF4-FFF2-40B4-BE49-F238E27FC236}">
                  <a16:creationId xmlns:a16="http://schemas.microsoft.com/office/drawing/2014/main" id="{F630B106-DF1C-51B1-6224-43DE5E3DD799}"/>
                </a:ext>
              </a:extLst>
            </p:cNvPr>
            <p:cNvSpPr txBox="1">
              <a:spLocks noChangeArrowheads="1"/>
            </p:cNvSpPr>
            <p:nvPr/>
          </p:nvSpPr>
          <p:spPr bwMode="auto">
            <a:xfrm>
              <a:off x="2400" y="1825"/>
              <a:ext cx="20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i="1" dirty="0" err="1">
                  <a:solidFill>
                    <a:srgbClr val="FF0000"/>
                  </a:solidFill>
                </a:rPr>
                <a:t>r</a:t>
              </a:r>
              <a:r>
                <a:rPr lang="en-US" altLang="en-US" sz="1200" i="1" baseline="-25000" dirty="0" err="1">
                  <a:solidFill>
                    <a:srgbClr val="FF0000"/>
                  </a:solidFill>
                </a:rPr>
                <a:t>O</a:t>
              </a:r>
              <a:endParaRPr lang="en-US" altLang="en-US" sz="1200" i="1" dirty="0">
                <a:solidFill>
                  <a:srgbClr val="FF0000"/>
                </a:solidFill>
              </a:endParaRPr>
            </a:p>
          </p:txBody>
        </p:sp>
      </p:grpSp>
      <p:sp>
        <p:nvSpPr>
          <p:cNvPr id="125" name="Freeform 147">
            <a:extLst>
              <a:ext uri="{FF2B5EF4-FFF2-40B4-BE49-F238E27FC236}">
                <a16:creationId xmlns:a16="http://schemas.microsoft.com/office/drawing/2014/main" id="{86255782-7D3B-91CD-A347-78ECD18BF7B9}"/>
              </a:ext>
            </a:extLst>
          </p:cNvPr>
          <p:cNvSpPr>
            <a:spLocks/>
          </p:cNvSpPr>
          <p:nvPr/>
        </p:nvSpPr>
        <p:spPr bwMode="auto">
          <a:xfrm>
            <a:off x="3629025" y="2699713"/>
            <a:ext cx="1588" cy="538162"/>
          </a:xfrm>
          <a:custGeom>
            <a:avLst/>
            <a:gdLst>
              <a:gd name="T0" fmla="*/ 0 w 1"/>
              <a:gd name="T1" fmla="*/ 0 h 339"/>
              <a:gd name="T2" fmla="*/ 0 w 1"/>
              <a:gd name="T3" fmla="*/ 2147483646 h 339"/>
              <a:gd name="T4" fmla="*/ 0 60000 65536"/>
              <a:gd name="T5" fmla="*/ 0 60000 65536"/>
              <a:gd name="T6" fmla="*/ 0 w 1"/>
              <a:gd name="T7" fmla="*/ 0 h 339"/>
              <a:gd name="T8" fmla="*/ 1 w 1"/>
              <a:gd name="T9" fmla="*/ 339 h 339"/>
            </a:gdLst>
            <a:ahLst/>
            <a:cxnLst>
              <a:cxn ang="T4">
                <a:pos x="T0" y="T1"/>
              </a:cxn>
              <a:cxn ang="T5">
                <a:pos x="T2" y="T3"/>
              </a:cxn>
            </a:cxnLst>
            <a:rect l="T6" t="T7" r="T8" b="T9"/>
            <a:pathLst>
              <a:path w="1" h="339">
                <a:moveTo>
                  <a:pt x="0" y="0"/>
                </a:moveTo>
                <a:lnTo>
                  <a:pt x="0" y="339"/>
                </a:lnTo>
              </a:path>
            </a:pathLst>
          </a:custGeom>
          <a:noFill/>
          <a:ln w="63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Text Box 149">
            <a:extLst>
              <a:ext uri="{FF2B5EF4-FFF2-40B4-BE49-F238E27FC236}">
                <a16:creationId xmlns:a16="http://schemas.microsoft.com/office/drawing/2014/main" id="{AD58CB99-95BA-077A-A6C9-4A9A426256D9}"/>
              </a:ext>
            </a:extLst>
          </p:cNvPr>
          <p:cNvSpPr txBox="1">
            <a:spLocks noChangeArrowheads="1"/>
          </p:cNvSpPr>
          <p:nvPr/>
        </p:nvSpPr>
        <p:spPr bwMode="auto">
          <a:xfrm>
            <a:off x="8265375" y="1207364"/>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inner radius is:</a:t>
            </a:r>
          </a:p>
        </p:txBody>
      </p:sp>
      <p:graphicFrame>
        <p:nvGraphicFramePr>
          <p:cNvPr id="127" name="Object 150">
            <a:extLst>
              <a:ext uri="{FF2B5EF4-FFF2-40B4-BE49-F238E27FC236}">
                <a16:creationId xmlns:a16="http://schemas.microsoft.com/office/drawing/2014/main" id="{B1D97CAA-074D-294F-8F14-D1014053B802}"/>
              </a:ext>
            </a:extLst>
          </p:cNvPr>
          <p:cNvGraphicFramePr>
            <a:graphicFrameLocks noChangeAspect="1"/>
          </p:cNvGraphicFramePr>
          <p:nvPr>
            <p:extLst>
              <p:ext uri="{D42A27DB-BD31-4B8C-83A1-F6EECF244321}">
                <p14:modId xmlns:p14="http://schemas.microsoft.com/office/powerpoint/2010/main" val="1859597366"/>
              </p:ext>
            </p:extLst>
          </p:nvPr>
        </p:nvGraphicFramePr>
        <p:xfrm>
          <a:off x="9048012" y="1664564"/>
          <a:ext cx="1368425" cy="496888"/>
        </p:xfrm>
        <a:graphic>
          <a:graphicData uri="http://schemas.openxmlformats.org/presentationml/2006/ole">
            <mc:AlternateContent xmlns:mc="http://schemas.openxmlformats.org/markup-compatibility/2006">
              <mc:Choice xmlns:v="urn:schemas-microsoft-com:vml" Requires="v">
                <p:oleObj name="Equation" r:id="rId13" imgW="698400" imgH="253800" progId="Equation.DSMT4">
                  <p:embed/>
                </p:oleObj>
              </mc:Choice>
              <mc:Fallback>
                <p:oleObj name="Equation" r:id="rId13" imgW="698400" imgH="253800" progId="Equation.DSMT4">
                  <p:embed/>
                  <p:pic>
                    <p:nvPicPr>
                      <p:cNvPr id="119" name="Object 150"/>
                      <p:cNvPicPr>
                        <a:picLocks noChangeAspect="1" noChangeArrowheads="1"/>
                      </p:cNvPicPr>
                      <p:nvPr/>
                    </p:nvPicPr>
                    <p:blipFill>
                      <a:blip r:embed="rId14"/>
                      <a:srcRect/>
                      <a:stretch>
                        <a:fillRect/>
                      </a:stretch>
                    </p:blipFill>
                    <p:spPr bwMode="auto">
                      <a:xfrm>
                        <a:off x="9048012" y="1664564"/>
                        <a:ext cx="13684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8" name="Group 156">
            <a:extLst>
              <a:ext uri="{FF2B5EF4-FFF2-40B4-BE49-F238E27FC236}">
                <a16:creationId xmlns:a16="http://schemas.microsoft.com/office/drawing/2014/main" id="{134A1182-0D5A-1070-8AB9-A158C0D010B5}"/>
              </a:ext>
            </a:extLst>
          </p:cNvPr>
          <p:cNvGrpSpPr>
            <a:grpSpLocks/>
          </p:cNvGrpSpPr>
          <p:nvPr/>
        </p:nvGrpSpPr>
        <p:grpSpPr bwMode="auto">
          <a:xfrm>
            <a:off x="3810000" y="2704480"/>
            <a:ext cx="428625" cy="276226"/>
            <a:chOff x="2400" y="1680"/>
            <a:chExt cx="270" cy="174"/>
          </a:xfrm>
        </p:grpSpPr>
        <p:sp>
          <p:nvSpPr>
            <p:cNvPr id="129" name="Freeform 152">
              <a:extLst>
                <a:ext uri="{FF2B5EF4-FFF2-40B4-BE49-F238E27FC236}">
                  <a16:creationId xmlns:a16="http://schemas.microsoft.com/office/drawing/2014/main" id="{7AD071C3-3EFF-5246-0DA6-6CF201E4B5B9}"/>
                </a:ext>
              </a:extLst>
            </p:cNvPr>
            <p:cNvSpPr>
              <a:spLocks/>
            </p:cNvSpPr>
            <p:nvPr/>
          </p:nvSpPr>
          <p:spPr bwMode="auto">
            <a:xfrm>
              <a:off x="2400" y="1773"/>
              <a:ext cx="270" cy="2"/>
            </a:xfrm>
            <a:custGeom>
              <a:avLst/>
              <a:gdLst>
                <a:gd name="T0" fmla="*/ 270 w 270"/>
                <a:gd name="T1" fmla="*/ 2 h 2"/>
                <a:gd name="T2" fmla="*/ 0 w 270"/>
                <a:gd name="T3" fmla="*/ 0 h 2"/>
                <a:gd name="T4" fmla="*/ 0 60000 65536"/>
                <a:gd name="T5" fmla="*/ 0 60000 65536"/>
                <a:gd name="T6" fmla="*/ 0 w 270"/>
                <a:gd name="T7" fmla="*/ 0 h 2"/>
                <a:gd name="T8" fmla="*/ 270 w 270"/>
                <a:gd name="T9" fmla="*/ 2 h 2"/>
              </a:gdLst>
              <a:ahLst/>
              <a:cxnLst>
                <a:cxn ang="T4">
                  <a:pos x="T0" y="T1"/>
                </a:cxn>
                <a:cxn ang="T5">
                  <a:pos x="T2" y="T3"/>
                </a:cxn>
              </a:cxnLst>
              <a:rect l="T6" t="T7" r="T8" b="T9"/>
              <a:pathLst>
                <a:path w="270" h="2">
                  <a:moveTo>
                    <a:pt x="270" y="2"/>
                  </a:moveTo>
                  <a:lnTo>
                    <a:pt x="0" y="0"/>
                  </a:lnTo>
                </a:path>
              </a:pathLst>
            </a:custGeom>
            <a:noFill/>
            <a:ln w="95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Rectangle 153">
              <a:extLst>
                <a:ext uri="{FF2B5EF4-FFF2-40B4-BE49-F238E27FC236}">
                  <a16:creationId xmlns:a16="http://schemas.microsoft.com/office/drawing/2014/main" id="{E7F67BC9-6A31-C812-884E-1AACD71D8DC7}"/>
                </a:ext>
              </a:extLst>
            </p:cNvPr>
            <p:cNvSpPr>
              <a:spLocks noChangeArrowheads="1"/>
            </p:cNvSpPr>
            <p:nvPr/>
          </p:nvSpPr>
          <p:spPr bwMode="auto">
            <a:xfrm>
              <a:off x="2522" y="1714"/>
              <a:ext cx="88" cy="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31" name="Text Box 154">
              <a:extLst>
                <a:ext uri="{FF2B5EF4-FFF2-40B4-BE49-F238E27FC236}">
                  <a16:creationId xmlns:a16="http://schemas.microsoft.com/office/drawing/2014/main" id="{EEE8AE0B-4339-426F-B5AC-AB43B2313356}"/>
                </a:ext>
              </a:extLst>
            </p:cNvPr>
            <p:cNvSpPr txBox="1">
              <a:spLocks noChangeArrowheads="1"/>
            </p:cNvSpPr>
            <p:nvPr/>
          </p:nvSpPr>
          <p:spPr bwMode="auto">
            <a:xfrm>
              <a:off x="2487" y="1680"/>
              <a:ext cx="1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i="1" dirty="0" err="1">
                  <a:solidFill>
                    <a:srgbClr val="FF0000"/>
                  </a:solidFill>
                </a:rPr>
                <a:t>r</a:t>
              </a:r>
              <a:r>
                <a:rPr lang="en-US" altLang="en-US" sz="1200" i="1" baseline="-25000" dirty="0" err="1">
                  <a:solidFill>
                    <a:srgbClr val="FF0000"/>
                  </a:solidFill>
                </a:rPr>
                <a:t>i</a:t>
              </a:r>
              <a:endParaRPr lang="en-US" altLang="en-US" sz="1200" i="1" dirty="0">
                <a:solidFill>
                  <a:srgbClr val="FF0000"/>
                </a:solidFill>
              </a:endParaRPr>
            </a:p>
          </p:txBody>
        </p:sp>
      </p:grpSp>
      <p:sp>
        <p:nvSpPr>
          <p:cNvPr id="132" name="Freeform 155">
            <a:extLst>
              <a:ext uri="{FF2B5EF4-FFF2-40B4-BE49-F238E27FC236}">
                <a16:creationId xmlns:a16="http://schemas.microsoft.com/office/drawing/2014/main" id="{B0290CB0-92BA-39DB-C246-9F184D7BA5D4}"/>
              </a:ext>
            </a:extLst>
          </p:cNvPr>
          <p:cNvSpPr>
            <a:spLocks/>
          </p:cNvSpPr>
          <p:nvPr/>
        </p:nvSpPr>
        <p:spPr bwMode="auto">
          <a:xfrm>
            <a:off x="3810000" y="2704475"/>
            <a:ext cx="76200" cy="228600"/>
          </a:xfrm>
          <a:custGeom>
            <a:avLst/>
            <a:gdLst>
              <a:gd name="T0" fmla="*/ 0 w 1"/>
              <a:gd name="T1" fmla="*/ 0 h 339"/>
              <a:gd name="T2" fmla="*/ 0 w 1"/>
              <a:gd name="T3" fmla="*/ 2147483646 h 339"/>
              <a:gd name="T4" fmla="*/ 0 60000 65536"/>
              <a:gd name="T5" fmla="*/ 0 60000 65536"/>
              <a:gd name="T6" fmla="*/ 0 w 1"/>
              <a:gd name="T7" fmla="*/ 0 h 339"/>
              <a:gd name="T8" fmla="*/ 1 w 1"/>
              <a:gd name="T9" fmla="*/ 339 h 339"/>
            </a:gdLst>
            <a:ahLst/>
            <a:cxnLst>
              <a:cxn ang="T4">
                <a:pos x="T0" y="T1"/>
              </a:cxn>
              <a:cxn ang="T5">
                <a:pos x="T2" y="T3"/>
              </a:cxn>
            </a:cxnLst>
            <a:rect l="T6" t="T7" r="T8" b="T9"/>
            <a:pathLst>
              <a:path w="1" h="339">
                <a:moveTo>
                  <a:pt x="0" y="0"/>
                </a:moveTo>
                <a:lnTo>
                  <a:pt x="0" y="339"/>
                </a:lnTo>
              </a:path>
            </a:pathLst>
          </a:custGeom>
          <a:noFill/>
          <a:ln w="63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33" name="Object 157">
            <a:extLst>
              <a:ext uri="{FF2B5EF4-FFF2-40B4-BE49-F238E27FC236}">
                <a16:creationId xmlns:a16="http://schemas.microsoft.com/office/drawing/2014/main" id="{0221F0F8-BD98-A32D-9351-F395831A7BD1}"/>
              </a:ext>
            </a:extLst>
          </p:cNvPr>
          <p:cNvGraphicFramePr>
            <a:graphicFrameLocks noChangeAspect="1"/>
          </p:cNvGraphicFramePr>
          <p:nvPr>
            <p:extLst>
              <p:ext uri="{D42A27DB-BD31-4B8C-83A1-F6EECF244321}">
                <p14:modId xmlns:p14="http://schemas.microsoft.com/office/powerpoint/2010/main" val="1272095044"/>
              </p:ext>
            </p:extLst>
          </p:nvPr>
        </p:nvGraphicFramePr>
        <p:xfrm>
          <a:off x="1981200" y="2956888"/>
          <a:ext cx="838200" cy="382587"/>
        </p:xfrm>
        <a:graphic>
          <a:graphicData uri="http://schemas.openxmlformats.org/presentationml/2006/ole">
            <mc:AlternateContent xmlns:mc="http://schemas.openxmlformats.org/markup-compatibility/2006">
              <mc:Choice xmlns:v="urn:schemas-microsoft-com:vml" Requires="v">
                <p:oleObj name="Equation" r:id="rId15" imgW="444307" imgH="203112" progId="Equation.DSMT4">
                  <p:embed/>
                </p:oleObj>
              </mc:Choice>
              <mc:Fallback>
                <p:oleObj name="Equation" r:id="rId15" imgW="444307" imgH="203112" progId="Equation.DSMT4">
                  <p:embed/>
                  <p:pic>
                    <p:nvPicPr>
                      <p:cNvPr id="125" name="Object 1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1200" y="2956888"/>
                        <a:ext cx="83820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4" name="Object 158">
            <a:extLst>
              <a:ext uri="{FF2B5EF4-FFF2-40B4-BE49-F238E27FC236}">
                <a16:creationId xmlns:a16="http://schemas.microsoft.com/office/drawing/2014/main" id="{9E33FBC8-2FAE-00B2-CEBA-E01044D7DE8C}"/>
              </a:ext>
            </a:extLst>
          </p:cNvPr>
          <p:cNvGraphicFramePr>
            <a:graphicFrameLocks noChangeAspect="1"/>
          </p:cNvGraphicFramePr>
          <p:nvPr>
            <p:extLst>
              <p:ext uri="{D42A27DB-BD31-4B8C-83A1-F6EECF244321}">
                <p14:modId xmlns:p14="http://schemas.microsoft.com/office/powerpoint/2010/main" val="2466215621"/>
              </p:ext>
            </p:extLst>
          </p:nvPr>
        </p:nvGraphicFramePr>
        <p:xfrm>
          <a:off x="1981200" y="3358525"/>
          <a:ext cx="741363" cy="741363"/>
        </p:xfrm>
        <a:graphic>
          <a:graphicData uri="http://schemas.openxmlformats.org/presentationml/2006/ole">
            <mc:AlternateContent xmlns:mc="http://schemas.openxmlformats.org/markup-compatibility/2006">
              <mc:Choice xmlns:v="urn:schemas-microsoft-com:vml" Requires="v">
                <p:oleObj name="Equation" r:id="rId17" imgW="393480" imgH="393480" progId="Equation.DSMT4">
                  <p:embed/>
                </p:oleObj>
              </mc:Choice>
              <mc:Fallback>
                <p:oleObj name="Equation" r:id="rId17" imgW="393480" imgH="393480" progId="Equation.DSMT4">
                  <p:embed/>
                  <p:pic>
                    <p:nvPicPr>
                      <p:cNvPr id="126" name="Object 158"/>
                      <p:cNvPicPr>
                        <a:picLocks noChangeAspect="1" noChangeArrowheads="1"/>
                      </p:cNvPicPr>
                      <p:nvPr/>
                    </p:nvPicPr>
                    <p:blipFill>
                      <a:blip r:embed="rId18"/>
                      <a:srcRect/>
                      <a:stretch>
                        <a:fillRect/>
                      </a:stretch>
                    </p:blipFill>
                    <p:spPr bwMode="auto">
                      <a:xfrm>
                        <a:off x="1981200" y="3358525"/>
                        <a:ext cx="741363"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 name="Object 159">
            <a:extLst>
              <a:ext uri="{FF2B5EF4-FFF2-40B4-BE49-F238E27FC236}">
                <a16:creationId xmlns:a16="http://schemas.microsoft.com/office/drawing/2014/main" id="{AD39B5D0-F35B-8219-6C90-7E6D0135DF5A}"/>
              </a:ext>
            </a:extLst>
          </p:cNvPr>
          <p:cNvGraphicFramePr>
            <a:graphicFrameLocks noChangeAspect="1"/>
          </p:cNvGraphicFramePr>
          <p:nvPr>
            <p:extLst>
              <p:ext uri="{D42A27DB-BD31-4B8C-83A1-F6EECF244321}">
                <p14:modId xmlns:p14="http://schemas.microsoft.com/office/powerpoint/2010/main" val="2483494102"/>
              </p:ext>
            </p:extLst>
          </p:nvPr>
        </p:nvGraphicFramePr>
        <p:xfrm>
          <a:off x="785813" y="2933075"/>
          <a:ext cx="790575" cy="430213"/>
        </p:xfrm>
        <a:graphic>
          <a:graphicData uri="http://schemas.openxmlformats.org/presentationml/2006/ole">
            <mc:AlternateContent xmlns:mc="http://schemas.openxmlformats.org/markup-compatibility/2006">
              <mc:Choice xmlns:v="urn:schemas-microsoft-com:vml" Requires="v">
                <p:oleObj name="Equation" r:id="rId19" imgW="419100" imgH="228600" progId="Equation.DSMT4">
                  <p:embed/>
                </p:oleObj>
              </mc:Choice>
              <mc:Fallback>
                <p:oleObj name="Equation" r:id="rId19" imgW="419100" imgH="228600" progId="Equation.DSMT4">
                  <p:embed/>
                  <p:pic>
                    <p:nvPicPr>
                      <p:cNvPr id="127" name="Object 1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813" y="2933075"/>
                        <a:ext cx="7905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 name="Object 160">
            <a:extLst>
              <a:ext uri="{FF2B5EF4-FFF2-40B4-BE49-F238E27FC236}">
                <a16:creationId xmlns:a16="http://schemas.microsoft.com/office/drawing/2014/main" id="{5FB3DB58-6C92-B3BC-DBC0-BB6B6EF05BA5}"/>
              </a:ext>
            </a:extLst>
          </p:cNvPr>
          <p:cNvGraphicFramePr>
            <a:graphicFrameLocks noChangeAspect="1"/>
          </p:cNvGraphicFramePr>
          <p:nvPr>
            <p:extLst>
              <p:ext uri="{D42A27DB-BD31-4B8C-83A1-F6EECF244321}">
                <p14:modId xmlns:p14="http://schemas.microsoft.com/office/powerpoint/2010/main" val="30187399"/>
              </p:ext>
            </p:extLst>
          </p:nvPr>
        </p:nvGraphicFramePr>
        <p:xfrm>
          <a:off x="804470" y="3490288"/>
          <a:ext cx="909638" cy="477837"/>
        </p:xfrm>
        <a:graphic>
          <a:graphicData uri="http://schemas.openxmlformats.org/presentationml/2006/ole">
            <mc:AlternateContent xmlns:mc="http://schemas.openxmlformats.org/markup-compatibility/2006">
              <mc:Choice xmlns:v="urn:schemas-microsoft-com:vml" Requires="v">
                <p:oleObj name="Equation" r:id="rId20" imgW="482400" imgH="253800" progId="Equation.DSMT4">
                  <p:embed/>
                </p:oleObj>
              </mc:Choice>
              <mc:Fallback>
                <p:oleObj name="Equation" r:id="rId20" imgW="482400" imgH="253800" progId="Equation.DSMT4">
                  <p:embed/>
                  <p:pic>
                    <p:nvPicPr>
                      <p:cNvPr id="128" name="Object 160"/>
                      <p:cNvPicPr>
                        <a:picLocks noChangeAspect="1" noChangeArrowheads="1"/>
                      </p:cNvPicPr>
                      <p:nvPr/>
                    </p:nvPicPr>
                    <p:blipFill>
                      <a:blip r:embed="rId21"/>
                      <a:srcRect/>
                      <a:stretch>
                        <a:fillRect/>
                      </a:stretch>
                    </p:blipFill>
                    <p:spPr bwMode="auto">
                      <a:xfrm>
                        <a:off x="804470" y="3490288"/>
                        <a:ext cx="909638"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7" name="Object 162">
            <a:extLst>
              <a:ext uri="{FF2B5EF4-FFF2-40B4-BE49-F238E27FC236}">
                <a16:creationId xmlns:a16="http://schemas.microsoft.com/office/drawing/2014/main" id="{185176A7-61C3-149E-977E-8C20404EAF77}"/>
              </a:ext>
            </a:extLst>
          </p:cNvPr>
          <p:cNvGraphicFramePr>
            <a:graphicFrameLocks noChangeAspect="1"/>
          </p:cNvGraphicFramePr>
          <p:nvPr>
            <p:extLst>
              <p:ext uri="{D42A27DB-BD31-4B8C-83A1-F6EECF244321}">
                <p14:modId xmlns:p14="http://schemas.microsoft.com/office/powerpoint/2010/main" val="3141114781"/>
              </p:ext>
            </p:extLst>
          </p:nvPr>
        </p:nvGraphicFramePr>
        <p:xfrm>
          <a:off x="388938" y="4851400"/>
          <a:ext cx="2165350" cy="579438"/>
        </p:xfrm>
        <a:graphic>
          <a:graphicData uri="http://schemas.openxmlformats.org/presentationml/2006/ole">
            <mc:AlternateContent xmlns:mc="http://schemas.openxmlformats.org/markup-compatibility/2006">
              <mc:Choice xmlns:v="urn:schemas-microsoft-com:vml" Requires="v">
                <p:oleObj name="Equation" r:id="rId22" imgW="1231560" imgH="330120" progId="Equation.DSMT4">
                  <p:embed/>
                </p:oleObj>
              </mc:Choice>
              <mc:Fallback>
                <p:oleObj name="Equation" r:id="rId22" imgW="1231560" imgH="330120" progId="Equation.DSMT4">
                  <p:embed/>
                  <p:pic>
                    <p:nvPicPr>
                      <p:cNvPr id="129" name="Object 162"/>
                      <p:cNvPicPr>
                        <a:picLocks noChangeAspect="1" noChangeArrowheads="1"/>
                      </p:cNvPicPr>
                      <p:nvPr/>
                    </p:nvPicPr>
                    <p:blipFill>
                      <a:blip r:embed="rId23"/>
                      <a:srcRect/>
                      <a:stretch>
                        <a:fillRect/>
                      </a:stretch>
                    </p:blipFill>
                    <p:spPr bwMode="auto">
                      <a:xfrm>
                        <a:off x="388938" y="4851400"/>
                        <a:ext cx="21653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 name="Object 163">
            <a:extLst>
              <a:ext uri="{FF2B5EF4-FFF2-40B4-BE49-F238E27FC236}">
                <a16:creationId xmlns:a16="http://schemas.microsoft.com/office/drawing/2014/main" id="{BA13EAF5-6111-1A89-A22A-F8D19FEF0D34}"/>
              </a:ext>
            </a:extLst>
          </p:cNvPr>
          <p:cNvGraphicFramePr>
            <a:graphicFrameLocks noChangeAspect="1"/>
          </p:cNvGraphicFramePr>
          <p:nvPr>
            <p:extLst>
              <p:ext uri="{D42A27DB-BD31-4B8C-83A1-F6EECF244321}">
                <p14:modId xmlns:p14="http://schemas.microsoft.com/office/powerpoint/2010/main" val="3637016898"/>
              </p:ext>
            </p:extLst>
          </p:nvPr>
        </p:nvGraphicFramePr>
        <p:xfrm>
          <a:off x="744433" y="5501497"/>
          <a:ext cx="3481387" cy="890587"/>
        </p:xfrm>
        <a:graphic>
          <a:graphicData uri="http://schemas.openxmlformats.org/presentationml/2006/ole">
            <mc:AlternateContent xmlns:mc="http://schemas.openxmlformats.org/markup-compatibility/2006">
              <mc:Choice xmlns:v="urn:schemas-microsoft-com:vml" Requires="v">
                <p:oleObj name="Equation" r:id="rId24" imgW="1981080" imgH="507960" progId="Equation.DSMT4">
                  <p:embed/>
                </p:oleObj>
              </mc:Choice>
              <mc:Fallback>
                <p:oleObj name="Equation" r:id="rId24" imgW="1981080" imgH="507960" progId="Equation.DSMT4">
                  <p:embed/>
                  <p:pic>
                    <p:nvPicPr>
                      <p:cNvPr id="130" name="Object 163"/>
                      <p:cNvPicPr>
                        <a:picLocks noChangeAspect="1" noChangeArrowheads="1"/>
                      </p:cNvPicPr>
                      <p:nvPr/>
                    </p:nvPicPr>
                    <p:blipFill>
                      <a:blip r:embed="rId25"/>
                      <a:srcRect/>
                      <a:stretch>
                        <a:fillRect/>
                      </a:stretch>
                    </p:blipFill>
                    <p:spPr bwMode="auto">
                      <a:xfrm>
                        <a:off x="744433" y="5501497"/>
                        <a:ext cx="3481387"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 name="Object 164">
            <a:extLst>
              <a:ext uri="{FF2B5EF4-FFF2-40B4-BE49-F238E27FC236}">
                <a16:creationId xmlns:a16="http://schemas.microsoft.com/office/drawing/2014/main" id="{7F25A22B-EB25-7775-F8E3-6BDC36A9D0E0}"/>
              </a:ext>
            </a:extLst>
          </p:cNvPr>
          <p:cNvGraphicFramePr>
            <a:graphicFrameLocks noChangeAspect="1"/>
          </p:cNvGraphicFramePr>
          <p:nvPr>
            <p:extLst>
              <p:ext uri="{D42A27DB-BD31-4B8C-83A1-F6EECF244321}">
                <p14:modId xmlns:p14="http://schemas.microsoft.com/office/powerpoint/2010/main" val="852862667"/>
              </p:ext>
            </p:extLst>
          </p:nvPr>
        </p:nvGraphicFramePr>
        <p:xfrm>
          <a:off x="6416585" y="2425029"/>
          <a:ext cx="4440237" cy="890588"/>
        </p:xfrm>
        <a:graphic>
          <a:graphicData uri="http://schemas.openxmlformats.org/presentationml/2006/ole">
            <mc:AlternateContent xmlns:mc="http://schemas.openxmlformats.org/markup-compatibility/2006">
              <mc:Choice xmlns:v="urn:schemas-microsoft-com:vml" Requires="v">
                <p:oleObj name="Equation" r:id="rId26" imgW="2527200" imgH="507960" progId="Equation.DSMT4">
                  <p:embed/>
                </p:oleObj>
              </mc:Choice>
              <mc:Fallback>
                <p:oleObj name="Equation" r:id="rId26" imgW="2527200" imgH="507960" progId="Equation.DSMT4">
                  <p:embed/>
                  <p:pic>
                    <p:nvPicPr>
                      <p:cNvPr id="131" name="Object 164"/>
                      <p:cNvPicPr>
                        <a:picLocks noChangeAspect="1" noChangeArrowheads="1"/>
                      </p:cNvPicPr>
                      <p:nvPr/>
                    </p:nvPicPr>
                    <p:blipFill>
                      <a:blip r:embed="rId27"/>
                      <a:srcRect/>
                      <a:stretch>
                        <a:fillRect/>
                      </a:stretch>
                    </p:blipFill>
                    <p:spPr bwMode="auto">
                      <a:xfrm>
                        <a:off x="6416585" y="2425029"/>
                        <a:ext cx="4440237"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 name="Object 165">
            <a:extLst>
              <a:ext uri="{FF2B5EF4-FFF2-40B4-BE49-F238E27FC236}">
                <a16:creationId xmlns:a16="http://schemas.microsoft.com/office/drawing/2014/main" id="{4698905E-66E4-E4C2-AE47-5482B3BF3108}"/>
              </a:ext>
            </a:extLst>
          </p:cNvPr>
          <p:cNvGraphicFramePr>
            <a:graphicFrameLocks noChangeAspect="1"/>
          </p:cNvGraphicFramePr>
          <p:nvPr>
            <p:extLst>
              <p:ext uri="{D42A27DB-BD31-4B8C-83A1-F6EECF244321}">
                <p14:modId xmlns:p14="http://schemas.microsoft.com/office/powerpoint/2010/main" val="2060152560"/>
              </p:ext>
            </p:extLst>
          </p:nvPr>
        </p:nvGraphicFramePr>
        <p:xfrm>
          <a:off x="6388042" y="3296614"/>
          <a:ext cx="4038600" cy="846137"/>
        </p:xfrm>
        <a:graphic>
          <a:graphicData uri="http://schemas.openxmlformats.org/presentationml/2006/ole">
            <mc:AlternateContent xmlns:mc="http://schemas.openxmlformats.org/markup-compatibility/2006">
              <mc:Choice xmlns:v="urn:schemas-microsoft-com:vml" Requires="v">
                <p:oleObj name="Equation" r:id="rId28" imgW="2298600" imgH="482400" progId="Equation.DSMT4">
                  <p:embed/>
                </p:oleObj>
              </mc:Choice>
              <mc:Fallback>
                <p:oleObj name="Equation" r:id="rId28" imgW="2298600" imgH="482400" progId="Equation.DSMT4">
                  <p:embed/>
                  <p:pic>
                    <p:nvPicPr>
                      <p:cNvPr id="132" name="Object 165"/>
                      <p:cNvPicPr>
                        <a:picLocks noChangeAspect="1" noChangeArrowheads="1"/>
                      </p:cNvPicPr>
                      <p:nvPr/>
                    </p:nvPicPr>
                    <p:blipFill>
                      <a:blip r:embed="rId29"/>
                      <a:srcRect/>
                      <a:stretch>
                        <a:fillRect/>
                      </a:stretch>
                    </p:blipFill>
                    <p:spPr bwMode="auto">
                      <a:xfrm>
                        <a:off x="6388042" y="3296614"/>
                        <a:ext cx="403860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 name="Line 166">
            <a:extLst>
              <a:ext uri="{FF2B5EF4-FFF2-40B4-BE49-F238E27FC236}">
                <a16:creationId xmlns:a16="http://schemas.microsoft.com/office/drawing/2014/main" id="{762D9882-671A-323D-2BE8-951B7E2B4B7B}"/>
              </a:ext>
            </a:extLst>
          </p:cNvPr>
          <p:cNvSpPr>
            <a:spLocks noChangeShapeType="1"/>
          </p:cNvSpPr>
          <p:nvPr/>
        </p:nvSpPr>
        <p:spPr bwMode="auto">
          <a:xfrm flipV="1">
            <a:off x="7151629" y="3580776"/>
            <a:ext cx="228600" cy="2286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67">
            <a:extLst>
              <a:ext uri="{FF2B5EF4-FFF2-40B4-BE49-F238E27FC236}">
                <a16:creationId xmlns:a16="http://schemas.microsoft.com/office/drawing/2014/main" id="{8A45442F-CA23-51CA-9029-0AA4A5CA86E2}"/>
              </a:ext>
            </a:extLst>
          </p:cNvPr>
          <p:cNvSpPr>
            <a:spLocks noChangeShapeType="1"/>
          </p:cNvSpPr>
          <p:nvPr/>
        </p:nvSpPr>
        <p:spPr bwMode="auto">
          <a:xfrm flipV="1">
            <a:off x="8599429" y="3580776"/>
            <a:ext cx="228600" cy="2286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 name="Object 168">
            <a:extLst>
              <a:ext uri="{FF2B5EF4-FFF2-40B4-BE49-F238E27FC236}">
                <a16:creationId xmlns:a16="http://schemas.microsoft.com/office/drawing/2014/main" id="{A20C6BDA-015C-EE33-2000-E66AFEBADAD5}"/>
              </a:ext>
            </a:extLst>
          </p:cNvPr>
          <p:cNvGraphicFramePr>
            <a:graphicFrameLocks noChangeAspect="1"/>
          </p:cNvGraphicFramePr>
          <p:nvPr>
            <p:extLst>
              <p:ext uri="{D42A27DB-BD31-4B8C-83A1-F6EECF244321}">
                <p14:modId xmlns:p14="http://schemas.microsoft.com/office/powerpoint/2010/main" val="2534553874"/>
              </p:ext>
            </p:extLst>
          </p:nvPr>
        </p:nvGraphicFramePr>
        <p:xfrm>
          <a:off x="6395797" y="4094839"/>
          <a:ext cx="3146425" cy="846137"/>
        </p:xfrm>
        <a:graphic>
          <a:graphicData uri="http://schemas.openxmlformats.org/presentationml/2006/ole">
            <mc:AlternateContent xmlns:mc="http://schemas.openxmlformats.org/markup-compatibility/2006">
              <mc:Choice xmlns:v="urn:schemas-microsoft-com:vml" Requires="v">
                <p:oleObj name="Equation" r:id="rId30" imgW="1790640" imgH="482400" progId="Equation.DSMT4">
                  <p:embed/>
                </p:oleObj>
              </mc:Choice>
              <mc:Fallback>
                <p:oleObj name="Equation" r:id="rId30" imgW="1790640" imgH="482400" progId="Equation.DSMT4">
                  <p:embed/>
                  <p:pic>
                    <p:nvPicPr>
                      <p:cNvPr id="135" name="Object 168"/>
                      <p:cNvPicPr>
                        <a:picLocks noChangeAspect="1" noChangeArrowheads="1"/>
                      </p:cNvPicPr>
                      <p:nvPr/>
                    </p:nvPicPr>
                    <p:blipFill>
                      <a:blip r:embed="rId31"/>
                      <a:srcRect/>
                      <a:stretch>
                        <a:fillRect/>
                      </a:stretch>
                    </p:blipFill>
                    <p:spPr bwMode="auto">
                      <a:xfrm>
                        <a:off x="6395797" y="4094839"/>
                        <a:ext cx="3146425"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 name="Object 169">
            <a:extLst>
              <a:ext uri="{FF2B5EF4-FFF2-40B4-BE49-F238E27FC236}">
                <a16:creationId xmlns:a16="http://schemas.microsoft.com/office/drawing/2014/main" id="{58DC2EDD-81C3-BE2B-5587-1CA8863A118D}"/>
              </a:ext>
            </a:extLst>
          </p:cNvPr>
          <p:cNvGraphicFramePr>
            <a:graphicFrameLocks noChangeAspect="1"/>
          </p:cNvGraphicFramePr>
          <p:nvPr>
            <p:extLst>
              <p:ext uri="{D42A27DB-BD31-4B8C-83A1-F6EECF244321}">
                <p14:modId xmlns:p14="http://schemas.microsoft.com/office/powerpoint/2010/main" val="3495690182"/>
              </p:ext>
            </p:extLst>
          </p:nvPr>
        </p:nvGraphicFramePr>
        <p:xfrm>
          <a:off x="6418022" y="4933636"/>
          <a:ext cx="3122612" cy="912813"/>
        </p:xfrm>
        <a:graphic>
          <a:graphicData uri="http://schemas.openxmlformats.org/presentationml/2006/ole">
            <mc:AlternateContent xmlns:mc="http://schemas.openxmlformats.org/markup-compatibility/2006">
              <mc:Choice xmlns:v="urn:schemas-microsoft-com:vml" Requires="v">
                <p:oleObj name="Equation" r:id="rId32" imgW="1778000" imgH="520700" progId="Equation.DSMT4">
                  <p:embed/>
                </p:oleObj>
              </mc:Choice>
              <mc:Fallback>
                <p:oleObj name="Equation" r:id="rId32" imgW="1778000" imgH="520700" progId="Equation.DSMT4">
                  <p:embed/>
                  <p:pic>
                    <p:nvPicPr>
                      <p:cNvPr id="136" name="Object 16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18022" y="4933636"/>
                        <a:ext cx="3122612"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 name="Object 170">
            <a:extLst>
              <a:ext uri="{FF2B5EF4-FFF2-40B4-BE49-F238E27FC236}">
                <a16:creationId xmlns:a16="http://schemas.microsoft.com/office/drawing/2014/main" id="{2DD9C964-12F4-8A81-40E0-0AC0D2685811}"/>
              </a:ext>
            </a:extLst>
          </p:cNvPr>
          <p:cNvGraphicFramePr>
            <a:graphicFrameLocks noChangeAspect="1"/>
          </p:cNvGraphicFramePr>
          <p:nvPr>
            <p:extLst>
              <p:ext uri="{D42A27DB-BD31-4B8C-83A1-F6EECF244321}">
                <p14:modId xmlns:p14="http://schemas.microsoft.com/office/powerpoint/2010/main" val="59562148"/>
              </p:ext>
            </p:extLst>
          </p:nvPr>
        </p:nvGraphicFramePr>
        <p:xfrm>
          <a:off x="6418022" y="5922986"/>
          <a:ext cx="2298700" cy="755650"/>
        </p:xfrm>
        <a:graphic>
          <a:graphicData uri="http://schemas.openxmlformats.org/presentationml/2006/ole">
            <mc:AlternateContent xmlns:mc="http://schemas.openxmlformats.org/markup-compatibility/2006">
              <mc:Choice xmlns:v="urn:schemas-microsoft-com:vml" Requires="v">
                <p:oleObj name="Equation" r:id="rId34" imgW="1307532" imgH="431613" progId="Equation.DSMT4">
                  <p:embed/>
                </p:oleObj>
              </mc:Choice>
              <mc:Fallback>
                <p:oleObj name="Equation" r:id="rId34" imgW="1307532" imgH="431613" progId="Equation.DSMT4">
                  <p:embed/>
                  <p:pic>
                    <p:nvPicPr>
                      <p:cNvPr id="137" name="Object 17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18022" y="5922986"/>
                        <a:ext cx="22987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 name="Object 171">
            <a:extLst>
              <a:ext uri="{FF2B5EF4-FFF2-40B4-BE49-F238E27FC236}">
                <a16:creationId xmlns:a16="http://schemas.microsoft.com/office/drawing/2014/main" id="{8A42824E-BAE4-FF33-EAB9-9882E3FB3A7A}"/>
              </a:ext>
            </a:extLst>
          </p:cNvPr>
          <p:cNvGraphicFramePr>
            <a:graphicFrameLocks noChangeAspect="1"/>
          </p:cNvGraphicFramePr>
          <p:nvPr>
            <p:extLst>
              <p:ext uri="{D42A27DB-BD31-4B8C-83A1-F6EECF244321}">
                <p14:modId xmlns:p14="http://schemas.microsoft.com/office/powerpoint/2010/main" val="505234119"/>
              </p:ext>
            </p:extLst>
          </p:nvPr>
        </p:nvGraphicFramePr>
        <p:xfrm>
          <a:off x="8781810" y="5953149"/>
          <a:ext cx="1339850" cy="688975"/>
        </p:xfrm>
        <a:graphic>
          <a:graphicData uri="http://schemas.openxmlformats.org/presentationml/2006/ole">
            <mc:AlternateContent xmlns:mc="http://schemas.openxmlformats.org/markup-compatibility/2006">
              <mc:Choice xmlns:v="urn:schemas-microsoft-com:vml" Requires="v">
                <p:oleObj name="Equation" r:id="rId36" imgW="761669" imgH="393529" progId="Equation.DSMT4">
                  <p:embed/>
                </p:oleObj>
              </mc:Choice>
              <mc:Fallback>
                <p:oleObj name="Equation" r:id="rId36" imgW="761669" imgH="393529" progId="Equation.DSMT4">
                  <p:embed/>
                  <p:pic>
                    <p:nvPicPr>
                      <p:cNvPr id="138" name="Object 17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781810" y="5953149"/>
                        <a:ext cx="133985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7" name="Straight Connector 146">
            <a:extLst>
              <a:ext uri="{FF2B5EF4-FFF2-40B4-BE49-F238E27FC236}">
                <a16:creationId xmlns:a16="http://schemas.microsoft.com/office/drawing/2014/main" id="{BFE832C5-97DF-B40A-CAFE-6823D1B5A56B}"/>
              </a:ext>
            </a:extLst>
          </p:cNvPr>
          <p:cNvCxnSpPr/>
          <p:nvPr/>
        </p:nvCxnSpPr>
        <p:spPr>
          <a:xfrm>
            <a:off x="5759219" y="2621748"/>
            <a:ext cx="20637" cy="40568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FAC9A6C2-4946-4E72-C658-EEB953210368}"/>
              </a:ext>
            </a:extLst>
          </p:cNvPr>
          <p:cNvSpPr/>
          <p:nvPr/>
        </p:nvSpPr>
        <p:spPr>
          <a:xfrm>
            <a:off x="3945120" y="3236288"/>
            <a:ext cx="647934" cy="369332"/>
          </a:xfrm>
          <a:prstGeom prst="rect">
            <a:avLst/>
          </a:prstGeom>
        </p:spPr>
        <p:txBody>
          <a:bodyPr wrap="none">
            <a:spAutoFit/>
          </a:bodyPr>
          <a:lstStyle/>
          <a:p>
            <a:pPr eaLnBrk="1" hangingPunct="1">
              <a:defRPr/>
            </a:pPr>
            <a:r>
              <a:rPr lang="en-US" altLang="en-US" i="1" dirty="0">
                <a:latin typeface="Times New Roman" panose="02020603050405020304" pitchFamily="18" charset="0"/>
                <a:cs typeface="Times New Roman" panose="02020603050405020304" pitchFamily="18" charset="0"/>
              </a:rPr>
              <a:t>x</a:t>
            </a:r>
            <a:r>
              <a:rPr lang="en-US" altLang="en-US" dirty="0">
                <a:latin typeface="Times New Roman" panose="02020603050405020304" pitchFamily="18" charset="0"/>
                <a:cs typeface="Times New Roman" panose="02020603050405020304" pitchFamily="18" charset="0"/>
              </a:rPr>
              <a:t> = 2</a:t>
            </a:r>
            <a:endParaRPr lang="en-US" dirty="0">
              <a:latin typeface="Times New Roman" panose="02020603050405020304" pitchFamily="18" charset="0"/>
              <a:cs typeface="Times New Roman" panose="02020603050405020304" pitchFamily="18" charset="0"/>
            </a:endParaRPr>
          </a:p>
        </p:txBody>
      </p:sp>
      <p:graphicFrame>
        <p:nvGraphicFramePr>
          <p:cNvPr id="149" name="Object 26">
            <a:extLst>
              <a:ext uri="{FF2B5EF4-FFF2-40B4-BE49-F238E27FC236}">
                <a16:creationId xmlns:a16="http://schemas.microsoft.com/office/drawing/2014/main" id="{E7CB1810-7393-438E-87F3-CB9E309CA2ED}"/>
              </a:ext>
            </a:extLst>
          </p:cNvPr>
          <p:cNvGraphicFramePr>
            <a:graphicFrameLocks noChangeAspect="1"/>
          </p:cNvGraphicFramePr>
          <p:nvPr>
            <p:extLst>
              <p:ext uri="{D42A27DB-BD31-4B8C-83A1-F6EECF244321}">
                <p14:modId xmlns:p14="http://schemas.microsoft.com/office/powerpoint/2010/main" val="1149889678"/>
              </p:ext>
            </p:extLst>
          </p:nvPr>
        </p:nvGraphicFramePr>
        <p:xfrm>
          <a:off x="592825" y="4149383"/>
          <a:ext cx="1692853" cy="585932"/>
        </p:xfrm>
        <a:graphic>
          <a:graphicData uri="http://schemas.openxmlformats.org/presentationml/2006/ole">
            <mc:AlternateContent xmlns:mc="http://schemas.openxmlformats.org/markup-compatibility/2006">
              <mc:Choice xmlns:v="urn:schemas-microsoft-com:vml" Requires="v">
                <p:oleObj name="Equation" r:id="rId38" imgW="952200" imgH="330120" progId="Equation.DSMT4">
                  <p:embed/>
                </p:oleObj>
              </mc:Choice>
              <mc:Fallback>
                <p:oleObj name="Equation" r:id="rId38" imgW="952200" imgH="330120" progId="Equation.DSMT4">
                  <p:embed/>
                  <p:pic>
                    <p:nvPicPr>
                      <p:cNvPr id="33" name="Object 26">
                        <a:extLst>
                          <a:ext uri="{FF2B5EF4-FFF2-40B4-BE49-F238E27FC236}">
                            <a16:creationId xmlns:a16="http://schemas.microsoft.com/office/drawing/2014/main" id="{C6E13DC9-80E4-B961-A01F-3E0E9221C066}"/>
                          </a:ext>
                        </a:extLst>
                      </p:cNvPr>
                      <p:cNvPicPr>
                        <a:picLocks noChangeAspect="1" noChangeArrowheads="1"/>
                      </p:cNvPicPr>
                      <p:nvPr/>
                    </p:nvPicPr>
                    <p:blipFill>
                      <a:blip r:embed="rId39"/>
                      <a:srcRect/>
                      <a:stretch>
                        <a:fillRect/>
                      </a:stretch>
                    </p:blipFill>
                    <p:spPr bwMode="auto">
                      <a:xfrm>
                        <a:off x="592825" y="4149383"/>
                        <a:ext cx="1692853" cy="585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 name="Arrow: Curved Down 149">
            <a:extLst>
              <a:ext uri="{FF2B5EF4-FFF2-40B4-BE49-F238E27FC236}">
                <a16:creationId xmlns:a16="http://schemas.microsoft.com/office/drawing/2014/main" id="{98ADE28A-CFCE-820F-9E47-4B157FAB1807}"/>
              </a:ext>
            </a:extLst>
          </p:cNvPr>
          <p:cNvSpPr/>
          <p:nvPr/>
        </p:nvSpPr>
        <p:spPr>
          <a:xfrm rot="16200000" flipH="1">
            <a:off x="4057644" y="248104"/>
            <a:ext cx="286986" cy="420059"/>
          </a:xfrm>
          <a:prstGeom prst="curvedDownArrow">
            <a:avLst>
              <a:gd name="adj1" fmla="val 25000"/>
              <a:gd name="adj2" fmla="val 50000"/>
              <a:gd name="adj3" fmla="val 57589"/>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435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up)">
                                      <p:cBhvr>
                                        <p:cTn id="47" dur="500"/>
                                        <p:tgtEl>
                                          <p:spTgt spid="10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500"/>
                                        <p:tgtEl>
                                          <p:spTgt spid="148"/>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fade">
                                      <p:cBhvr>
                                        <p:cTn id="55" dur="2000"/>
                                        <p:tgtEl>
                                          <p:spTgt spid="150"/>
                                        </p:tgtEl>
                                      </p:cBhvr>
                                    </p:animEffect>
                                    <p:anim calcmode="lin" valueType="num">
                                      <p:cBhvr>
                                        <p:cTn id="56" dur="2000" fill="hold"/>
                                        <p:tgtEl>
                                          <p:spTgt spid="150"/>
                                        </p:tgtEl>
                                        <p:attrNameLst>
                                          <p:attrName>ppt_w</p:attrName>
                                        </p:attrNameLst>
                                      </p:cBhvr>
                                      <p:tavLst>
                                        <p:tav tm="0" fmla="#ppt_w*sin(2.5*pi*$)">
                                          <p:val>
                                            <p:fltVal val="0"/>
                                          </p:val>
                                        </p:tav>
                                        <p:tav tm="100000">
                                          <p:val>
                                            <p:fltVal val="1"/>
                                          </p:val>
                                        </p:tav>
                                      </p:tavLst>
                                    </p:anim>
                                    <p:anim calcmode="lin" valueType="num">
                                      <p:cBhvr>
                                        <p:cTn id="57"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wipe(left)">
                                      <p:cBhvr>
                                        <p:cTn id="62" dur="500"/>
                                        <p:tgtEl>
                                          <p:spTgt spid="118"/>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ppt_w/2"/>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500" fill="hold"/>
                                        <p:tgtEl>
                                          <p:spTgt spid="57"/>
                                        </p:tgtEl>
                                        <p:attrNameLst>
                                          <p:attrName>ppt_w</p:attrName>
                                        </p:attrNameLst>
                                      </p:cBhvr>
                                      <p:tavLst>
                                        <p:tav tm="0">
                                          <p:val>
                                            <p:fltVal val="0"/>
                                          </p:val>
                                        </p:tav>
                                        <p:tav tm="100000">
                                          <p:val>
                                            <p:strVal val="#ppt_w"/>
                                          </p:val>
                                        </p:tav>
                                      </p:tavLst>
                                    </p:anim>
                                    <p:anim calcmode="lin" valueType="num">
                                      <p:cBhvr>
                                        <p:cTn id="76"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10"/>
                                        </p:tgtEl>
                                        <p:attrNameLst>
                                          <p:attrName>style.visibility</p:attrName>
                                        </p:attrNameLst>
                                      </p:cBhvr>
                                      <p:to>
                                        <p:strVal val="visible"/>
                                      </p:to>
                                    </p:set>
                                    <p:anim calcmode="lin" valueType="num">
                                      <p:cBhvr>
                                        <p:cTn id="81" dur="500" fill="hold"/>
                                        <p:tgtEl>
                                          <p:spTgt spid="110"/>
                                        </p:tgtEl>
                                        <p:attrNameLst>
                                          <p:attrName>ppt_x</p:attrName>
                                        </p:attrNameLst>
                                      </p:cBhvr>
                                      <p:tavLst>
                                        <p:tav tm="0">
                                          <p:val>
                                            <p:strVal val="#ppt_x-#ppt_w/2"/>
                                          </p:val>
                                        </p:tav>
                                        <p:tav tm="100000">
                                          <p:val>
                                            <p:strVal val="#ppt_x"/>
                                          </p:val>
                                        </p:tav>
                                      </p:tavLst>
                                    </p:anim>
                                    <p:anim calcmode="lin" valueType="num">
                                      <p:cBhvr>
                                        <p:cTn id="82" dur="500" fill="hold"/>
                                        <p:tgtEl>
                                          <p:spTgt spid="110"/>
                                        </p:tgtEl>
                                        <p:attrNameLst>
                                          <p:attrName>ppt_y</p:attrName>
                                        </p:attrNameLst>
                                      </p:cBhvr>
                                      <p:tavLst>
                                        <p:tav tm="0">
                                          <p:val>
                                            <p:strVal val="#ppt_y"/>
                                          </p:val>
                                        </p:tav>
                                        <p:tav tm="100000">
                                          <p:val>
                                            <p:strVal val="#ppt_y"/>
                                          </p:val>
                                        </p:tav>
                                      </p:tavLst>
                                    </p:anim>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500"/>
                                        <p:tgtEl>
                                          <p:spTgt spid="11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right)">
                                      <p:cBhvr>
                                        <p:cTn id="94" dur="500"/>
                                        <p:tgtEl>
                                          <p:spTgt spid="12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25"/>
                                        </p:tgtEl>
                                        <p:attrNameLst>
                                          <p:attrName>style.visibility</p:attrName>
                                        </p:attrNameLst>
                                      </p:cBhvr>
                                      <p:to>
                                        <p:strVal val="visible"/>
                                      </p:to>
                                    </p:set>
                                    <p:animEffect transition="in" filter="wipe(down)">
                                      <p:cBhvr>
                                        <p:cTn id="97" dur="500"/>
                                        <p:tgtEl>
                                          <p:spTgt spid="1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fade">
                                      <p:cBhvr>
                                        <p:cTn id="102" dur="500"/>
                                        <p:tgtEl>
                                          <p:spTgt spid="1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4"/>
                                        </p:tgtEl>
                                        <p:attrNameLst>
                                          <p:attrName>style.visibility</p:attrName>
                                        </p:attrNameLst>
                                      </p:cBhvr>
                                      <p:to>
                                        <p:strVal val="visible"/>
                                      </p:to>
                                    </p:set>
                                    <p:animEffect transition="in" filter="fade">
                                      <p:cBhvr>
                                        <p:cTn id="107" dur="500"/>
                                        <p:tgtEl>
                                          <p:spTgt spid="13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20"/>
                                        </p:tgtEl>
                                        <p:attrNameLst>
                                          <p:attrName>style.visibility</p:attrName>
                                        </p:attrNameLst>
                                      </p:cBhvr>
                                      <p:to>
                                        <p:strVal val="visible"/>
                                      </p:to>
                                    </p:set>
                                    <p:animEffect transition="in" filter="fade">
                                      <p:cBhvr>
                                        <p:cTn id="112" dur="500"/>
                                        <p:tgtEl>
                                          <p:spTgt spid="12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wipe(right)">
                                      <p:cBhvr>
                                        <p:cTn id="122" dur="500"/>
                                        <p:tgtEl>
                                          <p:spTgt spid="128"/>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wipe(down)">
                                      <p:cBhvr>
                                        <p:cTn id="125" dur="500"/>
                                        <p:tgtEl>
                                          <p:spTgt spid="1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35"/>
                                        </p:tgtEl>
                                        <p:attrNameLst>
                                          <p:attrName>style.visibility</p:attrName>
                                        </p:attrNameLst>
                                      </p:cBhvr>
                                      <p:to>
                                        <p:strVal val="visible"/>
                                      </p:to>
                                    </p:set>
                                    <p:animEffect transition="in" filter="fade">
                                      <p:cBhvr>
                                        <p:cTn id="130" dur="500"/>
                                        <p:tgtEl>
                                          <p:spTgt spid="13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36"/>
                                        </p:tgtEl>
                                        <p:attrNameLst>
                                          <p:attrName>style.visibility</p:attrName>
                                        </p:attrNameLst>
                                      </p:cBhvr>
                                      <p:to>
                                        <p:strVal val="visible"/>
                                      </p:to>
                                    </p:set>
                                    <p:animEffect transition="in" filter="fade">
                                      <p:cBhvr>
                                        <p:cTn id="135" dur="500"/>
                                        <p:tgtEl>
                                          <p:spTgt spid="13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27"/>
                                        </p:tgtEl>
                                        <p:attrNameLst>
                                          <p:attrName>style.visibility</p:attrName>
                                        </p:attrNameLst>
                                      </p:cBhvr>
                                      <p:to>
                                        <p:strVal val="visible"/>
                                      </p:to>
                                    </p:set>
                                    <p:animEffect transition="in" filter="fade">
                                      <p:cBhvr>
                                        <p:cTn id="140" dur="500"/>
                                        <p:tgtEl>
                                          <p:spTgt spid="12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49"/>
                                        </p:tgtEl>
                                        <p:attrNameLst>
                                          <p:attrName>style.visibility</p:attrName>
                                        </p:attrNameLst>
                                      </p:cBhvr>
                                      <p:to>
                                        <p:strVal val="visible"/>
                                      </p:to>
                                    </p:set>
                                    <p:animEffect transition="in" filter="fade">
                                      <p:cBhvr>
                                        <p:cTn id="145" dur="500"/>
                                        <p:tgtEl>
                                          <p:spTgt spid="14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37"/>
                                        </p:tgtEl>
                                        <p:attrNameLst>
                                          <p:attrName>style.visibility</p:attrName>
                                        </p:attrNameLst>
                                      </p:cBhvr>
                                      <p:to>
                                        <p:strVal val="visible"/>
                                      </p:to>
                                    </p:set>
                                    <p:animEffect transition="in" filter="fade">
                                      <p:cBhvr>
                                        <p:cTn id="150" dur="500"/>
                                        <p:tgtEl>
                                          <p:spTgt spid="137"/>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38"/>
                                        </p:tgtEl>
                                        <p:attrNameLst>
                                          <p:attrName>style.visibility</p:attrName>
                                        </p:attrNameLst>
                                      </p:cBhvr>
                                      <p:to>
                                        <p:strVal val="visible"/>
                                      </p:to>
                                    </p:set>
                                    <p:animEffect transition="in" filter="fade">
                                      <p:cBhvr>
                                        <p:cTn id="155" dur="500"/>
                                        <p:tgtEl>
                                          <p:spTgt spid="138"/>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147"/>
                                        </p:tgtEl>
                                        <p:attrNameLst>
                                          <p:attrName>style.visibility</p:attrName>
                                        </p:attrNameLst>
                                      </p:cBhvr>
                                      <p:to>
                                        <p:strVal val="visible"/>
                                      </p:to>
                                    </p:set>
                                    <p:anim calcmode="lin" valueType="num">
                                      <p:cBhvr additive="base">
                                        <p:cTn id="160" dur="500" fill="hold"/>
                                        <p:tgtEl>
                                          <p:spTgt spid="147"/>
                                        </p:tgtEl>
                                        <p:attrNameLst>
                                          <p:attrName>ppt_x</p:attrName>
                                        </p:attrNameLst>
                                      </p:cBhvr>
                                      <p:tavLst>
                                        <p:tav tm="0">
                                          <p:val>
                                            <p:strVal val="#ppt_x"/>
                                          </p:val>
                                        </p:tav>
                                        <p:tav tm="100000">
                                          <p:val>
                                            <p:strVal val="#ppt_x"/>
                                          </p:val>
                                        </p:tav>
                                      </p:tavLst>
                                    </p:anim>
                                    <p:anim calcmode="lin" valueType="num">
                                      <p:cBhvr additive="base">
                                        <p:cTn id="161"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139"/>
                                        </p:tgtEl>
                                        <p:attrNameLst>
                                          <p:attrName>style.visibility</p:attrName>
                                        </p:attrNameLst>
                                      </p:cBhvr>
                                      <p:to>
                                        <p:strVal val="visible"/>
                                      </p:to>
                                    </p:set>
                                    <p:animEffect transition="in" filter="fade">
                                      <p:cBhvr>
                                        <p:cTn id="166" dur="500"/>
                                        <p:tgtEl>
                                          <p:spTgt spid="139"/>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500"/>
                                        <p:tgtEl>
                                          <p:spTgt spid="14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wipe(down)">
                                      <p:cBhvr>
                                        <p:cTn id="176" dur="500"/>
                                        <p:tgtEl>
                                          <p:spTgt spid="141"/>
                                        </p:tgtEl>
                                      </p:cBhvr>
                                    </p:animEffect>
                                  </p:childTnLst>
                                </p:cTn>
                              </p:par>
                            </p:childTnLst>
                          </p:cTn>
                        </p:par>
                        <p:par>
                          <p:cTn id="177" fill="hold">
                            <p:stCondLst>
                              <p:cond delay="500"/>
                            </p:stCondLst>
                            <p:childTnLst>
                              <p:par>
                                <p:cTn id="178" presetID="22" presetClass="entr" presetSubtype="4" fill="hold" grpId="0" nodeType="afterEffect">
                                  <p:stCondLst>
                                    <p:cond delay="0"/>
                                  </p:stCondLst>
                                  <p:childTnLst>
                                    <p:set>
                                      <p:cBhvr>
                                        <p:cTn id="179" dur="1" fill="hold">
                                          <p:stCondLst>
                                            <p:cond delay="0"/>
                                          </p:stCondLst>
                                        </p:cTn>
                                        <p:tgtEl>
                                          <p:spTgt spid="142"/>
                                        </p:tgtEl>
                                        <p:attrNameLst>
                                          <p:attrName>style.visibility</p:attrName>
                                        </p:attrNameLst>
                                      </p:cBhvr>
                                      <p:to>
                                        <p:strVal val="visible"/>
                                      </p:to>
                                    </p:set>
                                    <p:animEffect transition="in" filter="wipe(down)">
                                      <p:cBhvr>
                                        <p:cTn id="180" dur="500"/>
                                        <p:tgtEl>
                                          <p:spTgt spid="14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143"/>
                                        </p:tgtEl>
                                        <p:attrNameLst>
                                          <p:attrName>style.visibility</p:attrName>
                                        </p:attrNameLst>
                                      </p:cBhvr>
                                      <p:to>
                                        <p:strVal val="visible"/>
                                      </p:to>
                                    </p:set>
                                    <p:animEffect transition="in" filter="fade">
                                      <p:cBhvr>
                                        <p:cTn id="185" dur="500"/>
                                        <p:tgtEl>
                                          <p:spTgt spid="143"/>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44"/>
                                        </p:tgtEl>
                                        <p:attrNameLst>
                                          <p:attrName>style.visibility</p:attrName>
                                        </p:attrNameLst>
                                      </p:cBhvr>
                                      <p:to>
                                        <p:strVal val="visible"/>
                                      </p:to>
                                    </p:set>
                                    <p:animEffect transition="in" filter="fade">
                                      <p:cBhvr>
                                        <p:cTn id="190" dur="500"/>
                                        <p:tgtEl>
                                          <p:spTgt spid="14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45"/>
                                        </p:tgtEl>
                                        <p:attrNameLst>
                                          <p:attrName>style.visibility</p:attrName>
                                        </p:attrNameLst>
                                      </p:cBhvr>
                                      <p:to>
                                        <p:strVal val="visible"/>
                                      </p:to>
                                    </p:set>
                                    <p:animEffect transition="in" filter="fade">
                                      <p:cBhvr>
                                        <p:cTn id="195" dur="500"/>
                                        <p:tgtEl>
                                          <p:spTgt spid="145"/>
                                        </p:tgtEl>
                                      </p:cBhvr>
                                    </p:animEffect>
                                  </p:childTnLst>
                                </p:cTn>
                              </p:par>
                            </p:childTnLst>
                          </p:cTn>
                        </p:par>
                      </p:childTnLst>
                    </p:cTn>
                  </p:par>
                  <p:par>
                    <p:cTn id="196" fill="hold">
                      <p:stCondLst>
                        <p:cond delay="indefinite"/>
                      </p:stCondLst>
                      <p:childTnLst>
                        <p:par>
                          <p:cTn id="197" fill="hold">
                            <p:stCondLst>
                              <p:cond delay="0"/>
                            </p:stCondLst>
                            <p:childTnLst>
                              <p:par>
                                <p:cTn id="198" presetID="45" presetClass="entr" presetSubtype="0" fill="hold" nodeType="clickEffect">
                                  <p:stCondLst>
                                    <p:cond delay="0"/>
                                  </p:stCondLst>
                                  <p:childTnLst>
                                    <p:set>
                                      <p:cBhvr>
                                        <p:cTn id="199" dur="1" fill="hold">
                                          <p:stCondLst>
                                            <p:cond delay="0"/>
                                          </p:stCondLst>
                                        </p:cTn>
                                        <p:tgtEl>
                                          <p:spTgt spid="146"/>
                                        </p:tgtEl>
                                        <p:attrNameLst>
                                          <p:attrName>style.visibility</p:attrName>
                                        </p:attrNameLst>
                                      </p:cBhvr>
                                      <p:to>
                                        <p:strVal val="visible"/>
                                      </p:to>
                                    </p:set>
                                    <p:animEffect transition="in" filter="fade">
                                      <p:cBhvr>
                                        <p:cTn id="200" dur="2000"/>
                                        <p:tgtEl>
                                          <p:spTgt spid="146"/>
                                        </p:tgtEl>
                                      </p:cBhvr>
                                    </p:animEffect>
                                    <p:anim calcmode="lin" valueType="num">
                                      <p:cBhvr>
                                        <p:cTn id="201" dur="2000" fill="hold"/>
                                        <p:tgtEl>
                                          <p:spTgt spid="146"/>
                                        </p:tgtEl>
                                        <p:attrNameLst>
                                          <p:attrName>ppt_w</p:attrName>
                                        </p:attrNameLst>
                                      </p:cBhvr>
                                      <p:tavLst>
                                        <p:tav tm="0" fmla="#ppt_w*sin(2.5*pi*$)">
                                          <p:val>
                                            <p:fltVal val="0"/>
                                          </p:val>
                                        </p:tav>
                                        <p:tav tm="100000">
                                          <p:val>
                                            <p:fltVal val="1"/>
                                          </p:val>
                                        </p:tav>
                                      </p:tavLst>
                                    </p:anim>
                                    <p:anim calcmode="lin" valueType="num">
                                      <p:cBhvr>
                                        <p:cTn id="202" dur="2000" fill="hold"/>
                                        <p:tgtEl>
                                          <p:spTgt spid="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08" grpId="0" animBg="1"/>
      <p:bldP spid="118" grpId="0" animBg="1"/>
      <p:bldP spid="119" grpId="0"/>
      <p:bldP spid="125" grpId="0" animBg="1"/>
      <p:bldP spid="126" grpId="0"/>
      <p:bldP spid="132" grpId="0" animBg="1"/>
      <p:bldP spid="141" grpId="0" animBg="1"/>
      <p:bldP spid="142" grpId="0" animBg="1"/>
      <p:bldP spid="148" grpId="0"/>
      <p:bldP spid="1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08C793-2946-0017-0B68-BD5B2C5D890C}"/>
              </a:ext>
            </a:extLst>
          </p:cNvPr>
          <p:cNvPicPr>
            <a:picLocks noChangeAspect="1"/>
          </p:cNvPicPr>
          <p:nvPr/>
        </p:nvPicPr>
        <p:blipFill>
          <a:blip r:embed="rId2"/>
          <a:stretch>
            <a:fillRect/>
          </a:stretch>
        </p:blipFill>
        <p:spPr>
          <a:xfrm>
            <a:off x="1634149" y="1114050"/>
            <a:ext cx="5992610" cy="367177"/>
          </a:xfrm>
          <a:prstGeom prst="rect">
            <a:avLst/>
          </a:prstGeom>
        </p:spPr>
      </p:pic>
      <p:sp>
        <p:nvSpPr>
          <p:cNvPr id="5" name="TextBox 4">
            <a:extLst>
              <a:ext uri="{FF2B5EF4-FFF2-40B4-BE49-F238E27FC236}">
                <a16:creationId xmlns:a16="http://schemas.microsoft.com/office/drawing/2014/main" id="{A13E2F18-BCBC-101C-C139-FDD40C0043C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0179D65A-DB7B-30FD-BD1C-7E4F7AB01FE2}"/>
              </a:ext>
            </a:extLst>
          </p:cNvPr>
          <p:cNvSpPr txBox="1">
            <a:spLocks noChangeArrowheads="1"/>
          </p:cNvSpPr>
          <p:nvPr/>
        </p:nvSpPr>
        <p:spPr bwMode="auto">
          <a:xfrm>
            <a:off x="296126" y="153446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79D7183E-7FF9-2930-018D-B598D66F4304}"/>
              </a:ext>
            </a:extLst>
          </p:cNvPr>
          <p:cNvSpPr txBox="1"/>
          <p:nvPr/>
        </p:nvSpPr>
        <p:spPr>
          <a:xfrm>
            <a:off x="1691251" y="270713"/>
            <a:ext cx="10056464" cy="769441"/>
          </a:xfrm>
          <a:prstGeom prst="rect">
            <a:avLst/>
          </a:prstGeom>
          <a:noFill/>
        </p:spPr>
        <p:txBody>
          <a:bodyPr wrap="square">
            <a:spAutoFit/>
          </a:bodyPr>
          <a:lstStyle/>
          <a:p>
            <a:pPr algn="l"/>
            <a:r>
              <a:rPr lang="en-US" sz="2200" dirty="0">
                <a:latin typeface="TimesLTStd-Roman"/>
              </a:rPr>
              <a:t>Write </a:t>
            </a:r>
            <a:r>
              <a:rPr lang="en-US" sz="2200" b="0" i="0" u="none" strike="noStrike" baseline="0" dirty="0">
                <a:latin typeface="TimesLTStd-Roman"/>
              </a:rPr>
              <a:t>an and evaluate an integral for the volume of the solid obtained by rotating the region bounded by the given curves about the specified line.</a:t>
            </a:r>
            <a:endParaRPr lang="en-US" sz="2200" dirty="0"/>
          </a:p>
        </p:txBody>
      </p:sp>
      <p:pic>
        <p:nvPicPr>
          <p:cNvPr id="9" name="Picture 8">
            <a:extLst>
              <a:ext uri="{FF2B5EF4-FFF2-40B4-BE49-F238E27FC236}">
                <a16:creationId xmlns:a16="http://schemas.microsoft.com/office/drawing/2014/main" id="{0DC09C29-A28F-0B4E-0922-377907DB7FEF}"/>
              </a:ext>
            </a:extLst>
          </p:cNvPr>
          <p:cNvPicPr>
            <a:picLocks noChangeAspect="1"/>
          </p:cNvPicPr>
          <p:nvPr/>
        </p:nvPicPr>
        <p:blipFill>
          <a:blip r:embed="rId3"/>
          <a:stretch>
            <a:fillRect/>
          </a:stretch>
        </p:blipFill>
        <p:spPr>
          <a:xfrm>
            <a:off x="8738762" y="1188037"/>
            <a:ext cx="2305250" cy="3135140"/>
          </a:xfrm>
          <a:prstGeom prst="rect">
            <a:avLst/>
          </a:prstGeom>
        </p:spPr>
      </p:pic>
      <p:sp>
        <p:nvSpPr>
          <p:cNvPr id="13" name="Arrow: Curved Down 12">
            <a:extLst>
              <a:ext uri="{FF2B5EF4-FFF2-40B4-BE49-F238E27FC236}">
                <a16:creationId xmlns:a16="http://schemas.microsoft.com/office/drawing/2014/main" id="{9AAFC680-0F2D-33BA-FC35-519C25943A3D}"/>
              </a:ext>
            </a:extLst>
          </p:cNvPr>
          <p:cNvSpPr/>
          <p:nvPr/>
        </p:nvSpPr>
        <p:spPr>
          <a:xfrm flipH="1">
            <a:off x="8626919" y="3730224"/>
            <a:ext cx="500738" cy="314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8" name="Object 17">
            <a:extLst>
              <a:ext uri="{FF2B5EF4-FFF2-40B4-BE49-F238E27FC236}">
                <a16:creationId xmlns:a16="http://schemas.microsoft.com/office/drawing/2014/main" id="{61247EAF-274C-88C9-A5D8-32300DD39052}"/>
              </a:ext>
            </a:extLst>
          </p:cNvPr>
          <p:cNvGraphicFramePr>
            <a:graphicFrameLocks noChangeAspect="1"/>
          </p:cNvGraphicFramePr>
          <p:nvPr>
            <p:extLst>
              <p:ext uri="{D42A27DB-BD31-4B8C-83A1-F6EECF244321}">
                <p14:modId xmlns:p14="http://schemas.microsoft.com/office/powerpoint/2010/main" val="4226487206"/>
              </p:ext>
            </p:extLst>
          </p:nvPr>
        </p:nvGraphicFramePr>
        <p:xfrm>
          <a:off x="296126" y="2123754"/>
          <a:ext cx="4983162" cy="538163"/>
        </p:xfrm>
        <a:graphic>
          <a:graphicData uri="http://schemas.openxmlformats.org/presentationml/2006/ole">
            <mc:AlternateContent xmlns:mc="http://schemas.openxmlformats.org/markup-compatibility/2006">
              <mc:Choice xmlns:v="urn:schemas-microsoft-com:vml" Requires="v">
                <p:oleObj name="Equation" r:id="rId4" imgW="2590560" imgH="279360" progId="Equation.DSMT4">
                  <p:embed/>
                </p:oleObj>
              </mc:Choice>
              <mc:Fallback>
                <p:oleObj name="Equation" r:id="rId4" imgW="2590560" imgH="279360" progId="Equation.DSMT4">
                  <p:embed/>
                  <p:pic>
                    <p:nvPicPr>
                      <p:cNvPr id="20" name="Object 19">
                        <a:extLst>
                          <a:ext uri="{FF2B5EF4-FFF2-40B4-BE49-F238E27FC236}">
                            <a16:creationId xmlns:a16="http://schemas.microsoft.com/office/drawing/2014/main" id="{41E398A4-F9D6-D6EB-4A94-13C55069C279}"/>
                          </a:ext>
                        </a:extLst>
                      </p:cNvPr>
                      <p:cNvPicPr>
                        <a:picLocks noChangeAspect="1" noChangeArrowheads="1"/>
                      </p:cNvPicPr>
                      <p:nvPr/>
                    </p:nvPicPr>
                    <p:blipFill>
                      <a:blip r:embed="rId5"/>
                      <a:srcRect/>
                      <a:stretch>
                        <a:fillRect/>
                      </a:stretch>
                    </p:blipFill>
                    <p:spPr bwMode="auto">
                      <a:xfrm>
                        <a:off x="296126" y="2123754"/>
                        <a:ext cx="4983162" cy="538163"/>
                      </a:xfrm>
                      <a:prstGeom prst="rect">
                        <a:avLst/>
                      </a:prstGeom>
                      <a:noFill/>
                      <a:ln>
                        <a:noFill/>
                      </a:ln>
                      <a:effectLst/>
                    </p:spPr>
                  </p:pic>
                </p:oleObj>
              </mc:Fallback>
            </mc:AlternateContent>
          </a:graphicData>
        </a:graphic>
      </p:graphicFrame>
      <p:grpSp>
        <p:nvGrpSpPr>
          <p:cNvPr id="23" name="Group 22">
            <a:extLst>
              <a:ext uri="{FF2B5EF4-FFF2-40B4-BE49-F238E27FC236}">
                <a16:creationId xmlns:a16="http://schemas.microsoft.com/office/drawing/2014/main" id="{FF6B1844-8792-EF93-3CA9-DF4BF2C8B16A}"/>
              </a:ext>
            </a:extLst>
          </p:cNvPr>
          <p:cNvGrpSpPr/>
          <p:nvPr/>
        </p:nvGrpSpPr>
        <p:grpSpPr>
          <a:xfrm>
            <a:off x="9345318" y="2472097"/>
            <a:ext cx="458684" cy="2763432"/>
            <a:chOff x="9352499" y="2472774"/>
            <a:chExt cx="458684" cy="2763432"/>
          </a:xfrm>
        </p:grpSpPr>
        <p:sp>
          <p:nvSpPr>
            <p:cNvPr id="15" name="Oval 14">
              <a:extLst>
                <a:ext uri="{FF2B5EF4-FFF2-40B4-BE49-F238E27FC236}">
                  <a16:creationId xmlns:a16="http://schemas.microsoft.com/office/drawing/2014/main" id="{3C2DE353-5E6E-1E0C-808E-D18BCF1242BF}"/>
                </a:ext>
              </a:extLst>
            </p:cNvPr>
            <p:cNvSpPr/>
            <p:nvPr/>
          </p:nvSpPr>
          <p:spPr>
            <a:xfrm>
              <a:off x="9352499" y="2472774"/>
              <a:ext cx="458684" cy="2763432"/>
            </a:xfrm>
            <a:prstGeom prst="ellipse">
              <a:avLst/>
            </a:prstGeom>
            <a:solidFill>
              <a:srgbClr val="FF0000">
                <a:alpha val="20000"/>
              </a:srgb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397748-A064-CBA2-D9C6-787C195E0787}"/>
                </a:ext>
              </a:extLst>
            </p:cNvPr>
            <p:cNvSpPr/>
            <p:nvPr/>
          </p:nvSpPr>
          <p:spPr>
            <a:xfrm>
              <a:off x="9505004" y="2924344"/>
              <a:ext cx="136090" cy="1818696"/>
            </a:xfrm>
            <a:prstGeom prst="ellipse">
              <a:avLst/>
            </a:prstGeom>
            <a:solidFill>
              <a:schemeClr val="bg1"/>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867D1BF-54ED-03A1-0781-E76B481B5603}"/>
                </a:ext>
              </a:extLst>
            </p:cNvPr>
            <p:cNvPicPr>
              <a:picLocks noChangeAspect="1"/>
            </p:cNvPicPr>
            <p:nvPr/>
          </p:nvPicPr>
          <p:blipFill>
            <a:blip r:embed="rId6"/>
            <a:stretch>
              <a:fillRect/>
            </a:stretch>
          </p:blipFill>
          <p:spPr>
            <a:xfrm>
              <a:off x="9534073" y="3819432"/>
              <a:ext cx="86034" cy="50838"/>
            </a:xfrm>
            <a:prstGeom prst="rect">
              <a:avLst/>
            </a:prstGeom>
          </p:spPr>
        </p:pic>
      </p:grpSp>
      <p:grpSp>
        <p:nvGrpSpPr>
          <p:cNvPr id="10" name="Group 9">
            <a:extLst>
              <a:ext uri="{FF2B5EF4-FFF2-40B4-BE49-F238E27FC236}">
                <a16:creationId xmlns:a16="http://schemas.microsoft.com/office/drawing/2014/main" id="{8BF5490B-E37A-19E4-FE83-85B9EF8C299E}"/>
              </a:ext>
            </a:extLst>
          </p:cNvPr>
          <p:cNvGrpSpPr/>
          <p:nvPr/>
        </p:nvGrpSpPr>
        <p:grpSpPr>
          <a:xfrm>
            <a:off x="9426544" y="2472775"/>
            <a:ext cx="298480" cy="1106902"/>
            <a:chOff x="1915016" y="4127159"/>
            <a:chExt cx="298480" cy="1106902"/>
          </a:xfrm>
        </p:grpSpPr>
        <p:cxnSp>
          <p:nvCxnSpPr>
            <p:cNvPr id="11" name="Straight Connector 10">
              <a:extLst>
                <a:ext uri="{FF2B5EF4-FFF2-40B4-BE49-F238E27FC236}">
                  <a16:creationId xmlns:a16="http://schemas.microsoft.com/office/drawing/2014/main" id="{05120462-8F89-D6A2-5A64-BAFDB972ACE7}"/>
                </a:ext>
              </a:extLst>
            </p:cNvPr>
            <p:cNvCxnSpPr/>
            <p:nvPr/>
          </p:nvCxnSpPr>
          <p:spPr>
            <a:xfrm>
              <a:off x="2057400" y="4127159"/>
              <a:ext cx="0" cy="45156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83FE7D-6F6F-6062-EE35-6503FFB1DA6A}"/>
                </a:ext>
              </a:extLst>
            </p:cNvPr>
            <p:cNvSpPr txBox="1"/>
            <p:nvPr/>
          </p:nvSpPr>
          <p:spPr>
            <a:xfrm>
              <a:off x="1915016" y="4833951"/>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aphicFrame>
        <p:nvGraphicFramePr>
          <p:cNvPr id="24" name="Object 23">
            <a:extLst>
              <a:ext uri="{FF2B5EF4-FFF2-40B4-BE49-F238E27FC236}">
                <a16:creationId xmlns:a16="http://schemas.microsoft.com/office/drawing/2014/main" id="{B59C2DEE-B1A4-D984-7A88-3DF7CC56822F}"/>
              </a:ext>
            </a:extLst>
          </p:cNvPr>
          <p:cNvGraphicFramePr>
            <a:graphicFrameLocks noChangeAspect="1"/>
          </p:cNvGraphicFramePr>
          <p:nvPr>
            <p:extLst>
              <p:ext uri="{D42A27DB-BD31-4B8C-83A1-F6EECF244321}">
                <p14:modId xmlns:p14="http://schemas.microsoft.com/office/powerpoint/2010/main" val="177718702"/>
              </p:ext>
            </p:extLst>
          </p:nvPr>
        </p:nvGraphicFramePr>
        <p:xfrm>
          <a:off x="647531" y="2704489"/>
          <a:ext cx="1830388" cy="465138"/>
        </p:xfrm>
        <a:graphic>
          <a:graphicData uri="http://schemas.openxmlformats.org/presentationml/2006/ole">
            <mc:AlternateContent xmlns:mc="http://schemas.openxmlformats.org/markup-compatibility/2006">
              <mc:Choice xmlns:v="urn:schemas-microsoft-com:vml" Requires="v">
                <p:oleObj name="Equation" r:id="rId7" imgW="952200" imgH="241200" progId="Equation.DSMT4">
                  <p:embed/>
                </p:oleObj>
              </mc:Choice>
              <mc:Fallback>
                <p:oleObj name="Equation" r:id="rId7" imgW="952200" imgH="241200" progId="Equation.DSMT4">
                  <p:embed/>
                  <p:pic>
                    <p:nvPicPr>
                      <p:cNvPr id="18" name="Object 17">
                        <a:extLst>
                          <a:ext uri="{FF2B5EF4-FFF2-40B4-BE49-F238E27FC236}">
                            <a16:creationId xmlns:a16="http://schemas.microsoft.com/office/drawing/2014/main" id="{61247EAF-274C-88C9-A5D8-32300DD39052}"/>
                          </a:ext>
                        </a:extLst>
                      </p:cNvPr>
                      <p:cNvPicPr>
                        <a:picLocks noChangeAspect="1" noChangeArrowheads="1"/>
                      </p:cNvPicPr>
                      <p:nvPr/>
                    </p:nvPicPr>
                    <p:blipFill>
                      <a:blip r:embed="rId8"/>
                      <a:srcRect/>
                      <a:stretch>
                        <a:fillRect/>
                      </a:stretch>
                    </p:blipFill>
                    <p:spPr bwMode="auto">
                      <a:xfrm>
                        <a:off x="647531" y="2704489"/>
                        <a:ext cx="1830388" cy="465138"/>
                      </a:xfrm>
                      <a:prstGeom prst="rect">
                        <a:avLst/>
                      </a:prstGeom>
                      <a:noFill/>
                      <a:ln>
                        <a:noFill/>
                      </a:ln>
                      <a:effectLst/>
                    </p:spPr>
                  </p:pic>
                </p:oleObj>
              </mc:Fallback>
            </mc:AlternateContent>
          </a:graphicData>
        </a:graphic>
      </p:graphicFrame>
      <p:graphicFrame>
        <p:nvGraphicFramePr>
          <p:cNvPr id="25" name="Object 24">
            <a:extLst>
              <a:ext uri="{FF2B5EF4-FFF2-40B4-BE49-F238E27FC236}">
                <a16:creationId xmlns:a16="http://schemas.microsoft.com/office/drawing/2014/main" id="{2D71FD9D-388C-45B2-530A-519EF808AE2B}"/>
              </a:ext>
            </a:extLst>
          </p:cNvPr>
          <p:cNvGraphicFramePr>
            <a:graphicFrameLocks noChangeAspect="1"/>
          </p:cNvGraphicFramePr>
          <p:nvPr>
            <p:extLst>
              <p:ext uri="{D42A27DB-BD31-4B8C-83A1-F6EECF244321}">
                <p14:modId xmlns:p14="http://schemas.microsoft.com/office/powerpoint/2010/main" val="1321811694"/>
              </p:ext>
            </p:extLst>
          </p:nvPr>
        </p:nvGraphicFramePr>
        <p:xfrm>
          <a:off x="3242013" y="2704489"/>
          <a:ext cx="1757362" cy="465137"/>
        </p:xfrm>
        <a:graphic>
          <a:graphicData uri="http://schemas.openxmlformats.org/presentationml/2006/ole">
            <mc:AlternateContent xmlns:mc="http://schemas.openxmlformats.org/markup-compatibility/2006">
              <mc:Choice xmlns:v="urn:schemas-microsoft-com:vml" Requires="v">
                <p:oleObj name="Equation" r:id="rId9" imgW="914400" imgH="241200" progId="Equation.DSMT4">
                  <p:embed/>
                </p:oleObj>
              </mc:Choice>
              <mc:Fallback>
                <p:oleObj name="Equation" r:id="rId9" imgW="914400" imgH="241200" progId="Equation.DSMT4">
                  <p:embed/>
                  <p:pic>
                    <p:nvPicPr>
                      <p:cNvPr id="24" name="Object 23">
                        <a:extLst>
                          <a:ext uri="{FF2B5EF4-FFF2-40B4-BE49-F238E27FC236}">
                            <a16:creationId xmlns:a16="http://schemas.microsoft.com/office/drawing/2014/main" id="{B59C2DEE-B1A4-D984-7A88-3DF7CC56822F}"/>
                          </a:ext>
                        </a:extLst>
                      </p:cNvPr>
                      <p:cNvPicPr>
                        <a:picLocks noChangeAspect="1" noChangeArrowheads="1"/>
                      </p:cNvPicPr>
                      <p:nvPr/>
                    </p:nvPicPr>
                    <p:blipFill>
                      <a:blip r:embed="rId10"/>
                      <a:srcRect/>
                      <a:stretch>
                        <a:fillRect/>
                      </a:stretch>
                    </p:blipFill>
                    <p:spPr bwMode="auto">
                      <a:xfrm>
                        <a:off x="3242013" y="2704489"/>
                        <a:ext cx="1757362" cy="465137"/>
                      </a:xfrm>
                      <a:prstGeom prst="rect">
                        <a:avLst/>
                      </a:prstGeom>
                      <a:noFill/>
                      <a:ln>
                        <a:noFill/>
                      </a:ln>
                      <a:effectLst/>
                    </p:spPr>
                  </p:pic>
                </p:oleObj>
              </mc:Fallback>
            </mc:AlternateContent>
          </a:graphicData>
        </a:graphic>
      </p:graphicFrame>
      <p:pic>
        <p:nvPicPr>
          <p:cNvPr id="27" name="Picture 26">
            <a:extLst>
              <a:ext uri="{FF2B5EF4-FFF2-40B4-BE49-F238E27FC236}">
                <a16:creationId xmlns:a16="http://schemas.microsoft.com/office/drawing/2014/main" id="{60A079C0-958F-0097-80AD-A08A0ED58DB6}"/>
              </a:ext>
            </a:extLst>
          </p:cNvPr>
          <p:cNvPicPr>
            <a:picLocks noChangeAspect="1"/>
          </p:cNvPicPr>
          <p:nvPr/>
        </p:nvPicPr>
        <p:blipFill>
          <a:blip r:embed="rId11"/>
          <a:stretch>
            <a:fillRect/>
          </a:stretch>
        </p:blipFill>
        <p:spPr>
          <a:xfrm>
            <a:off x="372346" y="3304167"/>
            <a:ext cx="4861981" cy="457240"/>
          </a:xfrm>
          <a:prstGeom prst="rect">
            <a:avLst/>
          </a:prstGeom>
        </p:spPr>
      </p:pic>
      <p:pic>
        <p:nvPicPr>
          <p:cNvPr id="29" name="Picture 28">
            <a:extLst>
              <a:ext uri="{FF2B5EF4-FFF2-40B4-BE49-F238E27FC236}">
                <a16:creationId xmlns:a16="http://schemas.microsoft.com/office/drawing/2014/main" id="{3A4A1883-7802-2086-747E-BC212B9C9236}"/>
              </a:ext>
            </a:extLst>
          </p:cNvPr>
          <p:cNvPicPr>
            <a:picLocks noChangeAspect="1"/>
          </p:cNvPicPr>
          <p:nvPr/>
        </p:nvPicPr>
        <p:blipFill>
          <a:blip r:embed="rId12"/>
          <a:stretch>
            <a:fillRect/>
          </a:stretch>
        </p:blipFill>
        <p:spPr>
          <a:xfrm>
            <a:off x="1087945" y="3742918"/>
            <a:ext cx="4953429" cy="510584"/>
          </a:xfrm>
          <a:prstGeom prst="rect">
            <a:avLst/>
          </a:prstGeom>
        </p:spPr>
      </p:pic>
      <p:pic>
        <p:nvPicPr>
          <p:cNvPr id="31" name="Picture 30">
            <a:extLst>
              <a:ext uri="{FF2B5EF4-FFF2-40B4-BE49-F238E27FC236}">
                <a16:creationId xmlns:a16="http://schemas.microsoft.com/office/drawing/2014/main" id="{3D473048-F642-36EE-7A33-2F626F0B4551}"/>
              </a:ext>
            </a:extLst>
          </p:cNvPr>
          <p:cNvPicPr>
            <a:picLocks noChangeAspect="1"/>
          </p:cNvPicPr>
          <p:nvPr/>
        </p:nvPicPr>
        <p:blipFill>
          <a:blip r:embed="rId13"/>
          <a:stretch>
            <a:fillRect/>
          </a:stretch>
        </p:blipFill>
        <p:spPr>
          <a:xfrm>
            <a:off x="1080918" y="4290521"/>
            <a:ext cx="3856054" cy="358171"/>
          </a:xfrm>
          <a:prstGeom prst="rect">
            <a:avLst/>
          </a:prstGeom>
        </p:spPr>
      </p:pic>
      <p:pic>
        <p:nvPicPr>
          <p:cNvPr id="33" name="Picture 32">
            <a:extLst>
              <a:ext uri="{FF2B5EF4-FFF2-40B4-BE49-F238E27FC236}">
                <a16:creationId xmlns:a16="http://schemas.microsoft.com/office/drawing/2014/main" id="{6152CDE0-C4AD-D8BD-CC79-945C8437CF6D}"/>
              </a:ext>
            </a:extLst>
          </p:cNvPr>
          <p:cNvPicPr>
            <a:picLocks noChangeAspect="1"/>
          </p:cNvPicPr>
          <p:nvPr/>
        </p:nvPicPr>
        <p:blipFill>
          <a:blip r:embed="rId14"/>
          <a:stretch>
            <a:fillRect/>
          </a:stretch>
        </p:blipFill>
        <p:spPr>
          <a:xfrm>
            <a:off x="452946" y="4743541"/>
            <a:ext cx="2362405" cy="495343"/>
          </a:xfrm>
          <a:prstGeom prst="rect">
            <a:avLst/>
          </a:prstGeom>
        </p:spPr>
      </p:pic>
      <p:pic>
        <p:nvPicPr>
          <p:cNvPr id="35" name="Picture 34">
            <a:extLst>
              <a:ext uri="{FF2B5EF4-FFF2-40B4-BE49-F238E27FC236}">
                <a16:creationId xmlns:a16="http://schemas.microsoft.com/office/drawing/2014/main" id="{D98BAE47-95F6-46F7-15D3-D50728ADA2B8}"/>
              </a:ext>
            </a:extLst>
          </p:cNvPr>
          <p:cNvPicPr>
            <a:picLocks noChangeAspect="1"/>
          </p:cNvPicPr>
          <p:nvPr/>
        </p:nvPicPr>
        <p:blipFill>
          <a:blip r:embed="rId15"/>
          <a:stretch>
            <a:fillRect/>
          </a:stretch>
        </p:blipFill>
        <p:spPr>
          <a:xfrm>
            <a:off x="782995" y="5379344"/>
            <a:ext cx="4922947" cy="502964"/>
          </a:xfrm>
          <a:prstGeom prst="rect">
            <a:avLst/>
          </a:prstGeom>
        </p:spPr>
      </p:pic>
      <p:pic>
        <p:nvPicPr>
          <p:cNvPr id="37" name="Picture 36">
            <a:extLst>
              <a:ext uri="{FF2B5EF4-FFF2-40B4-BE49-F238E27FC236}">
                <a16:creationId xmlns:a16="http://schemas.microsoft.com/office/drawing/2014/main" id="{A82B29E8-D82C-901A-33A4-B9376A5CBC8B}"/>
              </a:ext>
            </a:extLst>
          </p:cNvPr>
          <p:cNvPicPr>
            <a:picLocks noChangeAspect="1"/>
          </p:cNvPicPr>
          <p:nvPr/>
        </p:nvPicPr>
        <p:blipFill>
          <a:blip r:embed="rId16"/>
          <a:stretch>
            <a:fillRect/>
          </a:stretch>
        </p:blipFill>
        <p:spPr>
          <a:xfrm>
            <a:off x="722747" y="5969536"/>
            <a:ext cx="4572396" cy="548688"/>
          </a:xfrm>
          <a:prstGeom prst="rect">
            <a:avLst/>
          </a:prstGeom>
        </p:spPr>
      </p:pic>
      <p:pic>
        <p:nvPicPr>
          <p:cNvPr id="38" name="Picture 37">
            <a:extLst>
              <a:ext uri="{FF2B5EF4-FFF2-40B4-BE49-F238E27FC236}">
                <a16:creationId xmlns:a16="http://schemas.microsoft.com/office/drawing/2014/main" id="{CC87E769-D2EE-56AF-5D3E-C78D4F9373B2}"/>
              </a:ext>
            </a:extLst>
          </p:cNvPr>
          <p:cNvPicPr>
            <a:picLocks noChangeAspect="1"/>
          </p:cNvPicPr>
          <p:nvPr/>
        </p:nvPicPr>
        <p:blipFill>
          <a:blip r:embed="rId17"/>
          <a:stretch>
            <a:fillRect/>
          </a:stretch>
        </p:blipFill>
        <p:spPr>
          <a:xfrm>
            <a:off x="1277543" y="5922014"/>
            <a:ext cx="1129595" cy="564864"/>
          </a:xfrm>
          <a:prstGeom prst="rect">
            <a:avLst/>
          </a:prstGeom>
        </p:spPr>
      </p:pic>
      <p:pic>
        <p:nvPicPr>
          <p:cNvPr id="39" name="Picture 38">
            <a:extLst>
              <a:ext uri="{FF2B5EF4-FFF2-40B4-BE49-F238E27FC236}">
                <a16:creationId xmlns:a16="http://schemas.microsoft.com/office/drawing/2014/main" id="{0DCE775E-33FF-A06B-B924-FE45D88E61D4}"/>
              </a:ext>
            </a:extLst>
          </p:cNvPr>
          <p:cNvPicPr>
            <a:picLocks noChangeAspect="1"/>
          </p:cNvPicPr>
          <p:nvPr/>
        </p:nvPicPr>
        <p:blipFill>
          <a:blip r:embed="rId17"/>
          <a:stretch>
            <a:fillRect/>
          </a:stretch>
        </p:blipFill>
        <p:spPr>
          <a:xfrm>
            <a:off x="2352158" y="5937687"/>
            <a:ext cx="1223341" cy="564864"/>
          </a:xfrm>
          <a:prstGeom prst="rect">
            <a:avLst/>
          </a:prstGeom>
        </p:spPr>
      </p:pic>
      <p:pic>
        <p:nvPicPr>
          <p:cNvPr id="40" name="Picture 39">
            <a:extLst>
              <a:ext uri="{FF2B5EF4-FFF2-40B4-BE49-F238E27FC236}">
                <a16:creationId xmlns:a16="http://schemas.microsoft.com/office/drawing/2014/main" id="{4A43AF06-F305-15A2-5D07-3AB986655FF1}"/>
              </a:ext>
            </a:extLst>
          </p:cNvPr>
          <p:cNvPicPr>
            <a:picLocks noChangeAspect="1"/>
          </p:cNvPicPr>
          <p:nvPr/>
        </p:nvPicPr>
        <p:blipFill>
          <a:blip r:embed="rId17"/>
          <a:stretch>
            <a:fillRect/>
          </a:stretch>
        </p:blipFill>
        <p:spPr>
          <a:xfrm>
            <a:off x="3577393" y="5969536"/>
            <a:ext cx="1223341" cy="564864"/>
          </a:xfrm>
          <a:prstGeom prst="rect">
            <a:avLst/>
          </a:prstGeom>
        </p:spPr>
      </p:pic>
      <p:pic>
        <p:nvPicPr>
          <p:cNvPr id="41" name="Picture 40">
            <a:extLst>
              <a:ext uri="{FF2B5EF4-FFF2-40B4-BE49-F238E27FC236}">
                <a16:creationId xmlns:a16="http://schemas.microsoft.com/office/drawing/2014/main" id="{C3CA4C51-C4C8-FAD8-4AC6-56D50505C573}"/>
              </a:ext>
            </a:extLst>
          </p:cNvPr>
          <p:cNvPicPr>
            <a:picLocks noChangeAspect="1"/>
          </p:cNvPicPr>
          <p:nvPr/>
        </p:nvPicPr>
        <p:blipFill>
          <a:blip r:embed="rId17"/>
          <a:stretch>
            <a:fillRect/>
          </a:stretch>
        </p:blipFill>
        <p:spPr>
          <a:xfrm>
            <a:off x="4823534" y="5931488"/>
            <a:ext cx="647236" cy="564864"/>
          </a:xfrm>
          <a:prstGeom prst="rect">
            <a:avLst/>
          </a:prstGeom>
        </p:spPr>
      </p:pic>
      <p:pic>
        <p:nvPicPr>
          <p:cNvPr id="43" name="Picture 42">
            <a:extLst>
              <a:ext uri="{FF2B5EF4-FFF2-40B4-BE49-F238E27FC236}">
                <a16:creationId xmlns:a16="http://schemas.microsoft.com/office/drawing/2014/main" id="{BE8678AA-C876-5EAB-2B96-8EC622B6BBB6}"/>
              </a:ext>
            </a:extLst>
          </p:cNvPr>
          <p:cNvPicPr>
            <a:picLocks noChangeAspect="1"/>
          </p:cNvPicPr>
          <p:nvPr/>
        </p:nvPicPr>
        <p:blipFill>
          <a:blip r:embed="rId18"/>
          <a:stretch>
            <a:fillRect/>
          </a:stretch>
        </p:blipFill>
        <p:spPr>
          <a:xfrm>
            <a:off x="6719483" y="5296510"/>
            <a:ext cx="4610500" cy="586791"/>
          </a:xfrm>
          <a:prstGeom prst="rect">
            <a:avLst/>
          </a:prstGeom>
        </p:spPr>
      </p:pic>
      <p:cxnSp>
        <p:nvCxnSpPr>
          <p:cNvPr id="44" name="Straight Connector 43">
            <a:extLst>
              <a:ext uri="{FF2B5EF4-FFF2-40B4-BE49-F238E27FC236}">
                <a16:creationId xmlns:a16="http://schemas.microsoft.com/office/drawing/2014/main" id="{0F41F56C-0F84-8F00-38DF-034459D0FA97}"/>
              </a:ext>
            </a:extLst>
          </p:cNvPr>
          <p:cNvCxnSpPr/>
          <p:nvPr/>
        </p:nvCxnSpPr>
        <p:spPr>
          <a:xfrm>
            <a:off x="6285225" y="5316119"/>
            <a:ext cx="0" cy="1190986"/>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5EDBD056-F032-58F8-5033-48166059220E}"/>
              </a:ext>
            </a:extLst>
          </p:cNvPr>
          <p:cNvPicPr>
            <a:picLocks noChangeAspect="1"/>
          </p:cNvPicPr>
          <p:nvPr/>
        </p:nvPicPr>
        <p:blipFill>
          <a:blip r:embed="rId19"/>
          <a:stretch>
            <a:fillRect/>
          </a:stretch>
        </p:blipFill>
        <p:spPr>
          <a:xfrm>
            <a:off x="6765695" y="6020373"/>
            <a:ext cx="2042337" cy="525826"/>
          </a:xfrm>
          <a:prstGeom prst="rect">
            <a:avLst/>
          </a:prstGeom>
        </p:spPr>
      </p:pic>
      <p:graphicFrame>
        <p:nvGraphicFramePr>
          <p:cNvPr id="47" name="Object 26">
            <a:extLst>
              <a:ext uri="{FF2B5EF4-FFF2-40B4-BE49-F238E27FC236}">
                <a16:creationId xmlns:a16="http://schemas.microsoft.com/office/drawing/2014/main" id="{DEB2A2FF-9270-9070-93BA-88DE52A3893D}"/>
              </a:ext>
            </a:extLst>
          </p:cNvPr>
          <p:cNvGraphicFramePr>
            <a:graphicFrameLocks noChangeAspect="1"/>
          </p:cNvGraphicFramePr>
          <p:nvPr>
            <p:extLst>
              <p:ext uri="{D42A27DB-BD31-4B8C-83A1-F6EECF244321}">
                <p14:modId xmlns:p14="http://schemas.microsoft.com/office/powerpoint/2010/main" val="2610476850"/>
              </p:ext>
            </p:extLst>
          </p:nvPr>
        </p:nvGraphicFramePr>
        <p:xfrm>
          <a:off x="8793315" y="6055667"/>
          <a:ext cx="699944" cy="360795"/>
        </p:xfrm>
        <a:graphic>
          <a:graphicData uri="http://schemas.openxmlformats.org/presentationml/2006/ole">
            <mc:AlternateContent xmlns:mc="http://schemas.openxmlformats.org/markup-compatibility/2006">
              <mc:Choice xmlns:v="urn:schemas-microsoft-com:vml" Requires="v">
                <p:oleObj name="Equation" r:id="rId20" imgW="393480" imgH="203040" progId="Equation.DSMT4">
                  <p:embed/>
                </p:oleObj>
              </mc:Choice>
              <mc:Fallback>
                <p:oleObj name="Equation" r:id="rId20" imgW="393480" imgH="203040" progId="Equation.DSMT4">
                  <p:embed/>
                  <p:pic>
                    <p:nvPicPr>
                      <p:cNvPr id="42" name="Object 26">
                        <a:extLst>
                          <a:ext uri="{FF2B5EF4-FFF2-40B4-BE49-F238E27FC236}">
                            <a16:creationId xmlns:a16="http://schemas.microsoft.com/office/drawing/2014/main" id="{98CD33D2-7256-B260-894F-CA4B796046C7}"/>
                          </a:ext>
                        </a:extLst>
                      </p:cNvPr>
                      <p:cNvPicPr>
                        <a:picLocks noChangeAspect="1" noChangeArrowheads="1"/>
                      </p:cNvPicPr>
                      <p:nvPr/>
                    </p:nvPicPr>
                    <p:blipFill>
                      <a:blip r:embed="rId21"/>
                      <a:srcRect/>
                      <a:stretch>
                        <a:fillRect/>
                      </a:stretch>
                    </p:blipFill>
                    <p:spPr bwMode="auto">
                      <a:xfrm>
                        <a:off x="8793315" y="6055667"/>
                        <a:ext cx="699944" cy="36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86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heel(1)">
                                      <p:cBhvr>
                                        <p:cTn id="58" dur="2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38"/>
                                        </p:tgtEl>
                                      </p:cBhvr>
                                    </p:animEffect>
                                    <p:set>
                                      <p:cBhvr>
                                        <p:cTn id="108" dur="1" fill="hold">
                                          <p:stCondLst>
                                            <p:cond delay="499"/>
                                          </p:stCondLst>
                                        </p:cTn>
                                        <p:tgtEl>
                                          <p:spTgt spid="3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39"/>
                                        </p:tgtEl>
                                      </p:cBhvr>
                                    </p:animEffect>
                                    <p:set>
                                      <p:cBhvr>
                                        <p:cTn id="113" dur="1" fill="hold">
                                          <p:stCondLst>
                                            <p:cond delay="499"/>
                                          </p:stCondLst>
                                        </p:cTn>
                                        <p:tgtEl>
                                          <p:spTgt spid="39"/>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40"/>
                                        </p:tgtEl>
                                      </p:cBhvr>
                                    </p:animEffect>
                                    <p:set>
                                      <p:cBhvr>
                                        <p:cTn id="118" dur="1" fill="hold">
                                          <p:stCondLst>
                                            <p:cond delay="499"/>
                                          </p:stCondLst>
                                        </p:cTn>
                                        <p:tgtEl>
                                          <p:spTgt spid="4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1000"/>
                                        <p:tgtEl>
                                          <p:spTgt spid="44"/>
                                        </p:tgtEl>
                                      </p:cBhvr>
                                    </p:animEffect>
                                    <p:anim calcmode="lin" valueType="num">
                                      <p:cBhvr>
                                        <p:cTn id="129" dur="1000" fill="hold"/>
                                        <p:tgtEl>
                                          <p:spTgt spid="44"/>
                                        </p:tgtEl>
                                        <p:attrNameLst>
                                          <p:attrName>ppt_x</p:attrName>
                                        </p:attrNameLst>
                                      </p:cBhvr>
                                      <p:tavLst>
                                        <p:tav tm="0">
                                          <p:val>
                                            <p:strVal val="#ppt_x"/>
                                          </p:val>
                                        </p:tav>
                                        <p:tav tm="100000">
                                          <p:val>
                                            <p:strVal val="#ppt_x"/>
                                          </p:val>
                                        </p:tav>
                                      </p:tavLst>
                                    </p:anim>
                                    <p:anim calcmode="lin" valueType="num">
                                      <p:cBhvr>
                                        <p:cTn id="1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500"/>
                                        <p:tgtEl>
                                          <p:spTgt spid="4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80">
                                          <p:stCondLst>
                                            <p:cond delay="0"/>
                                          </p:stCondLst>
                                        </p:cTn>
                                        <p:tgtEl>
                                          <p:spTgt spid="47"/>
                                        </p:tgtEl>
                                      </p:cBhvr>
                                    </p:animEffect>
                                    <p:anim calcmode="lin" valueType="num">
                                      <p:cBhvr>
                                        <p:cTn id="14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51" dur="26">
                                          <p:stCondLst>
                                            <p:cond delay="650"/>
                                          </p:stCondLst>
                                        </p:cTn>
                                        <p:tgtEl>
                                          <p:spTgt spid="47"/>
                                        </p:tgtEl>
                                      </p:cBhvr>
                                      <p:to x="100000" y="60000"/>
                                    </p:animScale>
                                    <p:animScale>
                                      <p:cBhvr>
                                        <p:cTn id="152" dur="166" decel="50000">
                                          <p:stCondLst>
                                            <p:cond delay="676"/>
                                          </p:stCondLst>
                                        </p:cTn>
                                        <p:tgtEl>
                                          <p:spTgt spid="47"/>
                                        </p:tgtEl>
                                      </p:cBhvr>
                                      <p:to x="100000" y="100000"/>
                                    </p:animScale>
                                    <p:animScale>
                                      <p:cBhvr>
                                        <p:cTn id="153" dur="26">
                                          <p:stCondLst>
                                            <p:cond delay="1312"/>
                                          </p:stCondLst>
                                        </p:cTn>
                                        <p:tgtEl>
                                          <p:spTgt spid="47"/>
                                        </p:tgtEl>
                                      </p:cBhvr>
                                      <p:to x="100000" y="80000"/>
                                    </p:animScale>
                                    <p:animScale>
                                      <p:cBhvr>
                                        <p:cTn id="154" dur="166" decel="50000">
                                          <p:stCondLst>
                                            <p:cond delay="1338"/>
                                          </p:stCondLst>
                                        </p:cTn>
                                        <p:tgtEl>
                                          <p:spTgt spid="47"/>
                                        </p:tgtEl>
                                      </p:cBhvr>
                                      <p:to x="100000" y="100000"/>
                                    </p:animScale>
                                    <p:animScale>
                                      <p:cBhvr>
                                        <p:cTn id="155" dur="26">
                                          <p:stCondLst>
                                            <p:cond delay="1642"/>
                                          </p:stCondLst>
                                        </p:cTn>
                                        <p:tgtEl>
                                          <p:spTgt spid="47"/>
                                        </p:tgtEl>
                                      </p:cBhvr>
                                      <p:to x="100000" y="90000"/>
                                    </p:animScale>
                                    <p:animScale>
                                      <p:cBhvr>
                                        <p:cTn id="156" dur="166" decel="50000">
                                          <p:stCondLst>
                                            <p:cond delay="1668"/>
                                          </p:stCondLst>
                                        </p:cTn>
                                        <p:tgtEl>
                                          <p:spTgt spid="47"/>
                                        </p:tgtEl>
                                      </p:cBhvr>
                                      <p:to x="100000" y="100000"/>
                                    </p:animScale>
                                    <p:animScale>
                                      <p:cBhvr>
                                        <p:cTn id="157" dur="26">
                                          <p:stCondLst>
                                            <p:cond delay="1808"/>
                                          </p:stCondLst>
                                        </p:cTn>
                                        <p:tgtEl>
                                          <p:spTgt spid="47"/>
                                        </p:tgtEl>
                                      </p:cBhvr>
                                      <p:to x="100000" y="95000"/>
                                    </p:animScale>
                                    <p:animScale>
                                      <p:cBhvr>
                                        <p:cTn id="158"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latin typeface="TimesLTStd-Roman"/>
              </a:rPr>
              <a:t>use a calculator</a:t>
            </a:r>
          </a:p>
          <a:p>
            <a:pPr algn="l"/>
            <a:r>
              <a:rPr lang="en-US" sz="1800" b="0" i="0" u="none" strike="noStrike" baseline="0">
                <a:latin typeface="TimesLTStd-Roman"/>
              </a:rPr>
              <a:t>or computer to find (approximately)</a:t>
            </a:r>
            <a:endParaRPr lang="en-US" sz="1800" b="0" i="0" u="none" strike="noStrike" baseline="0" dirty="0">
              <a:latin typeface="TimesLTStd-Roman"/>
            </a:endParaRPr>
          </a:p>
        </p:txBody>
      </p:sp>
      <p:sp>
        <p:nvSpPr>
          <p:cNvPr id="5" name="TextBox 4">
            <a:extLst>
              <a:ext uri="{FF2B5EF4-FFF2-40B4-BE49-F238E27FC236}">
                <a16:creationId xmlns:a16="http://schemas.microsoft.com/office/drawing/2014/main" id="{42B63A90-6D03-509C-BBAC-59A1B4D7F16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pic>
        <p:nvPicPr>
          <p:cNvPr id="8" name="Picture 7">
            <a:extLst>
              <a:ext uri="{FF2B5EF4-FFF2-40B4-BE49-F238E27FC236}">
                <a16:creationId xmlns:a16="http://schemas.microsoft.com/office/drawing/2014/main" id="{B8F17AC4-E303-5B9A-3112-1BE974D2916D}"/>
              </a:ext>
            </a:extLst>
          </p:cNvPr>
          <p:cNvPicPr>
            <a:picLocks noChangeAspect="1"/>
          </p:cNvPicPr>
          <p:nvPr/>
        </p:nvPicPr>
        <p:blipFill>
          <a:blip r:embed="rId2"/>
          <a:stretch>
            <a:fillRect/>
          </a:stretch>
        </p:blipFill>
        <p:spPr>
          <a:xfrm>
            <a:off x="1628739" y="689656"/>
            <a:ext cx="3985605" cy="594412"/>
          </a:xfrm>
          <a:prstGeom prst="rect">
            <a:avLst/>
          </a:prstGeom>
        </p:spPr>
      </p:pic>
      <p:pic>
        <p:nvPicPr>
          <p:cNvPr id="10" name="Picture 9">
            <a:extLst>
              <a:ext uri="{FF2B5EF4-FFF2-40B4-BE49-F238E27FC236}">
                <a16:creationId xmlns:a16="http://schemas.microsoft.com/office/drawing/2014/main" id="{9C7F8648-2F2B-68A1-B290-1E024F02DFFD}"/>
              </a:ext>
            </a:extLst>
          </p:cNvPr>
          <p:cNvPicPr>
            <a:picLocks noChangeAspect="1"/>
          </p:cNvPicPr>
          <p:nvPr/>
        </p:nvPicPr>
        <p:blipFill>
          <a:blip r:embed="rId3"/>
          <a:stretch>
            <a:fillRect/>
          </a:stretch>
        </p:blipFill>
        <p:spPr>
          <a:xfrm>
            <a:off x="6999503" y="1235043"/>
            <a:ext cx="457240" cy="411516"/>
          </a:xfrm>
          <a:prstGeom prst="rect">
            <a:avLst/>
          </a:prstGeom>
        </p:spPr>
      </p:pic>
      <p:sp>
        <p:nvSpPr>
          <p:cNvPr id="13" name="TextBox 12">
            <a:extLst>
              <a:ext uri="{FF2B5EF4-FFF2-40B4-BE49-F238E27FC236}">
                <a16:creationId xmlns:a16="http://schemas.microsoft.com/office/drawing/2014/main" id="{268FFB76-BEBB-2580-1EA4-C2F1D1EC5E6D}"/>
              </a:ext>
            </a:extLst>
          </p:cNvPr>
          <p:cNvSpPr txBox="1"/>
          <p:nvPr/>
        </p:nvSpPr>
        <p:spPr>
          <a:xfrm>
            <a:off x="1628739" y="247708"/>
            <a:ext cx="5049780"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Let </a:t>
            </a:r>
            <a:r>
              <a:rPr lang="en-US" sz="2200" b="1"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be the region bounded by the curves,</a:t>
            </a:r>
            <a:endParaRPr lang="en-US" sz="22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4386536-7382-8DA4-9089-03F058FE1109}"/>
              </a:ext>
            </a:extLst>
          </p:cNvPr>
          <p:cNvSpPr txBox="1"/>
          <p:nvPr/>
        </p:nvSpPr>
        <p:spPr>
          <a:xfrm>
            <a:off x="1633428" y="1198103"/>
            <a:ext cx="5500473" cy="430887"/>
          </a:xfrm>
          <a:prstGeom prst="rect">
            <a:avLst/>
          </a:prstGeom>
          <a:noFill/>
        </p:spPr>
        <p:txBody>
          <a:bodyPr wrap="square">
            <a:spAutoFit/>
          </a:bodyPr>
          <a:lstStyle/>
          <a:p>
            <a:pPr algn="l"/>
            <a:r>
              <a:rPr lang="en-US" sz="2200" b="0" i="0" u="none" strike="noStrike" baseline="0" dirty="0">
                <a:latin typeface="TimesLTStd-Roman"/>
              </a:rPr>
              <a:t>use a calculator to approximate the following.</a:t>
            </a:r>
          </a:p>
        </p:txBody>
      </p:sp>
      <p:grpSp>
        <p:nvGrpSpPr>
          <p:cNvPr id="31" name="Group 30">
            <a:extLst>
              <a:ext uri="{FF2B5EF4-FFF2-40B4-BE49-F238E27FC236}">
                <a16:creationId xmlns:a16="http://schemas.microsoft.com/office/drawing/2014/main" id="{3403DC67-B3C8-F66B-9396-8DC70BEDEE93}"/>
              </a:ext>
            </a:extLst>
          </p:cNvPr>
          <p:cNvGrpSpPr/>
          <p:nvPr/>
        </p:nvGrpSpPr>
        <p:grpSpPr>
          <a:xfrm>
            <a:off x="8142950" y="226304"/>
            <a:ext cx="3699393" cy="3768795"/>
            <a:chOff x="8142950" y="210674"/>
            <a:chExt cx="3699393" cy="3768795"/>
          </a:xfrm>
        </p:grpSpPr>
        <p:pic>
          <p:nvPicPr>
            <p:cNvPr id="17" name="Picture 16" descr="A graph of a function&#10;&#10;Description automatically generated">
              <a:extLst>
                <a:ext uri="{FF2B5EF4-FFF2-40B4-BE49-F238E27FC236}">
                  <a16:creationId xmlns:a16="http://schemas.microsoft.com/office/drawing/2014/main" id="{43654344-51A3-9FB3-FAC5-6C6757121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19" name="TextBox 18">
              <a:extLst>
                <a:ext uri="{FF2B5EF4-FFF2-40B4-BE49-F238E27FC236}">
                  <a16:creationId xmlns:a16="http://schemas.microsoft.com/office/drawing/2014/main" id="{92F01D25-76F4-0E30-5CC6-4A4402E6E6D0}"/>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21" name="Picture 20">
              <a:extLst>
                <a:ext uri="{FF2B5EF4-FFF2-40B4-BE49-F238E27FC236}">
                  <a16:creationId xmlns:a16="http://schemas.microsoft.com/office/drawing/2014/main" id="{AFB43CB0-3EDA-5734-1522-2A8E220A186D}"/>
                </a:ext>
              </a:extLst>
            </p:cNvPr>
            <p:cNvPicPr>
              <a:picLocks noChangeAspect="1"/>
            </p:cNvPicPr>
            <p:nvPr/>
          </p:nvPicPr>
          <p:blipFill>
            <a:blip r:embed="rId5"/>
            <a:stretch>
              <a:fillRect/>
            </a:stretch>
          </p:blipFill>
          <p:spPr>
            <a:xfrm>
              <a:off x="10270189" y="210674"/>
              <a:ext cx="1404468" cy="358990"/>
            </a:xfrm>
            <a:prstGeom prst="rect">
              <a:avLst/>
            </a:prstGeom>
          </p:spPr>
        </p:pic>
        <p:pic>
          <p:nvPicPr>
            <p:cNvPr id="23" name="Picture 22">
              <a:extLst>
                <a:ext uri="{FF2B5EF4-FFF2-40B4-BE49-F238E27FC236}">
                  <a16:creationId xmlns:a16="http://schemas.microsoft.com/office/drawing/2014/main" id="{CC7E7B86-A4B7-CCE8-D7CC-604A00E6D757}"/>
                </a:ext>
              </a:extLst>
            </p:cNvPr>
            <p:cNvPicPr>
              <a:picLocks noChangeAspect="1"/>
            </p:cNvPicPr>
            <p:nvPr/>
          </p:nvPicPr>
          <p:blipFill>
            <a:blip r:embed="rId6"/>
            <a:stretch>
              <a:fillRect/>
            </a:stretch>
          </p:blipFill>
          <p:spPr>
            <a:xfrm>
              <a:off x="10488258" y="2522903"/>
              <a:ext cx="1354085" cy="296009"/>
            </a:xfrm>
            <a:prstGeom prst="rect">
              <a:avLst/>
            </a:prstGeom>
          </p:spPr>
        </p:pic>
        <p:cxnSp>
          <p:nvCxnSpPr>
            <p:cNvPr id="25" name="Straight Arrow Connector 24">
              <a:extLst>
                <a:ext uri="{FF2B5EF4-FFF2-40B4-BE49-F238E27FC236}">
                  <a16:creationId xmlns:a16="http://schemas.microsoft.com/office/drawing/2014/main" id="{86F92922-D774-DDCC-49F1-DDA633C2C7E6}"/>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F26E123-9DD8-53A1-0358-F0121ADF4EB6}"/>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3A030EF-F8A6-0F1D-A08C-B87EBCB1036F}"/>
              </a:ext>
            </a:extLst>
          </p:cNvPr>
          <p:cNvSpPr txBox="1"/>
          <p:nvPr/>
        </p:nvSpPr>
        <p:spPr>
          <a:xfrm>
            <a:off x="181970" y="1729676"/>
            <a:ext cx="7448079" cy="769441"/>
          </a:xfrm>
          <a:prstGeom prst="rect">
            <a:avLst/>
          </a:prstGeom>
          <a:noFill/>
        </p:spPr>
        <p:txBody>
          <a:bodyPr wrap="square">
            <a:spAutoFit/>
          </a:bodyPr>
          <a:lstStyle/>
          <a:p>
            <a:pPr marL="457200" indent="-457200" algn="l">
              <a:buAutoNum type="alphaLcParenBoth"/>
            </a:pPr>
            <a:r>
              <a:rPr lang="en-US" sz="2200" dirty="0">
                <a:latin typeface="TimesLTStd-Roman"/>
              </a:rPr>
              <a:t>F</a:t>
            </a:r>
            <a:r>
              <a:rPr lang="en-US" sz="2200" b="0" i="0" u="none" strike="noStrike" baseline="0" dirty="0">
                <a:latin typeface="TimesLTStd-Roman"/>
              </a:rPr>
              <a:t>ind approximate </a:t>
            </a:r>
            <a:r>
              <a:rPr lang="en-US" sz="2200" b="0" i="1" u="none" strike="noStrike" baseline="0" dirty="0">
                <a:latin typeface="TimesLTStd-Italic"/>
              </a:rPr>
              <a:t>x</a:t>
            </a:r>
            <a:r>
              <a:rPr lang="en-US" sz="2200" b="0" i="0" u="none" strike="noStrike" baseline="0" dirty="0">
                <a:latin typeface="TimesLTStd-Roman"/>
              </a:rPr>
              <a:t>-coordinates of the points of intersection</a:t>
            </a:r>
          </a:p>
          <a:p>
            <a:pPr algn="l"/>
            <a:r>
              <a:rPr lang="en-US" sz="2200" b="0" i="0" u="none" strike="noStrike" baseline="0" dirty="0">
                <a:latin typeface="TimesLTStd-Roman"/>
              </a:rPr>
              <a:t>      of the given curves. </a:t>
            </a:r>
            <a:endParaRPr lang="en-US" sz="2200" dirty="0"/>
          </a:p>
        </p:txBody>
      </p:sp>
      <p:sp>
        <p:nvSpPr>
          <p:cNvPr id="35" name="TextBox 34">
            <a:extLst>
              <a:ext uri="{FF2B5EF4-FFF2-40B4-BE49-F238E27FC236}">
                <a16:creationId xmlns:a16="http://schemas.microsoft.com/office/drawing/2014/main" id="{5849D8A2-1D70-C283-C846-634E7E4CF86F}"/>
              </a:ext>
            </a:extLst>
          </p:cNvPr>
          <p:cNvSpPr txBox="1"/>
          <p:nvPr/>
        </p:nvSpPr>
        <p:spPr>
          <a:xfrm>
            <a:off x="175854" y="2460027"/>
            <a:ext cx="6096000" cy="430887"/>
          </a:xfrm>
          <a:prstGeom prst="rect">
            <a:avLst/>
          </a:prstGeom>
          <a:noFill/>
        </p:spPr>
        <p:txBody>
          <a:bodyPr wrap="square">
            <a:spAutoFit/>
          </a:bodyPr>
          <a:lstStyle/>
          <a:p>
            <a:r>
              <a:rPr lang="en-US" sz="2200" dirty="0">
                <a:latin typeface="TimesLTStd-Roman"/>
              </a:rPr>
              <a:t>(b)  F</a:t>
            </a:r>
            <a:r>
              <a:rPr lang="en-US" sz="2200" b="0" i="0" u="none" strike="noStrike" baseline="0" dirty="0">
                <a:latin typeface="TimesLTStd-Roman"/>
              </a:rPr>
              <a:t>ind the area of the region </a:t>
            </a:r>
            <a:r>
              <a:rPr lang="en-US" sz="2200" b="1" i="1" u="none" strike="noStrike" baseline="0" dirty="0">
                <a:latin typeface="TimesLTStd-Roman"/>
              </a:rPr>
              <a:t>R.</a:t>
            </a:r>
            <a:r>
              <a:rPr lang="en-US" sz="2200" b="0" i="0" u="none" strike="noStrike" baseline="0" dirty="0">
                <a:latin typeface="TimesLTStd-Roman"/>
              </a:rPr>
              <a:t> </a:t>
            </a:r>
            <a:endParaRPr lang="en-US" sz="2200" dirty="0"/>
          </a:p>
        </p:txBody>
      </p:sp>
      <p:sp>
        <p:nvSpPr>
          <p:cNvPr id="37" name="TextBox 36">
            <a:extLst>
              <a:ext uri="{FF2B5EF4-FFF2-40B4-BE49-F238E27FC236}">
                <a16:creationId xmlns:a16="http://schemas.microsoft.com/office/drawing/2014/main" id="{A8F32D1A-AC46-9E61-D9BE-AB131FF7CC1C}"/>
              </a:ext>
            </a:extLst>
          </p:cNvPr>
          <p:cNvSpPr txBox="1"/>
          <p:nvPr/>
        </p:nvSpPr>
        <p:spPr>
          <a:xfrm>
            <a:off x="175853" y="2877344"/>
            <a:ext cx="7623918" cy="769441"/>
          </a:xfrm>
          <a:prstGeom prst="rect">
            <a:avLst/>
          </a:prstGeom>
          <a:noFill/>
        </p:spPr>
        <p:txBody>
          <a:bodyPr wrap="square">
            <a:spAutoFit/>
          </a:bodyPr>
          <a:lstStyle/>
          <a:p>
            <a:pPr marL="457200" indent="-457200" algn="l">
              <a:buAutoNum type="alphaLcParenBoth" startAt="3"/>
            </a:pPr>
            <a:r>
              <a:rPr lang="en-US" sz="2200" b="0" i="0" u="none" strike="noStrike" baseline="0" dirty="0">
                <a:latin typeface="TimesLTStd-Roman"/>
              </a:rPr>
              <a:t>Find the volume of the solid obtained by rotating the region </a:t>
            </a:r>
            <a:r>
              <a:rPr lang="en-US" sz="2200" b="1" i="1" u="none" strike="noStrike" baseline="0" dirty="0">
                <a:latin typeface="TimesLTStd-Roman"/>
              </a:rPr>
              <a:t>R</a:t>
            </a:r>
          </a:p>
          <a:p>
            <a:pPr algn="l"/>
            <a:r>
              <a:rPr lang="en-US" sz="2200" b="1" i="1" dirty="0">
                <a:latin typeface="TimesLTStd-Roman"/>
              </a:rPr>
              <a:t>     </a:t>
            </a:r>
            <a:r>
              <a:rPr lang="en-US" sz="2200" b="1" i="1" u="none" strike="noStrike" baseline="0" dirty="0">
                <a:latin typeface="TimesLTStd-Roman"/>
              </a:rPr>
              <a:t> </a:t>
            </a:r>
            <a:r>
              <a:rPr lang="en-US" sz="2200" b="0" i="0" u="none" strike="noStrike" baseline="0" dirty="0">
                <a:latin typeface="TimesLTStd-Roman"/>
              </a:rPr>
              <a:t>about the </a:t>
            </a:r>
            <a:r>
              <a:rPr lang="en-US" sz="2200" b="0" i="1" u="none" strike="noStrike" baseline="0" dirty="0">
                <a:latin typeface="TimesLTStd-Italic"/>
              </a:rPr>
              <a:t>x</a:t>
            </a:r>
            <a:r>
              <a:rPr lang="en-US" sz="2200" b="0" i="0" u="none" strike="noStrike" baseline="0" dirty="0">
                <a:latin typeface="TimesLTStd-Roman"/>
              </a:rPr>
              <a:t>-axis.</a:t>
            </a:r>
            <a:endParaRPr lang="en-US" sz="2200" dirty="0"/>
          </a:p>
        </p:txBody>
      </p:sp>
      <p:sp>
        <p:nvSpPr>
          <p:cNvPr id="38" name="TextBox 37">
            <a:extLst>
              <a:ext uri="{FF2B5EF4-FFF2-40B4-BE49-F238E27FC236}">
                <a16:creationId xmlns:a16="http://schemas.microsoft.com/office/drawing/2014/main" id="{02F86DF6-58B3-3653-07FB-C3CA29AEF2A2}"/>
              </a:ext>
            </a:extLst>
          </p:cNvPr>
          <p:cNvSpPr txBox="1"/>
          <p:nvPr/>
        </p:nvSpPr>
        <p:spPr>
          <a:xfrm>
            <a:off x="165963" y="3550198"/>
            <a:ext cx="7623918" cy="769441"/>
          </a:xfrm>
          <a:prstGeom prst="rect">
            <a:avLst/>
          </a:prstGeom>
          <a:noFill/>
        </p:spPr>
        <p:txBody>
          <a:bodyPr wrap="square">
            <a:spAutoFit/>
          </a:bodyPr>
          <a:lstStyle/>
          <a:p>
            <a:pPr marL="457200" indent="-457200" algn="l">
              <a:buAutoNum type="alphaLcParenBoth" startAt="4"/>
            </a:pPr>
            <a:r>
              <a:rPr lang="en-US" sz="2200" b="0" i="0" u="none" strike="noStrike" baseline="0" dirty="0">
                <a:latin typeface="TimesLTStd-Roman"/>
              </a:rPr>
              <a:t>Find the volume of the solid obtained by rotating the region </a:t>
            </a:r>
            <a:r>
              <a:rPr lang="en-US" sz="2200" b="1" i="1" u="none" strike="noStrike" baseline="0" dirty="0">
                <a:latin typeface="TimesLTStd-Roman"/>
              </a:rPr>
              <a:t>R</a:t>
            </a:r>
          </a:p>
          <a:p>
            <a:pPr algn="l"/>
            <a:r>
              <a:rPr lang="en-US" sz="2200" b="1" i="1" dirty="0">
                <a:latin typeface="TimesLTStd-Roman"/>
              </a:rPr>
              <a:t>     </a:t>
            </a:r>
            <a:r>
              <a:rPr lang="en-US" sz="2200" b="1" i="1" u="none" strike="noStrike" baseline="0" dirty="0">
                <a:latin typeface="TimesLTStd-Roman"/>
              </a:rPr>
              <a:t> </a:t>
            </a:r>
            <a:r>
              <a:rPr lang="en-US" sz="2200" b="0" i="0" u="none" strike="noStrike" baseline="0" dirty="0">
                <a:latin typeface="TimesLTStd-Roman"/>
              </a:rPr>
              <a:t>about the </a:t>
            </a:r>
            <a:r>
              <a:rPr lang="en-US" sz="2200" dirty="0">
                <a:latin typeface="TimesLTStd-Italic"/>
              </a:rPr>
              <a:t>line </a:t>
            </a:r>
            <a:r>
              <a:rPr lang="en-US" sz="2200" i="1" dirty="0">
                <a:latin typeface="TimesLTStd-Italic"/>
              </a:rPr>
              <a:t>y</a:t>
            </a:r>
            <a:r>
              <a:rPr lang="en-US" sz="2200" dirty="0">
                <a:latin typeface="TimesLTStd-Italic"/>
              </a:rPr>
              <a:t> = </a:t>
            </a:r>
            <a:r>
              <a:rPr lang="en-US" sz="2200" dirty="0">
                <a:latin typeface="Symbol" panose="05050102010706020507" pitchFamily="18" charset="2"/>
              </a:rPr>
              <a:t>-</a:t>
            </a:r>
            <a:r>
              <a:rPr lang="en-US" sz="2200" dirty="0">
                <a:latin typeface="TimesLTStd-Italic"/>
              </a:rPr>
              <a:t>2</a:t>
            </a:r>
            <a:r>
              <a:rPr lang="en-US" sz="2200" b="0" i="0" u="none" strike="noStrike" baseline="0" dirty="0">
                <a:latin typeface="TimesLTStd-Roman"/>
              </a:rPr>
              <a:t>.</a:t>
            </a:r>
            <a:endParaRPr lang="en-US" sz="2200" dirty="0"/>
          </a:p>
        </p:txBody>
      </p:sp>
      <p:sp>
        <p:nvSpPr>
          <p:cNvPr id="40" name="TextBox 39">
            <a:extLst>
              <a:ext uri="{FF2B5EF4-FFF2-40B4-BE49-F238E27FC236}">
                <a16:creationId xmlns:a16="http://schemas.microsoft.com/office/drawing/2014/main" id="{4CAEDC43-20C7-D1E1-53A8-F289C5FC5D03}"/>
              </a:ext>
            </a:extLst>
          </p:cNvPr>
          <p:cNvSpPr txBox="1"/>
          <p:nvPr/>
        </p:nvSpPr>
        <p:spPr>
          <a:xfrm>
            <a:off x="165962" y="4239830"/>
            <a:ext cx="11532139" cy="769441"/>
          </a:xfrm>
          <a:prstGeom prst="rect">
            <a:avLst/>
          </a:prstGeom>
          <a:noFill/>
        </p:spPr>
        <p:txBody>
          <a:bodyPr wrap="square">
            <a:spAutoFit/>
          </a:bodyPr>
          <a:lstStyle/>
          <a:p>
            <a:pPr marL="457200" indent="-457200" algn="l">
              <a:buAutoNum type="alphaLcParenBoth" startAt="5"/>
            </a:pPr>
            <a:r>
              <a:rPr lang="en-US" sz="2200" b="0" i="0" u="none" strike="noStrike" baseline="0" dirty="0">
                <a:latin typeface="TimesLTStd-Roman"/>
              </a:rPr>
              <a:t>Find the volume of the solid obtained by using the region </a:t>
            </a:r>
            <a:r>
              <a:rPr lang="en-US" sz="2200" b="1" i="1" u="none" strike="noStrike" baseline="0" dirty="0">
                <a:latin typeface="TimesLTStd-Roman"/>
              </a:rPr>
              <a:t>R </a:t>
            </a:r>
            <a:r>
              <a:rPr lang="en-US" sz="2200" b="0" i="0" u="none" strike="noStrike" baseline="0" dirty="0">
                <a:latin typeface="TimesLTStd-Roman"/>
              </a:rPr>
              <a:t>as a base of a solid where each cross</a:t>
            </a:r>
          </a:p>
          <a:p>
            <a:pPr algn="l"/>
            <a:r>
              <a:rPr lang="en-US" sz="2200" dirty="0">
                <a:latin typeface="TimesLTStd-Roman"/>
              </a:rPr>
              <a:t>     </a:t>
            </a:r>
            <a:r>
              <a:rPr lang="en-US" sz="2200" b="0" i="0" u="none" strike="noStrike" baseline="0" dirty="0">
                <a:latin typeface="TimesLTStd-Roman"/>
              </a:rPr>
              <a:t> section perpendicular to the </a:t>
            </a:r>
            <a:r>
              <a:rPr lang="en-US" sz="2200" b="0" i="1" u="none" strike="noStrike" baseline="0" dirty="0">
                <a:latin typeface="TimesLTStd-Roman"/>
              </a:rPr>
              <a:t>x</a:t>
            </a:r>
            <a:r>
              <a:rPr lang="en-US" sz="2200" b="0" u="none" strike="noStrike" baseline="0" dirty="0">
                <a:latin typeface="TimesLTStd-Roman"/>
              </a:rPr>
              <a:t>-axis is an equilateral triangle</a:t>
            </a:r>
            <a:r>
              <a:rPr lang="en-US" sz="2200" b="0" i="0" u="none" strike="noStrike" baseline="0" dirty="0">
                <a:latin typeface="TimesLTStd-Roman"/>
              </a:rPr>
              <a:t>.</a:t>
            </a:r>
            <a:endParaRPr lang="en-US" sz="2200" dirty="0"/>
          </a:p>
        </p:txBody>
      </p:sp>
    </p:spTree>
    <p:extLst>
      <p:ext uri="{BB962C8B-B14F-4D97-AF65-F5344CB8AC3E}">
        <p14:creationId xmlns:p14="http://schemas.microsoft.com/office/powerpoint/2010/main" val="193446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anim calcmode="lin" valueType="num">
                                      <p:cBhvr>
                                        <p:cTn id="35" dur="2000" fill="hold"/>
                                        <p:tgtEl>
                                          <p:spTgt spid="31"/>
                                        </p:tgtEl>
                                        <p:attrNameLst>
                                          <p:attrName>ppt_w</p:attrName>
                                        </p:attrNameLst>
                                      </p:cBhvr>
                                      <p:tavLst>
                                        <p:tav tm="0" fmla="#ppt_w*sin(2.5*pi*$)">
                                          <p:val>
                                            <p:fltVal val="0"/>
                                          </p:val>
                                        </p:tav>
                                        <p:tav tm="100000">
                                          <p:val>
                                            <p:fltVal val="1"/>
                                          </p:val>
                                        </p:tav>
                                      </p:tavLst>
                                    </p:anim>
                                    <p:anim calcmode="lin" valueType="num">
                                      <p:cBhvr>
                                        <p:cTn id="36"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5" grpId="0"/>
      <p:bldP spid="33" grpId="0"/>
      <p:bldP spid="35" grpId="0"/>
      <p:bldP spid="37" grpId="0"/>
      <p:bldP spid="38"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latin typeface="TimesLTStd-Roman"/>
              </a:rPr>
              <a:t>use a calculator</a:t>
            </a:r>
          </a:p>
          <a:p>
            <a:pPr algn="l"/>
            <a:r>
              <a:rPr lang="en-US" sz="1800" b="0" i="0" u="none" strike="noStrike" baseline="0">
                <a:latin typeface="TimesLTStd-Roman"/>
              </a:rPr>
              <a:t>or computer to find (approximately)</a:t>
            </a:r>
            <a:endParaRPr lang="en-US" sz="1800" b="0" i="0" u="none" strike="noStrike" baseline="0" dirty="0">
              <a:latin typeface="TimesLTStd-Roman"/>
            </a:endParaRPr>
          </a:p>
        </p:txBody>
      </p:sp>
      <p:sp>
        <p:nvSpPr>
          <p:cNvPr id="6" name="Text Box 9">
            <a:extLst>
              <a:ext uri="{FF2B5EF4-FFF2-40B4-BE49-F238E27FC236}">
                <a16:creationId xmlns:a16="http://schemas.microsoft.com/office/drawing/2014/main" id="{290DE380-F2BC-59ED-CAE1-E77B8513F70A}"/>
              </a:ext>
            </a:extLst>
          </p:cNvPr>
          <p:cNvSpPr txBox="1">
            <a:spLocks noChangeArrowheads="1"/>
          </p:cNvSpPr>
          <p:nvPr/>
        </p:nvSpPr>
        <p:spPr bwMode="auto">
          <a:xfrm>
            <a:off x="258732" y="3145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31" name="Group 30">
            <a:extLst>
              <a:ext uri="{FF2B5EF4-FFF2-40B4-BE49-F238E27FC236}">
                <a16:creationId xmlns:a16="http://schemas.microsoft.com/office/drawing/2014/main" id="{3403DC67-B3C8-F66B-9396-8DC70BEDEE93}"/>
              </a:ext>
            </a:extLst>
          </p:cNvPr>
          <p:cNvGrpSpPr/>
          <p:nvPr/>
        </p:nvGrpSpPr>
        <p:grpSpPr>
          <a:xfrm>
            <a:off x="8142950" y="226304"/>
            <a:ext cx="3699393" cy="3768795"/>
            <a:chOff x="8142950" y="210674"/>
            <a:chExt cx="3699393" cy="3768795"/>
          </a:xfrm>
        </p:grpSpPr>
        <p:pic>
          <p:nvPicPr>
            <p:cNvPr id="17" name="Picture 16" descr="A graph of a function&#10;&#10;Description automatically generated">
              <a:extLst>
                <a:ext uri="{FF2B5EF4-FFF2-40B4-BE49-F238E27FC236}">
                  <a16:creationId xmlns:a16="http://schemas.microsoft.com/office/drawing/2014/main" id="{43654344-51A3-9FB3-FAC5-6C6757121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19" name="TextBox 18">
              <a:extLst>
                <a:ext uri="{FF2B5EF4-FFF2-40B4-BE49-F238E27FC236}">
                  <a16:creationId xmlns:a16="http://schemas.microsoft.com/office/drawing/2014/main" id="{92F01D25-76F4-0E30-5CC6-4A4402E6E6D0}"/>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21" name="Picture 20">
              <a:extLst>
                <a:ext uri="{FF2B5EF4-FFF2-40B4-BE49-F238E27FC236}">
                  <a16:creationId xmlns:a16="http://schemas.microsoft.com/office/drawing/2014/main" id="{AFB43CB0-3EDA-5734-1522-2A8E220A186D}"/>
                </a:ext>
              </a:extLst>
            </p:cNvPr>
            <p:cNvPicPr>
              <a:picLocks noChangeAspect="1"/>
            </p:cNvPicPr>
            <p:nvPr/>
          </p:nvPicPr>
          <p:blipFill>
            <a:blip r:embed="rId3"/>
            <a:stretch>
              <a:fillRect/>
            </a:stretch>
          </p:blipFill>
          <p:spPr>
            <a:xfrm>
              <a:off x="10270189" y="210674"/>
              <a:ext cx="1404468" cy="358990"/>
            </a:xfrm>
            <a:prstGeom prst="rect">
              <a:avLst/>
            </a:prstGeom>
          </p:spPr>
        </p:pic>
        <p:pic>
          <p:nvPicPr>
            <p:cNvPr id="23" name="Picture 22">
              <a:extLst>
                <a:ext uri="{FF2B5EF4-FFF2-40B4-BE49-F238E27FC236}">
                  <a16:creationId xmlns:a16="http://schemas.microsoft.com/office/drawing/2014/main" id="{CC7E7B86-A4B7-CCE8-D7CC-604A00E6D757}"/>
                </a:ext>
              </a:extLst>
            </p:cNvPr>
            <p:cNvPicPr>
              <a:picLocks noChangeAspect="1"/>
            </p:cNvPicPr>
            <p:nvPr/>
          </p:nvPicPr>
          <p:blipFill>
            <a:blip r:embed="rId4"/>
            <a:stretch>
              <a:fillRect/>
            </a:stretch>
          </p:blipFill>
          <p:spPr>
            <a:xfrm>
              <a:off x="10488258" y="2522903"/>
              <a:ext cx="1354085" cy="296009"/>
            </a:xfrm>
            <a:prstGeom prst="rect">
              <a:avLst/>
            </a:prstGeom>
          </p:spPr>
        </p:pic>
        <p:cxnSp>
          <p:nvCxnSpPr>
            <p:cNvPr id="25" name="Straight Arrow Connector 24">
              <a:extLst>
                <a:ext uri="{FF2B5EF4-FFF2-40B4-BE49-F238E27FC236}">
                  <a16:creationId xmlns:a16="http://schemas.microsoft.com/office/drawing/2014/main" id="{86F92922-D774-DDCC-49F1-DDA633C2C7E6}"/>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F26E123-9DD8-53A1-0358-F0121ADF4EB6}"/>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3A030EF-F8A6-0F1D-A08C-B87EBCB1036F}"/>
              </a:ext>
            </a:extLst>
          </p:cNvPr>
          <p:cNvSpPr txBox="1"/>
          <p:nvPr/>
        </p:nvSpPr>
        <p:spPr>
          <a:xfrm>
            <a:off x="175853" y="906414"/>
            <a:ext cx="7448079" cy="769441"/>
          </a:xfrm>
          <a:prstGeom prst="rect">
            <a:avLst/>
          </a:prstGeom>
          <a:noFill/>
        </p:spPr>
        <p:txBody>
          <a:bodyPr wrap="square">
            <a:spAutoFit/>
          </a:bodyPr>
          <a:lstStyle/>
          <a:p>
            <a:pPr marL="457200" indent="-457200" algn="l">
              <a:buAutoNum type="alphaLcParenBoth"/>
            </a:pPr>
            <a:r>
              <a:rPr lang="en-US" sz="2200" dirty="0">
                <a:latin typeface="TimesLTStd-Roman"/>
              </a:rPr>
              <a:t>F</a:t>
            </a:r>
            <a:r>
              <a:rPr lang="en-US" sz="2200" b="0" i="0" u="none" strike="noStrike" baseline="0" dirty="0">
                <a:latin typeface="TimesLTStd-Roman"/>
              </a:rPr>
              <a:t>ind approximate </a:t>
            </a:r>
            <a:r>
              <a:rPr lang="en-US" sz="2200" b="0" i="1" u="none" strike="noStrike" baseline="0" dirty="0">
                <a:latin typeface="TimesLTStd-Italic"/>
              </a:rPr>
              <a:t>x</a:t>
            </a:r>
            <a:r>
              <a:rPr lang="en-US" sz="2200" b="0" i="0" u="none" strike="noStrike" baseline="0" dirty="0">
                <a:latin typeface="TimesLTStd-Roman"/>
              </a:rPr>
              <a:t>-coordinates of the points of intersection</a:t>
            </a:r>
          </a:p>
          <a:p>
            <a:pPr algn="l"/>
            <a:r>
              <a:rPr lang="en-US" sz="2200" b="0" i="0" u="none" strike="noStrike" baseline="0" dirty="0">
                <a:latin typeface="TimesLTStd-Roman"/>
              </a:rPr>
              <a:t>      of the given curves. </a:t>
            </a:r>
            <a:endParaRPr lang="en-US" sz="2200" dirty="0"/>
          </a:p>
        </p:txBody>
      </p:sp>
      <p:pic>
        <p:nvPicPr>
          <p:cNvPr id="2" name="Picture 1">
            <a:extLst>
              <a:ext uri="{FF2B5EF4-FFF2-40B4-BE49-F238E27FC236}">
                <a16:creationId xmlns:a16="http://schemas.microsoft.com/office/drawing/2014/main" id="{CB881984-B890-EF61-2738-4C3DF2D0F5DA}"/>
              </a:ext>
            </a:extLst>
          </p:cNvPr>
          <p:cNvPicPr>
            <a:picLocks noChangeAspect="1"/>
          </p:cNvPicPr>
          <p:nvPr/>
        </p:nvPicPr>
        <p:blipFill>
          <a:blip r:embed="rId5"/>
          <a:stretch>
            <a:fillRect/>
          </a:stretch>
        </p:blipFill>
        <p:spPr>
          <a:xfrm>
            <a:off x="8420047" y="4193559"/>
            <a:ext cx="3105150" cy="2343150"/>
          </a:xfrm>
          <a:prstGeom prst="rect">
            <a:avLst/>
          </a:prstGeom>
        </p:spPr>
      </p:pic>
      <p:pic>
        <p:nvPicPr>
          <p:cNvPr id="9" name="Picture 8">
            <a:extLst>
              <a:ext uri="{FF2B5EF4-FFF2-40B4-BE49-F238E27FC236}">
                <a16:creationId xmlns:a16="http://schemas.microsoft.com/office/drawing/2014/main" id="{04F256F0-57D1-4504-77CA-F656EBF464F1}"/>
              </a:ext>
            </a:extLst>
          </p:cNvPr>
          <p:cNvPicPr>
            <a:picLocks noChangeAspect="1"/>
          </p:cNvPicPr>
          <p:nvPr/>
        </p:nvPicPr>
        <p:blipFill>
          <a:blip r:embed="rId6"/>
          <a:stretch>
            <a:fillRect/>
          </a:stretch>
        </p:blipFill>
        <p:spPr>
          <a:xfrm>
            <a:off x="8427862" y="4200893"/>
            <a:ext cx="3105150" cy="2343150"/>
          </a:xfrm>
          <a:prstGeom prst="rect">
            <a:avLst/>
          </a:prstGeom>
        </p:spPr>
      </p:pic>
      <p:pic>
        <p:nvPicPr>
          <p:cNvPr id="12" name="Picture 11">
            <a:extLst>
              <a:ext uri="{FF2B5EF4-FFF2-40B4-BE49-F238E27FC236}">
                <a16:creationId xmlns:a16="http://schemas.microsoft.com/office/drawing/2014/main" id="{8AD29F00-D64B-7EB1-50CB-1E217D6D17A8}"/>
              </a:ext>
            </a:extLst>
          </p:cNvPr>
          <p:cNvPicPr>
            <a:picLocks noChangeAspect="1"/>
          </p:cNvPicPr>
          <p:nvPr/>
        </p:nvPicPr>
        <p:blipFill>
          <a:blip r:embed="rId7"/>
          <a:stretch>
            <a:fillRect/>
          </a:stretch>
        </p:blipFill>
        <p:spPr>
          <a:xfrm>
            <a:off x="8427862" y="4200893"/>
            <a:ext cx="3105150" cy="2343150"/>
          </a:xfrm>
          <a:prstGeom prst="rect">
            <a:avLst/>
          </a:prstGeom>
        </p:spPr>
      </p:pic>
      <p:pic>
        <p:nvPicPr>
          <p:cNvPr id="16" name="Picture 15">
            <a:extLst>
              <a:ext uri="{FF2B5EF4-FFF2-40B4-BE49-F238E27FC236}">
                <a16:creationId xmlns:a16="http://schemas.microsoft.com/office/drawing/2014/main" id="{B17EC1DB-C367-7E55-9BA9-5959279AAE37}"/>
              </a:ext>
            </a:extLst>
          </p:cNvPr>
          <p:cNvPicPr>
            <a:picLocks noChangeAspect="1"/>
          </p:cNvPicPr>
          <p:nvPr/>
        </p:nvPicPr>
        <p:blipFill>
          <a:blip r:embed="rId8"/>
          <a:stretch>
            <a:fillRect/>
          </a:stretch>
        </p:blipFill>
        <p:spPr>
          <a:xfrm>
            <a:off x="8428761" y="4200893"/>
            <a:ext cx="3105150" cy="2343150"/>
          </a:xfrm>
          <a:prstGeom prst="rect">
            <a:avLst/>
          </a:prstGeom>
        </p:spPr>
      </p:pic>
      <p:pic>
        <p:nvPicPr>
          <p:cNvPr id="20" name="Picture 19">
            <a:extLst>
              <a:ext uri="{FF2B5EF4-FFF2-40B4-BE49-F238E27FC236}">
                <a16:creationId xmlns:a16="http://schemas.microsoft.com/office/drawing/2014/main" id="{18DD2674-3B5B-BD4D-6444-545B218E51E1}"/>
              </a:ext>
            </a:extLst>
          </p:cNvPr>
          <p:cNvPicPr>
            <a:picLocks noChangeAspect="1"/>
          </p:cNvPicPr>
          <p:nvPr/>
        </p:nvPicPr>
        <p:blipFill>
          <a:blip r:embed="rId9"/>
          <a:stretch>
            <a:fillRect/>
          </a:stretch>
        </p:blipFill>
        <p:spPr>
          <a:xfrm>
            <a:off x="8427862" y="4208227"/>
            <a:ext cx="3105150" cy="2343150"/>
          </a:xfrm>
          <a:prstGeom prst="rect">
            <a:avLst/>
          </a:prstGeom>
        </p:spPr>
      </p:pic>
      <p:pic>
        <p:nvPicPr>
          <p:cNvPr id="27" name="Picture 26">
            <a:extLst>
              <a:ext uri="{FF2B5EF4-FFF2-40B4-BE49-F238E27FC236}">
                <a16:creationId xmlns:a16="http://schemas.microsoft.com/office/drawing/2014/main" id="{4F19C0D8-1A07-1450-9820-B10CCE0CF96B}"/>
              </a:ext>
            </a:extLst>
          </p:cNvPr>
          <p:cNvPicPr>
            <a:picLocks noChangeAspect="1"/>
          </p:cNvPicPr>
          <p:nvPr/>
        </p:nvPicPr>
        <p:blipFill>
          <a:blip r:embed="rId10"/>
          <a:stretch>
            <a:fillRect/>
          </a:stretch>
        </p:blipFill>
        <p:spPr>
          <a:xfrm>
            <a:off x="8427864" y="4201515"/>
            <a:ext cx="3105150" cy="2343150"/>
          </a:xfrm>
          <a:prstGeom prst="rect">
            <a:avLst/>
          </a:prstGeom>
        </p:spPr>
      </p:pic>
      <p:pic>
        <p:nvPicPr>
          <p:cNvPr id="30" name="Picture 29">
            <a:extLst>
              <a:ext uri="{FF2B5EF4-FFF2-40B4-BE49-F238E27FC236}">
                <a16:creationId xmlns:a16="http://schemas.microsoft.com/office/drawing/2014/main" id="{EFC8865D-5B60-DB35-85DE-7F227143B70B}"/>
              </a:ext>
            </a:extLst>
          </p:cNvPr>
          <p:cNvPicPr>
            <a:picLocks noChangeAspect="1"/>
          </p:cNvPicPr>
          <p:nvPr/>
        </p:nvPicPr>
        <p:blipFill>
          <a:blip r:embed="rId11"/>
          <a:stretch>
            <a:fillRect/>
          </a:stretch>
        </p:blipFill>
        <p:spPr>
          <a:xfrm>
            <a:off x="8426963" y="4207124"/>
            <a:ext cx="3105150" cy="2343150"/>
          </a:xfrm>
          <a:prstGeom prst="rect">
            <a:avLst/>
          </a:prstGeom>
        </p:spPr>
      </p:pic>
      <p:pic>
        <p:nvPicPr>
          <p:cNvPr id="34" name="Picture 33">
            <a:extLst>
              <a:ext uri="{FF2B5EF4-FFF2-40B4-BE49-F238E27FC236}">
                <a16:creationId xmlns:a16="http://schemas.microsoft.com/office/drawing/2014/main" id="{86EBD3C1-78B5-1882-A335-81B61B3C33F7}"/>
              </a:ext>
            </a:extLst>
          </p:cNvPr>
          <p:cNvPicPr>
            <a:picLocks noChangeAspect="1"/>
          </p:cNvPicPr>
          <p:nvPr/>
        </p:nvPicPr>
        <p:blipFill>
          <a:blip r:embed="rId12"/>
          <a:stretch>
            <a:fillRect/>
          </a:stretch>
        </p:blipFill>
        <p:spPr>
          <a:xfrm>
            <a:off x="8418249" y="4196327"/>
            <a:ext cx="3105150" cy="2343150"/>
          </a:xfrm>
          <a:prstGeom prst="rect">
            <a:avLst/>
          </a:prstGeom>
        </p:spPr>
      </p:pic>
      <p:pic>
        <p:nvPicPr>
          <p:cNvPr id="39" name="Picture 38">
            <a:extLst>
              <a:ext uri="{FF2B5EF4-FFF2-40B4-BE49-F238E27FC236}">
                <a16:creationId xmlns:a16="http://schemas.microsoft.com/office/drawing/2014/main" id="{0A0925AB-7C13-B74E-F5FB-87982861F052}"/>
              </a:ext>
            </a:extLst>
          </p:cNvPr>
          <p:cNvPicPr>
            <a:picLocks noChangeAspect="1"/>
          </p:cNvPicPr>
          <p:nvPr/>
        </p:nvPicPr>
        <p:blipFill>
          <a:blip r:embed="rId13"/>
          <a:stretch>
            <a:fillRect/>
          </a:stretch>
        </p:blipFill>
        <p:spPr>
          <a:xfrm>
            <a:off x="8419073" y="4206021"/>
            <a:ext cx="3105150" cy="2343150"/>
          </a:xfrm>
          <a:prstGeom prst="rect">
            <a:avLst/>
          </a:prstGeom>
        </p:spPr>
      </p:pic>
      <p:pic>
        <p:nvPicPr>
          <p:cNvPr id="42" name="Picture 41">
            <a:extLst>
              <a:ext uri="{FF2B5EF4-FFF2-40B4-BE49-F238E27FC236}">
                <a16:creationId xmlns:a16="http://schemas.microsoft.com/office/drawing/2014/main" id="{9E7E1C98-B332-9382-82D9-CE71B277E60A}"/>
              </a:ext>
            </a:extLst>
          </p:cNvPr>
          <p:cNvPicPr>
            <a:picLocks noChangeAspect="1"/>
          </p:cNvPicPr>
          <p:nvPr/>
        </p:nvPicPr>
        <p:blipFill>
          <a:blip r:embed="rId14"/>
          <a:stretch>
            <a:fillRect/>
          </a:stretch>
        </p:blipFill>
        <p:spPr>
          <a:xfrm>
            <a:off x="8426064" y="4203510"/>
            <a:ext cx="3105150" cy="2343150"/>
          </a:xfrm>
          <a:prstGeom prst="rect">
            <a:avLst/>
          </a:prstGeom>
        </p:spPr>
      </p:pic>
      <p:pic>
        <p:nvPicPr>
          <p:cNvPr id="44" name="Picture 43">
            <a:extLst>
              <a:ext uri="{FF2B5EF4-FFF2-40B4-BE49-F238E27FC236}">
                <a16:creationId xmlns:a16="http://schemas.microsoft.com/office/drawing/2014/main" id="{035C137A-00A4-635D-FA57-D94CAD632762}"/>
              </a:ext>
            </a:extLst>
          </p:cNvPr>
          <p:cNvPicPr>
            <a:picLocks noChangeAspect="1"/>
          </p:cNvPicPr>
          <p:nvPr/>
        </p:nvPicPr>
        <p:blipFill>
          <a:blip r:embed="rId15"/>
          <a:stretch>
            <a:fillRect/>
          </a:stretch>
        </p:blipFill>
        <p:spPr>
          <a:xfrm>
            <a:off x="8421942" y="4205089"/>
            <a:ext cx="3105150" cy="2343150"/>
          </a:xfrm>
          <a:prstGeom prst="rect">
            <a:avLst/>
          </a:prstGeom>
        </p:spPr>
      </p:pic>
      <p:pic>
        <p:nvPicPr>
          <p:cNvPr id="46" name="Picture 45">
            <a:extLst>
              <a:ext uri="{FF2B5EF4-FFF2-40B4-BE49-F238E27FC236}">
                <a16:creationId xmlns:a16="http://schemas.microsoft.com/office/drawing/2014/main" id="{2ACCF82A-180E-FB65-2CEC-79DF36ED77E3}"/>
              </a:ext>
            </a:extLst>
          </p:cNvPr>
          <p:cNvPicPr>
            <a:picLocks noChangeAspect="1"/>
          </p:cNvPicPr>
          <p:nvPr/>
        </p:nvPicPr>
        <p:blipFill>
          <a:blip r:embed="rId16"/>
          <a:stretch>
            <a:fillRect/>
          </a:stretch>
        </p:blipFill>
        <p:spPr>
          <a:xfrm>
            <a:off x="8420045" y="4207310"/>
            <a:ext cx="3105150" cy="2343150"/>
          </a:xfrm>
          <a:prstGeom prst="rect">
            <a:avLst/>
          </a:prstGeom>
        </p:spPr>
      </p:pic>
      <p:pic>
        <p:nvPicPr>
          <p:cNvPr id="48" name="Picture 47">
            <a:extLst>
              <a:ext uri="{FF2B5EF4-FFF2-40B4-BE49-F238E27FC236}">
                <a16:creationId xmlns:a16="http://schemas.microsoft.com/office/drawing/2014/main" id="{15729ABA-A8F0-E56E-A1F9-36367D9814F4}"/>
              </a:ext>
            </a:extLst>
          </p:cNvPr>
          <p:cNvPicPr>
            <a:picLocks noChangeAspect="1"/>
          </p:cNvPicPr>
          <p:nvPr/>
        </p:nvPicPr>
        <p:blipFill>
          <a:blip r:embed="rId17"/>
          <a:stretch>
            <a:fillRect/>
          </a:stretch>
        </p:blipFill>
        <p:spPr>
          <a:xfrm>
            <a:off x="8425147" y="4196808"/>
            <a:ext cx="3105150" cy="2343150"/>
          </a:xfrm>
          <a:prstGeom prst="rect">
            <a:avLst/>
          </a:prstGeom>
        </p:spPr>
      </p:pic>
      <p:pic>
        <p:nvPicPr>
          <p:cNvPr id="50" name="Picture 49">
            <a:extLst>
              <a:ext uri="{FF2B5EF4-FFF2-40B4-BE49-F238E27FC236}">
                <a16:creationId xmlns:a16="http://schemas.microsoft.com/office/drawing/2014/main" id="{9D1B4E24-03BA-8182-FC9E-75067E776F79}"/>
              </a:ext>
            </a:extLst>
          </p:cNvPr>
          <p:cNvPicPr>
            <a:picLocks noChangeAspect="1"/>
          </p:cNvPicPr>
          <p:nvPr/>
        </p:nvPicPr>
        <p:blipFill>
          <a:blip r:embed="rId18"/>
          <a:stretch>
            <a:fillRect/>
          </a:stretch>
        </p:blipFill>
        <p:spPr>
          <a:xfrm>
            <a:off x="8424596" y="4199919"/>
            <a:ext cx="3105150" cy="2343150"/>
          </a:xfrm>
          <a:prstGeom prst="rect">
            <a:avLst/>
          </a:prstGeom>
        </p:spPr>
      </p:pic>
      <p:pic>
        <p:nvPicPr>
          <p:cNvPr id="52" name="Picture 51">
            <a:extLst>
              <a:ext uri="{FF2B5EF4-FFF2-40B4-BE49-F238E27FC236}">
                <a16:creationId xmlns:a16="http://schemas.microsoft.com/office/drawing/2014/main" id="{E3A2CF26-75CD-2143-E17C-F256DBD90197}"/>
              </a:ext>
            </a:extLst>
          </p:cNvPr>
          <p:cNvPicPr>
            <a:picLocks noChangeAspect="1"/>
          </p:cNvPicPr>
          <p:nvPr/>
        </p:nvPicPr>
        <p:blipFill>
          <a:blip r:embed="rId19"/>
          <a:stretch>
            <a:fillRect/>
          </a:stretch>
        </p:blipFill>
        <p:spPr>
          <a:xfrm>
            <a:off x="8423252" y="4204918"/>
            <a:ext cx="3105150" cy="2343150"/>
          </a:xfrm>
          <a:prstGeom prst="rect">
            <a:avLst/>
          </a:prstGeom>
        </p:spPr>
      </p:pic>
      <p:pic>
        <p:nvPicPr>
          <p:cNvPr id="54" name="Picture 53">
            <a:extLst>
              <a:ext uri="{FF2B5EF4-FFF2-40B4-BE49-F238E27FC236}">
                <a16:creationId xmlns:a16="http://schemas.microsoft.com/office/drawing/2014/main" id="{D3327A3E-8ACD-C90C-FD67-03735F967642}"/>
              </a:ext>
            </a:extLst>
          </p:cNvPr>
          <p:cNvPicPr>
            <a:picLocks noChangeAspect="1"/>
          </p:cNvPicPr>
          <p:nvPr/>
        </p:nvPicPr>
        <p:blipFill>
          <a:blip r:embed="rId20"/>
          <a:stretch>
            <a:fillRect/>
          </a:stretch>
        </p:blipFill>
        <p:spPr>
          <a:xfrm>
            <a:off x="8426534" y="4200077"/>
            <a:ext cx="3105150" cy="2343150"/>
          </a:xfrm>
          <a:prstGeom prst="rect">
            <a:avLst/>
          </a:prstGeom>
        </p:spPr>
      </p:pic>
      <p:pic>
        <p:nvPicPr>
          <p:cNvPr id="55" name="Picture 54">
            <a:extLst>
              <a:ext uri="{FF2B5EF4-FFF2-40B4-BE49-F238E27FC236}">
                <a16:creationId xmlns:a16="http://schemas.microsoft.com/office/drawing/2014/main" id="{8308BD88-29EF-063E-42E9-E21372D3DB80}"/>
              </a:ext>
            </a:extLst>
          </p:cNvPr>
          <p:cNvPicPr>
            <a:picLocks noChangeAspect="1"/>
          </p:cNvPicPr>
          <p:nvPr/>
        </p:nvPicPr>
        <p:blipFill>
          <a:blip r:embed="rId16"/>
          <a:stretch>
            <a:fillRect/>
          </a:stretch>
        </p:blipFill>
        <p:spPr>
          <a:xfrm>
            <a:off x="8421942" y="4204173"/>
            <a:ext cx="3105150" cy="2343150"/>
          </a:xfrm>
          <a:prstGeom prst="rect">
            <a:avLst/>
          </a:prstGeom>
        </p:spPr>
      </p:pic>
      <p:pic>
        <p:nvPicPr>
          <p:cNvPr id="57" name="Picture 56">
            <a:extLst>
              <a:ext uri="{FF2B5EF4-FFF2-40B4-BE49-F238E27FC236}">
                <a16:creationId xmlns:a16="http://schemas.microsoft.com/office/drawing/2014/main" id="{FE937955-3748-4B69-49CE-C02FC3BE8887}"/>
              </a:ext>
            </a:extLst>
          </p:cNvPr>
          <p:cNvPicPr>
            <a:picLocks noChangeAspect="1"/>
          </p:cNvPicPr>
          <p:nvPr/>
        </p:nvPicPr>
        <p:blipFill>
          <a:blip r:embed="rId21"/>
          <a:stretch>
            <a:fillRect/>
          </a:stretch>
        </p:blipFill>
        <p:spPr>
          <a:xfrm>
            <a:off x="8423252" y="4194662"/>
            <a:ext cx="3105150" cy="2343150"/>
          </a:xfrm>
          <a:prstGeom prst="rect">
            <a:avLst/>
          </a:prstGeom>
        </p:spPr>
      </p:pic>
      <p:pic>
        <p:nvPicPr>
          <p:cNvPr id="59" name="Picture 58">
            <a:extLst>
              <a:ext uri="{FF2B5EF4-FFF2-40B4-BE49-F238E27FC236}">
                <a16:creationId xmlns:a16="http://schemas.microsoft.com/office/drawing/2014/main" id="{41603646-5F70-FB54-F18D-357D408CAB82}"/>
              </a:ext>
            </a:extLst>
          </p:cNvPr>
          <p:cNvPicPr>
            <a:picLocks noChangeAspect="1"/>
          </p:cNvPicPr>
          <p:nvPr/>
        </p:nvPicPr>
        <p:blipFill>
          <a:blip r:embed="rId22"/>
          <a:stretch>
            <a:fillRect/>
          </a:stretch>
        </p:blipFill>
        <p:spPr>
          <a:xfrm>
            <a:off x="8427375" y="4193559"/>
            <a:ext cx="3105150" cy="2343150"/>
          </a:xfrm>
          <a:prstGeom prst="rect">
            <a:avLst/>
          </a:prstGeom>
        </p:spPr>
      </p:pic>
      <p:pic>
        <p:nvPicPr>
          <p:cNvPr id="61" name="Picture 60">
            <a:extLst>
              <a:ext uri="{FF2B5EF4-FFF2-40B4-BE49-F238E27FC236}">
                <a16:creationId xmlns:a16="http://schemas.microsoft.com/office/drawing/2014/main" id="{729CA533-CE06-2C81-8BE8-8850BDCDB544}"/>
              </a:ext>
            </a:extLst>
          </p:cNvPr>
          <p:cNvPicPr>
            <a:picLocks noChangeAspect="1"/>
          </p:cNvPicPr>
          <p:nvPr/>
        </p:nvPicPr>
        <p:blipFill>
          <a:blip r:embed="rId23"/>
          <a:stretch>
            <a:fillRect/>
          </a:stretch>
        </p:blipFill>
        <p:spPr>
          <a:xfrm>
            <a:off x="8423252" y="4196808"/>
            <a:ext cx="3105150" cy="2343150"/>
          </a:xfrm>
          <a:prstGeom prst="rect">
            <a:avLst/>
          </a:prstGeom>
        </p:spPr>
      </p:pic>
      <p:graphicFrame>
        <p:nvGraphicFramePr>
          <p:cNvPr id="62" name="Object 26">
            <a:extLst>
              <a:ext uri="{FF2B5EF4-FFF2-40B4-BE49-F238E27FC236}">
                <a16:creationId xmlns:a16="http://schemas.microsoft.com/office/drawing/2014/main" id="{65063F2D-9D77-0513-57BC-6AFA08479D61}"/>
              </a:ext>
            </a:extLst>
          </p:cNvPr>
          <p:cNvGraphicFramePr>
            <a:graphicFrameLocks noChangeAspect="1"/>
          </p:cNvGraphicFramePr>
          <p:nvPr>
            <p:extLst>
              <p:ext uri="{D42A27DB-BD31-4B8C-83A1-F6EECF244321}">
                <p14:modId xmlns:p14="http://schemas.microsoft.com/office/powerpoint/2010/main" val="735918881"/>
              </p:ext>
            </p:extLst>
          </p:nvPr>
        </p:nvGraphicFramePr>
        <p:xfrm>
          <a:off x="464784" y="3899149"/>
          <a:ext cx="3794125" cy="615950"/>
        </p:xfrm>
        <a:graphic>
          <a:graphicData uri="http://schemas.openxmlformats.org/presentationml/2006/ole">
            <mc:AlternateContent xmlns:mc="http://schemas.openxmlformats.org/markup-compatibility/2006">
              <mc:Choice xmlns:v="urn:schemas-microsoft-com:vml" Requires="v">
                <p:oleObj name="Equation" r:id="rId24" imgW="1765080" imgH="330120" progId="Equation.DSMT4">
                  <p:embed/>
                </p:oleObj>
              </mc:Choice>
              <mc:Fallback>
                <p:oleObj name="Equation" r:id="rId24" imgW="1765080" imgH="330120" progId="Equation.DSMT4">
                  <p:embed/>
                  <p:pic>
                    <p:nvPicPr>
                      <p:cNvPr id="33" name="Object 26">
                        <a:extLst>
                          <a:ext uri="{FF2B5EF4-FFF2-40B4-BE49-F238E27FC236}">
                            <a16:creationId xmlns:a16="http://schemas.microsoft.com/office/drawing/2014/main" id="{C6E13DC9-80E4-B961-A01F-3E0E9221C066}"/>
                          </a:ext>
                        </a:extLst>
                      </p:cNvPr>
                      <p:cNvPicPr>
                        <a:picLocks noChangeAspect="1" noChangeArrowheads="1"/>
                      </p:cNvPicPr>
                      <p:nvPr/>
                    </p:nvPicPr>
                    <p:blipFill>
                      <a:blip r:embed="rId25"/>
                      <a:srcRect/>
                      <a:stretch>
                        <a:fillRect/>
                      </a:stretch>
                    </p:blipFill>
                    <p:spPr bwMode="auto">
                      <a:xfrm>
                        <a:off x="464784" y="3899149"/>
                        <a:ext cx="3794125" cy="615950"/>
                      </a:xfrm>
                      <a:prstGeom prst="rect">
                        <a:avLst/>
                      </a:prstGeom>
                      <a:noFill/>
                      <a:ln>
                        <a:noFill/>
                      </a:ln>
                      <a:effectLst/>
                    </p:spPr>
                  </p:pic>
                </p:oleObj>
              </mc:Fallback>
            </mc:AlternateContent>
          </a:graphicData>
        </a:graphic>
      </p:graphicFrame>
      <p:sp>
        <p:nvSpPr>
          <p:cNvPr id="64" name="TextBox 63">
            <a:extLst>
              <a:ext uri="{FF2B5EF4-FFF2-40B4-BE49-F238E27FC236}">
                <a16:creationId xmlns:a16="http://schemas.microsoft.com/office/drawing/2014/main" id="{BE7F27D0-A460-A5F9-049C-50B780083F3A}"/>
              </a:ext>
            </a:extLst>
          </p:cNvPr>
          <p:cNvSpPr txBox="1"/>
          <p:nvPr/>
        </p:nvSpPr>
        <p:spPr>
          <a:xfrm>
            <a:off x="238373" y="1742653"/>
            <a:ext cx="7533341" cy="923330"/>
          </a:xfrm>
          <a:prstGeom prst="rect">
            <a:avLst/>
          </a:prstGeom>
          <a:noFill/>
        </p:spPr>
        <p:txBody>
          <a:bodyPr wrap="square">
            <a:spAutoFit/>
          </a:bodyPr>
          <a:lstStyle/>
          <a:p>
            <a:r>
              <a:rPr lang="en-US" sz="2200" dirty="0">
                <a:latin typeface="TimesLTStd-Roman"/>
              </a:rPr>
              <a:t>T</a:t>
            </a:r>
            <a:r>
              <a:rPr lang="en-US" sz="2200" b="0" i="0" u="none" strike="noStrike" baseline="0" dirty="0">
                <a:latin typeface="TimesLTStd-Roman"/>
              </a:rPr>
              <a:t>he points of intersection are</a:t>
            </a:r>
          </a:p>
          <a:p>
            <a:endParaRPr lang="en-US" sz="1000" b="0" i="0" u="none" strike="noStrike" baseline="0" dirty="0">
              <a:latin typeface="TimesLTStd-Roman"/>
            </a:endParaRPr>
          </a:p>
          <a:p>
            <a:r>
              <a:rPr lang="en-US" sz="2200" dirty="0">
                <a:latin typeface="TimesLTStd-Roman"/>
              </a:rPr>
              <a:t>                        </a:t>
            </a:r>
            <a:r>
              <a:rPr lang="en-US" sz="2200" b="0" i="0" u="none" strike="noStrike" baseline="0" dirty="0">
                <a:latin typeface="TimesLTStd-Roman"/>
              </a:rPr>
              <a:t> (</a:t>
            </a:r>
            <a:r>
              <a:rPr lang="en-US" sz="2200" b="0" i="0" u="none" strike="noStrike" baseline="0" dirty="0">
                <a:latin typeface="Symbol" panose="05050102010706020507" pitchFamily="18" charset="2"/>
              </a:rPr>
              <a:t>-</a:t>
            </a:r>
            <a:r>
              <a:rPr lang="en-US" sz="2200" b="0" i="0" u="none" strike="noStrike" baseline="0" dirty="0">
                <a:latin typeface="TimesLTStd-Roman"/>
              </a:rPr>
              <a:t>0.570, 0.314) and (1.391, 1.094).</a:t>
            </a:r>
            <a:endParaRPr lang="en-US" sz="2200" dirty="0"/>
          </a:p>
        </p:txBody>
      </p:sp>
      <p:sp>
        <p:nvSpPr>
          <p:cNvPr id="66" name="TextBox 65">
            <a:extLst>
              <a:ext uri="{FF2B5EF4-FFF2-40B4-BE49-F238E27FC236}">
                <a16:creationId xmlns:a16="http://schemas.microsoft.com/office/drawing/2014/main" id="{4CF1A0BE-BB3C-6084-8BC7-198130778B2F}"/>
              </a:ext>
            </a:extLst>
          </p:cNvPr>
          <p:cNvSpPr txBox="1"/>
          <p:nvPr/>
        </p:nvSpPr>
        <p:spPr>
          <a:xfrm>
            <a:off x="7435651" y="2548281"/>
            <a:ext cx="1497334" cy="338554"/>
          </a:xfrm>
          <a:prstGeom prst="rect">
            <a:avLst/>
          </a:prstGeom>
          <a:noFill/>
        </p:spPr>
        <p:txBody>
          <a:bodyPr wrap="square">
            <a:spAutoFit/>
          </a:bodyPr>
          <a:lstStyle/>
          <a:p>
            <a:r>
              <a:rPr lang="en-US" sz="1600" b="0" i="0" u="none" strike="noStrike" baseline="0" dirty="0">
                <a:latin typeface="TimesLTStd-Roman"/>
              </a:rPr>
              <a:t>(</a:t>
            </a:r>
            <a:r>
              <a:rPr lang="en-US" sz="1600" b="0" i="0" u="none" strike="noStrike" baseline="0" dirty="0">
                <a:latin typeface="Symbol" panose="05050102010706020507" pitchFamily="18" charset="2"/>
              </a:rPr>
              <a:t>-</a:t>
            </a:r>
            <a:r>
              <a:rPr lang="en-US" sz="1600" b="0" i="0" u="none" strike="noStrike" baseline="0" dirty="0">
                <a:latin typeface="TimesLTStd-Roman"/>
              </a:rPr>
              <a:t>0.570, 0.314) </a:t>
            </a:r>
            <a:endParaRPr lang="en-US" sz="1600" dirty="0"/>
          </a:p>
        </p:txBody>
      </p:sp>
      <p:sp>
        <p:nvSpPr>
          <p:cNvPr id="68" name="TextBox 67">
            <a:extLst>
              <a:ext uri="{FF2B5EF4-FFF2-40B4-BE49-F238E27FC236}">
                <a16:creationId xmlns:a16="http://schemas.microsoft.com/office/drawing/2014/main" id="{5CBA1312-3F5D-6D1B-7A1A-E39E7D41F7BD}"/>
              </a:ext>
            </a:extLst>
          </p:cNvPr>
          <p:cNvSpPr txBox="1"/>
          <p:nvPr/>
        </p:nvSpPr>
        <p:spPr>
          <a:xfrm>
            <a:off x="10660183" y="834827"/>
            <a:ext cx="1354085" cy="338554"/>
          </a:xfrm>
          <a:prstGeom prst="rect">
            <a:avLst/>
          </a:prstGeom>
          <a:noFill/>
        </p:spPr>
        <p:txBody>
          <a:bodyPr wrap="square">
            <a:spAutoFit/>
          </a:bodyPr>
          <a:lstStyle/>
          <a:p>
            <a:r>
              <a:rPr lang="en-US" sz="1600" b="0" i="0" u="none" strike="noStrike" baseline="0" dirty="0">
                <a:latin typeface="TimesLTStd-Roman"/>
              </a:rPr>
              <a:t>(1.391, 1.094)</a:t>
            </a:r>
            <a:endParaRPr lang="en-US" sz="1600" dirty="0"/>
          </a:p>
        </p:txBody>
      </p:sp>
      <p:sp>
        <p:nvSpPr>
          <p:cNvPr id="69" name="TextBox 68">
            <a:extLst>
              <a:ext uri="{FF2B5EF4-FFF2-40B4-BE49-F238E27FC236}">
                <a16:creationId xmlns:a16="http://schemas.microsoft.com/office/drawing/2014/main" id="{CD8C046A-D94C-F513-1D16-88BF1A1EBED5}"/>
              </a:ext>
            </a:extLst>
          </p:cNvPr>
          <p:cNvSpPr txBox="1"/>
          <p:nvPr/>
        </p:nvSpPr>
        <p:spPr>
          <a:xfrm>
            <a:off x="166997" y="2751471"/>
            <a:ext cx="6096000" cy="430887"/>
          </a:xfrm>
          <a:prstGeom prst="rect">
            <a:avLst/>
          </a:prstGeom>
          <a:noFill/>
        </p:spPr>
        <p:txBody>
          <a:bodyPr wrap="square">
            <a:spAutoFit/>
          </a:bodyPr>
          <a:lstStyle/>
          <a:p>
            <a:r>
              <a:rPr lang="en-US" sz="2200" dirty="0">
                <a:latin typeface="TimesLTStd-Roman"/>
              </a:rPr>
              <a:t>(b)  F</a:t>
            </a:r>
            <a:r>
              <a:rPr lang="en-US" sz="2200" b="0" i="0" u="none" strike="noStrike" baseline="0" dirty="0">
                <a:latin typeface="TimesLTStd-Roman"/>
              </a:rPr>
              <a:t>ind the area of the region </a:t>
            </a:r>
            <a:r>
              <a:rPr lang="en-US" sz="2200" b="1" i="1" u="none" strike="noStrike" baseline="0" dirty="0">
                <a:latin typeface="TimesLTStd-Roman"/>
              </a:rPr>
              <a:t>R.</a:t>
            </a:r>
            <a:r>
              <a:rPr lang="en-US" sz="2200" b="0" i="0" u="none" strike="noStrike" baseline="0" dirty="0">
                <a:latin typeface="TimesLTStd-Roman"/>
              </a:rPr>
              <a:t> </a:t>
            </a:r>
            <a:endParaRPr lang="en-US" sz="2200" dirty="0"/>
          </a:p>
        </p:txBody>
      </p:sp>
      <p:grpSp>
        <p:nvGrpSpPr>
          <p:cNvPr id="70" name="Group 69">
            <a:extLst>
              <a:ext uri="{FF2B5EF4-FFF2-40B4-BE49-F238E27FC236}">
                <a16:creationId xmlns:a16="http://schemas.microsoft.com/office/drawing/2014/main" id="{F79178FF-2D9F-53B8-5C03-47F5DE8D926D}"/>
              </a:ext>
            </a:extLst>
          </p:cNvPr>
          <p:cNvGrpSpPr/>
          <p:nvPr/>
        </p:nvGrpSpPr>
        <p:grpSpPr>
          <a:xfrm>
            <a:off x="352452" y="3232599"/>
            <a:ext cx="2611506" cy="598316"/>
            <a:chOff x="3461226" y="6052044"/>
            <a:chExt cx="2158269" cy="494476"/>
          </a:xfrm>
        </p:grpSpPr>
        <p:pic>
          <p:nvPicPr>
            <p:cNvPr id="71" name="Picture 70">
              <a:extLst>
                <a:ext uri="{FF2B5EF4-FFF2-40B4-BE49-F238E27FC236}">
                  <a16:creationId xmlns:a16="http://schemas.microsoft.com/office/drawing/2014/main" id="{F36FEDA5-F2A3-5203-01C5-3784F410BFBC}"/>
                </a:ext>
              </a:extLst>
            </p:cNvPr>
            <p:cNvPicPr>
              <a:picLocks noChangeAspect="1"/>
            </p:cNvPicPr>
            <p:nvPr/>
          </p:nvPicPr>
          <p:blipFill>
            <a:blip r:embed="rId26"/>
            <a:stretch>
              <a:fillRect/>
            </a:stretch>
          </p:blipFill>
          <p:spPr>
            <a:xfrm>
              <a:off x="3969507" y="6052044"/>
              <a:ext cx="1649988" cy="494476"/>
            </a:xfrm>
            <a:prstGeom prst="rect">
              <a:avLst/>
            </a:prstGeom>
          </p:spPr>
        </p:pic>
        <p:graphicFrame>
          <p:nvGraphicFramePr>
            <p:cNvPr id="72" name="Object 9">
              <a:extLst>
                <a:ext uri="{FF2B5EF4-FFF2-40B4-BE49-F238E27FC236}">
                  <a16:creationId xmlns:a16="http://schemas.microsoft.com/office/drawing/2014/main" id="{60680FAB-BEB7-B4FC-D8A0-40D2177F3108}"/>
                </a:ext>
              </a:extLst>
            </p:cNvPr>
            <p:cNvGraphicFramePr>
              <a:graphicFrameLocks noChangeAspect="1"/>
            </p:cNvGraphicFramePr>
            <p:nvPr>
              <p:extLst>
                <p:ext uri="{D42A27DB-BD31-4B8C-83A1-F6EECF244321}">
                  <p14:modId xmlns:p14="http://schemas.microsoft.com/office/powerpoint/2010/main" val="4004718446"/>
                </p:ext>
              </p:extLst>
            </p:nvPr>
          </p:nvGraphicFramePr>
          <p:xfrm>
            <a:off x="3461226" y="6106041"/>
            <a:ext cx="585787" cy="274637"/>
          </p:xfrm>
          <a:graphic>
            <a:graphicData uri="http://schemas.openxmlformats.org/presentationml/2006/ole">
              <mc:AlternateContent xmlns:mc="http://schemas.openxmlformats.org/markup-compatibility/2006">
                <mc:Choice xmlns:v="urn:schemas-microsoft-com:vml" Requires="v">
                  <p:oleObj name="Equation" r:id="rId27" imgW="380880" imgH="177480" progId="Equation.DSMT4">
                    <p:embed/>
                  </p:oleObj>
                </mc:Choice>
                <mc:Fallback>
                  <p:oleObj name="Equation" r:id="rId27" imgW="380880" imgH="177480" progId="Equation.DSMT4">
                    <p:embed/>
                    <p:pic>
                      <p:nvPicPr>
                        <p:cNvPr id="22" name="Object 9">
                          <a:extLst>
                            <a:ext uri="{FF2B5EF4-FFF2-40B4-BE49-F238E27FC236}">
                              <a16:creationId xmlns:a16="http://schemas.microsoft.com/office/drawing/2014/main" id="{6567071F-ECEB-7C76-050D-658BE3356FBB}"/>
                            </a:ext>
                          </a:extLst>
                        </p:cNvPr>
                        <p:cNvPicPr>
                          <a:picLocks noChangeAspect="1" noChangeArrowheads="1"/>
                        </p:cNvPicPr>
                        <p:nvPr/>
                      </p:nvPicPr>
                      <p:blipFill>
                        <a:blip r:embed="rId28"/>
                        <a:srcRect/>
                        <a:stretch>
                          <a:fillRect/>
                        </a:stretch>
                      </p:blipFill>
                      <p:spPr bwMode="auto">
                        <a:xfrm>
                          <a:off x="3461226" y="6106041"/>
                          <a:ext cx="5857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74" name="Picture 73">
            <a:extLst>
              <a:ext uri="{FF2B5EF4-FFF2-40B4-BE49-F238E27FC236}">
                <a16:creationId xmlns:a16="http://schemas.microsoft.com/office/drawing/2014/main" id="{5F4A8538-FFBC-8787-E1E0-2FD788700048}"/>
              </a:ext>
            </a:extLst>
          </p:cNvPr>
          <p:cNvPicPr>
            <a:picLocks noChangeAspect="1"/>
          </p:cNvPicPr>
          <p:nvPr/>
        </p:nvPicPr>
        <p:blipFill>
          <a:blip r:embed="rId29"/>
          <a:stretch>
            <a:fillRect/>
          </a:stretch>
        </p:blipFill>
        <p:spPr>
          <a:xfrm>
            <a:off x="8423252" y="4196491"/>
            <a:ext cx="3105150" cy="2343150"/>
          </a:xfrm>
          <a:prstGeom prst="rect">
            <a:avLst/>
          </a:prstGeom>
        </p:spPr>
      </p:pic>
      <p:pic>
        <p:nvPicPr>
          <p:cNvPr id="76" name="Picture 75">
            <a:extLst>
              <a:ext uri="{FF2B5EF4-FFF2-40B4-BE49-F238E27FC236}">
                <a16:creationId xmlns:a16="http://schemas.microsoft.com/office/drawing/2014/main" id="{24BDA6A4-940D-BCA4-5F88-D3BFA6A98603}"/>
              </a:ext>
            </a:extLst>
          </p:cNvPr>
          <p:cNvPicPr>
            <a:picLocks noChangeAspect="1"/>
          </p:cNvPicPr>
          <p:nvPr/>
        </p:nvPicPr>
        <p:blipFill>
          <a:blip r:embed="rId30"/>
          <a:stretch>
            <a:fillRect/>
          </a:stretch>
        </p:blipFill>
        <p:spPr>
          <a:xfrm>
            <a:off x="8417791" y="4199954"/>
            <a:ext cx="3105150" cy="2343150"/>
          </a:xfrm>
          <a:prstGeom prst="rect">
            <a:avLst/>
          </a:prstGeom>
        </p:spPr>
      </p:pic>
      <p:pic>
        <p:nvPicPr>
          <p:cNvPr id="78" name="Picture 77">
            <a:extLst>
              <a:ext uri="{FF2B5EF4-FFF2-40B4-BE49-F238E27FC236}">
                <a16:creationId xmlns:a16="http://schemas.microsoft.com/office/drawing/2014/main" id="{E7BB2772-5AC5-60EB-95D6-C98543A11A4A}"/>
              </a:ext>
            </a:extLst>
          </p:cNvPr>
          <p:cNvPicPr>
            <a:picLocks noChangeAspect="1"/>
          </p:cNvPicPr>
          <p:nvPr/>
        </p:nvPicPr>
        <p:blipFill>
          <a:blip r:embed="rId31"/>
          <a:stretch>
            <a:fillRect/>
          </a:stretch>
        </p:blipFill>
        <p:spPr>
          <a:xfrm>
            <a:off x="8424149" y="4208193"/>
            <a:ext cx="3105150" cy="2343150"/>
          </a:xfrm>
          <a:prstGeom prst="rect">
            <a:avLst/>
          </a:prstGeom>
        </p:spPr>
      </p:pic>
      <p:pic>
        <p:nvPicPr>
          <p:cNvPr id="80" name="Picture 79">
            <a:extLst>
              <a:ext uri="{FF2B5EF4-FFF2-40B4-BE49-F238E27FC236}">
                <a16:creationId xmlns:a16="http://schemas.microsoft.com/office/drawing/2014/main" id="{59DB9BD8-055A-998A-E184-F3F72428F12C}"/>
              </a:ext>
            </a:extLst>
          </p:cNvPr>
          <p:cNvPicPr>
            <a:picLocks noChangeAspect="1"/>
          </p:cNvPicPr>
          <p:nvPr/>
        </p:nvPicPr>
        <p:blipFill>
          <a:blip r:embed="rId32"/>
          <a:stretch>
            <a:fillRect/>
          </a:stretch>
        </p:blipFill>
        <p:spPr>
          <a:xfrm>
            <a:off x="8426093" y="4199879"/>
            <a:ext cx="3105150" cy="2343150"/>
          </a:xfrm>
          <a:prstGeom prst="rect">
            <a:avLst/>
          </a:prstGeom>
        </p:spPr>
      </p:pic>
      <p:pic>
        <p:nvPicPr>
          <p:cNvPr id="82" name="Picture 81">
            <a:extLst>
              <a:ext uri="{FF2B5EF4-FFF2-40B4-BE49-F238E27FC236}">
                <a16:creationId xmlns:a16="http://schemas.microsoft.com/office/drawing/2014/main" id="{1DDAF1DD-E599-E660-823D-8E8D6E2A1DF1}"/>
              </a:ext>
            </a:extLst>
          </p:cNvPr>
          <p:cNvPicPr>
            <a:picLocks noChangeAspect="1"/>
          </p:cNvPicPr>
          <p:nvPr/>
        </p:nvPicPr>
        <p:blipFill>
          <a:blip r:embed="rId33"/>
          <a:stretch>
            <a:fillRect/>
          </a:stretch>
        </p:blipFill>
        <p:spPr>
          <a:xfrm>
            <a:off x="8429219" y="4200916"/>
            <a:ext cx="3105150" cy="2343150"/>
          </a:xfrm>
          <a:prstGeom prst="rect">
            <a:avLst/>
          </a:prstGeom>
        </p:spPr>
      </p:pic>
      <p:graphicFrame>
        <p:nvGraphicFramePr>
          <p:cNvPr id="83" name="Object 26">
            <a:extLst>
              <a:ext uri="{FF2B5EF4-FFF2-40B4-BE49-F238E27FC236}">
                <a16:creationId xmlns:a16="http://schemas.microsoft.com/office/drawing/2014/main" id="{E17069CC-DF25-BA19-A9A4-65882F5DFFC5}"/>
              </a:ext>
            </a:extLst>
          </p:cNvPr>
          <p:cNvGraphicFramePr>
            <a:graphicFrameLocks noChangeAspect="1"/>
          </p:cNvGraphicFramePr>
          <p:nvPr>
            <p:extLst>
              <p:ext uri="{D42A27DB-BD31-4B8C-83A1-F6EECF244321}">
                <p14:modId xmlns:p14="http://schemas.microsoft.com/office/powerpoint/2010/main" val="1423217051"/>
              </p:ext>
            </p:extLst>
          </p:nvPr>
        </p:nvGraphicFramePr>
        <p:xfrm>
          <a:off x="4213469" y="3849191"/>
          <a:ext cx="1909763" cy="520700"/>
        </p:xfrm>
        <a:graphic>
          <a:graphicData uri="http://schemas.openxmlformats.org/presentationml/2006/ole">
            <mc:AlternateContent xmlns:mc="http://schemas.openxmlformats.org/markup-compatibility/2006">
              <mc:Choice xmlns:v="urn:schemas-microsoft-com:vml" Requires="v">
                <p:oleObj name="Equation" r:id="rId34" imgW="888840" imgH="279360" progId="Equation.DSMT4">
                  <p:embed/>
                </p:oleObj>
              </mc:Choice>
              <mc:Fallback>
                <p:oleObj name="Equation" r:id="rId34" imgW="888840" imgH="279360" progId="Equation.DSMT4">
                  <p:embed/>
                  <p:pic>
                    <p:nvPicPr>
                      <p:cNvPr id="62" name="Object 26">
                        <a:extLst>
                          <a:ext uri="{FF2B5EF4-FFF2-40B4-BE49-F238E27FC236}">
                            <a16:creationId xmlns:a16="http://schemas.microsoft.com/office/drawing/2014/main" id="{65063F2D-9D77-0513-57BC-6AFA08479D61}"/>
                          </a:ext>
                        </a:extLst>
                      </p:cNvPr>
                      <p:cNvPicPr>
                        <a:picLocks noChangeAspect="1" noChangeArrowheads="1"/>
                      </p:cNvPicPr>
                      <p:nvPr/>
                    </p:nvPicPr>
                    <p:blipFill>
                      <a:blip r:embed="rId35"/>
                      <a:srcRect/>
                      <a:stretch>
                        <a:fillRect/>
                      </a:stretch>
                    </p:blipFill>
                    <p:spPr bwMode="auto">
                      <a:xfrm>
                        <a:off x="4213469" y="3849191"/>
                        <a:ext cx="1909763" cy="520700"/>
                      </a:xfrm>
                      <a:prstGeom prst="rect">
                        <a:avLst/>
                      </a:prstGeom>
                      <a:noFill/>
                      <a:ln>
                        <a:noFill/>
                      </a:ln>
                      <a:effectLst/>
                    </p:spPr>
                  </p:pic>
                </p:oleObj>
              </mc:Fallback>
            </mc:AlternateContent>
          </a:graphicData>
        </a:graphic>
      </p:graphicFrame>
      <p:grpSp>
        <p:nvGrpSpPr>
          <p:cNvPr id="86" name="Group 85">
            <a:extLst>
              <a:ext uri="{FF2B5EF4-FFF2-40B4-BE49-F238E27FC236}">
                <a16:creationId xmlns:a16="http://schemas.microsoft.com/office/drawing/2014/main" id="{B3313DA2-ABA8-8102-0CDF-8468ECB26600}"/>
              </a:ext>
            </a:extLst>
          </p:cNvPr>
          <p:cNvGrpSpPr/>
          <p:nvPr/>
        </p:nvGrpSpPr>
        <p:grpSpPr>
          <a:xfrm>
            <a:off x="10003645" y="862748"/>
            <a:ext cx="298480" cy="2715799"/>
            <a:chOff x="1915016" y="2670361"/>
            <a:chExt cx="298480" cy="2468906"/>
          </a:xfrm>
        </p:grpSpPr>
        <p:cxnSp>
          <p:nvCxnSpPr>
            <p:cNvPr id="87" name="Straight Connector 86">
              <a:extLst>
                <a:ext uri="{FF2B5EF4-FFF2-40B4-BE49-F238E27FC236}">
                  <a16:creationId xmlns:a16="http://schemas.microsoft.com/office/drawing/2014/main" id="{B28DB8E7-9CD9-A680-A4D2-DAC74BD31472}"/>
                </a:ext>
              </a:extLst>
            </p:cNvPr>
            <p:cNvCxnSpPr>
              <a:cxnSpLocks/>
            </p:cNvCxnSpPr>
            <p:nvPr/>
          </p:nvCxnSpPr>
          <p:spPr>
            <a:xfrm>
              <a:off x="2064420" y="2670361"/>
              <a:ext cx="6956" cy="16393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1349A9D-5D23-B0A6-8CDD-8D2E65B1F31C}"/>
                </a:ext>
              </a:extLst>
            </p:cNvPr>
            <p:cNvSpPr txBox="1"/>
            <p:nvPr/>
          </p:nvSpPr>
          <p:spPr>
            <a:xfrm>
              <a:off x="1915016" y="4739157"/>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spTree>
    <p:extLst>
      <p:ext uri="{BB962C8B-B14F-4D97-AF65-F5344CB8AC3E}">
        <p14:creationId xmlns:p14="http://schemas.microsoft.com/office/powerpoint/2010/main" val="137572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fade">
                                      <p:cBhvr>
                                        <p:cTn id="107" dur="500"/>
                                        <p:tgtEl>
                                          <p:spTgt spid="64"/>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down)">
                                      <p:cBhvr>
                                        <p:cTn id="112" dur="580">
                                          <p:stCondLst>
                                            <p:cond delay="0"/>
                                          </p:stCondLst>
                                        </p:cTn>
                                        <p:tgtEl>
                                          <p:spTgt spid="66"/>
                                        </p:tgtEl>
                                      </p:cBhvr>
                                    </p:animEffect>
                                    <p:anim calcmode="lin" valueType="num">
                                      <p:cBhvr>
                                        <p:cTn id="113"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18" dur="26">
                                          <p:stCondLst>
                                            <p:cond delay="650"/>
                                          </p:stCondLst>
                                        </p:cTn>
                                        <p:tgtEl>
                                          <p:spTgt spid="66"/>
                                        </p:tgtEl>
                                      </p:cBhvr>
                                      <p:to x="100000" y="60000"/>
                                    </p:animScale>
                                    <p:animScale>
                                      <p:cBhvr>
                                        <p:cTn id="119" dur="166" decel="50000">
                                          <p:stCondLst>
                                            <p:cond delay="676"/>
                                          </p:stCondLst>
                                        </p:cTn>
                                        <p:tgtEl>
                                          <p:spTgt spid="66"/>
                                        </p:tgtEl>
                                      </p:cBhvr>
                                      <p:to x="100000" y="100000"/>
                                    </p:animScale>
                                    <p:animScale>
                                      <p:cBhvr>
                                        <p:cTn id="120" dur="26">
                                          <p:stCondLst>
                                            <p:cond delay="1312"/>
                                          </p:stCondLst>
                                        </p:cTn>
                                        <p:tgtEl>
                                          <p:spTgt spid="66"/>
                                        </p:tgtEl>
                                      </p:cBhvr>
                                      <p:to x="100000" y="80000"/>
                                    </p:animScale>
                                    <p:animScale>
                                      <p:cBhvr>
                                        <p:cTn id="121" dur="166" decel="50000">
                                          <p:stCondLst>
                                            <p:cond delay="1338"/>
                                          </p:stCondLst>
                                        </p:cTn>
                                        <p:tgtEl>
                                          <p:spTgt spid="66"/>
                                        </p:tgtEl>
                                      </p:cBhvr>
                                      <p:to x="100000" y="100000"/>
                                    </p:animScale>
                                    <p:animScale>
                                      <p:cBhvr>
                                        <p:cTn id="122" dur="26">
                                          <p:stCondLst>
                                            <p:cond delay="1642"/>
                                          </p:stCondLst>
                                        </p:cTn>
                                        <p:tgtEl>
                                          <p:spTgt spid="66"/>
                                        </p:tgtEl>
                                      </p:cBhvr>
                                      <p:to x="100000" y="90000"/>
                                    </p:animScale>
                                    <p:animScale>
                                      <p:cBhvr>
                                        <p:cTn id="123" dur="166" decel="50000">
                                          <p:stCondLst>
                                            <p:cond delay="1668"/>
                                          </p:stCondLst>
                                        </p:cTn>
                                        <p:tgtEl>
                                          <p:spTgt spid="66"/>
                                        </p:tgtEl>
                                      </p:cBhvr>
                                      <p:to x="100000" y="100000"/>
                                    </p:animScale>
                                    <p:animScale>
                                      <p:cBhvr>
                                        <p:cTn id="124" dur="26">
                                          <p:stCondLst>
                                            <p:cond delay="1808"/>
                                          </p:stCondLst>
                                        </p:cTn>
                                        <p:tgtEl>
                                          <p:spTgt spid="66"/>
                                        </p:tgtEl>
                                      </p:cBhvr>
                                      <p:to x="100000" y="95000"/>
                                    </p:animScale>
                                    <p:animScale>
                                      <p:cBhvr>
                                        <p:cTn id="125" dur="166" decel="50000">
                                          <p:stCondLst>
                                            <p:cond delay="1834"/>
                                          </p:stCondLst>
                                        </p:cTn>
                                        <p:tgtEl>
                                          <p:spTgt spid="66"/>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80">
                                          <p:stCondLst>
                                            <p:cond delay="0"/>
                                          </p:stCondLst>
                                        </p:cTn>
                                        <p:tgtEl>
                                          <p:spTgt spid="68"/>
                                        </p:tgtEl>
                                      </p:cBhvr>
                                    </p:animEffect>
                                    <p:anim calcmode="lin" valueType="num">
                                      <p:cBhvr>
                                        <p:cTn id="131"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36" dur="26">
                                          <p:stCondLst>
                                            <p:cond delay="650"/>
                                          </p:stCondLst>
                                        </p:cTn>
                                        <p:tgtEl>
                                          <p:spTgt spid="68"/>
                                        </p:tgtEl>
                                      </p:cBhvr>
                                      <p:to x="100000" y="60000"/>
                                    </p:animScale>
                                    <p:animScale>
                                      <p:cBhvr>
                                        <p:cTn id="137" dur="166" decel="50000">
                                          <p:stCondLst>
                                            <p:cond delay="676"/>
                                          </p:stCondLst>
                                        </p:cTn>
                                        <p:tgtEl>
                                          <p:spTgt spid="68"/>
                                        </p:tgtEl>
                                      </p:cBhvr>
                                      <p:to x="100000" y="100000"/>
                                    </p:animScale>
                                    <p:animScale>
                                      <p:cBhvr>
                                        <p:cTn id="138" dur="26">
                                          <p:stCondLst>
                                            <p:cond delay="1312"/>
                                          </p:stCondLst>
                                        </p:cTn>
                                        <p:tgtEl>
                                          <p:spTgt spid="68"/>
                                        </p:tgtEl>
                                      </p:cBhvr>
                                      <p:to x="100000" y="80000"/>
                                    </p:animScale>
                                    <p:animScale>
                                      <p:cBhvr>
                                        <p:cTn id="139" dur="166" decel="50000">
                                          <p:stCondLst>
                                            <p:cond delay="1338"/>
                                          </p:stCondLst>
                                        </p:cTn>
                                        <p:tgtEl>
                                          <p:spTgt spid="68"/>
                                        </p:tgtEl>
                                      </p:cBhvr>
                                      <p:to x="100000" y="100000"/>
                                    </p:animScale>
                                    <p:animScale>
                                      <p:cBhvr>
                                        <p:cTn id="140" dur="26">
                                          <p:stCondLst>
                                            <p:cond delay="1642"/>
                                          </p:stCondLst>
                                        </p:cTn>
                                        <p:tgtEl>
                                          <p:spTgt spid="68"/>
                                        </p:tgtEl>
                                      </p:cBhvr>
                                      <p:to x="100000" y="90000"/>
                                    </p:animScale>
                                    <p:animScale>
                                      <p:cBhvr>
                                        <p:cTn id="141" dur="166" decel="50000">
                                          <p:stCondLst>
                                            <p:cond delay="1668"/>
                                          </p:stCondLst>
                                        </p:cTn>
                                        <p:tgtEl>
                                          <p:spTgt spid="68"/>
                                        </p:tgtEl>
                                      </p:cBhvr>
                                      <p:to x="100000" y="100000"/>
                                    </p:animScale>
                                    <p:animScale>
                                      <p:cBhvr>
                                        <p:cTn id="142" dur="26">
                                          <p:stCondLst>
                                            <p:cond delay="1808"/>
                                          </p:stCondLst>
                                        </p:cTn>
                                        <p:tgtEl>
                                          <p:spTgt spid="68"/>
                                        </p:tgtEl>
                                      </p:cBhvr>
                                      <p:to x="100000" y="95000"/>
                                    </p:animScale>
                                    <p:animScale>
                                      <p:cBhvr>
                                        <p:cTn id="143" dur="166" decel="50000">
                                          <p:stCondLst>
                                            <p:cond delay="1834"/>
                                          </p:stCondLst>
                                        </p:cTn>
                                        <p:tgtEl>
                                          <p:spTgt spid="68"/>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86"/>
                                        </p:tgtEl>
                                        <p:attrNameLst>
                                          <p:attrName>style.visibility</p:attrName>
                                        </p:attrNameLst>
                                      </p:cBhvr>
                                      <p:to>
                                        <p:strVal val="visible"/>
                                      </p:to>
                                    </p:set>
                                    <p:animEffect transition="in" filter="wipe(down)">
                                      <p:cBhvr>
                                        <p:cTn id="153" dur="580">
                                          <p:stCondLst>
                                            <p:cond delay="0"/>
                                          </p:stCondLst>
                                        </p:cTn>
                                        <p:tgtEl>
                                          <p:spTgt spid="86"/>
                                        </p:tgtEl>
                                      </p:cBhvr>
                                    </p:animEffect>
                                    <p:anim calcmode="lin" valueType="num">
                                      <p:cBhvr>
                                        <p:cTn id="154"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59" dur="26">
                                          <p:stCondLst>
                                            <p:cond delay="650"/>
                                          </p:stCondLst>
                                        </p:cTn>
                                        <p:tgtEl>
                                          <p:spTgt spid="86"/>
                                        </p:tgtEl>
                                      </p:cBhvr>
                                      <p:to x="100000" y="60000"/>
                                    </p:animScale>
                                    <p:animScale>
                                      <p:cBhvr>
                                        <p:cTn id="160" dur="166" decel="50000">
                                          <p:stCondLst>
                                            <p:cond delay="676"/>
                                          </p:stCondLst>
                                        </p:cTn>
                                        <p:tgtEl>
                                          <p:spTgt spid="86"/>
                                        </p:tgtEl>
                                      </p:cBhvr>
                                      <p:to x="100000" y="100000"/>
                                    </p:animScale>
                                    <p:animScale>
                                      <p:cBhvr>
                                        <p:cTn id="161" dur="26">
                                          <p:stCondLst>
                                            <p:cond delay="1312"/>
                                          </p:stCondLst>
                                        </p:cTn>
                                        <p:tgtEl>
                                          <p:spTgt spid="86"/>
                                        </p:tgtEl>
                                      </p:cBhvr>
                                      <p:to x="100000" y="80000"/>
                                    </p:animScale>
                                    <p:animScale>
                                      <p:cBhvr>
                                        <p:cTn id="162" dur="166" decel="50000">
                                          <p:stCondLst>
                                            <p:cond delay="1338"/>
                                          </p:stCondLst>
                                        </p:cTn>
                                        <p:tgtEl>
                                          <p:spTgt spid="86"/>
                                        </p:tgtEl>
                                      </p:cBhvr>
                                      <p:to x="100000" y="100000"/>
                                    </p:animScale>
                                    <p:animScale>
                                      <p:cBhvr>
                                        <p:cTn id="163" dur="26">
                                          <p:stCondLst>
                                            <p:cond delay="1642"/>
                                          </p:stCondLst>
                                        </p:cTn>
                                        <p:tgtEl>
                                          <p:spTgt spid="86"/>
                                        </p:tgtEl>
                                      </p:cBhvr>
                                      <p:to x="100000" y="90000"/>
                                    </p:animScale>
                                    <p:animScale>
                                      <p:cBhvr>
                                        <p:cTn id="164" dur="166" decel="50000">
                                          <p:stCondLst>
                                            <p:cond delay="1668"/>
                                          </p:stCondLst>
                                        </p:cTn>
                                        <p:tgtEl>
                                          <p:spTgt spid="86"/>
                                        </p:tgtEl>
                                      </p:cBhvr>
                                      <p:to x="100000" y="100000"/>
                                    </p:animScale>
                                    <p:animScale>
                                      <p:cBhvr>
                                        <p:cTn id="165" dur="26">
                                          <p:stCondLst>
                                            <p:cond delay="1808"/>
                                          </p:stCondLst>
                                        </p:cTn>
                                        <p:tgtEl>
                                          <p:spTgt spid="86"/>
                                        </p:tgtEl>
                                      </p:cBhvr>
                                      <p:to x="100000" y="95000"/>
                                    </p:animScale>
                                    <p:animScale>
                                      <p:cBhvr>
                                        <p:cTn id="166" dur="166" decel="50000">
                                          <p:stCondLst>
                                            <p:cond delay="1834"/>
                                          </p:stCondLst>
                                        </p:cTn>
                                        <p:tgtEl>
                                          <p:spTgt spid="86"/>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70"/>
                                        </p:tgtEl>
                                        <p:attrNameLst>
                                          <p:attrName>style.visibility</p:attrName>
                                        </p:attrNameLst>
                                      </p:cBhvr>
                                      <p:to>
                                        <p:strVal val="visible"/>
                                      </p:to>
                                    </p:set>
                                    <p:anim calcmode="lin" valueType="num">
                                      <p:cBhvr>
                                        <p:cTn id="171" dur="1000" fill="hold"/>
                                        <p:tgtEl>
                                          <p:spTgt spid="70"/>
                                        </p:tgtEl>
                                        <p:attrNameLst>
                                          <p:attrName>ppt_w</p:attrName>
                                        </p:attrNameLst>
                                      </p:cBhvr>
                                      <p:tavLst>
                                        <p:tav tm="0">
                                          <p:val>
                                            <p:fltVal val="0"/>
                                          </p:val>
                                        </p:tav>
                                        <p:tav tm="100000">
                                          <p:val>
                                            <p:strVal val="#ppt_w"/>
                                          </p:val>
                                        </p:tav>
                                      </p:tavLst>
                                    </p:anim>
                                    <p:anim calcmode="lin" valueType="num">
                                      <p:cBhvr>
                                        <p:cTn id="172" dur="1000" fill="hold"/>
                                        <p:tgtEl>
                                          <p:spTgt spid="70"/>
                                        </p:tgtEl>
                                        <p:attrNameLst>
                                          <p:attrName>ppt_h</p:attrName>
                                        </p:attrNameLst>
                                      </p:cBhvr>
                                      <p:tavLst>
                                        <p:tav tm="0">
                                          <p:val>
                                            <p:fltVal val="0"/>
                                          </p:val>
                                        </p:tav>
                                        <p:tav tm="100000">
                                          <p:val>
                                            <p:strVal val="#ppt_h"/>
                                          </p:val>
                                        </p:tav>
                                      </p:tavLst>
                                    </p:anim>
                                    <p:animEffect transition="in" filter="fade">
                                      <p:cBhvr>
                                        <p:cTn id="173" dur="1000"/>
                                        <p:tgtEl>
                                          <p:spTgt spid="70"/>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62"/>
                                        </p:tgtEl>
                                        <p:attrNameLst>
                                          <p:attrName>style.visibility</p:attrName>
                                        </p:attrNameLst>
                                      </p:cBhvr>
                                      <p:to>
                                        <p:strVal val="visible"/>
                                      </p:to>
                                    </p:set>
                                    <p:animEffect transition="in" filter="fade">
                                      <p:cBhvr>
                                        <p:cTn id="178" dur="500"/>
                                        <p:tgtEl>
                                          <p:spTgt spid="62"/>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74"/>
                                        </p:tgtEl>
                                        <p:attrNameLst>
                                          <p:attrName>style.visibility</p:attrName>
                                        </p:attrNameLst>
                                      </p:cBhvr>
                                      <p:to>
                                        <p:strVal val="visible"/>
                                      </p:to>
                                    </p:set>
                                    <p:animEffect transition="in" filter="fade">
                                      <p:cBhvr>
                                        <p:cTn id="183" dur="500"/>
                                        <p:tgtEl>
                                          <p:spTgt spid="74"/>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6"/>
                                        </p:tgtEl>
                                        <p:attrNameLst>
                                          <p:attrName>style.visibility</p:attrName>
                                        </p:attrNameLst>
                                      </p:cBhvr>
                                      <p:to>
                                        <p:strVal val="visible"/>
                                      </p:to>
                                    </p:set>
                                    <p:animEffect transition="in" filter="fade">
                                      <p:cBhvr>
                                        <p:cTn id="188" dur="500"/>
                                        <p:tgtEl>
                                          <p:spTgt spid="7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78"/>
                                        </p:tgtEl>
                                        <p:attrNameLst>
                                          <p:attrName>style.visibility</p:attrName>
                                        </p:attrNameLst>
                                      </p:cBhvr>
                                      <p:to>
                                        <p:strVal val="visible"/>
                                      </p:to>
                                    </p:set>
                                    <p:animEffect transition="in" filter="fade">
                                      <p:cBhvr>
                                        <p:cTn id="193" dur="500"/>
                                        <p:tgtEl>
                                          <p:spTgt spid="7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0"/>
                                        </p:tgtEl>
                                        <p:attrNameLst>
                                          <p:attrName>style.visibility</p:attrName>
                                        </p:attrNameLst>
                                      </p:cBhvr>
                                      <p:to>
                                        <p:strVal val="visible"/>
                                      </p:to>
                                    </p:set>
                                    <p:animEffect transition="in" filter="fade">
                                      <p:cBhvr>
                                        <p:cTn id="198" dur="500"/>
                                        <p:tgtEl>
                                          <p:spTgt spid="80"/>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0"/>
                                        <p:tgtEl>
                                          <p:spTgt spid="82"/>
                                        </p:tgtEl>
                                      </p:cBhvr>
                                    </p:animEffect>
                                  </p:childTnLst>
                                </p:cTn>
                              </p:par>
                            </p:childTnLst>
                          </p:cTn>
                        </p:par>
                      </p:childTnLst>
                    </p:cTn>
                  </p:par>
                  <p:par>
                    <p:cTn id="204" fill="hold">
                      <p:stCondLst>
                        <p:cond delay="indefinite"/>
                      </p:stCondLst>
                      <p:childTnLst>
                        <p:par>
                          <p:cTn id="205" fill="hold">
                            <p:stCondLst>
                              <p:cond delay="0"/>
                            </p:stCondLst>
                            <p:childTnLst>
                              <p:par>
                                <p:cTn id="206" presetID="45" presetClass="entr" presetSubtype="0" fill="hold" nodeType="clickEffect">
                                  <p:stCondLst>
                                    <p:cond delay="0"/>
                                  </p:stCondLst>
                                  <p:childTnLst>
                                    <p:set>
                                      <p:cBhvr>
                                        <p:cTn id="207" dur="1" fill="hold">
                                          <p:stCondLst>
                                            <p:cond delay="0"/>
                                          </p:stCondLst>
                                        </p:cTn>
                                        <p:tgtEl>
                                          <p:spTgt spid="83"/>
                                        </p:tgtEl>
                                        <p:attrNameLst>
                                          <p:attrName>style.visibility</p:attrName>
                                        </p:attrNameLst>
                                      </p:cBhvr>
                                      <p:to>
                                        <p:strVal val="visible"/>
                                      </p:to>
                                    </p:set>
                                    <p:animEffect transition="in" filter="fade">
                                      <p:cBhvr>
                                        <p:cTn id="208" dur="2000"/>
                                        <p:tgtEl>
                                          <p:spTgt spid="83"/>
                                        </p:tgtEl>
                                      </p:cBhvr>
                                    </p:animEffect>
                                    <p:anim calcmode="lin" valueType="num">
                                      <p:cBhvr>
                                        <p:cTn id="209" dur="2000" fill="hold"/>
                                        <p:tgtEl>
                                          <p:spTgt spid="83"/>
                                        </p:tgtEl>
                                        <p:attrNameLst>
                                          <p:attrName>ppt_w</p:attrName>
                                        </p:attrNameLst>
                                      </p:cBhvr>
                                      <p:tavLst>
                                        <p:tav tm="0" fmla="#ppt_w*sin(2.5*pi*$)">
                                          <p:val>
                                            <p:fltVal val="0"/>
                                          </p:val>
                                        </p:tav>
                                        <p:tav tm="100000">
                                          <p:val>
                                            <p:fltVal val="1"/>
                                          </p:val>
                                        </p:tav>
                                      </p:tavLst>
                                    </p:anim>
                                    <p:anim calcmode="lin" valueType="num">
                                      <p:cBhvr>
                                        <p:cTn id="210" dur="2000" fill="hold"/>
                                        <p:tgtEl>
                                          <p:spTgt spid="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4" grpId="0"/>
      <p:bldP spid="66" grpId="0"/>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dirty="0">
                <a:latin typeface="TimesLTStd-Roman"/>
              </a:rPr>
              <a:t>use a calculator</a:t>
            </a:r>
          </a:p>
          <a:p>
            <a:pPr algn="l"/>
            <a:r>
              <a:rPr lang="en-US" sz="1800" b="0" i="0" u="none" strike="noStrike" baseline="0" dirty="0">
                <a:latin typeface="TimesLTStd-Roman"/>
              </a:rPr>
              <a:t>or computer to find (approximately)</a:t>
            </a:r>
          </a:p>
        </p:txBody>
      </p:sp>
      <p:sp>
        <p:nvSpPr>
          <p:cNvPr id="6" name="Text Box 9">
            <a:extLst>
              <a:ext uri="{FF2B5EF4-FFF2-40B4-BE49-F238E27FC236}">
                <a16:creationId xmlns:a16="http://schemas.microsoft.com/office/drawing/2014/main" id="{290DE380-F2BC-59ED-CAE1-E77B8513F70A}"/>
              </a:ext>
            </a:extLst>
          </p:cNvPr>
          <p:cNvSpPr txBox="1">
            <a:spLocks noChangeArrowheads="1"/>
          </p:cNvSpPr>
          <p:nvPr/>
        </p:nvSpPr>
        <p:spPr bwMode="auto">
          <a:xfrm>
            <a:off x="258732" y="3145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37" name="TextBox 36">
            <a:extLst>
              <a:ext uri="{FF2B5EF4-FFF2-40B4-BE49-F238E27FC236}">
                <a16:creationId xmlns:a16="http://schemas.microsoft.com/office/drawing/2014/main" id="{A8F32D1A-AC46-9E61-D9BE-AB131FF7CC1C}"/>
              </a:ext>
            </a:extLst>
          </p:cNvPr>
          <p:cNvSpPr txBox="1"/>
          <p:nvPr/>
        </p:nvSpPr>
        <p:spPr>
          <a:xfrm>
            <a:off x="183659" y="906414"/>
            <a:ext cx="7623918" cy="769441"/>
          </a:xfrm>
          <a:prstGeom prst="rect">
            <a:avLst/>
          </a:prstGeom>
          <a:noFill/>
        </p:spPr>
        <p:txBody>
          <a:bodyPr wrap="square">
            <a:spAutoFit/>
          </a:bodyPr>
          <a:lstStyle/>
          <a:p>
            <a:pPr marL="457200" indent="-457200" algn="l">
              <a:buAutoNum type="alphaLcParenBoth" startAt="3"/>
            </a:pPr>
            <a:r>
              <a:rPr lang="en-US" sz="2200" b="0" i="0" u="none" strike="noStrike" baseline="0" dirty="0">
                <a:latin typeface="TimesLTStd-Roman"/>
              </a:rPr>
              <a:t>Find the volume of the solid obtained by rotating the region </a:t>
            </a:r>
            <a:r>
              <a:rPr lang="en-US" sz="2200" b="1" i="1" u="none" strike="noStrike" baseline="0" dirty="0">
                <a:latin typeface="TimesLTStd-Roman"/>
              </a:rPr>
              <a:t>R</a:t>
            </a:r>
          </a:p>
          <a:p>
            <a:pPr algn="l"/>
            <a:r>
              <a:rPr lang="en-US" sz="2200" b="1" i="1" dirty="0">
                <a:latin typeface="TimesLTStd-Roman"/>
              </a:rPr>
              <a:t>     </a:t>
            </a:r>
            <a:r>
              <a:rPr lang="en-US" sz="2200" b="1" i="1" u="none" strike="noStrike" baseline="0" dirty="0">
                <a:latin typeface="TimesLTStd-Roman"/>
              </a:rPr>
              <a:t> </a:t>
            </a:r>
            <a:r>
              <a:rPr lang="en-US" sz="2200" b="0" i="0" u="none" strike="noStrike" baseline="0" dirty="0">
                <a:latin typeface="TimesLTStd-Roman"/>
              </a:rPr>
              <a:t>about the </a:t>
            </a:r>
            <a:r>
              <a:rPr lang="en-US" sz="2200" b="0" i="1" u="none" strike="noStrike" baseline="0" dirty="0">
                <a:latin typeface="TimesLTStd-Italic"/>
              </a:rPr>
              <a:t>x</a:t>
            </a:r>
            <a:r>
              <a:rPr lang="en-US" sz="2200" b="0" i="0" u="none" strike="noStrike" baseline="0" dirty="0">
                <a:latin typeface="TimesLTStd-Roman"/>
              </a:rPr>
              <a:t>-axis.</a:t>
            </a:r>
            <a:endParaRPr lang="en-US" sz="2200" dirty="0"/>
          </a:p>
        </p:txBody>
      </p:sp>
      <p:grpSp>
        <p:nvGrpSpPr>
          <p:cNvPr id="20" name="Group 19">
            <a:extLst>
              <a:ext uri="{FF2B5EF4-FFF2-40B4-BE49-F238E27FC236}">
                <a16:creationId xmlns:a16="http://schemas.microsoft.com/office/drawing/2014/main" id="{D2A9E3F0-930C-63BF-DF92-1B2962508C9A}"/>
              </a:ext>
            </a:extLst>
          </p:cNvPr>
          <p:cNvGrpSpPr/>
          <p:nvPr/>
        </p:nvGrpSpPr>
        <p:grpSpPr>
          <a:xfrm>
            <a:off x="7435651" y="226304"/>
            <a:ext cx="4578617" cy="3768795"/>
            <a:chOff x="7435651" y="226304"/>
            <a:chExt cx="4578617" cy="3768795"/>
          </a:xfrm>
        </p:grpSpPr>
        <p:grpSp>
          <p:nvGrpSpPr>
            <p:cNvPr id="5" name="Group 4">
              <a:extLst>
                <a:ext uri="{FF2B5EF4-FFF2-40B4-BE49-F238E27FC236}">
                  <a16:creationId xmlns:a16="http://schemas.microsoft.com/office/drawing/2014/main" id="{85188400-AF91-217A-0095-1129E0A1239E}"/>
                </a:ext>
              </a:extLst>
            </p:cNvPr>
            <p:cNvGrpSpPr/>
            <p:nvPr/>
          </p:nvGrpSpPr>
          <p:grpSpPr>
            <a:xfrm>
              <a:off x="8142950" y="226304"/>
              <a:ext cx="3699393" cy="3768795"/>
              <a:chOff x="8142950" y="210674"/>
              <a:chExt cx="3699393" cy="3768795"/>
            </a:xfrm>
          </p:grpSpPr>
          <p:pic>
            <p:nvPicPr>
              <p:cNvPr id="7" name="Picture 6" descr="A graph of a function&#10;&#10;Description automatically generated">
                <a:extLst>
                  <a:ext uri="{FF2B5EF4-FFF2-40B4-BE49-F238E27FC236}">
                    <a16:creationId xmlns:a16="http://schemas.microsoft.com/office/drawing/2014/main" id="{2A387133-4AD2-B654-FA83-EB776B98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8" name="TextBox 7">
                <a:extLst>
                  <a:ext uri="{FF2B5EF4-FFF2-40B4-BE49-F238E27FC236}">
                    <a16:creationId xmlns:a16="http://schemas.microsoft.com/office/drawing/2014/main" id="{FCB871EC-1754-7D36-2066-2791DB6EE975}"/>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9" name="Picture 8">
                <a:extLst>
                  <a:ext uri="{FF2B5EF4-FFF2-40B4-BE49-F238E27FC236}">
                    <a16:creationId xmlns:a16="http://schemas.microsoft.com/office/drawing/2014/main" id="{E3F8BB87-CC6A-FF7C-0D46-8C21E23260D0}"/>
                  </a:ext>
                </a:extLst>
              </p:cNvPr>
              <p:cNvPicPr>
                <a:picLocks noChangeAspect="1"/>
              </p:cNvPicPr>
              <p:nvPr/>
            </p:nvPicPr>
            <p:blipFill>
              <a:blip r:embed="rId3"/>
              <a:stretch>
                <a:fillRect/>
              </a:stretch>
            </p:blipFill>
            <p:spPr>
              <a:xfrm>
                <a:off x="10270189" y="210674"/>
                <a:ext cx="1404468" cy="358990"/>
              </a:xfrm>
              <a:prstGeom prst="rect">
                <a:avLst/>
              </a:prstGeom>
            </p:spPr>
          </p:pic>
          <p:pic>
            <p:nvPicPr>
              <p:cNvPr id="10" name="Picture 9">
                <a:extLst>
                  <a:ext uri="{FF2B5EF4-FFF2-40B4-BE49-F238E27FC236}">
                    <a16:creationId xmlns:a16="http://schemas.microsoft.com/office/drawing/2014/main" id="{443F5E0A-27F4-48D3-FA25-53D6A4168DDC}"/>
                  </a:ext>
                </a:extLst>
              </p:cNvPr>
              <p:cNvPicPr>
                <a:picLocks noChangeAspect="1"/>
              </p:cNvPicPr>
              <p:nvPr/>
            </p:nvPicPr>
            <p:blipFill>
              <a:blip r:embed="rId4"/>
              <a:stretch>
                <a:fillRect/>
              </a:stretch>
            </p:blipFill>
            <p:spPr>
              <a:xfrm>
                <a:off x="10488258" y="2522903"/>
                <a:ext cx="1354085" cy="296009"/>
              </a:xfrm>
              <a:prstGeom prst="rect">
                <a:avLst/>
              </a:prstGeom>
            </p:spPr>
          </p:pic>
          <p:cxnSp>
            <p:nvCxnSpPr>
              <p:cNvPr id="11" name="Straight Arrow Connector 10">
                <a:extLst>
                  <a:ext uri="{FF2B5EF4-FFF2-40B4-BE49-F238E27FC236}">
                    <a16:creationId xmlns:a16="http://schemas.microsoft.com/office/drawing/2014/main" id="{8080E1FC-139E-52BB-DA94-2E323E017F44}"/>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8CAB7CC-FFC5-6CC7-D555-37329B214D88}"/>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EE85C48C-5617-84D3-13FC-4C0F5856B771}"/>
                </a:ext>
              </a:extLst>
            </p:cNvPr>
            <p:cNvSpPr txBox="1"/>
            <p:nvPr/>
          </p:nvSpPr>
          <p:spPr>
            <a:xfrm>
              <a:off x="7435651" y="2548281"/>
              <a:ext cx="1497334" cy="338554"/>
            </a:xfrm>
            <a:prstGeom prst="rect">
              <a:avLst/>
            </a:prstGeom>
            <a:noFill/>
          </p:spPr>
          <p:txBody>
            <a:bodyPr wrap="square">
              <a:spAutoFit/>
            </a:bodyPr>
            <a:lstStyle/>
            <a:p>
              <a:r>
                <a:rPr lang="en-US" sz="1600" b="0" i="0" u="none" strike="noStrike" baseline="0" dirty="0">
                  <a:latin typeface="TimesLTStd-Roman"/>
                </a:rPr>
                <a:t>(</a:t>
              </a:r>
              <a:r>
                <a:rPr lang="en-US" sz="1600" b="0" i="0" u="none" strike="noStrike" baseline="0" dirty="0">
                  <a:latin typeface="Symbol" panose="05050102010706020507" pitchFamily="18" charset="2"/>
                </a:rPr>
                <a:t>-</a:t>
              </a:r>
              <a:r>
                <a:rPr lang="en-US" sz="1600" b="0" i="0" u="none" strike="noStrike" baseline="0" dirty="0">
                  <a:latin typeface="TimesLTStd-Roman"/>
                </a:rPr>
                <a:t>0.570, 0.314) </a:t>
              </a:r>
              <a:endParaRPr lang="en-US" sz="1600" dirty="0"/>
            </a:p>
          </p:txBody>
        </p:sp>
        <p:sp>
          <p:nvSpPr>
            <p:cNvPr id="14" name="TextBox 13">
              <a:extLst>
                <a:ext uri="{FF2B5EF4-FFF2-40B4-BE49-F238E27FC236}">
                  <a16:creationId xmlns:a16="http://schemas.microsoft.com/office/drawing/2014/main" id="{3F0D480B-5660-A023-1052-6D38F0B4AE08}"/>
                </a:ext>
              </a:extLst>
            </p:cNvPr>
            <p:cNvSpPr txBox="1"/>
            <p:nvPr/>
          </p:nvSpPr>
          <p:spPr>
            <a:xfrm>
              <a:off x="10660183" y="834827"/>
              <a:ext cx="1354085" cy="338554"/>
            </a:xfrm>
            <a:prstGeom prst="rect">
              <a:avLst/>
            </a:prstGeom>
            <a:noFill/>
          </p:spPr>
          <p:txBody>
            <a:bodyPr wrap="square">
              <a:spAutoFit/>
            </a:bodyPr>
            <a:lstStyle/>
            <a:p>
              <a:r>
                <a:rPr lang="en-US" sz="1600" b="0" i="0" u="none" strike="noStrike" baseline="0" dirty="0">
                  <a:latin typeface="TimesLTStd-Roman"/>
                </a:rPr>
                <a:t>(1.391, 1.094)</a:t>
              </a:r>
              <a:endParaRPr lang="en-US" sz="1600" dirty="0"/>
            </a:p>
          </p:txBody>
        </p:sp>
        <p:grpSp>
          <p:nvGrpSpPr>
            <p:cNvPr id="15" name="Group 14">
              <a:extLst>
                <a:ext uri="{FF2B5EF4-FFF2-40B4-BE49-F238E27FC236}">
                  <a16:creationId xmlns:a16="http://schemas.microsoft.com/office/drawing/2014/main" id="{D86CA278-D20B-04AA-64F2-9ADD6CDFFF26}"/>
                </a:ext>
              </a:extLst>
            </p:cNvPr>
            <p:cNvGrpSpPr/>
            <p:nvPr/>
          </p:nvGrpSpPr>
          <p:grpSpPr>
            <a:xfrm>
              <a:off x="10003645" y="862748"/>
              <a:ext cx="298480" cy="2715799"/>
              <a:chOff x="1915016" y="2670361"/>
              <a:chExt cx="298480" cy="2468906"/>
            </a:xfrm>
          </p:grpSpPr>
          <p:cxnSp>
            <p:nvCxnSpPr>
              <p:cNvPr id="16" name="Straight Connector 15">
                <a:extLst>
                  <a:ext uri="{FF2B5EF4-FFF2-40B4-BE49-F238E27FC236}">
                    <a16:creationId xmlns:a16="http://schemas.microsoft.com/office/drawing/2014/main" id="{98164D8D-EF68-0992-9DFA-7556B4C57595}"/>
                  </a:ext>
                </a:extLst>
              </p:cNvPr>
              <p:cNvCxnSpPr>
                <a:cxnSpLocks/>
              </p:cNvCxnSpPr>
              <p:nvPr/>
            </p:nvCxnSpPr>
            <p:spPr>
              <a:xfrm>
                <a:off x="2064420" y="2670361"/>
                <a:ext cx="6956" cy="16393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A203F2-24A0-431D-E937-4D533CA17389}"/>
                  </a:ext>
                </a:extLst>
              </p:cNvPr>
              <p:cNvSpPr txBox="1"/>
              <p:nvPr/>
            </p:nvSpPr>
            <p:spPr>
              <a:xfrm>
                <a:off x="1915016" y="4739157"/>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grpSp>
        <p:nvGrpSpPr>
          <p:cNvPr id="29" name="Group 28">
            <a:extLst>
              <a:ext uri="{FF2B5EF4-FFF2-40B4-BE49-F238E27FC236}">
                <a16:creationId xmlns:a16="http://schemas.microsoft.com/office/drawing/2014/main" id="{72D53CC5-4D77-4FB2-1327-A90D5C10A0C6}"/>
              </a:ext>
            </a:extLst>
          </p:cNvPr>
          <p:cNvGrpSpPr/>
          <p:nvPr/>
        </p:nvGrpSpPr>
        <p:grpSpPr>
          <a:xfrm>
            <a:off x="9924967" y="893132"/>
            <a:ext cx="458684" cy="4773022"/>
            <a:chOff x="6044450" y="1494245"/>
            <a:chExt cx="458684" cy="4606265"/>
          </a:xfrm>
        </p:grpSpPr>
        <p:sp>
          <p:nvSpPr>
            <p:cNvPr id="24" name="Oval 23">
              <a:extLst>
                <a:ext uri="{FF2B5EF4-FFF2-40B4-BE49-F238E27FC236}">
                  <a16:creationId xmlns:a16="http://schemas.microsoft.com/office/drawing/2014/main" id="{62B5FEEE-2218-2CD6-6F0A-FD0C2D47DDBA}"/>
                </a:ext>
              </a:extLst>
            </p:cNvPr>
            <p:cNvSpPr/>
            <p:nvPr/>
          </p:nvSpPr>
          <p:spPr>
            <a:xfrm>
              <a:off x="6044450" y="1494245"/>
              <a:ext cx="458684" cy="4606265"/>
            </a:xfrm>
            <a:prstGeom prst="ellipse">
              <a:avLst/>
            </a:prstGeom>
            <a:solidFill>
              <a:srgbClr val="FF0000">
                <a:alpha val="20000"/>
              </a:srgb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DCE252-935A-2FEF-F7BC-7B365195B2BC}"/>
                </a:ext>
              </a:extLst>
            </p:cNvPr>
            <p:cNvSpPr/>
            <p:nvPr/>
          </p:nvSpPr>
          <p:spPr>
            <a:xfrm>
              <a:off x="6208778" y="3198049"/>
              <a:ext cx="136090" cy="1131443"/>
            </a:xfrm>
            <a:prstGeom prst="ellipse">
              <a:avLst/>
            </a:prstGeom>
            <a:solidFill>
              <a:schemeClr val="bg1">
                <a:alpha val="50000"/>
              </a:scheme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a:extLst>
              <a:ext uri="{FF2B5EF4-FFF2-40B4-BE49-F238E27FC236}">
                <a16:creationId xmlns:a16="http://schemas.microsoft.com/office/drawing/2014/main" id="{7BB921A4-AF3C-D953-1D74-2FE22F0495AB}"/>
              </a:ext>
            </a:extLst>
          </p:cNvPr>
          <p:cNvPicPr>
            <a:picLocks noChangeAspect="1"/>
          </p:cNvPicPr>
          <p:nvPr/>
        </p:nvPicPr>
        <p:blipFill>
          <a:blip r:embed="rId5"/>
          <a:stretch>
            <a:fillRect/>
          </a:stretch>
        </p:blipFill>
        <p:spPr>
          <a:xfrm>
            <a:off x="5933083" y="4214359"/>
            <a:ext cx="3105150" cy="2343150"/>
          </a:xfrm>
          <a:prstGeom prst="rect">
            <a:avLst/>
          </a:prstGeom>
        </p:spPr>
      </p:pic>
      <p:graphicFrame>
        <p:nvGraphicFramePr>
          <p:cNvPr id="32" name="Object 31">
            <a:extLst>
              <a:ext uri="{FF2B5EF4-FFF2-40B4-BE49-F238E27FC236}">
                <a16:creationId xmlns:a16="http://schemas.microsoft.com/office/drawing/2014/main" id="{E7836FD7-5357-D6A0-AE43-BC9768C75AF6}"/>
              </a:ext>
            </a:extLst>
          </p:cNvPr>
          <p:cNvGraphicFramePr>
            <a:graphicFrameLocks noChangeAspect="1"/>
          </p:cNvGraphicFramePr>
          <p:nvPr>
            <p:extLst>
              <p:ext uri="{D42A27DB-BD31-4B8C-83A1-F6EECF244321}">
                <p14:modId xmlns:p14="http://schemas.microsoft.com/office/powerpoint/2010/main" val="2322640662"/>
              </p:ext>
            </p:extLst>
          </p:nvPr>
        </p:nvGraphicFramePr>
        <p:xfrm>
          <a:off x="517343" y="1743311"/>
          <a:ext cx="2638425" cy="538162"/>
        </p:xfrm>
        <a:graphic>
          <a:graphicData uri="http://schemas.openxmlformats.org/presentationml/2006/ole">
            <mc:AlternateContent xmlns:mc="http://schemas.openxmlformats.org/markup-compatibility/2006">
              <mc:Choice xmlns:v="urn:schemas-microsoft-com:vml" Requires="v">
                <p:oleObj name="Equation" r:id="rId6" imgW="1371600" imgH="279360" progId="Equation.DSMT4">
                  <p:embed/>
                </p:oleObj>
              </mc:Choice>
              <mc:Fallback>
                <p:oleObj name="Equation" r:id="rId6" imgW="1371600" imgH="279360" progId="Equation.DSMT4">
                  <p:embed/>
                  <p:pic>
                    <p:nvPicPr>
                      <p:cNvPr id="18" name="Object 17">
                        <a:extLst>
                          <a:ext uri="{FF2B5EF4-FFF2-40B4-BE49-F238E27FC236}">
                            <a16:creationId xmlns:a16="http://schemas.microsoft.com/office/drawing/2014/main" id="{61247EAF-274C-88C9-A5D8-32300DD39052}"/>
                          </a:ext>
                        </a:extLst>
                      </p:cNvPr>
                      <p:cNvPicPr>
                        <a:picLocks noChangeAspect="1" noChangeArrowheads="1"/>
                      </p:cNvPicPr>
                      <p:nvPr/>
                    </p:nvPicPr>
                    <p:blipFill>
                      <a:blip r:embed="rId7"/>
                      <a:srcRect/>
                      <a:stretch>
                        <a:fillRect/>
                      </a:stretch>
                    </p:blipFill>
                    <p:spPr bwMode="auto">
                      <a:xfrm>
                        <a:off x="517343" y="1743311"/>
                        <a:ext cx="2638425" cy="538162"/>
                      </a:xfrm>
                      <a:prstGeom prst="rect">
                        <a:avLst/>
                      </a:prstGeom>
                      <a:noFill/>
                      <a:ln>
                        <a:noFill/>
                      </a:ln>
                      <a:effectLst/>
                    </p:spPr>
                  </p:pic>
                </p:oleObj>
              </mc:Fallback>
            </mc:AlternateContent>
          </a:graphicData>
        </a:graphic>
      </p:graphicFrame>
      <p:graphicFrame>
        <p:nvGraphicFramePr>
          <p:cNvPr id="33" name="Object 32">
            <a:extLst>
              <a:ext uri="{FF2B5EF4-FFF2-40B4-BE49-F238E27FC236}">
                <a16:creationId xmlns:a16="http://schemas.microsoft.com/office/drawing/2014/main" id="{EFAE5B9B-3F2E-DE86-AF30-C798AF6FD539}"/>
              </a:ext>
            </a:extLst>
          </p:cNvPr>
          <p:cNvGraphicFramePr>
            <a:graphicFrameLocks noChangeAspect="1"/>
          </p:cNvGraphicFramePr>
          <p:nvPr>
            <p:extLst>
              <p:ext uri="{D42A27DB-BD31-4B8C-83A1-F6EECF244321}">
                <p14:modId xmlns:p14="http://schemas.microsoft.com/office/powerpoint/2010/main" val="1452986667"/>
              </p:ext>
            </p:extLst>
          </p:nvPr>
        </p:nvGraphicFramePr>
        <p:xfrm>
          <a:off x="540567" y="2279277"/>
          <a:ext cx="2782887" cy="514350"/>
        </p:xfrm>
        <a:graphic>
          <a:graphicData uri="http://schemas.openxmlformats.org/presentationml/2006/ole">
            <mc:AlternateContent xmlns:mc="http://schemas.openxmlformats.org/markup-compatibility/2006">
              <mc:Choice xmlns:v="urn:schemas-microsoft-com:vml" Requires="v">
                <p:oleObj name="Equation" r:id="rId8" imgW="1447560" imgH="266400" progId="Equation.DSMT4">
                  <p:embed/>
                </p:oleObj>
              </mc:Choice>
              <mc:Fallback>
                <p:oleObj name="Equation" r:id="rId8" imgW="1447560" imgH="266400" progId="Equation.DSMT4">
                  <p:embed/>
                  <p:pic>
                    <p:nvPicPr>
                      <p:cNvPr id="24" name="Object 23">
                        <a:extLst>
                          <a:ext uri="{FF2B5EF4-FFF2-40B4-BE49-F238E27FC236}">
                            <a16:creationId xmlns:a16="http://schemas.microsoft.com/office/drawing/2014/main" id="{B59C2DEE-B1A4-D984-7A88-3DF7CC56822F}"/>
                          </a:ext>
                        </a:extLst>
                      </p:cNvPr>
                      <p:cNvPicPr>
                        <a:picLocks noChangeAspect="1" noChangeArrowheads="1"/>
                      </p:cNvPicPr>
                      <p:nvPr/>
                    </p:nvPicPr>
                    <p:blipFill>
                      <a:blip r:embed="rId9"/>
                      <a:srcRect/>
                      <a:stretch>
                        <a:fillRect/>
                      </a:stretch>
                    </p:blipFill>
                    <p:spPr bwMode="auto">
                      <a:xfrm>
                        <a:off x="540567" y="2279277"/>
                        <a:ext cx="2782887" cy="514350"/>
                      </a:xfrm>
                      <a:prstGeom prst="rect">
                        <a:avLst/>
                      </a:prstGeom>
                      <a:noFill/>
                      <a:ln>
                        <a:noFill/>
                      </a:ln>
                      <a:effectLst/>
                    </p:spPr>
                  </p:pic>
                </p:oleObj>
              </mc:Fallback>
            </mc:AlternateContent>
          </a:graphicData>
        </a:graphic>
      </p:graphicFrame>
      <p:graphicFrame>
        <p:nvGraphicFramePr>
          <p:cNvPr id="34" name="Object 33">
            <a:extLst>
              <a:ext uri="{FF2B5EF4-FFF2-40B4-BE49-F238E27FC236}">
                <a16:creationId xmlns:a16="http://schemas.microsoft.com/office/drawing/2014/main" id="{31A39C49-8D01-2B5A-9BC4-B0E19B75B943}"/>
              </a:ext>
            </a:extLst>
          </p:cNvPr>
          <p:cNvGraphicFramePr>
            <a:graphicFrameLocks noChangeAspect="1"/>
          </p:cNvGraphicFramePr>
          <p:nvPr>
            <p:extLst>
              <p:ext uri="{D42A27DB-BD31-4B8C-83A1-F6EECF244321}">
                <p14:modId xmlns:p14="http://schemas.microsoft.com/office/powerpoint/2010/main" val="1938846073"/>
              </p:ext>
            </p:extLst>
          </p:nvPr>
        </p:nvGraphicFramePr>
        <p:xfrm>
          <a:off x="3880990" y="2329090"/>
          <a:ext cx="2905125" cy="465137"/>
        </p:xfrm>
        <a:graphic>
          <a:graphicData uri="http://schemas.openxmlformats.org/presentationml/2006/ole">
            <mc:AlternateContent xmlns:mc="http://schemas.openxmlformats.org/markup-compatibility/2006">
              <mc:Choice xmlns:v="urn:schemas-microsoft-com:vml" Requires="v">
                <p:oleObj name="Equation" r:id="rId10" imgW="1511280" imgH="241200" progId="Equation.DSMT4">
                  <p:embed/>
                </p:oleObj>
              </mc:Choice>
              <mc:Fallback>
                <p:oleObj name="Equation" r:id="rId10" imgW="1511280" imgH="241200" progId="Equation.DSMT4">
                  <p:embed/>
                  <p:pic>
                    <p:nvPicPr>
                      <p:cNvPr id="25" name="Object 24">
                        <a:extLst>
                          <a:ext uri="{FF2B5EF4-FFF2-40B4-BE49-F238E27FC236}">
                            <a16:creationId xmlns:a16="http://schemas.microsoft.com/office/drawing/2014/main" id="{2D71FD9D-388C-45B2-530A-519EF808AE2B}"/>
                          </a:ext>
                        </a:extLst>
                      </p:cNvPr>
                      <p:cNvPicPr>
                        <a:picLocks noChangeAspect="1" noChangeArrowheads="1"/>
                      </p:cNvPicPr>
                      <p:nvPr/>
                    </p:nvPicPr>
                    <p:blipFill>
                      <a:blip r:embed="rId11"/>
                      <a:srcRect/>
                      <a:stretch>
                        <a:fillRect/>
                      </a:stretch>
                    </p:blipFill>
                    <p:spPr bwMode="auto">
                      <a:xfrm>
                        <a:off x="3880990" y="2329090"/>
                        <a:ext cx="2905125" cy="465137"/>
                      </a:xfrm>
                      <a:prstGeom prst="rect">
                        <a:avLst/>
                      </a:prstGeom>
                      <a:noFill/>
                      <a:ln>
                        <a:noFill/>
                      </a:ln>
                      <a:effectLst/>
                    </p:spPr>
                  </p:pic>
                </p:oleObj>
              </mc:Fallback>
            </mc:AlternateContent>
          </a:graphicData>
        </a:graphic>
      </p:graphicFrame>
      <p:sp>
        <p:nvSpPr>
          <p:cNvPr id="36" name="Arrow: Curved Down 35">
            <a:extLst>
              <a:ext uri="{FF2B5EF4-FFF2-40B4-BE49-F238E27FC236}">
                <a16:creationId xmlns:a16="http://schemas.microsoft.com/office/drawing/2014/main" id="{BDFAA9F5-736F-F298-4887-226DA497806A}"/>
              </a:ext>
            </a:extLst>
          </p:cNvPr>
          <p:cNvSpPr/>
          <p:nvPr/>
        </p:nvSpPr>
        <p:spPr>
          <a:xfrm flipH="1">
            <a:off x="11307785" y="3018233"/>
            <a:ext cx="500738" cy="314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9" name="Object 26">
            <a:extLst>
              <a:ext uri="{FF2B5EF4-FFF2-40B4-BE49-F238E27FC236}">
                <a16:creationId xmlns:a16="http://schemas.microsoft.com/office/drawing/2014/main" id="{99CBC62B-DE6F-FA0B-760C-D80974ECE69F}"/>
              </a:ext>
            </a:extLst>
          </p:cNvPr>
          <p:cNvGraphicFramePr>
            <a:graphicFrameLocks noChangeAspect="1"/>
          </p:cNvGraphicFramePr>
          <p:nvPr>
            <p:extLst>
              <p:ext uri="{D42A27DB-BD31-4B8C-83A1-F6EECF244321}">
                <p14:modId xmlns:p14="http://schemas.microsoft.com/office/powerpoint/2010/main" val="3228570388"/>
              </p:ext>
            </p:extLst>
          </p:nvPr>
        </p:nvGraphicFramePr>
        <p:xfrm>
          <a:off x="532226" y="3698397"/>
          <a:ext cx="3684587" cy="522287"/>
        </p:xfrm>
        <a:graphic>
          <a:graphicData uri="http://schemas.openxmlformats.org/presentationml/2006/ole">
            <mc:AlternateContent xmlns:mc="http://schemas.openxmlformats.org/markup-compatibility/2006">
              <mc:Choice xmlns:v="urn:schemas-microsoft-com:vml" Requires="v">
                <p:oleObj name="Equation" r:id="rId12" imgW="1714320" imgH="279360" progId="Equation.DSMT4">
                  <p:embed/>
                </p:oleObj>
              </mc:Choice>
              <mc:Fallback>
                <p:oleObj name="Equation" r:id="rId12" imgW="1714320" imgH="279360" progId="Equation.DSMT4">
                  <p:embed/>
                  <p:pic>
                    <p:nvPicPr>
                      <p:cNvPr id="62" name="Object 26">
                        <a:extLst>
                          <a:ext uri="{FF2B5EF4-FFF2-40B4-BE49-F238E27FC236}">
                            <a16:creationId xmlns:a16="http://schemas.microsoft.com/office/drawing/2014/main" id="{65063F2D-9D77-0513-57BC-6AFA08479D61}"/>
                          </a:ext>
                        </a:extLst>
                      </p:cNvPr>
                      <p:cNvPicPr>
                        <a:picLocks noChangeAspect="1" noChangeArrowheads="1"/>
                      </p:cNvPicPr>
                      <p:nvPr/>
                    </p:nvPicPr>
                    <p:blipFill>
                      <a:blip r:embed="rId13"/>
                      <a:srcRect/>
                      <a:stretch>
                        <a:fillRect/>
                      </a:stretch>
                    </p:blipFill>
                    <p:spPr bwMode="auto">
                      <a:xfrm>
                        <a:off x="532226" y="3698397"/>
                        <a:ext cx="3684587" cy="522287"/>
                      </a:xfrm>
                      <a:prstGeom prst="rect">
                        <a:avLst/>
                      </a:prstGeom>
                      <a:noFill/>
                      <a:ln>
                        <a:noFill/>
                      </a:ln>
                      <a:effectLst/>
                    </p:spPr>
                  </p:pic>
                </p:oleObj>
              </mc:Fallback>
            </mc:AlternateContent>
          </a:graphicData>
        </a:graphic>
      </p:graphicFrame>
      <p:grpSp>
        <p:nvGrpSpPr>
          <p:cNvPr id="49" name="Group 48">
            <a:extLst>
              <a:ext uri="{FF2B5EF4-FFF2-40B4-BE49-F238E27FC236}">
                <a16:creationId xmlns:a16="http://schemas.microsoft.com/office/drawing/2014/main" id="{80F32C98-7581-9B42-5359-B14A7C28E251}"/>
              </a:ext>
            </a:extLst>
          </p:cNvPr>
          <p:cNvGrpSpPr/>
          <p:nvPr/>
        </p:nvGrpSpPr>
        <p:grpSpPr>
          <a:xfrm>
            <a:off x="535969" y="2825254"/>
            <a:ext cx="4946510" cy="769687"/>
            <a:chOff x="535969" y="2825254"/>
            <a:chExt cx="4946510" cy="769687"/>
          </a:xfrm>
        </p:grpSpPr>
        <p:graphicFrame>
          <p:nvGraphicFramePr>
            <p:cNvPr id="46" name="Object 45">
              <a:extLst>
                <a:ext uri="{FF2B5EF4-FFF2-40B4-BE49-F238E27FC236}">
                  <a16:creationId xmlns:a16="http://schemas.microsoft.com/office/drawing/2014/main" id="{5BCEFDB2-789F-F23D-2FC9-818D84E7B668}"/>
                </a:ext>
              </a:extLst>
            </p:cNvPr>
            <p:cNvGraphicFramePr>
              <a:graphicFrameLocks noChangeAspect="1"/>
            </p:cNvGraphicFramePr>
            <p:nvPr>
              <p:extLst>
                <p:ext uri="{D42A27DB-BD31-4B8C-83A1-F6EECF244321}">
                  <p14:modId xmlns:p14="http://schemas.microsoft.com/office/powerpoint/2010/main" val="3056368765"/>
                </p:ext>
              </p:extLst>
            </p:nvPr>
          </p:nvGraphicFramePr>
          <p:xfrm>
            <a:off x="535969" y="3014337"/>
            <a:ext cx="1123950" cy="392113"/>
          </p:xfrm>
          <a:graphic>
            <a:graphicData uri="http://schemas.openxmlformats.org/presentationml/2006/ole">
              <mc:AlternateContent xmlns:mc="http://schemas.openxmlformats.org/markup-compatibility/2006">
                <mc:Choice xmlns:v="urn:schemas-microsoft-com:vml" Requires="v">
                  <p:oleObj name="Equation" r:id="rId14" imgW="583920" imgH="203040" progId="Equation.DSMT4">
                    <p:embed/>
                  </p:oleObj>
                </mc:Choice>
                <mc:Fallback>
                  <p:oleObj name="Equation" r:id="rId14" imgW="583920" imgH="203040" progId="Equation.DSMT4">
                    <p:embed/>
                    <p:pic>
                      <p:nvPicPr>
                        <p:cNvPr id="32" name="Object 31">
                          <a:extLst>
                            <a:ext uri="{FF2B5EF4-FFF2-40B4-BE49-F238E27FC236}">
                              <a16:creationId xmlns:a16="http://schemas.microsoft.com/office/drawing/2014/main" id="{E7836FD7-5357-D6A0-AE43-BC9768C75AF6}"/>
                            </a:ext>
                          </a:extLst>
                        </p:cNvPr>
                        <p:cNvPicPr>
                          <a:picLocks noChangeAspect="1" noChangeArrowheads="1"/>
                        </p:cNvPicPr>
                        <p:nvPr/>
                      </p:nvPicPr>
                      <p:blipFill>
                        <a:blip r:embed="rId15"/>
                        <a:srcRect/>
                        <a:stretch>
                          <a:fillRect/>
                        </a:stretch>
                      </p:blipFill>
                      <p:spPr bwMode="auto">
                        <a:xfrm>
                          <a:off x="535969" y="3014337"/>
                          <a:ext cx="1123950" cy="392113"/>
                        </a:xfrm>
                        <a:prstGeom prst="rect">
                          <a:avLst/>
                        </a:prstGeom>
                        <a:noFill/>
                        <a:ln>
                          <a:noFill/>
                        </a:ln>
                        <a:effectLst/>
                      </p:spPr>
                    </p:pic>
                  </p:oleObj>
                </mc:Fallback>
              </mc:AlternateContent>
            </a:graphicData>
          </a:graphic>
        </p:graphicFrame>
        <p:pic>
          <p:nvPicPr>
            <p:cNvPr id="48" name="Picture 47">
              <a:extLst>
                <a:ext uri="{FF2B5EF4-FFF2-40B4-BE49-F238E27FC236}">
                  <a16:creationId xmlns:a16="http://schemas.microsoft.com/office/drawing/2014/main" id="{81C9EC07-A126-1CC9-A3CC-011C6764A382}"/>
                </a:ext>
              </a:extLst>
            </p:cNvPr>
            <p:cNvPicPr>
              <a:picLocks noChangeAspect="1"/>
            </p:cNvPicPr>
            <p:nvPr/>
          </p:nvPicPr>
          <p:blipFill>
            <a:blip r:embed="rId16"/>
            <a:stretch>
              <a:fillRect/>
            </a:stretch>
          </p:blipFill>
          <p:spPr>
            <a:xfrm>
              <a:off x="1641666" y="2825254"/>
              <a:ext cx="3840813" cy="769687"/>
            </a:xfrm>
            <a:prstGeom prst="rect">
              <a:avLst/>
            </a:prstGeom>
          </p:spPr>
        </p:pic>
      </p:grpSp>
      <p:graphicFrame>
        <p:nvGraphicFramePr>
          <p:cNvPr id="50" name="Object 26">
            <a:extLst>
              <a:ext uri="{FF2B5EF4-FFF2-40B4-BE49-F238E27FC236}">
                <a16:creationId xmlns:a16="http://schemas.microsoft.com/office/drawing/2014/main" id="{392CF764-DFC8-9A4B-CABA-E175911C77EA}"/>
              </a:ext>
            </a:extLst>
          </p:cNvPr>
          <p:cNvGraphicFramePr>
            <a:graphicFrameLocks noChangeAspect="1"/>
          </p:cNvGraphicFramePr>
          <p:nvPr>
            <p:extLst>
              <p:ext uri="{D42A27DB-BD31-4B8C-83A1-F6EECF244321}">
                <p14:modId xmlns:p14="http://schemas.microsoft.com/office/powerpoint/2010/main" val="2939624488"/>
              </p:ext>
            </p:extLst>
          </p:nvPr>
        </p:nvGraphicFramePr>
        <p:xfrm>
          <a:off x="586386" y="4350468"/>
          <a:ext cx="2374900" cy="615950"/>
        </p:xfrm>
        <a:graphic>
          <a:graphicData uri="http://schemas.openxmlformats.org/presentationml/2006/ole">
            <mc:AlternateContent xmlns:mc="http://schemas.openxmlformats.org/markup-compatibility/2006">
              <mc:Choice xmlns:v="urn:schemas-microsoft-com:vml" Requires="v">
                <p:oleObj name="Equation" r:id="rId17" imgW="1104840" imgH="330120" progId="Equation.DSMT4">
                  <p:embed/>
                </p:oleObj>
              </mc:Choice>
              <mc:Fallback>
                <p:oleObj name="Equation" r:id="rId17" imgW="1104840" imgH="330120" progId="Equation.DSMT4">
                  <p:embed/>
                  <p:pic>
                    <p:nvPicPr>
                      <p:cNvPr id="39" name="Object 26">
                        <a:extLst>
                          <a:ext uri="{FF2B5EF4-FFF2-40B4-BE49-F238E27FC236}">
                            <a16:creationId xmlns:a16="http://schemas.microsoft.com/office/drawing/2014/main" id="{99CBC62B-DE6F-FA0B-760C-D80974ECE69F}"/>
                          </a:ext>
                        </a:extLst>
                      </p:cNvPr>
                      <p:cNvPicPr>
                        <a:picLocks noChangeAspect="1" noChangeArrowheads="1"/>
                      </p:cNvPicPr>
                      <p:nvPr/>
                    </p:nvPicPr>
                    <p:blipFill>
                      <a:blip r:embed="rId18"/>
                      <a:srcRect/>
                      <a:stretch>
                        <a:fillRect/>
                      </a:stretch>
                    </p:blipFill>
                    <p:spPr bwMode="auto">
                      <a:xfrm>
                        <a:off x="586386" y="4350468"/>
                        <a:ext cx="2374900" cy="615950"/>
                      </a:xfrm>
                      <a:prstGeom prst="rect">
                        <a:avLst/>
                      </a:prstGeom>
                      <a:noFill/>
                      <a:ln>
                        <a:noFill/>
                      </a:ln>
                      <a:effectLst/>
                    </p:spPr>
                  </p:pic>
                </p:oleObj>
              </mc:Fallback>
            </mc:AlternateContent>
          </a:graphicData>
        </a:graphic>
      </p:graphicFrame>
      <p:graphicFrame>
        <p:nvGraphicFramePr>
          <p:cNvPr id="51" name="Object 26">
            <a:extLst>
              <a:ext uri="{FF2B5EF4-FFF2-40B4-BE49-F238E27FC236}">
                <a16:creationId xmlns:a16="http://schemas.microsoft.com/office/drawing/2014/main" id="{18F6605E-6D06-E61F-62FC-C22E3DD44C08}"/>
              </a:ext>
            </a:extLst>
          </p:cNvPr>
          <p:cNvGraphicFramePr>
            <a:graphicFrameLocks noChangeAspect="1"/>
          </p:cNvGraphicFramePr>
          <p:nvPr>
            <p:extLst>
              <p:ext uri="{D42A27DB-BD31-4B8C-83A1-F6EECF244321}">
                <p14:modId xmlns:p14="http://schemas.microsoft.com/office/powerpoint/2010/main" val="430814600"/>
              </p:ext>
            </p:extLst>
          </p:nvPr>
        </p:nvGraphicFramePr>
        <p:xfrm>
          <a:off x="422624" y="5122364"/>
          <a:ext cx="4313237" cy="615950"/>
        </p:xfrm>
        <a:graphic>
          <a:graphicData uri="http://schemas.openxmlformats.org/presentationml/2006/ole">
            <mc:AlternateContent xmlns:mc="http://schemas.openxmlformats.org/markup-compatibility/2006">
              <mc:Choice xmlns:v="urn:schemas-microsoft-com:vml" Requires="v">
                <p:oleObj name="Equation" r:id="rId19" imgW="2006280" imgH="330120" progId="Equation.DSMT4">
                  <p:embed/>
                </p:oleObj>
              </mc:Choice>
              <mc:Fallback>
                <p:oleObj name="Equation" r:id="rId19" imgW="2006280" imgH="330120" progId="Equation.DSMT4">
                  <p:embed/>
                  <p:pic>
                    <p:nvPicPr>
                      <p:cNvPr id="50" name="Object 26">
                        <a:extLst>
                          <a:ext uri="{FF2B5EF4-FFF2-40B4-BE49-F238E27FC236}">
                            <a16:creationId xmlns:a16="http://schemas.microsoft.com/office/drawing/2014/main" id="{392CF764-DFC8-9A4B-CABA-E175911C77EA}"/>
                          </a:ext>
                        </a:extLst>
                      </p:cNvPr>
                      <p:cNvPicPr>
                        <a:picLocks noChangeAspect="1" noChangeArrowheads="1"/>
                      </p:cNvPicPr>
                      <p:nvPr/>
                    </p:nvPicPr>
                    <p:blipFill>
                      <a:blip r:embed="rId20"/>
                      <a:srcRect/>
                      <a:stretch>
                        <a:fillRect/>
                      </a:stretch>
                    </p:blipFill>
                    <p:spPr bwMode="auto">
                      <a:xfrm>
                        <a:off x="422624" y="5122364"/>
                        <a:ext cx="4313237" cy="615950"/>
                      </a:xfrm>
                      <a:prstGeom prst="rect">
                        <a:avLst/>
                      </a:prstGeom>
                      <a:noFill/>
                      <a:ln>
                        <a:noFill/>
                      </a:ln>
                      <a:effectLst/>
                    </p:spPr>
                  </p:pic>
                </p:oleObj>
              </mc:Fallback>
            </mc:AlternateContent>
          </a:graphicData>
        </a:graphic>
      </p:graphicFrame>
      <p:pic>
        <p:nvPicPr>
          <p:cNvPr id="57" name="Picture 56">
            <a:extLst>
              <a:ext uri="{FF2B5EF4-FFF2-40B4-BE49-F238E27FC236}">
                <a16:creationId xmlns:a16="http://schemas.microsoft.com/office/drawing/2014/main" id="{1A4F8296-367A-F805-BE05-7D3BF80D0AFA}"/>
              </a:ext>
            </a:extLst>
          </p:cNvPr>
          <p:cNvPicPr>
            <a:picLocks noChangeAspect="1"/>
          </p:cNvPicPr>
          <p:nvPr/>
        </p:nvPicPr>
        <p:blipFill>
          <a:blip r:embed="rId21"/>
          <a:stretch>
            <a:fillRect/>
          </a:stretch>
        </p:blipFill>
        <p:spPr>
          <a:xfrm>
            <a:off x="5927011" y="4216643"/>
            <a:ext cx="3105150" cy="2343150"/>
          </a:xfrm>
          <a:prstGeom prst="rect">
            <a:avLst/>
          </a:prstGeom>
        </p:spPr>
      </p:pic>
      <p:pic>
        <p:nvPicPr>
          <p:cNvPr id="60" name="Picture 59">
            <a:extLst>
              <a:ext uri="{FF2B5EF4-FFF2-40B4-BE49-F238E27FC236}">
                <a16:creationId xmlns:a16="http://schemas.microsoft.com/office/drawing/2014/main" id="{E738B1C9-8552-A849-BD8D-9C161FA87828}"/>
              </a:ext>
            </a:extLst>
          </p:cNvPr>
          <p:cNvPicPr>
            <a:picLocks noChangeAspect="1"/>
          </p:cNvPicPr>
          <p:nvPr/>
        </p:nvPicPr>
        <p:blipFill>
          <a:blip r:embed="rId22"/>
          <a:stretch>
            <a:fillRect/>
          </a:stretch>
        </p:blipFill>
        <p:spPr>
          <a:xfrm>
            <a:off x="5928845" y="4216557"/>
            <a:ext cx="3105150" cy="2343150"/>
          </a:xfrm>
          <a:prstGeom prst="rect">
            <a:avLst/>
          </a:prstGeom>
        </p:spPr>
      </p:pic>
      <p:pic>
        <p:nvPicPr>
          <p:cNvPr id="61" name="Picture 60">
            <a:extLst>
              <a:ext uri="{FF2B5EF4-FFF2-40B4-BE49-F238E27FC236}">
                <a16:creationId xmlns:a16="http://schemas.microsoft.com/office/drawing/2014/main" id="{5C9CDACE-9184-79C8-1FBB-0C7E9855422F}"/>
              </a:ext>
            </a:extLst>
          </p:cNvPr>
          <p:cNvPicPr>
            <a:picLocks noChangeAspect="1"/>
          </p:cNvPicPr>
          <p:nvPr/>
        </p:nvPicPr>
        <p:blipFill>
          <a:blip r:embed="rId23"/>
          <a:stretch>
            <a:fillRect/>
          </a:stretch>
        </p:blipFill>
        <p:spPr>
          <a:xfrm>
            <a:off x="5926943" y="4215861"/>
            <a:ext cx="3105150" cy="2343150"/>
          </a:xfrm>
          <a:prstGeom prst="rect">
            <a:avLst/>
          </a:prstGeom>
        </p:spPr>
      </p:pic>
      <p:pic>
        <p:nvPicPr>
          <p:cNvPr id="63" name="Picture 62">
            <a:extLst>
              <a:ext uri="{FF2B5EF4-FFF2-40B4-BE49-F238E27FC236}">
                <a16:creationId xmlns:a16="http://schemas.microsoft.com/office/drawing/2014/main" id="{191DA065-C994-AD77-D658-93EC67B97A9B}"/>
              </a:ext>
            </a:extLst>
          </p:cNvPr>
          <p:cNvPicPr>
            <a:picLocks noChangeAspect="1"/>
          </p:cNvPicPr>
          <p:nvPr/>
        </p:nvPicPr>
        <p:blipFill>
          <a:blip r:embed="rId24"/>
          <a:stretch>
            <a:fillRect/>
          </a:stretch>
        </p:blipFill>
        <p:spPr>
          <a:xfrm>
            <a:off x="5926049" y="4211648"/>
            <a:ext cx="3105150" cy="2343150"/>
          </a:xfrm>
          <a:prstGeom prst="rect">
            <a:avLst/>
          </a:prstGeom>
        </p:spPr>
      </p:pic>
      <p:pic>
        <p:nvPicPr>
          <p:cNvPr id="65" name="Picture 64">
            <a:extLst>
              <a:ext uri="{FF2B5EF4-FFF2-40B4-BE49-F238E27FC236}">
                <a16:creationId xmlns:a16="http://schemas.microsoft.com/office/drawing/2014/main" id="{10D529C8-2AD2-1758-BDF8-B08E02CCC1C7}"/>
              </a:ext>
            </a:extLst>
          </p:cNvPr>
          <p:cNvPicPr>
            <a:picLocks noChangeAspect="1"/>
          </p:cNvPicPr>
          <p:nvPr/>
        </p:nvPicPr>
        <p:blipFill>
          <a:blip r:embed="rId25"/>
          <a:stretch>
            <a:fillRect/>
          </a:stretch>
        </p:blipFill>
        <p:spPr>
          <a:xfrm>
            <a:off x="5929159" y="4217500"/>
            <a:ext cx="3105150" cy="2343150"/>
          </a:xfrm>
          <a:prstGeom prst="rect">
            <a:avLst/>
          </a:prstGeom>
        </p:spPr>
      </p:pic>
      <p:pic>
        <p:nvPicPr>
          <p:cNvPr id="67" name="Picture 66">
            <a:extLst>
              <a:ext uri="{FF2B5EF4-FFF2-40B4-BE49-F238E27FC236}">
                <a16:creationId xmlns:a16="http://schemas.microsoft.com/office/drawing/2014/main" id="{86822289-46F0-0BD6-E942-594480CBD18F}"/>
              </a:ext>
            </a:extLst>
          </p:cNvPr>
          <p:cNvPicPr>
            <a:picLocks noChangeAspect="1"/>
          </p:cNvPicPr>
          <p:nvPr/>
        </p:nvPicPr>
        <p:blipFill>
          <a:blip r:embed="rId26"/>
          <a:stretch>
            <a:fillRect/>
          </a:stretch>
        </p:blipFill>
        <p:spPr>
          <a:xfrm>
            <a:off x="5934589" y="4217500"/>
            <a:ext cx="3105150" cy="2343150"/>
          </a:xfrm>
          <a:prstGeom prst="rect">
            <a:avLst/>
          </a:prstGeom>
        </p:spPr>
      </p:pic>
      <p:graphicFrame>
        <p:nvGraphicFramePr>
          <p:cNvPr id="68" name="Object 26">
            <a:extLst>
              <a:ext uri="{FF2B5EF4-FFF2-40B4-BE49-F238E27FC236}">
                <a16:creationId xmlns:a16="http://schemas.microsoft.com/office/drawing/2014/main" id="{71DED361-6EA6-1BA1-AD70-B06E69204FD8}"/>
              </a:ext>
            </a:extLst>
          </p:cNvPr>
          <p:cNvGraphicFramePr>
            <a:graphicFrameLocks noChangeAspect="1"/>
          </p:cNvGraphicFramePr>
          <p:nvPr>
            <p:extLst>
              <p:ext uri="{D42A27DB-BD31-4B8C-83A1-F6EECF244321}">
                <p14:modId xmlns:p14="http://schemas.microsoft.com/office/powerpoint/2010/main" val="1840281547"/>
              </p:ext>
            </p:extLst>
          </p:nvPr>
        </p:nvGraphicFramePr>
        <p:xfrm>
          <a:off x="673291" y="5767196"/>
          <a:ext cx="1936750" cy="520700"/>
        </p:xfrm>
        <a:graphic>
          <a:graphicData uri="http://schemas.openxmlformats.org/presentationml/2006/ole">
            <mc:AlternateContent xmlns:mc="http://schemas.openxmlformats.org/markup-compatibility/2006">
              <mc:Choice xmlns:v="urn:schemas-microsoft-com:vml" Requires="v">
                <p:oleObj name="Equation" r:id="rId27" imgW="901440" imgH="279360" progId="Equation.DSMT4">
                  <p:embed/>
                </p:oleObj>
              </mc:Choice>
              <mc:Fallback>
                <p:oleObj name="Equation" r:id="rId27" imgW="901440" imgH="279360" progId="Equation.DSMT4">
                  <p:embed/>
                  <p:pic>
                    <p:nvPicPr>
                      <p:cNvPr id="83" name="Object 26">
                        <a:extLst>
                          <a:ext uri="{FF2B5EF4-FFF2-40B4-BE49-F238E27FC236}">
                            <a16:creationId xmlns:a16="http://schemas.microsoft.com/office/drawing/2014/main" id="{E17069CC-DF25-BA19-A9A4-65882F5DFFC5}"/>
                          </a:ext>
                        </a:extLst>
                      </p:cNvPr>
                      <p:cNvPicPr>
                        <a:picLocks noChangeAspect="1" noChangeArrowheads="1"/>
                      </p:cNvPicPr>
                      <p:nvPr/>
                    </p:nvPicPr>
                    <p:blipFill>
                      <a:blip r:embed="rId28"/>
                      <a:srcRect/>
                      <a:stretch>
                        <a:fillRect/>
                      </a:stretch>
                    </p:blipFill>
                    <p:spPr bwMode="auto">
                      <a:xfrm>
                        <a:off x="673291" y="5767196"/>
                        <a:ext cx="1936750" cy="520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384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2000"/>
                                        <p:tgtEl>
                                          <p:spTgt spid="68"/>
                                        </p:tgtEl>
                                      </p:cBhvr>
                                    </p:animEffect>
                                    <p:anim calcmode="lin" valueType="num">
                                      <p:cBhvr>
                                        <p:cTn id="91" dur="2000" fill="hold"/>
                                        <p:tgtEl>
                                          <p:spTgt spid="68"/>
                                        </p:tgtEl>
                                        <p:attrNameLst>
                                          <p:attrName>ppt_w</p:attrName>
                                        </p:attrNameLst>
                                      </p:cBhvr>
                                      <p:tavLst>
                                        <p:tav tm="0" fmla="#ppt_w*sin(2.5*pi*$)">
                                          <p:val>
                                            <p:fltVal val="0"/>
                                          </p:val>
                                        </p:tav>
                                        <p:tav tm="100000">
                                          <p:val>
                                            <p:fltVal val="1"/>
                                          </p:val>
                                        </p:tav>
                                      </p:tavLst>
                                    </p:anim>
                                    <p:anim calcmode="lin" valueType="num">
                                      <p:cBhvr>
                                        <p:cTn id="92" dur="200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latin typeface="TimesLTStd-Roman"/>
              </a:rPr>
              <a:t>use a calculator</a:t>
            </a:r>
          </a:p>
          <a:p>
            <a:pPr algn="l"/>
            <a:r>
              <a:rPr lang="en-US" sz="1800" b="0" i="0" u="none" strike="noStrike" baseline="0">
                <a:latin typeface="TimesLTStd-Roman"/>
              </a:rPr>
              <a:t>or computer to find (approximately)</a:t>
            </a:r>
            <a:endParaRPr lang="en-US" sz="1800" b="0" i="0" u="none" strike="noStrike" baseline="0" dirty="0">
              <a:latin typeface="TimesLTStd-Roman"/>
            </a:endParaRPr>
          </a:p>
        </p:txBody>
      </p:sp>
      <p:sp>
        <p:nvSpPr>
          <p:cNvPr id="6" name="Text Box 9">
            <a:extLst>
              <a:ext uri="{FF2B5EF4-FFF2-40B4-BE49-F238E27FC236}">
                <a16:creationId xmlns:a16="http://schemas.microsoft.com/office/drawing/2014/main" id="{290DE380-F2BC-59ED-CAE1-E77B8513F70A}"/>
              </a:ext>
            </a:extLst>
          </p:cNvPr>
          <p:cNvSpPr txBox="1">
            <a:spLocks noChangeArrowheads="1"/>
          </p:cNvSpPr>
          <p:nvPr/>
        </p:nvSpPr>
        <p:spPr bwMode="auto">
          <a:xfrm>
            <a:off x="258732" y="3145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38" name="TextBox 37">
            <a:extLst>
              <a:ext uri="{FF2B5EF4-FFF2-40B4-BE49-F238E27FC236}">
                <a16:creationId xmlns:a16="http://schemas.microsoft.com/office/drawing/2014/main" id="{02F86DF6-58B3-3653-07FB-C3CA29AEF2A2}"/>
              </a:ext>
            </a:extLst>
          </p:cNvPr>
          <p:cNvSpPr txBox="1"/>
          <p:nvPr/>
        </p:nvSpPr>
        <p:spPr>
          <a:xfrm>
            <a:off x="181970" y="906414"/>
            <a:ext cx="7623918" cy="769441"/>
          </a:xfrm>
          <a:prstGeom prst="rect">
            <a:avLst/>
          </a:prstGeom>
          <a:noFill/>
        </p:spPr>
        <p:txBody>
          <a:bodyPr wrap="square">
            <a:spAutoFit/>
          </a:bodyPr>
          <a:lstStyle/>
          <a:p>
            <a:pPr marL="457200" indent="-457200" algn="l">
              <a:buAutoNum type="alphaLcParenBoth" startAt="4"/>
            </a:pPr>
            <a:r>
              <a:rPr lang="en-US" sz="2200" b="0" i="0" u="none" strike="noStrike" baseline="0" dirty="0">
                <a:latin typeface="TimesLTStd-Roman"/>
              </a:rPr>
              <a:t>Find the volume of the solid obtained by rotating the region </a:t>
            </a:r>
            <a:r>
              <a:rPr lang="en-US" sz="2200" b="1" i="1" u="none" strike="noStrike" baseline="0" dirty="0">
                <a:latin typeface="TimesLTStd-Roman"/>
              </a:rPr>
              <a:t>R</a:t>
            </a:r>
          </a:p>
          <a:p>
            <a:pPr algn="l"/>
            <a:r>
              <a:rPr lang="en-US" sz="2200" b="1" i="1" dirty="0">
                <a:latin typeface="TimesLTStd-Roman"/>
              </a:rPr>
              <a:t>     </a:t>
            </a:r>
            <a:r>
              <a:rPr lang="en-US" sz="2200" b="1" i="1" u="none" strike="noStrike" baseline="0" dirty="0">
                <a:latin typeface="TimesLTStd-Roman"/>
              </a:rPr>
              <a:t> </a:t>
            </a:r>
            <a:r>
              <a:rPr lang="en-US" sz="2200" b="0" i="0" u="none" strike="noStrike" baseline="0" dirty="0">
                <a:latin typeface="TimesLTStd-Roman"/>
              </a:rPr>
              <a:t>about the </a:t>
            </a:r>
            <a:r>
              <a:rPr lang="en-US" sz="2200" dirty="0">
                <a:latin typeface="TimesLTStd-Italic"/>
              </a:rPr>
              <a:t>line </a:t>
            </a:r>
            <a:r>
              <a:rPr lang="en-US" sz="2200" i="1" dirty="0">
                <a:latin typeface="TimesLTStd-Italic"/>
              </a:rPr>
              <a:t>y</a:t>
            </a:r>
            <a:r>
              <a:rPr lang="en-US" sz="2200" dirty="0">
                <a:latin typeface="TimesLTStd-Italic"/>
              </a:rPr>
              <a:t> = </a:t>
            </a:r>
            <a:r>
              <a:rPr lang="en-US" sz="2200" dirty="0">
                <a:latin typeface="Symbol" panose="05050102010706020507" pitchFamily="18" charset="2"/>
              </a:rPr>
              <a:t>-</a:t>
            </a:r>
            <a:r>
              <a:rPr lang="en-US" sz="2200" dirty="0">
                <a:latin typeface="TimesLTStd-Italic"/>
              </a:rPr>
              <a:t>2</a:t>
            </a:r>
            <a:r>
              <a:rPr lang="en-US" sz="2200" b="0" i="0" u="none" strike="noStrike" baseline="0" dirty="0">
                <a:latin typeface="TimesLTStd-Roman"/>
              </a:rPr>
              <a:t>.</a:t>
            </a:r>
            <a:endParaRPr lang="en-US" sz="2200" dirty="0"/>
          </a:p>
        </p:txBody>
      </p:sp>
      <p:grpSp>
        <p:nvGrpSpPr>
          <p:cNvPr id="27" name="Group 26">
            <a:extLst>
              <a:ext uri="{FF2B5EF4-FFF2-40B4-BE49-F238E27FC236}">
                <a16:creationId xmlns:a16="http://schemas.microsoft.com/office/drawing/2014/main" id="{C588F305-E070-D0AC-33E9-6AF6144C2500}"/>
              </a:ext>
            </a:extLst>
          </p:cNvPr>
          <p:cNvGrpSpPr/>
          <p:nvPr/>
        </p:nvGrpSpPr>
        <p:grpSpPr>
          <a:xfrm>
            <a:off x="7435651" y="226304"/>
            <a:ext cx="4578617" cy="3768795"/>
            <a:chOff x="7435651" y="226304"/>
            <a:chExt cx="4578617" cy="3768795"/>
          </a:xfrm>
        </p:grpSpPr>
        <p:grpSp>
          <p:nvGrpSpPr>
            <p:cNvPr id="10" name="Group 9">
              <a:extLst>
                <a:ext uri="{FF2B5EF4-FFF2-40B4-BE49-F238E27FC236}">
                  <a16:creationId xmlns:a16="http://schemas.microsoft.com/office/drawing/2014/main" id="{9850789C-BAEA-A040-4889-CC4E60736777}"/>
                </a:ext>
              </a:extLst>
            </p:cNvPr>
            <p:cNvGrpSpPr/>
            <p:nvPr/>
          </p:nvGrpSpPr>
          <p:grpSpPr>
            <a:xfrm>
              <a:off x="8142950" y="226304"/>
              <a:ext cx="3699393" cy="3768795"/>
              <a:chOff x="8142950" y="210674"/>
              <a:chExt cx="3699393" cy="3768795"/>
            </a:xfrm>
          </p:grpSpPr>
          <p:pic>
            <p:nvPicPr>
              <p:cNvPr id="11" name="Picture 10" descr="A graph of a function&#10;&#10;Description automatically generated">
                <a:extLst>
                  <a:ext uri="{FF2B5EF4-FFF2-40B4-BE49-F238E27FC236}">
                    <a16:creationId xmlns:a16="http://schemas.microsoft.com/office/drawing/2014/main" id="{0D7ADA0F-07EF-5C10-E18C-ED28D2869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12" name="TextBox 11">
                <a:extLst>
                  <a:ext uri="{FF2B5EF4-FFF2-40B4-BE49-F238E27FC236}">
                    <a16:creationId xmlns:a16="http://schemas.microsoft.com/office/drawing/2014/main" id="{E34CBBBF-693C-B0DB-E075-A71EA5F8B78B}"/>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13" name="Picture 12">
                <a:extLst>
                  <a:ext uri="{FF2B5EF4-FFF2-40B4-BE49-F238E27FC236}">
                    <a16:creationId xmlns:a16="http://schemas.microsoft.com/office/drawing/2014/main" id="{38C41B5C-CF77-1035-FFDC-C61DA8CF0EFB}"/>
                  </a:ext>
                </a:extLst>
              </p:cNvPr>
              <p:cNvPicPr>
                <a:picLocks noChangeAspect="1"/>
              </p:cNvPicPr>
              <p:nvPr/>
            </p:nvPicPr>
            <p:blipFill>
              <a:blip r:embed="rId3"/>
              <a:stretch>
                <a:fillRect/>
              </a:stretch>
            </p:blipFill>
            <p:spPr>
              <a:xfrm>
                <a:off x="10270189" y="210674"/>
                <a:ext cx="1404468" cy="358990"/>
              </a:xfrm>
              <a:prstGeom prst="rect">
                <a:avLst/>
              </a:prstGeom>
            </p:spPr>
          </p:pic>
          <p:pic>
            <p:nvPicPr>
              <p:cNvPr id="14" name="Picture 13">
                <a:extLst>
                  <a:ext uri="{FF2B5EF4-FFF2-40B4-BE49-F238E27FC236}">
                    <a16:creationId xmlns:a16="http://schemas.microsoft.com/office/drawing/2014/main" id="{BA39D2DC-8004-AAF1-72A1-8A08EAC14ABB}"/>
                  </a:ext>
                </a:extLst>
              </p:cNvPr>
              <p:cNvPicPr>
                <a:picLocks noChangeAspect="1"/>
              </p:cNvPicPr>
              <p:nvPr/>
            </p:nvPicPr>
            <p:blipFill>
              <a:blip r:embed="rId4"/>
              <a:stretch>
                <a:fillRect/>
              </a:stretch>
            </p:blipFill>
            <p:spPr>
              <a:xfrm>
                <a:off x="10488258" y="2522903"/>
                <a:ext cx="1354085" cy="296009"/>
              </a:xfrm>
              <a:prstGeom prst="rect">
                <a:avLst/>
              </a:prstGeom>
            </p:spPr>
          </p:pic>
          <p:cxnSp>
            <p:nvCxnSpPr>
              <p:cNvPr id="15" name="Straight Arrow Connector 14">
                <a:extLst>
                  <a:ext uri="{FF2B5EF4-FFF2-40B4-BE49-F238E27FC236}">
                    <a16:creationId xmlns:a16="http://schemas.microsoft.com/office/drawing/2014/main" id="{7CFAC49C-D25A-6015-D09E-982ACFF905AB}"/>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7CD1D1-2443-9277-A5EA-7926278C35AC}"/>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21F8C67-AAD7-80AF-8861-F2615497C131}"/>
                </a:ext>
              </a:extLst>
            </p:cNvPr>
            <p:cNvSpPr txBox="1"/>
            <p:nvPr/>
          </p:nvSpPr>
          <p:spPr>
            <a:xfrm>
              <a:off x="7435651" y="2548281"/>
              <a:ext cx="1497334" cy="338554"/>
            </a:xfrm>
            <a:prstGeom prst="rect">
              <a:avLst/>
            </a:prstGeom>
            <a:noFill/>
          </p:spPr>
          <p:txBody>
            <a:bodyPr wrap="square">
              <a:spAutoFit/>
            </a:bodyPr>
            <a:lstStyle/>
            <a:p>
              <a:r>
                <a:rPr lang="en-US" sz="1600" b="0" i="0" u="none" strike="noStrike" baseline="0" dirty="0">
                  <a:latin typeface="TimesLTStd-Roman"/>
                </a:rPr>
                <a:t>(</a:t>
              </a:r>
              <a:r>
                <a:rPr lang="en-US" sz="1600" b="0" i="0" u="none" strike="noStrike" baseline="0" dirty="0">
                  <a:latin typeface="Symbol" panose="05050102010706020507" pitchFamily="18" charset="2"/>
                </a:rPr>
                <a:t>-</a:t>
              </a:r>
              <a:r>
                <a:rPr lang="en-US" sz="1600" b="0" i="0" u="none" strike="noStrike" baseline="0" dirty="0">
                  <a:latin typeface="TimesLTStd-Roman"/>
                </a:rPr>
                <a:t>0.570, 0.314) </a:t>
              </a:r>
              <a:endParaRPr lang="en-US" sz="1600" dirty="0"/>
            </a:p>
          </p:txBody>
        </p:sp>
        <p:sp>
          <p:nvSpPr>
            <p:cNvPr id="20" name="TextBox 19">
              <a:extLst>
                <a:ext uri="{FF2B5EF4-FFF2-40B4-BE49-F238E27FC236}">
                  <a16:creationId xmlns:a16="http://schemas.microsoft.com/office/drawing/2014/main" id="{803D0639-C52E-AA1E-E0AC-7DF2B5997AE8}"/>
                </a:ext>
              </a:extLst>
            </p:cNvPr>
            <p:cNvSpPr txBox="1"/>
            <p:nvPr/>
          </p:nvSpPr>
          <p:spPr>
            <a:xfrm>
              <a:off x="10660183" y="834827"/>
              <a:ext cx="1354085" cy="338554"/>
            </a:xfrm>
            <a:prstGeom prst="rect">
              <a:avLst/>
            </a:prstGeom>
            <a:noFill/>
          </p:spPr>
          <p:txBody>
            <a:bodyPr wrap="square">
              <a:spAutoFit/>
            </a:bodyPr>
            <a:lstStyle/>
            <a:p>
              <a:r>
                <a:rPr lang="en-US" sz="1600" b="0" i="0" u="none" strike="noStrike" baseline="0" dirty="0">
                  <a:latin typeface="TimesLTStd-Roman"/>
                </a:rPr>
                <a:t>(1.391, 1.094)</a:t>
              </a:r>
              <a:endParaRPr lang="en-US" sz="1600" dirty="0"/>
            </a:p>
          </p:txBody>
        </p:sp>
        <p:grpSp>
          <p:nvGrpSpPr>
            <p:cNvPr id="22" name="Group 21">
              <a:extLst>
                <a:ext uri="{FF2B5EF4-FFF2-40B4-BE49-F238E27FC236}">
                  <a16:creationId xmlns:a16="http://schemas.microsoft.com/office/drawing/2014/main" id="{D0678C16-452C-8C02-D062-A93A07411DE6}"/>
                </a:ext>
              </a:extLst>
            </p:cNvPr>
            <p:cNvGrpSpPr/>
            <p:nvPr/>
          </p:nvGrpSpPr>
          <p:grpSpPr>
            <a:xfrm>
              <a:off x="10003645" y="862748"/>
              <a:ext cx="298480" cy="2715799"/>
              <a:chOff x="1915016" y="2670361"/>
              <a:chExt cx="298480" cy="2468906"/>
            </a:xfrm>
          </p:grpSpPr>
          <p:cxnSp>
            <p:nvCxnSpPr>
              <p:cNvPr id="24" name="Straight Connector 23">
                <a:extLst>
                  <a:ext uri="{FF2B5EF4-FFF2-40B4-BE49-F238E27FC236}">
                    <a16:creationId xmlns:a16="http://schemas.microsoft.com/office/drawing/2014/main" id="{5B59957E-62DD-A26B-7A54-3C9B3D7E1989}"/>
                  </a:ext>
                </a:extLst>
              </p:cNvPr>
              <p:cNvCxnSpPr>
                <a:cxnSpLocks/>
              </p:cNvCxnSpPr>
              <p:nvPr/>
            </p:nvCxnSpPr>
            <p:spPr>
              <a:xfrm>
                <a:off x="2064420" y="2670361"/>
                <a:ext cx="6956" cy="16393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495C243-168B-F221-2097-17573CA2B939}"/>
                  </a:ext>
                </a:extLst>
              </p:cNvPr>
              <p:cNvSpPr txBox="1"/>
              <p:nvPr/>
            </p:nvSpPr>
            <p:spPr>
              <a:xfrm>
                <a:off x="1915016" y="4739157"/>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sp>
        <p:nvSpPr>
          <p:cNvPr id="29" name="Arrow: Curved Down 28">
            <a:extLst>
              <a:ext uri="{FF2B5EF4-FFF2-40B4-BE49-F238E27FC236}">
                <a16:creationId xmlns:a16="http://schemas.microsoft.com/office/drawing/2014/main" id="{4E380EF8-4B43-36AF-2E8C-B43C928A0CA8}"/>
              </a:ext>
            </a:extLst>
          </p:cNvPr>
          <p:cNvSpPr/>
          <p:nvPr/>
        </p:nvSpPr>
        <p:spPr>
          <a:xfrm flipH="1">
            <a:off x="11360670" y="3792584"/>
            <a:ext cx="500738" cy="314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29">
            <a:extLst>
              <a:ext uri="{FF2B5EF4-FFF2-40B4-BE49-F238E27FC236}">
                <a16:creationId xmlns:a16="http://schemas.microsoft.com/office/drawing/2014/main" id="{FEBAD264-818E-A316-2A63-EEF26475B440}"/>
              </a:ext>
            </a:extLst>
          </p:cNvPr>
          <p:cNvGrpSpPr/>
          <p:nvPr/>
        </p:nvGrpSpPr>
        <p:grpSpPr>
          <a:xfrm>
            <a:off x="9680888" y="893131"/>
            <a:ext cx="960130" cy="5738553"/>
            <a:chOff x="6044450" y="1494245"/>
            <a:chExt cx="612431" cy="4606265"/>
          </a:xfrm>
        </p:grpSpPr>
        <p:sp>
          <p:nvSpPr>
            <p:cNvPr id="32" name="Oval 31">
              <a:extLst>
                <a:ext uri="{FF2B5EF4-FFF2-40B4-BE49-F238E27FC236}">
                  <a16:creationId xmlns:a16="http://schemas.microsoft.com/office/drawing/2014/main" id="{D6F26B70-86A9-4240-DC24-1628DE12BCFF}"/>
                </a:ext>
              </a:extLst>
            </p:cNvPr>
            <p:cNvSpPr/>
            <p:nvPr/>
          </p:nvSpPr>
          <p:spPr>
            <a:xfrm>
              <a:off x="6044450" y="1494245"/>
              <a:ext cx="612431" cy="4606265"/>
            </a:xfrm>
            <a:prstGeom prst="ellipse">
              <a:avLst/>
            </a:prstGeom>
            <a:solidFill>
              <a:srgbClr val="FF0000">
                <a:alpha val="20000"/>
              </a:srgb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A36A7EF-D1FE-ECFB-C38F-A13D0AA6C8BB}"/>
                </a:ext>
              </a:extLst>
            </p:cNvPr>
            <p:cNvSpPr/>
            <p:nvPr/>
          </p:nvSpPr>
          <p:spPr>
            <a:xfrm>
              <a:off x="6254436" y="2892930"/>
              <a:ext cx="194582" cy="2193930"/>
            </a:xfrm>
            <a:prstGeom prst="ellipse">
              <a:avLst/>
            </a:prstGeom>
            <a:solidFill>
              <a:schemeClr val="bg1">
                <a:alpha val="50000"/>
              </a:schemeClr>
            </a:solidFill>
            <a:ln w="19050">
              <a:solidFill>
                <a:srgbClr val="FF0000">
                  <a:alpha val="83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948937B7-2AE1-C4B5-AF2D-6B64A2D5F89C}"/>
              </a:ext>
            </a:extLst>
          </p:cNvPr>
          <p:cNvCxnSpPr/>
          <p:nvPr/>
        </p:nvCxnSpPr>
        <p:spPr>
          <a:xfrm>
            <a:off x="8103875" y="3956970"/>
            <a:ext cx="3603573"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7625D2-53E2-FFDB-5523-3FF2408B372D}"/>
              </a:ext>
            </a:extLst>
          </p:cNvPr>
          <p:cNvSpPr txBox="1"/>
          <p:nvPr/>
        </p:nvSpPr>
        <p:spPr>
          <a:xfrm>
            <a:off x="7666213" y="3513731"/>
            <a:ext cx="914400" cy="369332"/>
          </a:xfrm>
          <a:prstGeom prst="rect">
            <a:avLst/>
          </a:prstGeom>
          <a:noFill/>
        </p:spPr>
        <p:txBody>
          <a:bodyPr wrap="square">
            <a:spAutoFit/>
          </a:bodyPr>
          <a:lstStyle/>
          <a:p>
            <a:r>
              <a:rPr lang="en-US" sz="1800" i="1" dirty="0">
                <a:latin typeface="TimesLTStd-Italic"/>
              </a:rPr>
              <a:t>y</a:t>
            </a:r>
            <a:r>
              <a:rPr lang="en-US" sz="1800" dirty="0">
                <a:latin typeface="TimesLTStd-Italic"/>
              </a:rPr>
              <a:t> = </a:t>
            </a:r>
            <a:r>
              <a:rPr lang="en-US" sz="1800" dirty="0">
                <a:latin typeface="Symbol" panose="05050102010706020507" pitchFamily="18" charset="2"/>
              </a:rPr>
              <a:t>-2</a:t>
            </a:r>
            <a:endParaRPr lang="en-US" dirty="0"/>
          </a:p>
        </p:txBody>
      </p:sp>
      <p:graphicFrame>
        <p:nvGraphicFramePr>
          <p:cNvPr id="34" name="Object 33">
            <a:extLst>
              <a:ext uri="{FF2B5EF4-FFF2-40B4-BE49-F238E27FC236}">
                <a16:creationId xmlns:a16="http://schemas.microsoft.com/office/drawing/2014/main" id="{6673B431-4C6C-8648-049F-9FA3A92BD81E}"/>
              </a:ext>
            </a:extLst>
          </p:cNvPr>
          <p:cNvGraphicFramePr>
            <a:graphicFrameLocks noChangeAspect="1"/>
          </p:cNvGraphicFramePr>
          <p:nvPr>
            <p:extLst>
              <p:ext uri="{D42A27DB-BD31-4B8C-83A1-F6EECF244321}">
                <p14:modId xmlns:p14="http://schemas.microsoft.com/office/powerpoint/2010/main" val="2998749361"/>
              </p:ext>
            </p:extLst>
          </p:nvPr>
        </p:nvGraphicFramePr>
        <p:xfrm>
          <a:off x="517343" y="1743311"/>
          <a:ext cx="2638425" cy="538162"/>
        </p:xfrm>
        <a:graphic>
          <a:graphicData uri="http://schemas.openxmlformats.org/presentationml/2006/ole">
            <mc:AlternateContent xmlns:mc="http://schemas.openxmlformats.org/markup-compatibility/2006">
              <mc:Choice xmlns:v="urn:schemas-microsoft-com:vml" Requires="v">
                <p:oleObj name="Equation" r:id="rId5" imgW="1371600" imgH="279360" progId="Equation.DSMT4">
                  <p:embed/>
                </p:oleObj>
              </mc:Choice>
              <mc:Fallback>
                <p:oleObj name="Equation" r:id="rId5" imgW="1371600" imgH="279360" progId="Equation.DSMT4">
                  <p:embed/>
                  <p:pic>
                    <p:nvPicPr>
                      <p:cNvPr id="32" name="Object 31">
                        <a:extLst>
                          <a:ext uri="{FF2B5EF4-FFF2-40B4-BE49-F238E27FC236}">
                            <a16:creationId xmlns:a16="http://schemas.microsoft.com/office/drawing/2014/main" id="{E7836FD7-5357-D6A0-AE43-BC9768C75AF6}"/>
                          </a:ext>
                        </a:extLst>
                      </p:cNvPr>
                      <p:cNvPicPr>
                        <a:picLocks noChangeAspect="1" noChangeArrowheads="1"/>
                      </p:cNvPicPr>
                      <p:nvPr/>
                    </p:nvPicPr>
                    <p:blipFill>
                      <a:blip r:embed="rId6"/>
                      <a:srcRect/>
                      <a:stretch>
                        <a:fillRect/>
                      </a:stretch>
                    </p:blipFill>
                    <p:spPr bwMode="auto">
                      <a:xfrm>
                        <a:off x="517343" y="1743311"/>
                        <a:ext cx="2638425" cy="538162"/>
                      </a:xfrm>
                      <a:prstGeom prst="rect">
                        <a:avLst/>
                      </a:prstGeom>
                      <a:noFill/>
                      <a:ln>
                        <a:noFill/>
                      </a:ln>
                      <a:effectLst/>
                    </p:spPr>
                  </p:pic>
                </p:oleObj>
              </mc:Fallback>
            </mc:AlternateContent>
          </a:graphicData>
        </a:graphic>
      </p:graphicFrame>
      <p:graphicFrame>
        <p:nvGraphicFramePr>
          <p:cNvPr id="35" name="Object 34">
            <a:extLst>
              <a:ext uri="{FF2B5EF4-FFF2-40B4-BE49-F238E27FC236}">
                <a16:creationId xmlns:a16="http://schemas.microsoft.com/office/drawing/2014/main" id="{7F5C354E-E71C-C1C9-0C1E-42AAD68750EE}"/>
              </a:ext>
            </a:extLst>
          </p:cNvPr>
          <p:cNvGraphicFramePr>
            <a:graphicFrameLocks noChangeAspect="1"/>
          </p:cNvGraphicFramePr>
          <p:nvPr>
            <p:extLst>
              <p:ext uri="{D42A27DB-BD31-4B8C-83A1-F6EECF244321}">
                <p14:modId xmlns:p14="http://schemas.microsoft.com/office/powerpoint/2010/main" val="2432286965"/>
              </p:ext>
            </p:extLst>
          </p:nvPr>
        </p:nvGraphicFramePr>
        <p:xfrm>
          <a:off x="530602" y="2335481"/>
          <a:ext cx="3833813" cy="636587"/>
        </p:xfrm>
        <a:graphic>
          <a:graphicData uri="http://schemas.openxmlformats.org/presentationml/2006/ole">
            <mc:AlternateContent xmlns:mc="http://schemas.openxmlformats.org/markup-compatibility/2006">
              <mc:Choice xmlns:v="urn:schemas-microsoft-com:vml" Requires="v">
                <p:oleObj name="Equation" r:id="rId7" imgW="1993680" imgH="330120" progId="Equation.DSMT4">
                  <p:embed/>
                </p:oleObj>
              </mc:Choice>
              <mc:Fallback>
                <p:oleObj name="Equation" r:id="rId7" imgW="1993680" imgH="330120" progId="Equation.DSMT4">
                  <p:embed/>
                  <p:pic>
                    <p:nvPicPr>
                      <p:cNvPr id="33" name="Object 32">
                        <a:extLst>
                          <a:ext uri="{FF2B5EF4-FFF2-40B4-BE49-F238E27FC236}">
                            <a16:creationId xmlns:a16="http://schemas.microsoft.com/office/drawing/2014/main" id="{EFAE5B9B-3F2E-DE86-AF30-C798AF6FD539}"/>
                          </a:ext>
                        </a:extLst>
                      </p:cNvPr>
                      <p:cNvPicPr>
                        <a:picLocks noChangeAspect="1" noChangeArrowheads="1"/>
                      </p:cNvPicPr>
                      <p:nvPr/>
                    </p:nvPicPr>
                    <p:blipFill>
                      <a:blip r:embed="rId8"/>
                      <a:srcRect/>
                      <a:stretch>
                        <a:fillRect/>
                      </a:stretch>
                    </p:blipFill>
                    <p:spPr bwMode="auto">
                      <a:xfrm>
                        <a:off x="530602" y="2335481"/>
                        <a:ext cx="3833813" cy="636587"/>
                      </a:xfrm>
                      <a:prstGeom prst="rect">
                        <a:avLst/>
                      </a:prstGeom>
                      <a:noFill/>
                      <a:ln>
                        <a:noFill/>
                      </a:ln>
                      <a:effectLst/>
                    </p:spPr>
                  </p:pic>
                </p:oleObj>
              </mc:Fallback>
            </mc:AlternateContent>
          </a:graphicData>
        </a:graphic>
      </p:graphicFrame>
      <p:graphicFrame>
        <p:nvGraphicFramePr>
          <p:cNvPr id="36" name="Object 35">
            <a:extLst>
              <a:ext uri="{FF2B5EF4-FFF2-40B4-BE49-F238E27FC236}">
                <a16:creationId xmlns:a16="http://schemas.microsoft.com/office/drawing/2014/main" id="{560A83CE-FA70-2224-B87C-03338D290E00}"/>
              </a:ext>
            </a:extLst>
          </p:cNvPr>
          <p:cNvGraphicFramePr>
            <a:graphicFrameLocks noChangeAspect="1"/>
          </p:cNvGraphicFramePr>
          <p:nvPr>
            <p:extLst>
              <p:ext uri="{D42A27DB-BD31-4B8C-83A1-F6EECF244321}">
                <p14:modId xmlns:p14="http://schemas.microsoft.com/office/powerpoint/2010/main" val="351843170"/>
              </p:ext>
            </p:extLst>
          </p:nvPr>
        </p:nvGraphicFramePr>
        <p:xfrm>
          <a:off x="518731" y="2996193"/>
          <a:ext cx="3711575" cy="465138"/>
        </p:xfrm>
        <a:graphic>
          <a:graphicData uri="http://schemas.openxmlformats.org/presentationml/2006/ole">
            <mc:AlternateContent xmlns:mc="http://schemas.openxmlformats.org/markup-compatibility/2006">
              <mc:Choice xmlns:v="urn:schemas-microsoft-com:vml" Requires="v">
                <p:oleObj name="Equation" r:id="rId9" imgW="1930320" imgH="241200" progId="Equation.DSMT4">
                  <p:embed/>
                </p:oleObj>
              </mc:Choice>
              <mc:Fallback>
                <p:oleObj name="Equation" r:id="rId9" imgW="1930320" imgH="241200" progId="Equation.DSMT4">
                  <p:embed/>
                  <p:pic>
                    <p:nvPicPr>
                      <p:cNvPr id="34" name="Object 33">
                        <a:extLst>
                          <a:ext uri="{FF2B5EF4-FFF2-40B4-BE49-F238E27FC236}">
                            <a16:creationId xmlns:a16="http://schemas.microsoft.com/office/drawing/2014/main" id="{31A39C49-8D01-2B5A-9BC4-B0E19B75B943}"/>
                          </a:ext>
                        </a:extLst>
                      </p:cNvPr>
                      <p:cNvPicPr>
                        <a:picLocks noChangeAspect="1" noChangeArrowheads="1"/>
                      </p:cNvPicPr>
                      <p:nvPr/>
                    </p:nvPicPr>
                    <p:blipFill>
                      <a:blip r:embed="rId10"/>
                      <a:srcRect/>
                      <a:stretch>
                        <a:fillRect/>
                      </a:stretch>
                    </p:blipFill>
                    <p:spPr bwMode="auto">
                      <a:xfrm>
                        <a:off x="518731" y="2996193"/>
                        <a:ext cx="3711575" cy="465138"/>
                      </a:xfrm>
                      <a:prstGeom prst="rect">
                        <a:avLst/>
                      </a:prstGeom>
                      <a:noFill/>
                      <a:ln>
                        <a:noFill/>
                      </a:ln>
                      <a:effectLst/>
                    </p:spPr>
                  </p:pic>
                </p:oleObj>
              </mc:Fallback>
            </mc:AlternateContent>
          </a:graphicData>
        </a:graphic>
      </p:graphicFrame>
      <p:graphicFrame>
        <p:nvGraphicFramePr>
          <p:cNvPr id="39" name="Object 26">
            <a:extLst>
              <a:ext uri="{FF2B5EF4-FFF2-40B4-BE49-F238E27FC236}">
                <a16:creationId xmlns:a16="http://schemas.microsoft.com/office/drawing/2014/main" id="{3A77B1A7-4871-3248-44A3-5F6111CE979B}"/>
              </a:ext>
            </a:extLst>
          </p:cNvPr>
          <p:cNvGraphicFramePr>
            <a:graphicFrameLocks noChangeAspect="1"/>
          </p:cNvGraphicFramePr>
          <p:nvPr>
            <p:extLst>
              <p:ext uri="{D42A27DB-BD31-4B8C-83A1-F6EECF244321}">
                <p14:modId xmlns:p14="http://schemas.microsoft.com/office/powerpoint/2010/main" val="1053098393"/>
              </p:ext>
            </p:extLst>
          </p:nvPr>
        </p:nvGraphicFramePr>
        <p:xfrm>
          <a:off x="452496" y="3642050"/>
          <a:ext cx="5157788" cy="522288"/>
        </p:xfrm>
        <a:graphic>
          <a:graphicData uri="http://schemas.openxmlformats.org/presentationml/2006/ole">
            <mc:AlternateContent xmlns:mc="http://schemas.openxmlformats.org/markup-compatibility/2006">
              <mc:Choice xmlns:v="urn:schemas-microsoft-com:vml" Requires="v">
                <p:oleObj name="Equation" r:id="rId11" imgW="2400120" imgH="279360" progId="Equation.DSMT4">
                  <p:embed/>
                </p:oleObj>
              </mc:Choice>
              <mc:Fallback>
                <p:oleObj name="Equation" r:id="rId11" imgW="2400120" imgH="279360" progId="Equation.DSMT4">
                  <p:embed/>
                  <p:pic>
                    <p:nvPicPr>
                      <p:cNvPr id="39" name="Object 26">
                        <a:extLst>
                          <a:ext uri="{FF2B5EF4-FFF2-40B4-BE49-F238E27FC236}">
                            <a16:creationId xmlns:a16="http://schemas.microsoft.com/office/drawing/2014/main" id="{99CBC62B-DE6F-FA0B-760C-D80974ECE69F}"/>
                          </a:ext>
                        </a:extLst>
                      </p:cNvPr>
                      <p:cNvPicPr>
                        <a:picLocks noChangeAspect="1" noChangeArrowheads="1"/>
                      </p:cNvPicPr>
                      <p:nvPr/>
                    </p:nvPicPr>
                    <p:blipFill>
                      <a:blip r:embed="rId12"/>
                      <a:srcRect/>
                      <a:stretch>
                        <a:fillRect/>
                      </a:stretch>
                    </p:blipFill>
                    <p:spPr bwMode="auto">
                      <a:xfrm>
                        <a:off x="452496" y="3642050"/>
                        <a:ext cx="5157788" cy="522288"/>
                      </a:xfrm>
                      <a:prstGeom prst="rect">
                        <a:avLst/>
                      </a:prstGeom>
                      <a:noFill/>
                      <a:ln>
                        <a:noFill/>
                      </a:ln>
                      <a:effectLst/>
                    </p:spPr>
                  </p:pic>
                </p:oleObj>
              </mc:Fallback>
            </mc:AlternateContent>
          </a:graphicData>
        </a:graphic>
      </p:graphicFrame>
      <p:graphicFrame>
        <p:nvGraphicFramePr>
          <p:cNvPr id="44" name="Object 26">
            <a:extLst>
              <a:ext uri="{FF2B5EF4-FFF2-40B4-BE49-F238E27FC236}">
                <a16:creationId xmlns:a16="http://schemas.microsoft.com/office/drawing/2014/main" id="{3C4CAC7E-E144-CAEA-22E5-E45D1FEC696E}"/>
              </a:ext>
            </a:extLst>
          </p:cNvPr>
          <p:cNvGraphicFramePr>
            <a:graphicFrameLocks noChangeAspect="1"/>
          </p:cNvGraphicFramePr>
          <p:nvPr>
            <p:extLst>
              <p:ext uri="{D42A27DB-BD31-4B8C-83A1-F6EECF244321}">
                <p14:modId xmlns:p14="http://schemas.microsoft.com/office/powerpoint/2010/main" val="3848055082"/>
              </p:ext>
            </p:extLst>
          </p:nvPr>
        </p:nvGraphicFramePr>
        <p:xfrm>
          <a:off x="512910" y="4350468"/>
          <a:ext cx="2374900" cy="615950"/>
        </p:xfrm>
        <a:graphic>
          <a:graphicData uri="http://schemas.openxmlformats.org/presentationml/2006/ole">
            <mc:AlternateContent xmlns:mc="http://schemas.openxmlformats.org/markup-compatibility/2006">
              <mc:Choice xmlns:v="urn:schemas-microsoft-com:vml" Requires="v">
                <p:oleObj name="Equation" r:id="rId13" imgW="1104840" imgH="330120" progId="Equation.DSMT4">
                  <p:embed/>
                </p:oleObj>
              </mc:Choice>
              <mc:Fallback>
                <p:oleObj name="Equation" r:id="rId13" imgW="1104840" imgH="330120" progId="Equation.DSMT4">
                  <p:embed/>
                  <p:pic>
                    <p:nvPicPr>
                      <p:cNvPr id="50" name="Object 26">
                        <a:extLst>
                          <a:ext uri="{FF2B5EF4-FFF2-40B4-BE49-F238E27FC236}">
                            <a16:creationId xmlns:a16="http://schemas.microsoft.com/office/drawing/2014/main" id="{392CF764-DFC8-9A4B-CABA-E175911C77EA}"/>
                          </a:ext>
                        </a:extLst>
                      </p:cNvPr>
                      <p:cNvPicPr>
                        <a:picLocks noChangeAspect="1" noChangeArrowheads="1"/>
                      </p:cNvPicPr>
                      <p:nvPr/>
                    </p:nvPicPr>
                    <p:blipFill>
                      <a:blip r:embed="rId14"/>
                      <a:srcRect/>
                      <a:stretch>
                        <a:fillRect/>
                      </a:stretch>
                    </p:blipFill>
                    <p:spPr bwMode="auto">
                      <a:xfrm>
                        <a:off x="512910" y="4350468"/>
                        <a:ext cx="2374900" cy="615950"/>
                      </a:xfrm>
                      <a:prstGeom prst="rect">
                        <a:avLst/>
                      </a:prstGeom>
                      <a:noFill/>
                      <a:ln>
                        <a:noFill/>
                      </a:ln>
                      <a:effectLst/>
                    </p:spPr>
                  </p:pic>
                </p:oleObj>
              </mc:Fallback>
            </mc:AlternateContent>
          </a:graphicData>
        </a:graphic>
      </p:graphicFrame>
      <p:graphicFrame>
        <p:nvGraphicFramePr>
          <p:cNvPr id="45" name="Object 26">
            <a:extLst>
              <a:ext uri="{FF2B5EF4-FFF2-40B4-BE49-F238E27FC236}">
                <a16:creationId xmlns:a16="http://schemas.microsoft.com/office/drawing/2014/main" id="{C483B2C6-D8D4-D364-5671-C07CD12D566F}"/>
              </a:ext>
            </a:extLst>
          </p:cNvPr>
          <p:cNvGraphicFramePr>
            <a:graphicFrameLocks noChangeAspect="1"/>
          </p:cNvGraphicFramePr>
          <p:nvPr>
            <p:extLst>
              <p:ext uri="{D42A27DB-BD31-4B8C-83A1-F6EECF244321}">
                <p14:modId xmlns:p14="http://schemas.microsoft.com/office/powerpoint/2010/main" val="578539609"/>
              </p:ext>
            </p:extLst>
          </p:nvPr>
        </p:nvGraphicFramePr>
        <p:xfrm>
          <a:off x="452496" y="5081100"/>
          <a:ext cx="5868988" cy="615950"/>
        </p:xfrm>
        <a:graphic>
          <a:graphicData uri="http://schemas.openxmlformats.org/presentationml/2006/ole">
            <mc:AlternateContent xmlns:mc="http://schemas.openxmlformats.org/markup-compatibility/2006">
              <mc:Choice xmlns:v="urn:schemas-microsoft-com:vml" Requires="v">
                <p:oleObj name="Equation" r:id="rId15" imgW="2730240" imgH="330120" progId="Equation.DSMT4">
                  <p:embed/>
                </p:oleObj>
              </mc:Choice>
              <mc:Fallback>
                <p:oleObj name="Equation" r:id="rId15" imgW="2730240" imgH="330120" progId="Equation.DSMT4">
                  <p:embed/>
                  <p:pic>
                    <p:nvPicPr>
                      <p:cNvPr id="51" name="Object 26">
                        <a:extLst>
                          <a:ext uri="{FF2B5EF4-FFF2-40B4-BE49-F238E27FC236}">
                            <a16:creationId xmlns:a16="http://schemas.microsoft.com/office/drawing/2014/main" id="{18F6605E-6D06-E61F-62FC-C22E3DD44C08}"/>
                          </a:ext>
                        </a:extLst>
                      </p:cNvPr>
                      <p:cNvPicPr>
                        <a:picLocks noChangeAspect="1" noChangeArrowheads="1"/>
                      </p:cNvPicPr>
                      <p:nvPr/>
                    </p:nvPicPr>
                    <p:blipFill>
                      <a:blip r:embed="rId16"/>
                      <a:srcRect/>
                      <a:stretch>
                        <a:fillRect/>
                      </a:stretch>
                    </p:blipFill>
                    <p:spPr bwMode="auto">
                      <a:xfrm>
                        <a:off x="452496" y="5081100"/>
                        <a:ext cx="5868988" cy="615950"/>
                      </a:xfrm>
                      <a:prstGeom prst="rect">
                        <a:avLst/>
                      </a:prstGeom>
                      <a:noFill/>
                      <a:ln>
                        <a:noFill/>
                      </a:ln>
                      <a:effectLst/>
                    </p:spPr>
                  </p:pic>
                </p:oleObj>
              </mc:Fallback>
            </mc:AlternateContent>
          </a:graphicData>
        </a:graphic>
      </p:graphicFrame>
      <p:graphicFrame>
        <p:nvGraphicFramePr>
          <p:cNvPr id="47" name="Object 26">
            <a:extLst>
              <a:ext uri="{FF2B5EF4-FFF2-40B4-BE49-F238E27FC236}">
                <a16:creationId xmlns:a16="http://schemas.microsoft.com/office/drawing/2014/main" id="{1126BB96-77FC-BD75-1539-473F727FC726}"/>
              </a:ext>
            </a:extLst>
          </p:cNvPr>
          <p:cNvGraphicFramePr>
            <a:graphicFrameLocks noChangeAspect="1"/>
          </p:cNvGraphicFramePr>
          <p:nvPr>
            <p:extLst>
              <p:ext uri="{D42A27DB-BD31-4B8C-83A1-F6EECF244321}">
                <p14:modId xmlns:p14="http://schemas.microsoft.com/office/powerpoint/2010/main" val="1290402441"/>
              </p:ext>
            </p:extLst>
          </p:nvPr>
        </p:nvGraphicFramePr>
        <p:xfrm>
          <a:off x="665614" y="5767388"/>
          <a:ext cx="2100262" cy="520700"/>
        </p:xfrm>
        <a:graphic>
          <a:graphicData uri="http://schemas.openxmlformats.org/presentationml/2006/ole">
            <mc:AlternateContent xmlns:mc="http://schemas.openxmlformats.org/markup-compatibility/2006">
              <mc:Choice xmlns:v="urn:schemas-microsoft-com:vml" Requires="v">
                <p:oleObj name="Equation" r:id="rId17" imgW="977760" imgH="279360" progId="Equation.DSMT4">
                  <p:embed/>
                </p:oleObj>
              </mc:Choice>
              <mc:Fallback>
                <p:oleObj name="Equation" r:id="rId17" imgW="977760" imgH="279360" progId="Equation.DSMT4">
                  <p:embed/>
                  <p:pic>
                    <p:nvPicPr>
                      <p:cNvPr id="68" name="Object 26">
                        <a:extLst>
                          <a:ext uri="{FF2B5EF4-FFF2-40B4-BE49-F238E27FC236}">
                            <a16:creationId xmlns:a16="http://schemas.microsoft.com/office/drawing/2014/main" id="{71DED361-6EA6-1BA1-AD70-B06E69204FD8}"/>
                          </a:ext>
                        </a:extLst>
                      </p:cNvPr>
                      <p:cNvPicPr>
                        <a:picLocks noChangeAspect="1" noChangeArrowheads="1"/>
                      </p:cNvPicPr>
                      <p:nvPr/>
                    </p:nvPicPr>
                    <p:blipFill>
                      <a:blip r:embed="rId18"/>
                      <a:srcRect/>
                      <a:stretch>
                        <a:fillRect/>
                      </a:stretch>
                    </p:blipFill>
                    <p:spPr bwMode="auto">
                      <a:xfrm>
                        <a:off x="665614" y="5767388"/>
                        <a:ext cx="2100262" cy="520700"/>
                      </a:xfrm>
                      <a:prstGeom prst="rect">
                        <a:avLst/>
                      </a:prstGeom>
                      <a:noFill/>
                      <a:ln>
                        <a:noFill/>
                      </a:ln>
                      <a:effectLst/>
                    </p:spPr>
                  </p:pic>
                </p:oleObj>
              </mc:Fallback>
            </mc:AlternateContent>
          </a:graphicData>
        </a:graphic>
      </p:graphicFrame>
      <p:pic>
        <p:nvPicPr>
          <p:cNvPr id="48" name="Picture 47">
            <a:extLst>
              <a:ext uri="{FF2B5EF4-FFF2-40B4-BE49-F238E27FC236}">
                <a16:creationId xmlns:a16="http://schemas.microsoft.com/office/drawing/2014/main" id="{A1582682-5531-5B3E-3A93-3AF9FDEDB4F8}"/>
              </a:ext>
            </a:extLst>
          </p:cNvPr>
          <p:cNvPicPr>
            <a:picLocks noChangeAspect="1"/>
          </p:cNvPicPr>
          <p:nvPr/>
        </p:nvPicPr>
        <p:blipFill>
          <a:blip r:embed="rId19"/>
          <a:stretch>
            <a:fillRect/>
          </a:stretch>
        </p:blipFill>
        <p:spPr>
          <a:xfrm>
            <a:off x="6411137" y="4249577"/>
            <a:ext cx="3105150" cy="2343150"/>
          </a:xfrm>
          <a:prstGeom prst="rect">
            <a:avLst/>
          </a:prstGeom>
        </p:spPr>
      </p:pic>
      <p:pic>
        <p:nvPicPr>
          <p:cNvPr id="50" name="Picture 49">
            <a:extLst>
              <a:ext uri="{FF2B5EF4-FFF2-40B4-BE49-F238E27FC236}">
                <a16:creationId xmlns:a16="http://schemas.microsoft.com/office/drawing/2014/main" id="{414E8396-6E74-0C65-D435-B76883C29C8A}"/>
              </a:ext>
            </a:extLst>
          </p:cNvPr>
          <p:cNvPicPr>
            <a:picLocks noChangeAspect="1"/>
          </p:cNvPicPr>
          <p:nvPr/>
        </p:nvPicPr>
        <p:blipFill>
          <a:blip r:embed="rId20"/>
          <a:stretch>
            <a:fillRect/>
          </a:stretch>
        </p:blipFill>
        <p:spPr>
          <a:xfrm>
            <a:off x="6416276" y="4256679"/>
            <a:ext cx="3105150" cy="2343150"/>
          </a:xfrm>
          <a:prstGeom prst="rect">
            <a:avLst/>
          </a:prstGeom>
        </p:spPr>
      </p:pic>
      <p:pic>
        <p:nvPicPr>
          <p:cNvPr id="52" name="Picture 51">
            <a:extLst>
              <a:ext uri="{FF2B5EF4-FFF2-40B4-BE49-F238E27FC236}">
                <a16:creationId xmlns:a16="http://schemas.microsoft.com/office/drawing/2014/main" id="{50E24EE0-8648-8606-244A-CD055F09F5DC}"/>
              </a:ext>
            </a:extLst>
          </p:cNvPr>
          <p:cNvPicPr>
            <a:picLocks noChangeAspect="1"/>
          </p:cNvPicPr>
          <p:nvPr/>
        </p:nvPicPr>
        <p:blipFill>
          <a:blip r:embed="rId21"/>
          <a:stretch>
            <a:fillRect/>
          </a:stretch>
        </p:blipFill>
        <p:spPr>
          <a:xfrm>
            <a:off x="6409933" y="4254630"/>
            <a:ext cx="3105150" cy="2343150"/>
          </a:xfrm>
          <a:prstGeom prst="rect">
            <a:avLst/>
          </a:prstGeom>
        </p:spPr>
      </p:pic>
      <p:pic>
        <p:nvPicPr>
          <p:cNvPr id="54" name="Picture 53">
            <a:extLst>
              <a:ext uri="{FF2B5EF4-FFF2-40B4-BE49-F238E27FC236}">
                <a16:creationId xmlns:a16="http://schemas.microsoft.com/office/drawing/2014/main" id="{BDF34F54-BE63-3052-B18D-04E22FBDB2AA}"/>
              </a:ext>
            </a:extLst>
          </p:cNvPr>
          <p:cNvPicPr>
            <a:picLocks noChangeAspect="1"/>
          </p:cNvPicPr>
          <p:nvPr/>
        </p:nvPicPr>
        <p:blipFill>
          <a:blip r:embed="rId22"/>
          <a:stretch>
            <a:fillRect/>
          </a:stretch>
        </p:blipFill>
        <p:spPr>
          <a:xfrm>
            <a:off x="6409933" y="4256679"/>
            <a:ext cx="3105150" cy="2343150"/>
          </a:xfrm>
          <a:prstGeom prst="rect">
            <a:avLst/>
          </a:prstGeom>
        </p:spPr>
      </p:pic>
      <p:pic>
        <p:nvPicPr>
          <p:cNvPr id="56" name="Picture 55">
            <a:extLst>
              <a:ext uri="{FF2B5EF4-FFF2-40B4-BE49-F238E27FC236}">
                <a16:creationId xmlns:a16="http://schemas.microsoft.com/office/drawing/2014/main" id="{79836E13-1C47-6C46-84A9-9214D4D06BE7}"/>
              </a:ext>
            </a:extLst>
          </p:cNvPr>
          <p:cNvPicPr>
            <a:picLocks noChangeAspect="1"/>
          </p:cNvPicPr>
          <p:nvPr/>
        </p:nvPicPr>
        <p:blipFill>
          <a:blip r:embed="rId23"/>
          <a:stretch>
            <a:fillRect/>
          </a:stretch>
        </p:blipFill>
        <p:spPr>
          <a:xfrm>
            <a:off x="6415100" y="4263781"/>
            <a:ext cx="3105150" cy="2343150"/>
          </a:xfrm>
          <a:prstGeom prst="rect">
            <a:avLst/>
          </a:prstGeom>
        </p:spPr>
      </p:pic>
      <p:pic>
        <p:nvPicPr>
          <p:cNvPr id="58" name="Picture 57">
            <a:extLst>
              <a:ext uri="{FF2B5EF4-FFF2-40B4-BE49-F238E27FC236}">
                <a16:creationId xmlns:a16="http://schemas.microsoft.com/office/drawing/2014/main" id="{7237E250-10D5-E984-4572-6D2E66FDE0A4}"/>
              </a:ext>
            </a:extLst>
          </p:cNvPr>
          <p:cNvPicPr>
            <a:picLocks noChangeAspect="1"/>
          </p:cNvPicPr>
          <p:nvPr/>
        </p:nvPicPr>
        <p:blipFill>
          <a:blip r:embed="rId24"/>
          <a:stretch>
            <a:fillRect/>
          </a:stretch>
        </p:blipFill>
        <p:spPr>
          <a:xfrm>
            <a:off x="6410788" y="4256621"/>
            <a:ext cx="3105150" cy="2343150"/>
          </a:xfrm>
          <a:prstGeom prst="rect">
            <a:avLst/>
          </a:prstGeom>
        </p:spPr>
      </p:pic>
      <p:pic>
        <p:nvPicPr>
          <p:cNvPr id="60" name="Picture 59">
            <a:extLst>
              <a:ext uri="{FF2B5EF4-FFF2-40B4-BE49-F238E27FC236}">
                <a16:creationId xmlns:a16="http://schemas.microsoft.com/office/drawing/2014/main" id="{92619110-43A4-BFE7-ECE8-DE5BD6444145}"/>
              </a:ext>
            </a:extLst>
          </p:cNvPr>
          <p:cNvPicPr>
            <a:picLocks noChangeAspect="1"/>
          </p:cNvPicPr>
          <p:nvPr/>
        </p:nvPicPr>
        <p:blipFill>
          <a:blip r:embed="rId25"/>
          <a:stretch>
            <a:fillRect/>
          </a:stretch>
        </p:blipFill>
        <p:spPr>
          <a:xfrm>
            <a:off x="6410084" y="4255617"/>
            <a:ext cx="3105150" cy="2343150"/>
          </a:xfrm>
          <a:prstGeom prst="rect">
            <a:avLst/>
          </a:prstGeom>
        </p:spPr>
      </p:pic>
      <p:pic>
        <p:nvPicPr>
          <p:cNvPr id="62" name="Picture 61">
            <a:extLst>
              <a:ext uri="{FF2B5EF4-FFF2-40B4-BE49-F238E27FC236}">
                <a16:creationId xmlns:a16="http://schemas.microsoft.com/office/drawing/2014/main" id="{37DCE746-756C-EA8B-6D4D-89904EA3017E}"/>
              </a:ext>
            </a:extLst>
          </p:cNvPr>
          <p:cNvPicPr>
            <a:picLocks noChangeAspect="1"/>
          </p:cNvPicPr>
          <p:nvPr/>
        </p:nvPicPr>
        <p:blipFill>
          <a:blip r:embed="rId26"/>
          <a:stretch>
            <a:fillRect/>
          </a:stretch>
        </p:blipFill>
        <p:spPr>
          <a:xfrm>
            <a:off x="6414558" y="4256604"/>
            <a:ext cx="3105150" cy="2343150"/>
          </a:xfrm>
          <a:prstGeom prst="rect">
            <a:avLst/>
          </a:prstGeom>
        </p:spPr>
      </p:pic>
    </p:spTree>
    <p:extLst>
      <p:ext uri="{BB962C8B-B14F-4D97-AF65-F5344CB8AC3E}">
        <p14:creationId xmlns:p14="http://schemas.microsoft.com/office/powerpoint/2010/main" val="11797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2000"/>
                                        <p:tgtEl>
                                          <p:spTgt spid="47"/>
                                        </p:tgtEl>
                                      </p:cBhvr>
                                    </p:animEffect>
                                    <p:anim calcmode="lin" valueType="num">
                                      <p:cBhvr>
                                        <p:cTn id="103" dur="2000" fill="hold"/>
                                        <p:tgtEl>
                                          <p:spTgt spid="47"/>
                                        </p:tgtEl>
                                        <p:attrNameLst>
                                          <p:attrName>ppt_w</p:attrName>
                                        </p:attrNameLst>
                                      </p:cBhvr>
                                      <p:tavLst>
                                        <p:tav tm="0" fmla="#ppt_w*sin(2.5*pi*$)">
                                          <p:val>
                                            <p:fltVal val="0"/>
                                          </p:val>
                                        </p:tav>
                                        <p:tav tm="100000">
                                          <p:val>
                                            <p:fltVal val="1"/>
                                          </p:val>
                                        </p:tav>
                                      </p:tavLst>
                                    </p:anim>
                                    <p:anim calcmode="lin" valueType="num">
                                      <p:cBhvr>
                                        <p:cTn id="10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B1C6AB-D7E7-102A-B244-76633704E43F}"/>
              </a:ext>
            </a:extLst>
          </p:cNvPr>
          <p:cNvPicPr>
            <a:picLocks noChangeAspect="1"/>
          </p:cNvPicPr>
          <p:nvPr/>
        </p:nvPicPr>
        <p:blipFill>
          <a:blip r:embed="rId2"/>
          <a:stretch>
            <a:fillRect/>
          </a:stretch>
        </p:blipFill>
        <p:spPr>
          <a:xfrm>
            <a:off x="1310863" y="655695"/>
            <a:ext cx="9497485" cy="1668987"/>
          </a:xfrm>
          <a:prstGeom prst="rect">
            <a:avLst/>
          </a:prstGeom>
        </p:spPr>
      </p:pic>
      <p:grpSp>
        <p:nvGrpSpPr>
          <p:cNvPr id="9" name="Group 8">
            <a:extLst>
              <a:ext uri="{FF2B5EF4-FFF2-40B4-BE49-F238E27FC236}">
                <a16:creationId xmlns:a16="http://schemas.microsoft.com/office/drawing/2014/main" id="{F9D8AD59-C4CE-2435-5B1B-B787AF3D6021}"/>
              </a:ext>
            </a:extLst>
          </p:cNvPr>
          <p:cNvGrpSpPr/>
          <p:nvPr/>
        </p:nvGrpSpPr>
        <p:grpSpPr>
          <a:xfrm>
            <a:off x="1752351" y="2276890"/>
            <a:ext cx="7520345" cy="4376062"/>
            <a:chOff x="1752351" y="2249390"/>
            <a:chExt cx="7520345" cy="4376062"/>
          </a:xfrm>
        </p:grpSpPr>
        <p:pic>
          <p:nvPicPr>
            <p:cNvPr id="6" name="Picture 5">
              <a:extLst>
                <a:ext uri="{FF2B5EF4-FFF2-40B4-BE49-F238E27FC236}">
                  <a16:creationId xmlns:a16="http://schemas.microsoft.com/office/drawing/2014/main" id="{68D99A73-10F9-BC84-41AF-05C71B23778C}"/>
                </a:ext>
              </a:extLst>
            </p:cNvPr>
            <p:cNvPicPr>
              <a:picLocks noChangeAspect="1"/>
            </p:cNvPicPr>
            <p:nvPr/>
          </p:nvPicPr>
          <p:blipFill>
            <a:blip r:embed="rId3"/>
            <a:stretch>
              <a:fillRect/>
            </a:stretch>
          </p:blipFill>
          <p:spPr>
            <a:xfrm>
              <a:off x="2603044" y="2249390"/>
              <a:ext cx="6669652" cy="4358262"/>
            </a:xfrm>
            <a:prstGeom prst="rect">
              <a:avLst/>
            </a:prstGeom>
          </p:spPr>
        </p:pic>
        <p:pic>
          <p:nvPicPr>
            <p:cNvPr id="8" name="Picture 7">
              <a:extLst>
                <a:ext uri="{FF2B5EF4-FFF2-40B4-BE49-F238E27FC236}">
                  <a16:creationId xmlns:a16="http://schemas.microsoft.com/office/drawing/2014/main" id="{319BE99B-56DD-4E64-7626-8809A199087D}"/>
                </a:ext>
              </a:extLst>
            </p:cNvPr>
            <p:cNvPicPr>
              <a:picLocks noChangeAspect="1"/>
            </p:cNvPicPr>
            <p:nvPr/>
          </p:nvPicPr>
          <p:blipFill>
            <a:blip r:embed="rId4"/>
            <a:stretch>
              <a:fillRect/>
            </a:stretch>
          </p:blipFill>
          <p:spPr>
            <a:xfrm>
              <a:off x="1752351" y="6370407"/>
              <a:ext cx="973337" cy="255045"/>
            </a:xfrm>
            <a:prstGeom prst="rect">
              <a:avLst/>
            </a:prstGeom>
          </p:spPr>
        </p:pic>
      </p:grpSp>
      <p:pic>
        <p:nvPicPr>
          <p:cNvPr id="10" name="Picture 9">
            <a:extLst>
              <a:ext uri="{FF2B5EF4-FFF2-40B4-BE49-F238E27FC236}">
                <a16:creationId xmlns:a16="http://schemas.microsoft.com/office/drawing/2014/main" id="{2385473E-E443-4EF0-7EC0-4F69EC89B6AF}"/>
              </a:ext>
            </a:extLst>
          </p:cNvPr>
          <p:cNvPicPr>
            <a:picLocks noChangeAspect="1"/>
          </p:cNvPicPr>
          <p:nvPr/>
        </p:nvPicPr>
        <p:blipFill>
          <a:blip r:embed="rId5"/>
          <a:stretch>
            <a:fillRect/>
          </a:stretch>
        </p:blipFill>
        <p:spPr>
          <a:xfrm>
            <a:off x="274611" y="271974"/>
            <a:ext cx="3117543" cy="346394"/>
          </a:xfrm>
          <a:prstGeom prst="rect">
            <a:avLst/>
          </a:prstGeom>
        </p:spPr>
      </p:pic>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latin typeface="TimesLTStd-Roman"/>
              </a:rPr>
              <a:t>use a calculator</a:t>
            </a:r>
          </a:p>
          <a:p>
            <a:pPr algn="l"/>
            <a:r>
              <a:rPr lang="en-US" sz="1800" b="0" i="0" u="none" strike="noStrike" baseline="0">
                <a:latin typeface="TimesLTStd-Roman"/>
              </a:rPr>
              <a:t>or computer to find (approximately)</a:t>
            </a:r>
            <a:endParaRPr lang="en-US" sz="1800" b="0" i="0" u="none" strike="noStrike" baseline="0" dirty="0">
              <a:latin typeface="TimesLTStd-Roman"/>
            </a:endParaRPr>
          </a:p>
        </p:txBody>
      </p:sp>
      <p:sp>
        <p:nvSpPr>
          <p:cNvPr id="6" name="Text Box 9">
            <a:extLst>
              <a:ext uri="{FF2B5EF4-FFF2-40B4-BE49-F238E27FC236}">
                <a16:creationId xmlns:a16="http://schemas.microsoft.com/office/drawing/2014/main" id="{290DE380-F2BC-59ED-CAE1-E77B8513F70A}"/>
              </a:ext>
            </a:extLst>
          </p:cNvPr>
          <p:cNvSpPr txBox="1">
            <a:spLocks noChangeArrowheads="1"/>
          </p:cNvSpPr>
          <p:nvPr/>
        </p:nvSpPr>
        <p:spPr bwMode="auto">
          <a:xfrm>
            <a:off x="258732" y="3145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40" name="TextBox 39">
            <a:extLst>
              <a:ext uri="{FF2B5EF4-FFF2-40B4-BE49-F238E27FC236}">
                <a16:creationId xmlns:a16="http://schemas.microsoft.com/office/drawing/2014/main" id="{4CAEDC43-20C7-D1E1-53A8-F289C5FC5D03}"/>
              </a:ext>
            </a:extLst>
          </p:cNvPr>
          <p:cNvSpPr txBox="1"/>
          <p:nvPr/>
        </p:nvSpPr>
        <p:spPr>
          <a:xfrm>
            <a:off x="181971" y="847872"/>
            <a:ext cx="7711568" cy="1107996"/>
          </a:xfrm>
          <a:prstGeom prst="rect">
            <a:avLst/>
          </a:prstGeom>
          <a:noFill/>
        </p:spPr>
        <p:txBody>
          <a:bodyPr wrap="square">
            <a:spAutoFit/>
          </a:bodyPr>
          <a:lstStyle/>
          <a:p>
            <a:pPr marL="457200" indent="-457200" algn="l">
              <a:buAutoNum type="alphaLcParenBoth" startAt="5"/>
            </a:pPr>
            <a:r>
              <a:rPr lang="en-US" sz="2200" b="0" i="0" u="none" strike="noStrike" baseline="0" dirty="0">
                <a:latin typeface="TimesLTStd-Roman"/>
              </a:rPr>
              <a:t>Find the volume of the solid obtained by using the region </a:t>
            </a:r>
            <a:r>
              <a:rPr lang="en-US" sz="2200" b="1" i="1" u="none" strike="noStrike" baseline="0" dirty="0">
                <a:latin typeface="TimesLTStd-Roman"/>
              </a:rPr>
              <a:t>R </a:t>
            </a:r>
            <a:r>
              <a:rPr lang="en-US" sz="2200" b="0" i="0" u="none" strike="noStrike" baseline="0" dirty="0">
                <a:latin typeface="TimesLTStd-Roman"/>
              </a:rPr>
              <a:t>as </a:t>
            </a:r>
          </a:p>
          <a:p>
            <a:pPr algn="l"/>
            <a:r>
              <a:rPr lang="en-US" sz="2200" dirty="0">
                <a:latin typeface="TimesLTStd-Roman"/>
              </a:rPr>
              <a:t>      </a:t>
            </a:r>
            <a:r>
              <a:rPr lang="en-US" sz="2200" b="0" i="0" u="none" strike="noStrike" baseline="0" dirty="0">
                <a:latin typeface="TimesLTStd-Roman"/>
              </a:rPr>
              <a:t>a base of a solid where each cross section perpendicular to </a:t>
            </a:r>
          </a:p>
          <a:p>
            <a:pPr algn="l"/>
            <a:r>
              <a:rPr lang="en-US" sz="2200" dirty="0">
                <a:latin typeface="TimesLTStd-Roman"/>
              </a:rPr>
              <a:t>      </a:t>
            </a:r>
            <a:r>
              <a:rPr lang="en-US" sz="2200" b="0" i="0" u="none" strike="noStrike" baseline="0" dirty="0">
                <a:latin typeface="TimesLTStd-Roman"/>
              </a:rPr>
              <a:t>the </a:t>
            </a:r>
            <a:r>
              <a:rPr lang="en-US" sz="2200" b="0" i="1" u="none" strike="noStrike" baseline="0" dirty="0">
                <a:latin typeface="TimesLTStd-Roman"/>
              </a:rPr>
              <a:t>x</a:t>
            </a:r>
            <a:r>
              <a:rPr lang="en-US" sz="2200" b="0" u="none" strike="noStrike" baseline="0" dirty="0">
                <a:latin typeface="TimesLTStd-Roman"/>
              </a:rPr>
              <a:t>-axis is an equilateral triangle</a:t>
            </a:r>
            <a:r>
              <a:rPr lang="en-US" sz="2200" b="0" i="0" u="none" strike="noStrike" baseline="0" dirty="0">
                <a:latin typeface="TimesLTStd-Roman"/>
              </a:rPr>
              <a:t>.</a:t>
            </a:r>
            <a:endParaRPr lang="en-US" sz="2200" dirty="0"/>
          </a:p>
        </p:txBody>
      </p:sp>
      <p:grpSp>
        <p:nvGrpSpPr>
          <p:cNvPr id="2" name="Group 1">
            <a:extLst>
              <a:ext uri="{FF2B5EF4-FFF2-40B4-BE49-F238E27FC236}">
                <a16:creationId xmlns:a16="http://schemas.microsoft.com/office/drawing/2014/main" id="{6A938B0C-5183-22B0-3AFC-A2CE3EACBCFA}"/>
              </a:ext>
            </a:extLst>
          </p:cNvPr>
          <p:cNvGrpSpPr/>
          <p:nvPr/>
        </p:nvGrpSpPr>
        <p:grpSpPr>
          <a:xfrm>
            <a:off x="7435651" y="226304"/>
            <a:ext cx="4578617" cy="3768795"/>
            <a:chOff x="7435651" y="226304"/>
            <a:chExt cx="4578617" cy="3768795"/>
          </a:xfrm>
        </p:grpSpPr>
        <p:grpSp>
          <p:nvGrpSpPr>
            <p:cNvPr id="3" name="Group 2">
              <a:extLst>
                <a:ext uri="{FF2B5EF4-FFF2-40B4-BE49-F238E27FC236}">
                  <a16:creationId xmlns:a16="http://schemas.microsoft.com/office/drawing/2014/main" id="{FECF53C4-3838-B99F-8CAB-40E746130A31}"/>
                </a:ext>
              </a:extLst>
            </p:cNvPr>
            <p:cNvGrpSpPr/>
            <p:nvPr/>
          </p:nvGrpSpPr>
          <p:grpSpPr>
            <a:xfrm>
              <a:off x="8142950" y="226304"/>
              <a:ext cx="3699393" cy="3768795"/>
              <a:chOff x="8142950" y="210674"/>
              <a:chExt cx="3699393" cy="3768795"/>
            </a:xfrm>
          </p:grpSpPr>
          <p:pic>
            <p:nvPicPr>
              <p:cNvPr id="11" name="Picture 10" descr="A graph of a function&#10;&#10;Description automatically generated">
                <a:extLst>
                  <a:ext uri="{FF2B5EF4-FFF2-40B4-BE49-F238E27FC236}">
                    <a16:creationId xmlns:a16="http://schemas.microsoft.com/office/drawing/2014/main" id="{BBDB4C6B-0680-BEF8-2405-FA413444B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12" name="TextBox 11">
                <a:extLst>
                  <a:ext uri="{FF2B5EF4-FFF2-40B4-BE49-F238E27FC236}">
                    <a16:creationId xmlns:a16="http://schemas.microsoft.com/office/drawing/2014/main" id="{BD08B4DC-F525-F493-B508-C9969A28BD6E}"/>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13" name="Picture 12">
                <a:extLst>
                  <a:ext uri="{FF2B5EF4-FFF2-40B4-BE49-F238E27FC236}">
                    <a16:creationId xmlns:a16="http://schemas.microsoft.com/office/drawing/2014/main" id="{B7326211-2665-3347-ED97-968EC00D762B}"/>
                  </a:ext>
                </a:extLst>
              </p:cNvPr>
              <p:cNvPicPr>
                <a:picLocks noChangeAspect="1"/>
              </p:cNvPicPr>
              <p:nvPr/>
            </p:nvPicPr>
            <p:blipFill>
              <a:blip r:embed="rId3"/>
              <a:stretch>
                <a:fillRect/>
              </a:stretch>
            </p:blipFill>
            <p:spPr>
              <a:xfrm>
                <a:off x="10270189" y="210674"/>
                <a:ext cx="1404468" cy="358990"/>
              </a:xfrm>
              <a:prstGeom prst="rect">
                <a:avLst/>
              </a:prstGeom>
            </p:spPr>
          </p:pic>
          <p:pic>
            <p:nvPicPr>
              <p:cNvPr id="14" name="Picture 13">
                <a:extLst>
                  <a:ext uri="{FF2B5EF4-FFF2-40B4-BE49-F238E27FC236}">
                    <a16:creationId xmlns:a16="http://schemas.microsoft.com/office/drawing/2014/main" id="{F6C18F6A-AB72-6EBF-1059-448078B86E47}"/>
                  </a:ext>
                </a:extLst>
              </p:cNvPr>
              <p:cNvPicPr>
                <a:picLocks noChangeAspect="1"/>
              </p:cNvPicPr>
              <p:nvPr/>
            </p:nvPicPr>
            <p:blipFill>
              <a:blip r:embed="rId4"/>
              <a:stretch>
                <a:fillRect/>
              </a:stretch>
            </p:blipFill>
            <p:spPr>
              <a:xfrm>
                <a:off x="10488258" y="2522903"/>
                <a:ext cx="1354085" cy="296009"/>
              </a:xfrm>
              <a:prstGeom prst="rect">
                <a:avLst/>
              </a:prstGeom>
            </p:spPr>
          </p:pic>
          <p:cxnSp>
            <p:nvCxnSpPr>
              <p:cNvPr id="15" name="Straight Arrow Connector 14">
                <a:extLst>
                  <a:ext uri="{FF2B5EF4-FFF2-40B4-BE49-F238E27FC236}">
                    <a16:creationId xmlns:a16="http://schemas.microsoft.com/office/drawing/2014/main" id="{0452DB0F-4C5E-9DB5-48E3-AD5CFED764FB}"/>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3BE69B-E9B7-3BA0-8179-1B84ED42249F}"/>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F8CC4BD-4321-358A-4B39-A6C29A4A5D49}"/>
                </a:ext>
              </a:extLst>
            </p:cNvPr>
            <p:cNvSpPr txBox="1"/>
            <p:nvPr/>
          </p:nvSpPr>
          <p:spPr>
            <a:xfrm>
              <a:off x="7435651" y="2548281"/>
              <a:ext cx="1497334" cy="338554"/>
            </a:xfrm>
            <a:prstGeom prst="rect">
              <a:avLst/>
            </a:prstGeom>
            <a:noFill/>
          </p:spPr>
          <p:txBody>
            <a:bodyPr wrap="square">
              <a:spAutoFit/>
            </a:bodyPr>
            <a:lstStyle/>
            <a:p>
              <a:r>
                <a:rPr lang="en-US" sz="1600" b="0" i="0" u="none" strike="noStrike" baseline="0" dirty="0">
                  <a:latin typeface="TimesLTStd-Roman"/>
                </a:rPr>
                <a:t>(</a:t>
              </a:r>
              <a:r>
                <a:rPr lang="en-US" sz="1600" b="0" i="0" u="none" strike="noStrike" baseline="0" dirty="0">
                  <a:latin typeface="Symbol" panose="05050102010706020507" pitchFamily="18" charset="2"/>
                </a:rPr>
                <a:t>-</a:t>
              </a:r>
              <a:r>
                <a:rPr lang="en-US" sz="1600" b="0" i="0" u="none" strike="noStrike" baseline="0" dirty="0">
                  <a:latin typeface="TimesLTStd-Roman"/>
                </a:rPr>
                <a:t>0.570, 0.314) </a:t>
              </a:r>
              <a:endParaRPr lang="en-US" sz="1600" dirty="0"/>
            </a:p>
          </p:txBody>
        </p:sp>
        <p:sp>
          <p:nvSpPr>
            <p:cNvPr id="7" name="TextBox 6">
              <a:extLst>
                <a:ext uri="{FF2B5EF4-FFF2-40B4-BE49-F238E27FC236}">
                  <a16:creationId xmlns:a16="http://schemas.microsoft.com/office/drawing/2014/main" id="{2087ED93-F621-078A-3D32-F0D2DBB0DD54}"/>
                </a:ext>
              </a:extLst>
            </p:cNvPr>
            <p:cNvSpPr txBox="1"/>
            <p:nvPr/>
          </p:nvSpPr>
          <p:spPr>
            <a:xfrm>
              <a:off x="10660183" y="834827"/>
              <a:ext cx="1354085" cy="338554"/>
            </a:xfrm>
            <a:prstGeom prst="rect">
              <a:avLst/>
            </a:prstGeom>
            <a:noFill/>
          </p:spPr>
          <p:txBody>
            <a:bodyPr wrap="square">
              <a:spAutoFit/>
            </a:bodyPr>
            <a:lstStyle/>
            <a:p>
              <a:r>
                <a:rPr lang="en-US" sz="1600" b="0" i="0" u="none" strike="noStrike" baseline="0" dirty="0">
                  <a:latin typeface="TimesLTStd-Roman"/>
                </a:rPr>
                <a:t>(1.391, 1.094)</a:t>
              </a:r>
              <a:endParaRPr lang="en-US" sz="1600" dirty="0"/>
            </a:p>
          </p:txBody>
        </p:sp>
        <p:grpSp>
          <p:nvGrpSpPr>
            <p:cNvPr id="8" name="Group 7">
              <a:extLst>
                <a:ext uri="{FF2B5EF4-FFF2-40B4-BE49-F238E27FC236}">
                  <a16:creationId xmlns:a16="http://schemas.microsoft.com/office/drawing/2014/main" id="{5FFDD1AA-5A00-8459-D0FC-05EB34F73C48}"/>
                </a:ext>
              </a:extLst>
            </p:cNvPr>
            <p:cNvGrpSpPr/>
            <p:nvPr/>
          </p:nvGrpSpPr>
          <p:grpSpPr>
            <a:xfrm>
              <a:off x="10003645" y="862748"/>
              <a:ext cx="298480" cy="2715799"/>
              <a:chOff x="1915016" y="2670361"/>
              <a:chExt cx="298480" cy="2468906"/>
            </a:xfrm>
          </p:grpSpPr>
          <p:cxnSp>
            <p:nvCxnSpPr>
              <p:cNvPr id="9" name="Straight Connector 8">
                <a:extLst>
                  <a:ext uri="{FF2B5EF4-FFF2-40B4-BE49-F238E27FC236}">
                    <a16:creationId xmlns:a16="http://schemas.microsoft.com/office/drawing/2014/main" id="{5B60BE99-3FF5-4682-1881-320B6BBEAB61}"/>
                  </a:ext>
                </a:extLst>
              </p:cNvPr>
              <p:cNvCxnSpPr>
                <a:cxnSpLocks/>
              </p:cNvCxnSpPr>
              <p:nvPr/>
            </p:nvCxnSpPr>
            <p:spPr>
              <a:xfrm>
                <a:off x="2064420" y="2670361"/>
                <a:ext cx="6956" cy="16393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C1368F-194E-C8C0-435C-CCACBAC523C8}"/>
                  </a:ext>
                </a:extLst>
              </p:cNvPr>
              <p:cNvSpPr txBox="1"/>
              <p:nvPr/>
            </p:nvSpPr>
            <p:spPr>
              <a:xfrm>
                <a:off x="1915016" y="4739157"/>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sp>
        <p:nvSpPr>
          <p:cNvPr id="20" name="Isosceles Triangle 19">
            <a:extLst>
              <a:ext uri="{FF2B5EF4-FFF2-40B4-BE49-F238E27FC236}">
                <a16:creationId xmlns:a16="http://schemas.microsoft.com/office/drawing/2014/main" id="{B4D4127E-A5B2-C583-D5DC-100A60BDBCA5}"/>
              </a:ext>
            </a:extLst>
          </p:cNvPr>
          <p:cNvSpPr/>
          <p:nvPr/>
        </p:nvSpPr>
        <p:spPr>
          <a:xfrm>
            <a:off x="9036661" y="4019746"/>
            <a:ext cx="2530928" cy="2331735"/>
          </a:xfrm>
          <a:prstGeom prst="triangle">
            <a:avLst/>
          </a:prstGeom>
          <a:solidFill>
            <a:srgbClr val="FF0000">
              <a:alpha val="20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CE10B48-D4A5-3A57-4313-8C3B499702D3}"/>
              </a:ext>
            </a:extLst>
          </p:cNvPr>
          <p:cNvSpPr txBox="1"/>
          <p:nvPr/>
        </p:nvSpPr>
        <p:spPr>
          <a:xfrm>
            <a:off x="10037808" y="266656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5928D83A-D7C4-51C1-0D7A-A73B04675886}"/>
              </a:ext>
            </a:extLst>
          </p:cNvPr>
          <p:cNvSpPr txBox="1"/>
          <p:nvPr/>
        </p:nvSpPr>
        <p:spPr>
          <a:xfrm>
            <a:off x="9936508" y="446196"/>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B</a:t>
            </a:r>
          </a:p>
        </p:txBody>
      </p:sp>
      <p:sp>
        <p:nvSpPr>
          <p:cNvPr id="27" name="TextBox 26">
            <a:extLst>
              <a:ext uri="{FF2B5EF4-FFF2-40B4-BE49-F238E27FC236}">
                <a16:creationId xmlns:a16="http://schemas.microsoft.com/office/drawing/2014/main" id="{0B33D0C2-258C-D378-F035-9F18BB5BFF56}"/>
              </a:ext>
            </a:extLst>
          </p:cNvPr>
          <p:cNvSpPr txBox="1"/>
          <p:nvPr/>
        </p:nvSpPr>
        <p:spPr>
          <a:xfrm>
            <a:off x="8697978" y="616068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A</a:t>
            </a:r>
          </a:p>
        </p:txBody>
      </p:sp>
      <p:sp>
        <p:nvSpPr>
          <p:cNvPr id="29" name="TextBox 28">
            <a:extLst>
              <a:ext uri="{FF2B5EF4-FFF2-40B4-BE49-F238E27FC236}">
                <a16:creationId xmlns:a16="http://schemas.microsoft.com/office/drawing/2014/main" id="{CF193B72-DDE0-3CA7-FF3D-81940B4FF17C}"/>
              </a:ext>
            </a:extLst>
          </p:cNvPr>
          <p:cNvSpPr txBox="1"/>
          <p:nvPr/>
        </p:nvSpPr>
        <p:spPr>
          <a:xfrm>
            <a:off x="11560760" y="617916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B</a:t>
            </a:r>
          </a:p>
        </p:txBody>
      </p:sp>
      <p:graphicFrame>
        <p:nvGraphicFramePr>
          <p:cNvPr id="30" name="Object 26">
            <a:extLst>
              <a:ext uri="{FF2B5EF4-FFF2-40B4-BE49-F238E27FC236}">
                <a16:creationId xmlns:a16="http://schemas.microsoft.com/office/drawing/2014/main" id="{B953E333-8C41-28D5-81BC-49EA0754ECB4}"/>
              </a:ext>
            </a:extLst>
          </p:cNvPr>
          <p:cNvGraphicFramePr>
            <a:graphicFrameLocks noChangeAspect="1"/>
          </p:cNvGraphicFramePr>
          <p:nvPr>
            <p:extLst>
              <p:ext uri="{D42A27DB-BD31-4B8C-83A1-F6EECF244321}">
                <p14:modId xmlns:p14="http://schemas.microsoft.com/office/powerpoint/2010/main" val="3241937869"/>
              </p:ext>
            </p:extLst>
          </p:nvPr>
        </p:nvGraphicFramePr>
        <p:xfrm>
          <a:off x="9893344" y="5357015"/>
          <a:ext cx="817562" cy="379412"/>
        </p:xfrm>
        <a:graphic>
          <a:graphicData uri="http://schemas.openxmlformats.org/presentationml/2006/ole">
            <mc:AlternateContent xmlns:mc="http://schemas.openxmlformats.org/markup-compatibility/2006">
              <mc:Choice xmlns:v="urn:schemas-microsoft-com:vml" Requires="v">
                <p:oleObj name="Equation" r:id="rId5" imgW="380880" imgH="203040" progId="Equation.DSMT4">
                  <p:embed/>
                </p:oleObj>
              </mc:Choice>
              <mc:Fallback>
                <p:oleObj name="Equation" r:id="rId5" imgW="380880" imgH="203040" progId="Equation.DSMT4">
                  <p:embed/>
                  <p:pic>
                    <p:nvPicPr>
                      <p:cNvPr id="44" name="Object 26">
                        <a:extLst>
                          <a:ext uri="{FF2B5EF4-FFF2-40B4-BE49-F238E27FC236}">
                            <a16:creationId xmlns:a16="http://schemas.microsoft.com/office/drawing/2014/main" id="{3C4CAC7E-E144-CAEA-22E5-E45D1FEC696E}"/>
                          </a:ext>
                        </a:extLst>
                      </p:cNvPr>
                      <p:cNvPicPr>
                        <a:picLocks noChangeAspect="1" noChangeArrowheads="1"/>
                      </p:cNvPicPr>
                      <p:nvPr/>
                    </p:nvPicPr>
                    <p:blipFill>
                      <a:blip r:embed="rId6"/>
                      <a:srcRect/>
                      <a:stretch>
                        <a:fillRect/>
                      </a:stretch>
                    </p:blipFill>
                    <p:spPr bwMode="auto">
                      <a:xfrm>
                        <a:off x="9893344" y="5357015"/>
                        <a:ext cx="817562" cy="379412"/>
                      </a:xfrm>
                      <a:prstGeom prst="rect">
                        <a:avLst/>
                      </a:prstGeom>
                      <a:noFill/>
                      <a:ln>
                        <a:noFill/>
                      </a:ln>
                      <a:effectLst/>
                    </p:spPr>
                  </p:pic>
                </p:oleObj>
              </mc:Fallback>
            </mc:AlternateContent>
          </a:graphicData>
        </a:graphic>
      </p:graphicFrame>
      <p:graphicFrame>
        <p:nvGraphicFramePr>
          <p:cNvPr id="33" name="Object 26">
            <a:extLst>
              <a:ext uri="{FF2B5EF4-FFF2-40B4-BE49-F238E27FC236}">
                <a16:creationId xmlns:a16="http://schemas.microsoft.com/office/drawing/2014/main" id="{B3CCC698-08E4-3852-3E48-3BD78B40596A}"/>
              </a:ext>
            </a:extLst>
          </p:cNvPr>
          <p:cNvGraphicFramePr>
            <a:graphicFrameLocks noChangeAspect="1"/>
          </p:cNvGraphicFramePr>
          <p:nvPr>
            <p:extLst>
              <p:ext uri="{D42A27DB-BD31-4B8C-83A1-F6EECF244321}">
                <p14:modId xmlns:p14="http://schemas.microsoft.com/office/powerpoint/2010/main" val="3595029491"/>
              </p:ext>
            </p:extLst>
          </p:nvPr>
        </p:nvGraphicFramePr>
        <p:xfrm>
          <a:off x="9284381" y="5942155"/>
          <a:ext cx="517525" cy="379412"/>
        </p:xfrm>
        <a:graphic>
          <a:graphicData uri="http://schemas.openxmlformats.org/presentationml/2006/ole">
            <mc:AlternateContent xmlns:mc="http://schemas.openxmlformats.org/markup-compatibility/2006">
              <mc:Choice xmlns:v="urn:schemas-microsoft-com:vml" Requires="v">
                <p:oleObj name="Equation" r:id="rId7" imgW="241200" imgH="203040" progId="Equation.DSMT4">
                  <p:embed/>
                </p:oleObj>
              </mc:Choice>
              <mc:Fallback>
                <p:oleObj name="Equation" r:id="rId7" imgW="241200" imgH="203040" progId="Equation.DSMT4">
                  <p:embed/>
                  <p:pic>
                    <p:nvPicPr>
                      <p:cNvPr id="30" name="Object 26">
                        <a:extLst>
                          <a:ext uri="{FF2B5EF4-FFF2-40B4-BE49-F238E27FC236}">
                            <a16:creationId xmlns:a16="http://schemas.microsoft.com/office/drawing/2014/main" id="{B953E333-8C41-28D5-81BC-49EA0754ECB4}"/>
                          </a:ext>
                        </a:extLst>
                      </p:cNvPr>
                      <p:cNvPicPr>
                        <a:picLocks noChangeAspect="1" noChangeArrowheads="1"/>
                      </p:cNvPicPr>
                      <p:nvPr/>
                    </p:nvPicPr>
                    <p:blipFill>
                      <a:blip r:embed="rId8"/>
                      <a:srcRect/>
                      <a:stretch>
                        <a:fillRect/>
                      </a:stretch>
                    </p:blipFill>
                    <p:spPr bwMode="auto">
                      <a:xfrm>
                        <a:off x="9284381" y="5942155"/>
                        <a:ext cx="517525" cy="379412"/>
                      </a:xfrm>
                      <a:prstGeom prst="rect">
                        <a:avLst/>
                      </a:prstGeom>
                      <a:noFill/>
                      <a:ln>
                        <a:noFill/>
                      </a:ln>
                      <a:effectLst/>
                    </p:spPr>
                  </p:pic>
                </p:oleObj>
              </mc:Fallback>
            </mc:AlternateContent>
          </a:graphicData>
        </a:graphic>
      </p:graphicFrame>
      <p:graphicFrame>
        <p:nvGraphicFramePr>
          <p:cNvPr id="34" name="Object 26">
            <a:extLst>
              <a:ext uri="{FF2B5EF4-FFF2-40B4-BE49-F238E27FC236}">
                <a16:creationId xmlns:a16="http://schemas.microsoft.com/office/drawing/2014/main" id="{9304DB67-44B3-D205-DAA0-87EDFBF7E97F}"/>
              </a:ext>
            </a:extLst>
          </p:cNvPr>
          <p:cNvGraphicFramePr>
            <a:graphicFrameLocks noChangeAspect="1"/>
          </p:cNvGraphicFramePr>
          <p:nvPr>
            <p:extLst>
              <p:ext uri="{D42A27DB-BD31-4B8C-83A1-F6EECF244321}">
                <p14:modId xmlns:p14="http://schemas.microsoft.com/office/powerpoint/2010/main" val="1167206787"/>
              </p:ext>
            </p:extLst>
          </p:nvPr>
        </p:nvGraphicFramePr>
        <p:xfrm>
          <a:off x="10906537" y="5942155"/>
          <a:ext cx="517525" cy="379412"/>
        </p:xfrm>
        <a:graphic>
          <a:graphicData uri="http://schemas.openxmlformats.org/presentationml/2006/ole">
            <mc:AlternateContent xmlns:mc="http://schemas.openxmlformats.org/markup-compatibility/2006">
              <mc:Choice xmlns:v="urn:schemas-microsoft-com:vml" Requires="v">
                <p:oleObj name="Equation" r:id="rId9" imgW="241200" imgH="203040" progId="Equation.DSMT4">
                  <p:embed/>
                </p:oleObj>
              </mc:Choice>
              <mc:Fallback>
                <p:oleObj name="Equation" r:id="rId9" imgW="241200" imgH="203040" progId="Equation.DSMT4">
                  <p:embed/>
                  <p:pic>
                    <p:nvPicPr>
                      <p:cNvPr id="33" name="Object 26">
                        <a:extLst>
                          <a:ext uri="{FF2B5EF4-FFF2-40B4-BE49-F238E27FC236}">
                            <a16:creationId xmlns:a16="http://schemas.microsoft.com/office/drawing/2014/main" id="{B3CCC698-08E4-3852-3E48-3BD78B40596A}"/>
                          </a:ext>
                        </a:extLst>
                      </p:cNvPr>
                      <p:cNvPicPr>
                        <a:picLocks noChangeAspect="1" noChangeArrowheads="1"/>
                      </p:cNvPicPr>
                      <p:nvPr/>
                    </p:nvPicPr>
                    <p:blipFill>
                      <a:blip r:embed="rId8"/>
                      <a:srcRect/>
                      <a:stretch>
                        <a:fillRect/>
                      </a:stretch>
                    </p:blipFill>
                    <p:spPr bwMode="auto">
                      <a:xfrm>
                        <a:off x="10906537" y="5942155"/>
                        <a:ext cx="517525" cy="379412"/>
                      </a:xfrm>
                      <a:prstGeom prst="rect">
                        <a:avLst/>
                      </a:prstGeom>
                      <a:noFill/>
                      <a:ln>
                        <a:noFill/>
                      </a:ln>
                      <a:effectLst/>
                    </p:spPr>
                  </p:pic>
                </p:oleObj>
              </mc:Fallback>
            </mc:AlternateContent>
          </a:graphicData>
        </a:graphic>
      </p:graphicFrame>
      <p:graphicFrame>
        <p:nvGraphicFramePr>
          <p:cNvPr id="35" name="Object 26">
            <a:extLst>
              <a:ext uri="{FF2B5EF4-FFF2-40B4-BE49-F238E27FC236}">
                <a16:creationId xmlns:a16="http://schemas.microsoft.com/office/drawing/2014/main" id="{70DD7386-95A2-1403-631E-72B87CCD5B51}"/>
              </a:ext>
            </a:extLst>
          </p:cNvPr>
          <p:cNvGraphicFramePr>
            <a:graphicFrameLocks noChangeAspect="1"/>
          </p:cNvGraphicFramePr>
          <p:nvPr>
            <p:extLst>
              <p:ext uri="{D42A27DB-BD31-4B8C-83A1-F6EECF244321}">
                <p14:modId xmlns:p14="http://schemas.microsoft.com/office/powerpoint/2010/main" val="2921764188"/>
              </p:ext>
            </p:extLst>
          </p:nvPr>
        </p:nvGraphicFramePr>
        <p:xfrm>
          <a:off x="10074949" y="4429518"/>
          <a:ext cx="517525" cy="379412"/>
        </p:xfrm>
        <a:graphic>
          <a:graphicData uri="http://schemas.openxmlformats.org/presentationml/2006/ole">
            <mc:AlternateContent xmlns:mc="http://schemas.openxmlformats.org/markup-compatibility/2006">
              <mc:Choice xmlns:v="urn:schemas-microsoft-com:vml" Requires="v">
                <p:oleObj name="Equation" r:id="rId10" imgW="241200" imgH="203040" progId="Equation.DSMT4">
                  <p:embed/>
                </p:oleObj>
              </mc:Choice>
              <mc:Fallback>
                <p:oleObj name="Equation" r:id="rId10" imgW="241200" imgH="203040" progId="Equation.DSMT4">
                  <p:embed/>
                  <p:pic>
                    <p:nvPicPr>
                      <p:cNvPr id="34" name="Object 26">
                        <a:extLst>
                          <a:ext uri="{FF2B5EF4-FFF2-40B4-BE49-F238E27FC236}">
                            <a16:creationId xmlns:a16="http://schemas.microsoft.com/office/drawing/2014/main" id="{9304DB67-44B3-D205-DAA0-87EDFBF7E97F}"/>
                          </a:ext>
                        </a:extLst>
                      </p:cNvPr>
                      <p:cNvPicPr>
                        <a:picLocks noChangeAspect="1" noChangeArrowheads="1"/>
                      </p:cNvPicPr>
                      <p:nvPr/>
                    </p:nvPicPr>
                    <p:blipFill>
                      <a:blip r:embed="rId8"/>
                      <a:srcRect/>
                      <a:stretch>
                        <a:fillRect/>
                      </a:stretch>
                    </p:blipFill>
                    <p:spPr bwMode="auto">
                      <a:xfrm>
                        <a:off x="10074949" y="4429518"/>
                        <a:ext cx="517525" cy="379412"/>
                      </a:xfrm>
                      <a:prstGeom prst="rect">
                        <a:avLst/>
                      </a:prstGeom>
                      <a:noFill/>
                      <a:ln>
                        <a:noFill/>
                      </a:ln>
                      <a:effectLst/>
                    </p:spPr>
                  </p:pic>
                </p:oleObj>
              </mc:Fallback>
            </mc:AlternateContent>
          </a:graphicData>
        </a:graphic>
      </p:graphicFrame>
      <p:graphicFrame>
        <p:nvGraphicFramePr>
          <p:cNvPr id="36" name="Object 26">
            <a:extLst>
              <a:ext uri="{FF2B5EF4-FFF2-40B4-BE49-F238E27FC236}">
                <a16:creationId xmlns:a16="http://schemas.microsoft.com/office/drawing/2014/main" id="{8D002E67-01AE-75D1-09CE-142C31EFDF95}"/>
              </a:ext>
            </a:extLst>
          </p:cNvPr>
          <p:cNvGraphicFramePr>
            <a:graphicFrameLocks noChangeAspect="1"/>
          </p:cNvGraphicFramePr>
          <p:nvPr>
            <p:extLst>
              <p:ext uri="{D42A27DB-BD31-4B8C-83A1-F6EECF244321}">
                <p14:modId xmlns:p14="http://schemas.microsoft.com/office/powerpoint/2010/main" val="185686776"/>
              </p:ext>
            </p:extLst>
          </p:nvPr>
        </p:nvGraphicFramePr>
        <p:xfrm>
          <a:off x="504659" y="2069961"/>
          <a:ext cx="3514725" cy="735013"/>
        </p:xfrm>
        <a:graphic>
          <a:graphicData uri="http://schemas.openxmlformats.org/presentationml/2006/ole">
            <mc:AlternateContent xmlns:mc="http://schemas.openxmlformats.org/markup-compatibility/2006">
              <mc:Choice xmlns:v="urn:schemas-microsoft-com:vml" Requires="v">
                <p:oleObj name="Equation" r:id="rId11" imgW="1638000" imgH="393480" progId="Equation.DSMT4">
                  <p:embed/>
                </p:oleObj>
              </mc:Choice>
              <mc:Fallback>
                <p:oleObj name="Equation" r:id="rId11" imgW="1638000" imgH="393480" progId="Equation.DSMT4">
                  <p:embed/>
                  <p:pic>
                    <p:nvPicPr>
                      <p:cNvPr id="30" name="Object 26">
                        <a:extLst>
                          <a:ext uri="{FF2B5EF4-FFF2-40B4-BE49-F238E27FC236}">
                            <a16:creationId xmlns:a16="http://schemas.microsoft.com/office/drawing/2014/main" id="{B953E333-8C41-28D5-81BC-49EA0754ECB4}"/>
                          </a:ext>
                        </a:extLst>
                      </p:cNvPr>
                      <p:cNvPicPr>
                        <a:picLocks noChangeAspect="1" noChangeArrowheads="1"/>
                      </p:cNvPicPr>
                      <p:nvPr/>
                    </p:nvPicPr>
                    <p:blipFill>
                      <a:blip r:embed="rId12"/>
                      <a:srcRect/>
                      <a:stretch>
                        <a:fillRect/>
                      </a:stretch>
                    </p:blipFill>
                    <p:spPr bwMode="auto">
                      <a:xfrm>
                        <a:off x="504659" y="2069961"/>
                        <a:ext cx="3514725" cy="735013"/>
                      </a:xfrm>
                      <a:prstGeom prst="rect">
                        <a:avLst/>
                      </a:prstGeom>
                      <a:noFill/>
                      <a:ln>
                        <a:noFill/>
                      </a:ln>
                      <a:effectLst/>
                    </p:spPr>
                  </p:pic>
                </p:oleObj>
              </mc:Fallback>
            </mc:AlternateContent>
          </a:graphicData>
        </a:graphic>
      </p:graphicFrame>
      <p:graphicFrame>
        <p:nvGraphicFramePr>
          <p:cNvPr id="39" name="Object 26">
            <a:extLst>
              <a:ext uri="{FF2B5EF4-FFF2-40B4-BE49-F238E27FC236}">
                <a16:creationId xmlns:a16="http://schemas.microsoft.com/office/drawing/2014/main" id="{0649E5B3-807E-B43B-F613-34DBB29F03EC}"/>
              </a:ext>
            </a:extLst>
          </p:cNvPr>
          <p:cNvGraphicFramePr>
            <a:graphicFrameLocks noChangeAspect="1"/>
          </p:cNvGraphicFramePr>
          <p:nvPr>
            <p:extLst>
              <p:ext uri="{D42A27DB-BD31-4B8C-83A1-F6EECF244321}">
                <p14:modId xmlns:p14="http://schemas.microsoft.com/office/powerpoint/2010/main" val="3344208457"/>
              </p:ext>
            </p:extLst>
          </p:nvPr>
        </p:nvGraphicFramePr>
        <p:xfrm>
          <a:off x="10238739" y="6411804"/>
          <a:ext cx="246063" cy="261938"/>
        </p:xfrm>
        <a:graphic>
          <a:graphicData uri="http://schemas.openxmlformats.org/presentationml/2006/ole">
            <mc:AlternateContent xmlns:mc="http://schemas.openxmlformats.org/markup-compatibility/2006">
              <mc:Choice xmlns:v="urn:schemas-microsoft-com:vml" Requires="v">
                <p:oleObj name="Equation" r:id="rId13" imgW="114120" imgH="139680" progId="Equation.DSMT4">
                  <p:embed/>
                </p:oleObj>
              </mc:Choice>
              <mc:Fallback>
                <p:oleObj name="Equation" r:id="rId13" imgW="114120" imgH="139680" progId="Equation.DSMT4">
                  <p:embed/>
                  <p:pic>
                    <p:nvPicPr>
                      <p:cNvPr id="36" name="Object 26">
                        <a:extLst>
                          <a:ext uri="{FF2B5EF4-FFF2-40B4-BE49-F238E27FC236}">
                            <a16:creationId xmlns:a16="http://schemas.microsoft.com/office/drawing/2014/main" id="{8D002E67-01AE-75D1-09CE-142C31EFDF95}"/>
                          </a:ext>
                        </a:extLst>
                      </p:cNvPr>
                      <p:cNvPicPr>
                        <a:picLocks noChangeAspect="1" noChangeArrowheads="1"/>
                      </p:cNvPicPr>
                      <p:nvPr/>
                    </p:nvPicPr>
                    <p:blipFill>
                      <a:blip r:embed="rId14"/>
                      <a:srcRect/>
                      <a:stretch>
                        <a:fillRect/>
                      </a:stretch>
                    </p:blipFill>
                    <p:spPr bwMode="auto">
                      <a:xfrm>
                        <a:off x="10238739" y="6411804"/>
                        <a:ext cx="246063" cy="261938"/>
                      </a:xfrm>
                      <a:prstGeom prst="rect">
                        <a:avLst/>
                      </a:prstGeom>
                      <a:noFill/>
                      <a:ln>
                        <a:noFill/>
                      </a:ln>
                      <a:effectLst/>
                    </p:spPr>
                  </p:pic>
                </p:oleObj>
              </mc:Fallback>
            </mc:AlternateContent>
          </a:graphicData>
        </a:graphic>
      </p:graphicFrame>
      <p:graphicFrame>
        <p:nvGraphicFramePr>
          <p:cNvPr id="41" name="Object 26">
            <a:extLst>
              <a:ext uri="{FF2B5EF4-FFF2-40B4-BE49-F238E27FC236}">
                <a16:creationId xmlns:a16="http://schemas.microsoft.com/office/drawing/2014/main" id="{FC975043-84A8-90C3-C3CA-85F015B51C07}"/>
              </a:ext>
            </a:extLst>
          </p:cNvPr>
          <p:cNvGraphicFramePr>
            <a:graphicFrameLocks noChangeAspect="1"/>
          </p:cNvGraphicFramePr>
          <p:nvPr>
            <p:extLst>
              <p:ext uri="{D42A27DB-BD31-4B8C-83A1-F6EECF244321}">
                <p14:modId xmlns:p14="http://schemas.microsoft.com/office/powerpoint/2010/main" val="1284639046"/>
              </p:ext>
            </p:extLst>
          </p:nvPr>
        </p:nvGraphicFramePr>
        <p:xfrm>
          <a:off x="9321572" y="5010312"/>
          <a:ext cx="246063" cy="261938"/>
        </p:xfrm>
        <a:graphic>
          <a:graphicData uri="http://schemas.openxmlformats.org/presentationml/2006/ole">
            <mc:AlternateContent xmlns:mc="http://schemas.openxmlformats.org/markup-compatibility/2006">
              <mc:Choice xmlns:v="urn:schemas-microsoft-com:vml" Requires="v">
                <p:oleObj name="Equation" r:id="rId15" imgW="114120" imgH="139680" progId="Equation.DSMT4">
                  <p:embed/>
                </p:oleObj>
              </mc:Choice>
              <mc:Fallback>
                <p:oleObj name="Equation" r:id="rId15" imgW="114120" imgH="139680" progId="Equation.DSMT4">
                  <p:embed/>
                  <p:pic>
                    <p:nvPicPr>
                      <p:cNvPr id="39" name="Object 26">
                        <a:extLst>
                          <a:ext uri="{FF2B5EF4-FFF2-40B4-BE49-F238E27FC236}">
                            <a16:creationId xmlns:a16="http://schemas.microsoft.com/office/drawing/2014/main" id="{0649E5B3-807E-B43B-F613-34DBB29F03EC}"/>
                          </a:ext>
                        </a:extLst>
                      </p:cNvPr>
                      <p:cNvPicPr>
                        <a:picLocks noChangeAspect="1" noChangeArrowheads="1"/>
                      </p:cNvPicPr>
                      <p:nvPr/>
                    </p:nvPicPr>
                    <p:blipFill>
                      <a:blip r:embed="rId14"/>
                      <a:srcRect/>
                      <a:stretch>
                        <a:fillRect/>
                      </a:stretch>
                    </p:blipFill>
                    <p:spPr bwMode="auto">
                      <a:xfrm>
                        <a:off x="9321572" y="5010312"/>
                        <a:ext cx="246063" cy="261938"/>
                      </a:xfrm>
                      <a:prstGeom prst="rect">
                        <a:avLst/>
                      </a:prstGeom>
                      <a:noFill/>
                      <a:ln>
                        <a:noFill/>
                      </a:ln>
                      <a:effectLst/>
                    </p:spPr>
                  </p:pic>
                </p:oleObj>
              </mc:Fallback>
            </mc:AlternateContent>
          </a:graphicData>
        </a:graphic>
      </p:graphicFrame>
      <p:graphicFrame>
        <p:nvGraphicFramePr>
          <p:cNvPr id="42" name="Object 26">
            <a:extLst>
              <a:ext uri="{FF2B5EF4-FFF2-40B4-BE49-F238E27FC236}">
                <a16:creationId xmlns:a16="http://schemas.microsoft.com/office/drawing/2014/main" id="{147DB84E-5AF4-49EE-C9CB-A9BB94A6544F}"/>
              </a:ext>
            </a:extLst>
          </p:cNvPr>
          <p:cNvGraphicFramePr>
            <a:graphicFrameLocks noChangeAspect="1"/>
          </p:cNvGraphicFramePr>
          <p:nvPr>
            <p:extLst>
              <p:ext uri="{D42A27DB-BD31-4B8C-83A1-F6EECF244321}">
                <p14:modId xmlns:p14="http://schemas.microsoft.com/office/powerpoint/2010/main" val="3358711621"/>
              </p:ext>
            </p:extLst>
          </p:nvPr>
        </p:nvGraphicFramePr>
        <p:xfrm>
          <a:off x="11057597" y="5016598"/>
          <a:ext cx="246063" cy="261938"/>
        </p:xfrm>
        <a:graphic>
          <a:graphicData uri="http://schemas.openxmlformats.org/presentationml/2006/ole">
            <mc:AlternateContent xmlns:mc="http://schemas.openxmlformats.org/markup-compatibility/2006">
              <mc:Choice xmlns:v="urn:schemas-microsoft-com:vml" Requires="v">
                <p:oleObj name="Equation" r:id="rId16" imgW="114120" imgH="139680" progId="Equation.DSMT4">
                  <p:embed/>
                </p:oleObj>
              </mc:Choice>
              <mc:Fallback>
                <p:oleObj name="Equation" r:id="rId16" imgW="114120" imgH="139680" progId="Equation.DSMT4">
                  <p:embed/>
                  <p:pic>
                    <p:nvPicPr>
                      <p:cNvPr id="41" name="Object 26">
                        <a:extLst>
                          <a:ext uri="{FF2B5EF4-FFF2-40B4-BE49-F238E27FC236}">
                            <a16:creationId xmlns:a16="http://schemas.microsoft.com/office/drawing/2014/main" id="{FC975043-84A8-90C3-C3CA-85F015B51C07}"/>
                          </a:ext>
                        </a:extLst>
                      </p:cNvPr>
                      <p:cNvPicPr>
                        <a:picLocks noChangeAspect="1" noChangeArrowheads="1"/>
                      </p:cNvPicPr>
                      <p:nvPr/>
                    </p:nvPicPr>
                    <p:blipFill>
                      <a:blip r:embed="rId14"/>
                      <a:srcRect/>
                      <a:stretch>
                        <a:fillRect/>
                      </a:stretch>
                    </p:blipFill>
                    <p:spPr bwMode="auto">
                      <a:xfrm>
                        <a:off x="11057597" y="5016598"/>
                        <a:ext cx="246063" cy="261938"/>
                      </a:xfrm>
                      <a:prstGeom prst="rect">
                        <a:avLst/>
                      </a:prstGeom>
                      <a:noFill/>
                      <a:ln>
                        <a:noFill/>
                      </a:ln>
                      <a:effectLst/>
                    </p:spPr>
                  </p:pic>
                </p:oleObj>
              </mc:Fallback>
            </mc:AlternateContent>
          </a:graphicData>
        </a:graphic>
      </p:graphicFrame>
      <p:sp>
        <p:nvSpPr>
          <p:cNvPr id="45" name="TextBox 44">
            <a:extLst>
              <a:ext uri="{FF2B5EF4-FFF2-40B4-BE49-F238E27FC236}">
                <a16:creationId xmlns:a16="http://schemas.microsoft.com/office/drawing/2014/main" id="{79419083-D735-3C9A-9CEF-3C22B498374D}"/>
              </a:ext>
            </a:extLst>
          </p:cNvPr>
          <p:cNvSpPr txBox="1"/>
          <p:nvPr/>
        </p:nvSpPr>
        <p:spPr>
          <a:xfrm>
            <a:off x="10120168" y="3594424"/>
            <a:ext cx="50484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C</a:t>
            </a:r>
          </a:p>
        </p:txBody>
      </p:sp>
      <p:graphicFrame>
        <p:nvGraphicFramePr>
          <p:cNvPr id="46" name="Object 26">
            <a:extLst>
              <a:ext uri="{FF2B5EF4-FFF2-40B4-BE49-F238E27FC236}">
                <a16:creationId xmlns:a16="http://schemas.microsoft.com/office/drawing/2014/main" id="{6B38A574-6E3E-4362-02B4-218887907B55}"/>
              </a:ext>
            </a:extLst>
          </p:cNvPr>
          <p:cNvGraphicFramePr>
            <a:graphicFrameLocks noChangeAspect="1"/>
          </p:cNvGraphicFramePr>
          <p:nvPr>
            <p:extLst>
              <p:ext uri="{D42A27DB-BD31-4B8C-83A1-F6EECF244321}">
                <p14:modId xmlns:p14="http://schemas.microsoft.com/office/powerpoint/2010/main" val="657742223"/>
              </p:ext>
            </p:extLst>
          </p:nvPr>
        </p:nvGraphicFramePr>
        <p:xfrm>
          <a:off x="465618" y="4443736"/>
          <a:ext cx="1771650" cy="806450"/>
        </p:xfrm>
        <a:graphic>
          <a:graphicData uri="http://schemas.openxmlformats.org/presentationml/2006/ole">
            <mc:AlternateContent xmlns:mc="http://schemas.openxmlformats.org/markup-compatibility/2006">
              <mc:Choice xmlns:v="urn:schemas-microsoft-com:vml" Requires="v">
                <p:oleObj name="Equation" r:id="rId17" imgW="825480" imgH="431640" progId="Equation.DSMT4">
                  <p:embed/>
                </p:oleObj>
              </mc:Choice>
              <mc:Fallback>
                <p:oleObj name="Equation" r:id="rId17" imgW="825480" imgH="431640" progId="Equation.DSMT4">
                  <p:embed/>
                  <p:pic>
                    <p:nvPicPr>
                      <p:cNvPr id="36" name="Object 26">
                        <a:extLst>
                          <a:ext uri="{FF2B5EF4-FFF2-40B4-BE49-F238E27FC236}">
                            <a16:creationId xmlns:a16="http://schemas.microsoft.com/office/drawing/2014/main" id="{8D002E67-01AE-75D1-09CE-142C31EFDF95}"/>
                          </a:ext>
                        </a:extLst>
                      </p:cNvPr>
                      <p:cNvPicPr>
                        <a:picLocks noChangeAspect="1" noChangeArrowheads="1"/>
                      </p:cNvPicPr>
                      <p:nvPr/>
                    </p:nvPicPr>
                    <p:blipFill>
                      <a:blip r:embed="rId18"/>
                      <a:srcRect/>
                      <a:stretch>
                        <a:fillRect/>
                      </a:stretch>
                    </p:blipFill>
                    <p:spPr bwMode="auto">
                      <a:xfrm>
                        <a:off x="465618" y="4443736"/>
                        <a:ext cx="1771650" cy="806450"/>
                      </a:xfrm>
                      <a:prstGeom prst="rect">
                        <a:avLst/>
                      </a:prstGeom>
                      <a:noFill/>
                      <a:ln>
                        <a:noFill/>
                      </a:ln>
                      <a:effectLst/>
                    </p:spPr>
                  </p:pic>
                </p:oleObj>
              </mc:Fallback>
            </mc:AlternateContent>
          </a:graphicData>
        </a:graphic>
      </p:graphicFrame>
      <p:graphicFrame>
        <p:nvGraphicFramePr>
          <p:cNvPr id="57" name="Object 26">
            <a:extLst>
              <a:ext uri="{FF2B5EF4-FFF2-40B4-BE49-F238E27FC236}">
                <a16:creationId xmlns:a16="http://schemas.microsoft.com/office/drawing/2014/main" id="{389B232F-8276-D70C-196E-4ABB14F2429F}"/>
              </a:ext>
            </a:extLst>
          </p:cNvPr>
          <p:cNvGraphicFramePr>
            <a:graphicFrameLocks noChangeAspect="1"/>
          </p:cNvGraphicFramePr>
          <p:nvPr>
            <p:extLst>
              <p:ext uri="{D42A27DB-BD31-4B8C-83A1-F6EECF244321}">
                <p14:modId xmlns:p14="http://schemas.microsoft.com/office/powerpoint/2010/main" val="2385597245"/>
              </p:ext>
            </p:extLst>
          </p:nvPr>
        </p:nvGraphicFramePr>
        <p:xfrm>
          <a:off x="511175" y="2835275"/>
          <a:ext cx="3105150" cy="735013"/>
        </p:xfrm>
        <a:graphic>
          <a:graphicData uri="http://schemas.openxmlformats.org/presentationml/2006/ole">
            <mc:AlternateContent xmlns:mc="http://schemas.openxmlformats.org/markup-compatibility/2006">
              <mc:Choice xmlns:v="urn:schemas-microsoft-com:vml" Requires="v">
                <p:oleObj name="Equation" r:id="rId19" imgW="1447560" imgH="393480" progId="Equation.DSMT4">
                  <p:embed/>
                </p:oleObj>
              </mc:Choice>
              <mc:Fallback>
                <p:oleObj name="Equation" r:id="rId19" imgW="1447560" imgH="393480" progId="Equation.DSMT4">
                  <p:embed/>
                  <p:pic>
                    <p:nvPicPr>
                      <p:cNvPr id="36" name="Object 26">
                        <a:extLst>
                          <a:ext uri="{FF2B5EF4-FFF2-40B4-BE49-F238E27FC236}">
                            <a16:creationId xmlns:a16="http://schemas.microsoft.com/office/drawing/2014/main" id="{8D002E67-01AE-75D1-09CE-142C31EFDF95}"/>
                          </a:ext>
                        </a:extLst>
                      </p:cNvPr>
                      <p:cNvPicPr>
                        <a:picLocks noChangeAspect="1" noChangeArrowheads="1"/>
                      </p:cNvPicPr>
                      <p:nvPr/>
                    </p:nvPicPr>
                    <p:blipFill>
                      <a:blip r:embed="rId20"/>
                      <a:srcRect/>
                      <a:stretch>
                        <a:fillRect/>
                      </a:stretch>
                    </p:blipFill>
                    <p:spPr bwMode="auto">
                      <a:xfrm>
                        <a:off x="511175" y="2835275"/>
                        <a:ext cx="3105150" cy="735013"/>
                      </a:xfrm>
                      <a:prstGeom prst="rect">
                        <a:avLst/>
                      </a:prstGeom>
                      <a:noFill/>
                      <a:ln>
                        <a:noFill/>
                      </a:ln>
                      <a:effectLst/>
                    </p:spPr>
                  </p:pic>
                </p:oleObj>
              </mc:Fallback>
            </mc:AlternateContent>
          </a:graphicData>
        </a:graphic>
      </p:graphicFrame>
      <p:graphicFrame>
        <p:nvGraphicFramePr>
          <p:cNvPr id="58" name="Object 26">
            <a:extLst>
              <a:ext uri="{FF2B5EF4-FFF2-40B4-BE49-F238E27FC236}">
                <a16:creationId xmlns:a16="http://schemas.microsoft.com/office/drawing/2014/main" id="{91E522EB-C4C1-03D5-6A48-CA911B5D3ACC}"/>
              </a:ext>
            </a:extLst>
          </p:cNvPr>
          <p:cNvGraphicFramePr>
            <a:graphicFrameLocks noChangeAspect="1"/>
          </p:cNvGraphicFramePr>
          <p:nvPr>
            <p:extLst>
              <p:ext uri="{D42A27DB-BD31-4B8C-83A1-F6EECF244321}">
                <p14:modId xmlns:p14="http://schemas.microsoft.com/office/powerpoint/2010/main" val="2514565928"/>
              </p:ext>
            </p:extLst>
          </p:nvPr>
        </p:nvGraphicFramePr>
        <p:xfrm>
          <a:off x="511175" y="3578547"/>
          <a:ext cx="2178050" cy="806450"/>
        </p:xfrm>
        <a:graphic>
          <a:graphicData uri="http://schemas.openxmlformats.org/presentationml/2006/ole">
            <mc:AlternateContent xmlns:mc="http://schemas.openxmlformats.org/markup-compatibility/2006">
              <mc:Choice xmlns:v="urn:schemas-microsoft-com:vml" Requires="v">
                <p:oleObj name="Equation" r:id="rId21" imgW="1015920" imgH="431640" progId="Equation.DSMT4">
                  <p:embed/>
                </p:oleObj>
              </mc:Choice>
              <mc:Fallback>
                <p:oleObj name="Equation" r:id="rId21" imgW="1015920" imgH="431640" progId="Equation.DSMT4">
                  <p:embed/>
                  <p:pic>
                    <p:nvPicPr>
                      <p:cNvPr id="57" name="Object 26">
                        <a:extLst>
                          <a:ext uri="{FF2B5EF4-FFF2-40B4-BE49-F238E27FC236}">
                            <a16:creationId xmlns:a16="http://schemas.microsoft.com/office/drawing/2014/main" id="{389B232F-8276-D70C-196E-4ABB14F2429F}"/>
                          </a:ext>
                        </a:extLst>
                      </p:cNvPr>
                      <p:cNvPicPr>
                        <a:picLocks noChangeAspect="1" noChangeArrowheads="1"/>
                      </p:cNvPicPr>
                      <p:nvPr/>
                    </p:nvPicPr>
                    <p:blipFill>
                      <a:blip r:embed="rId22"/>
                      <a:srcRect/>
                      <a:stretch>
                        <a:fillRect/>
                      </a:stretch>
                    </p:blipFill>
                    <p:spPr bwMode="auto">
                      <a:xfrm>
                        <a:off x="511175" y="3578547"/>
                        <a:ext cx="2178050" cy="806450"/>
                      </a:xfrm>
                      <a:prstGeom prst="rect">
                        <a:avLst/>
                      </a:prstGeom>
                      <a:noFill/>
                      <a:ln>
                        <a:noFill/>
                      </a:ln>
                      <a:effectLst/>
                    </p:spPr>
                  </p:pic>
                </p:oleObj>
              </mc:Fallback>
            </mc:AlternateContent>
          </a:graphicData>
        </a:graphic>
      </p:graphicFrame>
      <p:sp>
        <p:nvSpPr>
          <p:cNvPr id="59" name="Rectangle 58">
            <a:extLst>
              <a:ext uri="{FF2B5EF4-FFF2-40B4-BE49-F238E27FC236}">
                <a16:creationId xmlns:a16="http://schemas.microsoft.com/office/drawing/2014/main" id="{F225C90D-00E9-6D65-9818-EB769A631ED1}"/>
              </a:ext>
            </a:extLst>
          </p:cNvPr>
          <p:cNvSpPr/>
          <p:nvPr/>
        </p:nvSpPr>
        <p:spPr>
          <a:xfrm>
            <a:off x="465618" y="4469511"/>
            <a:ext cx="1885695" cy="817850"/>
          </a:xfrm>
          <a:prstGeom prst="rect">
            <a:avLst/>
          </a:prstGeom>
          <a:solidFill>
            <a:srgbClr val="FF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83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80">
                                          <p:stCondLst>
                                            <p:cond delay="0"/>
                                          </p:stCondLst>
                                        </p:cTn>
                                        <p:tgtEl>
                                          <p:spTgt spid="26"/>
                                        </p:tgtEl>
                                      </p:cBhvr>
                                    </p:animEffect>
                                    <p:anim calcmode="lin" valueType="num">
                                      <p:cBhvr>
                                        <p:cTn id="2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1" dur="26">
                                          <p:stCondLst>
                                            <p:cond delay="650"/>
                                          </p:stCondLst>
                                        </p:cTn>
                                        <p:tgtEl>
                                          <p:spTgt spid="26"/>
                                        </p:tgtEl>
                                      </p:cBhvr>
                                      <p:to x="100000" y="60000"/>
                                    </p:animScale>
                                    <p:animScale>
                                      <p:cBhvr>
                                        <p:cTn id="32" dur="166" decel="50000">
                                          <p:stCondLst>
                                            <p:cond delay="676"/>
                                          </p:stCondLst>
                                        </p:cTn>
                                        <p:tgtEl>
                                          <p:spTgt spid="26"/>
                                        </p:tgtEl>
                                      </p:cBhvr>
                                      <p:to x="100000" y="100000"/>
                                    </p:animScale>
                                    <p:animScale>
                                      <p:cBhvr>
                                        <p:cTn id="33" dur="26">
                                          <p:stCondLst>
                                            <p:cond delay="1312"/>
                                          </p:stCondLst>
                                        </p:cTn>
                                        <p:tgtEl>
                                          <p:spTgt spid="26"/>
                                        </p:tgtEl>
                                      </p:cBhvr>
                                      <p:to x="100000" y="80000"/>
                                    </p:animScale>
                                    <p:animScale>
                                      <p:cBhvr>
                                        <p:cTn id="34" dur="166" decel="50000">
                                          <p:stCondLst>
                                            <p:cond delay="1338"/>
                                          </p:stCondLst>
                                        </p:cTn>
                                        <p:tgtEl>
                                          <p:spTgt spid="26"/>
                                        </p:tgtEl>
                                      </p:cBhvr>
                                      <p:to x="100000" y="100000"/>
                                    </p:animScale>
                                    <p:animScale>
                                      <p:cBhvr>
                                        <p:cTn id="35" dur="26">
                                          <p:stCondLst>
                                            <p:cond delay="1642"/>
                                          </p:stCondLst>
                                        </p:cTn>
                                        <p:tgtEl>
                                          <p:spTgt spid="26"/>
                                        </p:tgtEl>
                                      </p:cBhvr>
                                      <p:to x="100000" y="90000"/>
                                    </p:animScale>
                                    <p:animScale>
                                      <p:cBhvr>
                                        <p:cTn id="36" dur="166" decel="50000">
                                          <p:stCondLst>
                                            <p:cond delay="1668"/>
                                          </p:stCondLst>
                                        </p:cTn>
                                        <p:tgtEl>
                                          <p:spTgt spid="26"/>
                                        </p:tgtEl>
                                      </p:cBhvr>
                                      <p:to x="100000" y="100000"/>
                                    </p:animScale>
                                    <p:animScale>
                                      <p:cBhvr>
                                        <p:cTn id="37" dur="26">
                                          <p:stCondLst>
                                            <p:cond delay="1808"/>
                                          </p:stCondLst>
                                        </p:cTn>
                                        <p:tgtEl>
                                          <p:spTgt spid="26"/>
                                        </p:tgtEl>
                                      </p:cBhvr>
                                      <p:to x="100000" y="95000"/>
                                    </p:animScale>
                                    <p:animScale>
                                      <p:cBhvr>
                                        <p:cTn id="38" dur="166" decel="50000">
                                          <p:stCondLst>
                                            <p:cond delay="1834"/>
                                          </p:stCondLst>
                                        </p:cTn>
                                        <p:tgtEl>
                                          <p:spTgt spid="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80">
                                          <p:stCondLst>
                                            <p:cond delay="0"/>
                                          </p:stCondLst>
                                        </p:cTn>
                                        <p:tgtEl>
                                          <p:spTgt spid="27"/>
                                        </p:tgtEl>
                                      </p:cBhvr>
                                    </p:animEffect>
                                    <p:anim calcmode="lin" valueType="num">
                                      <p:cBhvr>
                                        <p:cTn id="4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9" dur="26">
                                          <p:stCondLst>
                                            <p:cond delay="650"/>
                                          </p:stCondLst>
                                        </p:cTn>
                                        <p:tgtEl>
                                          <p:spTgt spid="27"/>
                                        </p:tgtEl>
                                      </p:cBhvr>
                                      <p:to x="100000" y="60000"/>
                                    </p:animScale>
                                    <p:animScale>
                                      <p:cBhvr>
                                        <p:cTn id="50" dur="166" decel="50000">
                                          <p:stCondLst>
                                            <p:cond delay="676"/>
                                          </p:stCondLst>
                                        </p:cTn>
                                        <p:tgtEl>
                                          <p:spTgt spid="27"/>
                                        </p:tgtEl>
                                      </p:cBhvr>
                                      <p:to x="100000" y="100000"/>
                                    </p:animScale>
                                    <p:animScale>
                                      <p:cBhvr>
                                        <p:cTn id="51" dur="26">
                                          <p:stCondLst>
                                            <p:cond delay="1312"/>
                                          </p:stCondLst>
                                        </p:cTn>
                                        <p:tgtEl>
                                          <p:spTgt spid="27"/>
                                        </p:tgtEl>
                                      </p:cBhvr>
                                      <p:to x="100000" y="80000"/>
                                    </p:animScale>
                                    <p:animScale>
                                      <p:cBhvr>
                                        <p:cTn id="52" dur="166" decel="50000">
                                          <p:stCondLst>
                                            <p:cond delay="1338"/>
                                          </p:stCondLst>
                                        </p:cTn>
                                        <p:tgtEl>
                                          <p:spTgt spid="27"/>
                                        </p:tgtEl>
                                      </p:cBhvr>
                                      <p:to x="100000" y="100000"/>
                                    </p:animScale>
                                    <p:animScale>
                                      <p:cBhvr>
                                        <p:cTn id="53" dur="26">
                                          <p:stCondLst>
                                            <p:cond delay="1642"/>
                                          </p:stCondLst>
                                        </p:cTn>
                                        <p:tgtEl>
                                          <p:spTgt spid="27"/>
                                        </p:tgtEl>
                                      </p:cBhvr>
                                      <p:to x="100000" y="90000"/>
                                    </p:animScale>
                                    <p:animScale>
                                      <p:cBhvr>
                                        <p:cTn id="54" dur="166" decel="50000">
                                          <p:stCondLst>
                                            <p:cond delay="1668"/>
                                          </p:stCondLst>
                                        </p:cTn>
                                        <p:tgtEl>
                                          <p:spTgt spid="27"/>
                                        </p:tgtEl>
                                      </p:cBhvr>
                                      <p:to x="100000" y="100000"/>
                                    </p:animScale>
                                    <p:animScale>
                                      <p:cBhvr>
                                        <p:cTn id="55" dur="26">
                                          <p:stCondLst>
                                            <p:cond delay="1808"/>
                                          </p:stCondLst>
                                        </p:cTn>
                                        <p:tgtEl>
                                          <p:spTgt spid="27"/>
                                        </p:tgtEl>
                                      </p:cBhvr>
                                      <p:to x="100000" y="95000"/>
                                    </p:animScale>
                                    <p:animScale>
                                      <p:cBhvr>
                                        <p:cTn id="56" dur="166" decel="50000">
                                          <p:stCondLst>
                                            <p:cond delay="1834"/>
                                          </p:stCondLst>
                                        </p:cTn>
                                        <p:tgtEl>
                                          <p:spTgt spid="27"/>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80">
                                          <p:stCondLst>
                                            <p:cond delay="0"/>
                                          </p:stCondLst>
                                        </p:cTn>
                                        <p:tgtEl>
                                          <p:spTgt spid="29"/>
                                        </p:tgtEl>
                                      </p:cBhvr>
                                    </p:animEffect>
                                    <p:anim calcmode="lin" valueType="num">
                                      <p:cBhvr>
                                        <p:cTn id="6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5" dur="26">
                                          <p:stCondLst>
                                            <p:cond delay="650"/>
                                          </p:stCondLst>
                                        </p:cTn>
                                        <p:tgtEl>
                                          <p:spTgt spid="29"/>
                                        </p:tgtEl>
                                      </p:cBhvr>
                                      <p:to x="100000" y="60000"/>
                                    </p:animScale>
                                    <p:animScale>
                                      <p:cBhvr>
                                        <p:cTn id="66" dur="166" decel="50000">
                                          <p:stCondLst>
                                            <p:cond delay="676"/>
                                          </p:stCondLst>
                                        </p:cTn>
                                        <p:tgtEl>
                                          <p:spTgt spid="29"/>
                                        </p:tgtEl>
                                      </p:cBhvr>
                                      <p:to x="100000" y="100000"/>
                                    </p:animScale>
                                    <p:animScale>
                                      <p:cBhvr>
                                        <p:cTn id="67" dur="26">
                                          <p:stCondLst>
                                            <p:cond delay="1312"/>
                                          </p:stCondLst>
                                        </p:cTn>
                                        <p:tgtEl>
                                          <p:spTgt spid="29"/>
                                        </p:tgtEl>
                                      </p:cBhvr>
                                      <p:to x="100000" y="80000"/>
                                    </p:animScale>
                                    <p:animScale>
                                      <p:cBhvr>
                                        <p:cTn id="68" dur="166" decel="50000">
                                          <p:stCondLst>
                                            <p:cond delay="1338"/>
                                          </p:stCondLst>
                                        </p:cTn>
                                        <p:tgtEl>
                                          <p:spTgt spid="29"/>
                                        </p:tgtEl>
                                      </p:cBhvr>
                                      <p:to x="100000" y="100000"/>
                                    </p:animScale>
                                    <p:animScale>
                                      <p:cBhvr>
                                        <p:cTn id="69" dur="26">
                                          <p:stCondLst>
                                            <p:cond delay="1642"/>
                                          </p:stCondLst>
                                        </p:cTn>
                                        <p:tgtEl>
                                          <p:spTgt spid="29"/>
                                        </p:tgtEl>
                                      </p:cBhvr>
                                      <p:to x="100000" y="90000"/>
                                    </p:animScale>
                                    <p:animScale>
                                      <p:cBhvr>
                                        <p:cTn id="70" dur="166" decel="50000">
                                          <p:stCondLst>
                                            <p:cond delay="1668"/>
                                          </p:stCondLst>
                                        </p:cTn>
                                        <p:tgtEl>
                                          <p:spTgt spid="29"/>
                                        </p:tgtEl>
                                      </p:cBhvr>
                                      <p:to x="100000" y="100000"/>
                                    </p:animScale>
                                    <p:animScale>
                                      <p:cBhvr>
                                        <p:cTn id="71" dur="26">
                                          <p:stCondLst>
                                            <p:cond delay="1808"/>
                                          </p:stCondLst>
                                        </p:cTn>
                                        <p:tgtEl>
                                          <p:spTgt spid="29"/>
                                        </p:tgtEl>
                                      </p:cBhvr>
                                      <p:to x="100000" y="95000"/>
                                    </p:animScale>
                                    <p:animScale>
                                      <p:cBhvr>
                                        <p:cTn id="72" dur="166" decel="50000">
                                          <p:stCondLst>
                                            <p:cond delay="1834"/>
                                          </p:stCondLst>
                                        </p:cTn>
                                        <p:tgtEl>
                                          <p:spTgt spid="29"/>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80">
                                          <p:stCondLst>
                                            <p:cond delay="0"/>
                                          </p:stCondLst>
                                        </p:cTn>
                                        <p:tgtEl>
                                          <p:spTgt spid="45"/>
                                        </p:tgtEl>
                                      </p:cBhvr>
                                    </p:animEffect>
                                    <p:anim calcmode="lin" valueType="num">
                                      <p:cBhvr>
                                        <p:cTn id="76"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1" dur="26">
                                          <p:stCondLst>
                                            <p:cond delay="650"/>
                                          </p:stCondLst>
                                        </p:cTn>
                                        <p:tgtEl>
                                          <p:spTgt spid="45"/>
                                        </p:tgtEl>
                                      </p:cBhvr>
                                      <p:to x="100000" y="60000"/>
                                    </p:animScale>
                                    <p:animScale>
                                      <p:cBhvr>
                                        <p:cTn id="82" dur="166" decel="50000">
                                          <p:stCondLst>
                                            <p:cond delay="676"/>
                                          </p:stCondLst>
                                        </p:cTn>
                                        <p:tgtEl>
                                          <p:spTgt spid="45"/>
                                        </p:tgtEl>
                                      </p:cBhvr>
                                      <p:to x="100000" y="100000"/>
                                    </p:animScale>
                                    <p:animScale>
                                      <p:cBhvr>
                                        <p:cTn id="83" dur="26">
                                          <p:stCondLst>
                                            <p:cond delay="1312"/>
                                          </p:stCondLst>
                                        </p:cTn>
                                        <p:tgtEl>
                                          <p:spTgt spid="45"/>
                                        </p:tgtEl>
                                      </p:cBhvr>
                                      <p:to x="100000" y="80000"/>
                                    </p:animScale>
                                    <p:animScale>
                                      <p:cBhvr>
                                        <p:cTn id="84" dur="166" decel="50000">
                                          <p:stCondLst>
                                            <p:cond delay="1338"/>
                                          </p:stCondLst>
                                        </p:cTn>
                                        <p:tgtEl>
                                          <p:spTgt spid="45"/>
                                        </p:tgtEl>
                                      </p:cBhvr>
                                      <p:to x="100000" y="100000"/>
                                    </p:animScale>
                                    <p:animScale>
                                      <p:cBhvr>
                                        <p:cTn id="85" dur="26">
                                          <p:stCondLst>
                                            <p:cond delay="1642"/>
                                          </p:stCondLst>
                                        </p:cTn>
                                        <p:tgtEl>
                                          <p:spTgt spid="45"/>
                                        </p:tgtEl>
                                      </p:cBhvr>
                                      <p:to x="100000" y="90000"/>
                                    </p:animScale>
                                    <p:animScale>
                                      <p:cBhvr>
                                        <p:cTn id="86" dur="166" decel="50000">
                                          <p:stCondLst>
                                            <p:cond delay="1668"/>
                                          </p:stCondLst>
                                        </p:cTn>
                                        <p:tgtEl>
                                          <p:spTgt spid="45"/>
                                        </p:tgtEl>
                                      </p:cBhvr>
                                      <p:to x="100000" y="100000"/>
                                    </p:animScale>
                                    <p:animScale>
                                      <p:cBhvr>
                                        <p:cTn id="87" dur="26">
                                          <p:stCondLst>
                                            <p:cond delay="1808"/>
                                          </p:stCondLst>
                                        </p:cTn>
                                        <p:tgtEl>
                                          <p:spTgt spid="45"/>
                                        </p:tgtEl>
                                      </p:cBhvr>
                                      <p:to x="100000" y="95000"/>
                                    </p:animScale>
                                    <p:animScale>
                                      <p:cBhvr>
                                        <p:cTn id="88" dur="166" decel="50000">
                                          <p:stCondLst>
                                            <p:cond delay="1834"/>
                                          </p:stCondLst>
                                        </p:cTn>
                                        <p:tgtEl>
                                          <p:spTgt spid="45"/>
                                        </p:tgtEl>
                                      </p:cBhvr>
                                      <p:to x="100000" y="100000"/>
                                    </p:animScale>
                                  </p:childTnLst>
                                </p:cTn>
                              </p:par>
                              <p:par>
                                <p:cTn id="89" presetID="45"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000"/>
                                        <p:tgtEl>
                                          <p:spTgt spid="20"/>
                                        </p:tgtEl>
                                      </p:cBhvr>
                                    </p:animEffect>
                                    <p:anim calcmode="lin" valueType="num">
                                      <p:cBhvr>
                                        <p:cTn id="92" dur="2000" fill="hold"/>
                                        <p:tgtEl>
                                          <p:spTgt spid="20"/>
                                        </p:tgtEl>
                                        <p:attrNameLst>
                                          <p:attrName>ppt_w</p:attrName>
                                        </p:attrNameLst>
                                      </p:cBhvr>
                                      <p:tavLst>
                                        <p:tav tm="0" fmla="#ppt_w*sin(2.5*pi*$)">
                                          <p:val>
                                            <p:fltVal val="0"/>
                                          </p:val>
                                        </p:tav>
                                        <p:tav tm="100000">
                                          <p:val>
                                            <p:fltVal val="1"/>
                                          </p:val>
                                        </p:tav>
                                      </p:tavLst>
                                    </p:anim>
                                    <p:anim calcmode="lin" valueType="num">
                                      <p:cBhvr>
                                        <p:cTn id="93" dur="2000" fill="hold"/>
                                        <p:tgtEl>
                                          <p:spTgt spid="20"/>
                                        </p:tgtEl>
                                        <p:attrNameLst>
                                          <p:attrName>ppt_h</p:attrName>
                                        </p:attrNameLst>
                                      </p:cBhvr>
                                      <p:tavLst>
                                        <p:tav tm="0">
                                          <p:val>
                                            <p:strVal val="#ppt_h"/>
                                          </p:val>
                                        </p:tav>
                                        <p:tav tm="100000">
                                          <p:val>
                                            <p:strVal val="#ppt_h"/>
                                          </p:val>
                                        </p:tav>
                                      </p:tavLst>
                                    </p:anim>
                                  </p:childTnLst>
                                </p:cTn>
                              </p:par>
                              <p:par>
                                <p:cTn id="94" presetID="31" presetClass="entr" presetSubtype="0"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1000" fill="hold"/>
                                        <p:tgtEl>
                                          <p:spTgt spid="33"/>
                                        </p:tgtEl>
                                        <p:attrNameLst>
                                          <p:attrName>ppt_w</p:attrName>
                                        </p:attrNameLst>
                                      </p:cBhvr>
                                      <p:tavLst>
                                        <p:tav tm="0">
                                          <p:val>
                                            <p:fltVal val="0"/>
                                          </p:val>
                                        </p:tav>
                                        <p:tav tm="100000">
                                          <p:val>
                                            <p:strVal val="#ppt_w"/>
                                          </p:val>
                                        </p:tav>
                                      </p:tavLst>
                                    </p:anim>
                                    <p:anim calcmode="lin" valueType="num">
                                      <p:cBhvr>
                                        <p:cTn id="97" dur="1000" fill="hold"/>
                                        <p:tgtEl>
                                          <p:spTgt spid="33"/>
                                        </p:tgtEl>
                                        <p:attrNameLst>
                                          <p:attrName>ppt_h</p:attrName>
                                        </p:attrNameLst>
                                      </p:cBhvr>
                                      <p:tavLst>
                                        <p:tav tm="0">
                                          <p:val>
                                            <p:fltVal val="0"/>
                                          </p:val>
                                        </p:tav>
                                        <p:tav tm="100000">
                                          <p:val>
                                            <p:strVal val="#ppt_h"/>
                                          </p:val>
                                        </p:tav>
                                      </p:tavLst>
                                    </p:anim>
                                    <p:anim calcmode="lin" valueType="num">
                                      <p:cBhvr>
                                        <p:cTn id="98" dur="1000" fill="hold"/>
                                        <p:tgtEl>
                                          <p:spTgt spid="33"/>
                                        </p:tgtEl>
                                        <p:attrNameLst>
                                          <p:attrName>style.rotation</p:attrName>
                                        </p:attrNameLst>
                                      </p:cBhvr>
                                      <p:tavLst>
                                        <p:tav tm="0">
                                          <p:val>
                                            <p:fltVal val="90"/>
                                          </p:val>
                                        </p:tav>
                                        <p:tav tm="100000">
                                          <p:val>
                                            <p:fltVal val="0"/>
                                          </p:val>
                                        </p:tav>
                                      </p:tavLst>
                                    </p:anim>
                                    <p:animEffect transition="in" filter="fade">
                                      <p:cBhvr>
                                        <p:cTn id="99" dur="1000"/>
                                        <p:tgtEl>
                                          <p:spTgt spid="33"/>
                                        </p:tgtEl>
                                      </p:cBhvr>
                                    </p:animEffect>
                                  </p:childTnLst>
                                </p:cTn>
                              </p:par>
                              <p:par>
                                <p:cTn id="100" presetID="31"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0" fill="hold"/>
                                        <p:tgtEl>
                                          <p:spTgt spid="34"/>
                                        </p:tgtEl>
                                        <p:attrNameLst>
                                          <p:attrName>ppt_w</p:attrName>
                                        </p:attrNameLst>
                                      </p:cBhvr>
                                      <p:tavLst>
                                        <p:tav tm="0">
                                          <p:val>
                                            <p:fltVal val="0"/>
                                          </p:val>
                                        </p:tav>
                                        <p:tav tm="100000">
                                          <p:val>
                                            <p:strVal val="#ppt_w"/>
                                          </p:val>
                                        </p:tav>
                                      </p:tavLst>
                                    </p:anim>
                                    <p:anim calcmode="lin" valueType="num">
                                      <p:cBhvr>
                                        <p:cTn id="103" dur="1000" fill="hold"/>
                                        <p:tgtEl>
                                          <p:spTgt spid="34"/>
                                        </p:tgtEl>
                                        <p:attrNameLst>
                                          <p:attrName>ppt_h</p:attrName>
                                        </p:attrNameLst>
                                      </p:cBhvr>
                                      <p:tavLst>
                                        <p:tav tm="0">
                                          <p:val>
                                            <p:fltVal val="0"/>
                                          </p:val>
                                        </p:tav>
                                        <p:tav tm="100000">
                                          <p:val>
                                            <p:strVal val="#ppt_h"/>
                                          </p:val>
                                        </p:tav>
                                      </p:tavLst>
                                    </p:anim>
                                    <p:anim calcmode="lin" valueType="num">
                                      <p:cBhvr>
                                        <p:cTn id="104" dur="1000" fill="hold"/>
                                        <p:tgtEl>
                                          <p:spTgt spid="34"/>
                                        </p:tgtEl>
                                        <p:attrNameLst>
                                          <p:attrName>style.rotation</p:attrName>
                                        </p:attrNameLst>
                                      </p:cBhvr>
                                      <p:tavLst>
                                        <p:tav tm="0">
                                          <p:val>
                                            <p:fltVal val="90"/>
                                          </p:val>
                                        </p:tav>
                                        <p:tav tm="100000">
                                          <p:val>
                                            <p:fltVal val="0"/>
                                          </p:val>
                                        </p:tav>
                                      </p:tavLst>
                                    </p:anim>
                                    <p:animEffect transition="in" filter="fade">
                                      <p:cBhvr>
                                        <p:cTn id="105" dur="1000"/>
                                        <p:tgtEl>
                                          <p:spTgt spid="34"/>
                                        </p:tgtEl>
                                      </p:cBhvr>
                                    </p:animEffect>
                                  </p:childTnLst>
                                </p:cTn>
                              </p:par>
                              <p:par>
                                <p:cTn id="106" presetID="31"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1000" fill="hold"/>
                                        <p:tgtEl>
                                          <p:spTgt spid="35"/>
                                        </p:tgtEl>
                                        <p:attrNameLst>
                                          <p:attrName>ppt_w</p:attrName>
                                        </p:attrNameLst>
                                      </p:cBhvr>
                                      <p:tavLst>
                                        <p:tav tm="0">
                                          <p:val>
                                            <p:fltVal val="0"/>
                                          </p:val>
                                        </p:tav>
                                        <p:tav tm="100000">
                                          <p:val>
                                            <p:strVal val="#ppt_w"/>
                                          </p:val>
                                        </p:tav>
                                      </p:tavLst>
                                    </p:anim>
                                    <p:anim calcmode="lin" valueType="num">
                                      <p:cBhvr>
                                        <p:cTn id="109" dur="1000" fill="hold"/>
                                        <p:tgtEl>
                                          <p:spTgt spid="35"/>
                                        </p:tgtEl>
                                        <p:attrNameLst>
                                          <p:attrName>ppt_h</p:attrName>
                                        </p:attrNameLst>
                                      </p:cBhvr>
                                      <p:tavLst>
                                        <p:tav tm="0">
                                          <p:val>
                                            <p:fltVal val="0"/>
                                          </p:val>
                                        </p:tav>
                                        <p:tav tm="100000">
                                          <p:val>
                                            <p:strVal val="#ppt_h"/>
                                          </p:val>
                                        </p:tav>
                                      </p:tavLst>
                                    </p:anim>
                                    <p:anim calcmode="lin" valueType="num">
                                      <p:cBhvr>
                                        <p:cTn id="110" dur="1000" fill="hold"/>
                                        <p:tgtEl>
                                          <p:spTgt spid="35"/>
                                        </p:tgtEl>
                                        <p:attrNameLst>
                                          <p:attrName>style.rotation</p:attrName>
                                        </p:attrNameLst>
                                      </p:cBhvr>
                                      <p:tavLst>
                                        <p:tav tm="0">
                                          <p:val>
                                            <p:fltVal val="90"/>
                                          </p:val>
                                        </p:tav>
                                        <p:tav tm="100000">
                                          <p:val>
                                            <p:fltVal val="0"/>
                                          </p:val>
                                        </p:tav>
                                      </p:tavLst>
                                    </p:anim>
                                    <p:animEffect transition="in" filter="fade">
                                      <p:cBhvr>
                                        <p:cTn id="111" dur="10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5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down)">
                                      <p:cBhvr>
                                        <p:cTn id="121" dur="580">
                                          <p:stCondLst>
                                            <p:cond delay="0"/>
                                          </p:stCondLst>
                                        </p:cTn>
                                        <p:tgtEl>
                                          <p:spTgt spid="39"/>
                                        </p:tgtEl>
                                      </p:cBhvr>
                                    </p:animEffect>
                                    <p:anim calcmode="lin" valueType="num">
                                      <p:cBhvr>
                                        <p:cTn id="12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7" dur="26">
                                          <p:stCondLst>
                                            <p:cond delay="650"/>
                                          </p:stCondLst>
                                        </p:cTn>
                                        <p:tgtEl>
                                          <p:spTgt spid="39"/>
                                        </p:tgtEl>
                                      </p:cBhvr>
                                      <p:to x="100000" y="60000"/>
                                    </p:animScale>
                                    <p:animScale>
                                      <p:cBhvr>
                                        <p:cTn id="128" dur="166" decel="50000">
                                          <p:stCondLst>
                                            <p:cond delay="676"/>
                                          </p:stCondLst>
                                        </p:cTn>
                                        <p:tgtEl>
                                          <p:spTgt spid="39"/>
                                        </p:tgtEl>
                                      </p:cBhvr>
                                      <p:to x="100000" y="100000"/>
                                    </p:animScale>
                                    <p:animScale>
                                      <p:cBhvr>
                                        <p:cTn id="129" dur="26">
                                          <p:stCondLst>
                                            <p:cond delay="1312"/>
                                          </p:stCondLst>
                                        </p:cTn>
                                        <p:tgtEl>
                                          <p:spTgt spid="39"/>
                                        </p:tgtEl>
                                      </p:cBhvr>
                                      <p:to x="100000" y="80000"/>
                                    </p:animScale>
                                    <p:animScale>
                                      <p:cBhvr>
                                        <p:cTn id="130" dur="166" decel="50000">
                                          <p:stCondLst>
                                            <p:cond delay="1338"/>
                                          </p:stCondLst>
                                        </p:cTn>
                                        <p:tgtEl>
                                          <p:spTgt spid="39"/>
                                        </p:tgtEl>
                                      </p:cBhvr>
                                      <p:to x="100000" y="100000"/>
                                    </p:animScale>
                                    <p:animScale>
                                      <p:cBhvr>
                                        <p:cTn id="131" dur="26">
                                          <p:stCondLst>
                                            <p:cond delay="1642"/>
                                          </p:stCondLst>
                                        </p:cTn>
                                        <p:tgtEl>
                                          <p:spTgt spid="39"/>
                                        </p:tgtEl>
                                      </p:cBhvr>
                                      <p:to x="100000" y="90000"/>
                                    </p:animScale>
                                    <p:animScale>
                                      <p:cBhvr>
                                        <p:cTn id="132" dur="166" decel="50000">
                                          <p:stCondLst>
                                            <p:cond delay="1668"/>
                                          </p:stCondLst>
                                        </p:cTn>
                                        <p:tgtEl>
                                          <p:spTgt spid="39"/>
                                        </p:tgtEl>
                                      </p:cBhvr>
                                      <p:to x="100000" y="100000"/>
                                    </p:animScale>
                                    <p:animScale>
                                      <p:cBhvr>
                                        <p:cTn id="133" dur="26">
                                          <p:stCondLst>
                                            <p:cond delay="1808"/>
                                          </p:stCondLst>
                                        </p:cTn>
                                        <p:tgtEl>
                                          <p:spTgt spid="39"/>
                                        </p:tgtEl>
                                      </p:cBhvr>
                                      <p:to x="100000" y="95000"/>
                                    </p:animScale>
                                    <p:animScale>
                                      <p:cBhvr>
                                        <p:cTn id="134" dur="166" decel="50000">
                                          <p:stCondLst>
                                            <p:cond delay="1834"/>
                                          </p:stCondLst>
                                        </p:cTn>
                                        <p:tgtEl>
                                          <p:spTgt spid="39"/>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down)">
                                      <p:cBhvr>
                                        <p:cTn id="137" dur="580">
                                          <p:stCondLst>
                                            <p:cond delay="0"/>
                                          </p:stCondLst>
                                        </p:cTn>
                                        <p:tgtEl>
                                          <p:spTgt spid="41"/>
                                        </p:tgtEl>
                                      </p:cBhvr>
                                    </p:animEffect>
                                    <p:anim calcmode="lin" valueType="num">
                                      <p:cBhvr>
                                        <p:cTn id="13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43" dur="26">
                                          <p:stCondLst>
                                            <p:cond delay="650"/>
                                          </p:stCondLst>
                                        </p:cTn>
                                        <p:tgtEl>
                                          <p:spTgt spid="41"/>
                                        </p:tgtEl>
                                      </p:cBhvr>
                                      <p:to x="100000" y="60000"/>
                                    </p:animScale>
                                    <p:animScale>
                                      <p:cBhvr>
                                        <p:cTn id="144" dur="166" decel="50000">
                                          <p:stCondLst>
                                            <p:cond delay="676"/>
                                          </p:stCondLst>
                                        </p:cTn>
                                        <p:tgtEl>
                                          <p:spTgt spid="41"/>
                                        </p:tgtEl>
                                      </p:cBhvr>
                                      <p:to x="100000" y="100000"/>
                                    </p:animScale>
                                    <p:animScale>
                                      <p:cBhvr>
                                        <p:cTn id="145" dur="26">
                                          <p:stCondLst>
                                            <p:cond delay="1312"/>
                                          </p:stCondLst>
                                        </p:cTn>
                                        <p:tgtEl>
                                          <p:spTgt spid="41"/>
                                        </p:tgtEl>
                                      </p:cBhvr>
                                      <p:to x="100000" y="80000"/>
                                    </p:animScale>
                                    <p:animScale>
                                      <p:cBhvr>
                                        <p:cTn id="146" dur="166" decel="50000">
                                          <p:stCondLst>
                                            <p:cond delay="1338"/>
                                          </p:stCondLst>
                                        </p:cTn>
                                        <p:tgtEl>
                                          <p:spTgt spid="41"/>
                                        </p:tgtEl>
                                      </p:cBhvr>
                                      <p:to x="100000" y="100000"/>
                                    </p:animScale>
                                    <p:animScale>
                                      <p:cBhvr>
                                        <p:cTn id="147" dur="26">
                                          <p:stCondLst>
                                            <p:cond delay="1642"/>
                                          </p:stCondLst>
                                        </p:cTn>
                                        <p:tgtEl>
                                          <p:spTgt spid="41"/>
                                        </p:tgtEl>
                                      </p:cBhvr>
                                      <p:to x="100000" y="90000"/>
                                    </p:animScale>
                                    <p:animScale>
                                      <p:cBhvr>
                                        <p:cTn id="148" dur="166" decel="50000">
                                          <p:stCondLst>
                                            <p:cond delay="1668"/>
                                          </p:stCondLst>
                                        </p:cTn>
                                        <p:tgtEl>
                                          <p:spTgt spid="41"/>
                                        </p:tgtEl>
                                      </p:cBhvr>
                                      <p:to x="100000" y="100000"/>
                                    </p:animScale>
                                    <p:animScale>
                                      <p:cBhvr>
                                        <p:cTn id="149" dur="26">
                                          <p:stCondLst>
                                            <p:cond delay="1808"/>
                                          </p:stCondLst>
                                        </p:cTn>
                                        <p:tgtEl>
                                          <p:spTgt spid="41"/>
                                        </p:tgtEl>
                                      </p:cBhvr>
                                      <p:to x="100000" y="95000"/>
                                    </p:animScale>
                                    <p:animScale>
                                      <p:cBhvr>
                                        <p:cTn id="150" dur="166" decel="50000">
                                          <p:stCondLst>
                                            <p:cond delay="1834"/>
                                          </p:stCondLst>
                                        </p:cTn>
                                        <p:tgtEl>
                                          <p:spTgt spid="41"/>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wipe(down)">
                                      <p:cBhvr>
                                        <p:cTn id="153" dur="580">
                                          <p:stCondLst>
                                            <p:cond delay="0"/>
                                          </p:stCondLst>
                                        </p:cTn>
                                        <p:tgtEl>
                                          <p:spTgt spid="42"/>
                                        </p:tgtEl>
                                      </p:cBhvr>
                                    </p:animEffect>
                                    <p:anim calcmode="lin" valueType="num">
                                      <p:cBhvr>
                                        <p:cTn id="15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59" dur="26">
                                          <p:stCondLst>
                                            <p:cond delay="650"/>
                                          </p:stCondLst>
                                        </p:cTn>
                                        <p:tgtEl>
                                          <p:spTgt spid="42"/>
                                        </p:tgtEl>
                                      </p:cBhvr>
                                      <p:to x="100000" y="60000"/>
                                    </p:animScale>
                                    <p:animScale>
                                      <p:cBhvr>
                                        <p:cTn id="160" dur="166" decel="50000">
                                          <p:stCondLst>
                                            <p:cond delay="676"/>
                                          </p:stCondLst>
                                        </p:cTn>
                                        <p:tgtEl>
                                          <p:spTgt spid="42"/>
                                        </p:tgtEl>
                                      </p:cBhvr>
                                      <p:to x="100000" y="100000"/>
                                    </p:animScale>
                                    <p:animScale>
                                      <p:cBhvr>
                                        <p:cTn id="161" dur="26">
                                          <p:stCondLst>
                                            <p:cond delay="1312"/>
                                          </p:stCondLst>
                                        </p:cTn>
                                        <p:tgtEl>
                                          <p:spTgt spid="42"/>
                                        </p:tgtEl>
                                      </p:cBhvr>
                                      <p:to x="100000" y="80000"/>
                                    </p:animScale>
                                    <p:animScale>
                                      <p:cBhvr>
                                        <p:cTn id="162" dur="166" decel="50000">
                                          <p:stCondLst>
                                            <p:cond delay="1338"/>
                                          </p:stCondLst>
                                        </p:cTn>
                                        <p:tgtEl>
                                          <p:spTgt spid="42"/>
                                        </p:tgtEl>
                                      </p:cBhvr>
                                      <p:to x="100000" y="100000"/>
                                    </p:animScale>
                                    <p:animScale>
                                      <p:cBhvr>
                                        <p:cTn id="163" dur="26">
                                          <p:stCondLst>
                                            <p:cond delay="1642"/>
                                          </p:stCondLst>
                                        </p:cTn>
                                        <p:tgtEl>
                                          <p:spTgt spid="42"/>
                                        </p:tgtEl>
                                      </p:cBhvr>
                                      <p:to x="100000" y="90000"/>
                                    </p:animScale>
                                    <p:animScale>
                                      <p:cBhvr>
                                        <p:cTn id="164" dur="166" decel="50000">
                                          <p:stCondLst>
                                            <p:cond delay="1668"/>
                                          </p:stCondLst>
                                        </p:cTn>
                                        <p:tgtEl>
                                          <p:spTgt spid="42"/>
                                        </p:tgtEl>
                                      </p:cBhvr>
                                      <p:to x="100000" y="100000"/>
                                    </p:animScale>
                                    <p:animScale>
                                      <p:cBhvr>
                                        <p:cTn id="165" dur="26">
                                          <p:stCondLst>
                                            <p:cond delay="1808"/>
                                          </p:stCondLst>
                                        </p:cTn>
                                        <p:tgtEl>
                                          <p:spTgt spid="42"/>
                                        </p:tgtEl>
                                      </p:cBhvr>
                                      <p:to x="100000" y="95000"/>
                                    </p:animScale>
                                    <p:animScale>
                                      <p:cBhvr>
                                        <p:cTn id="166" dur="166" decel="50000">
                                          <p:stCondLst>
                                            <p:cond delay="1834"/>
                                          </p:stCondLst>
                                        </p:cTn>
                                        <p:tgtEl>
                                          <p:spTgt spid="42"/>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fade">
                                      <p:cBhvr>
                                        <p:cTn id="171" dur="500"/>
                                        <p:tgtEl>
                                          <p:spTgt spid="3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fade">
                                      <p:cBhvr>
                                        <p:cTn id="176" dur="500"/>
                                        <p:tgtEl>
                                          <p:spTgt spid="57"/>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childTnLst>
                          </p:cTn>
                        </p:par>
                      </p:childTnLst>
                    </p:cTn>
                  </p:par>
                  <p:par>
                    <p:cTn id="182" fill="hold">
                      <p:stCondLst>
                        <p:cond delay="indefinite"/>
                      </p:stCondLst>
                      <p:childTnLst>
                        <p:par>
                          <p:cTn id="183" fill="hold">
                            <p:stCondLst>
                              <p:cond delay="0"/>
                            </p:stCondLst>
                            <p:childTnLst>
                              <p:par>
                                <p:cTn id="184" presetID="45"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fade">
                                      <p:cBhvr>
                                        <p:cTn id="186" dur="2000"/>
                                        <p:tgtEl>
                                          <p:spTgt spid="46"/>
                                        </p:tgtEl>
                                      </p:cBhvr>
                                    </p:animEffect>
                                    <p:anim calcmode="lin" valueType="num">
                                      <p:cBhvr>
                                        <p:cTn id="187" dur="2000" fill="hold"/>
                                        <p:tgtEl>
                                          <p:spTgt spid="46"/>
                                        </p:tgtEl>
                                        <p:attrNameLst>
                                          <p:attrName>ppt_w</p:attrName>
                                        </p:attrNameLst>
                                      </p:cBhvr>
                                      <p:tavLst>
                                        <p:tav tm="0" fmla="#ppt_w*sin(2.5*pi*$)">
                                          <p:val>
                                            <p:fltVal val="0"/>
                                          </p:val>
                                        </p:tav>
                                        <p:tav tm="100000">
                                          <p:val>
                                            <p:fltVal val="1"/>
                                          </p:val>
                                        </p:tav>
                                      </p:tavLst>
                                    </p:anim>
                                    <p:anim calcmode="lin" valueType="num">
                                      <p:cBhvr>
                                        <p:cTn id="188"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45" presetClass="entr" presetSubtype="0" fill="hold" grpId="0" nodeType="click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2000"/>
                                        <p:tgtEl>
                                          <p:spTgt spid="59"/>
                                        </p:tgtEl>
                                      </p:cBhvr>
                                    </p:animEffect>
                                    <p:anim calcmode="lin" valueType="num">
                                      <p:cBhvr>
                                        <p:cTn id="194" dur="2000" fill="hold"/>
                                        <p:tgtEl>
                                          <p:spTgt spid="59"/>
                                        </p:tgtEl>
                                        <p:attrNameLst>
                                          <p:attrName>ppt_w</p:attrName>
                                        </p:attrNameLst>
                                      </p:cBhvr>
                                      <p:tavLst>
                                        <p:tav tm="0" fmla="#ppt_w*sin(2.5*pi*$)">
                                          <p:val>
                                            <p:fltVal val="0"/>
                                          </p:val>
                                        </p:tav>
                                        <p:tav tm="100000">
                                          <p:val>
                                            <p:fltVal val="1"/>
                                          </p:val>
                                        </p:tav>
                                      </p:tavLst>
                                    </p:anim>
                                    <p:anim calcmode="lin" valueType="num">
                                      <p:cBhvr>
                                        <p:cTn id="195"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4" grpId="0"/>
      <p:bldP spid="26" grpId="0"/>
      <p:bldP spid="27" grpId="0"/>
      <p:bldP spid="29" grpId="0"/>
      <p:bldP spid="45" grpId="0"/>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latin typeface="TimesLTStd-Roman"/>
              </a:rPr>
              <a:t>use a calculator</a:t>
            </a:r>
          </a:p>
          <a:p>
            <a:pPr algn="l"/>
            <a:r>
              <a:rPr lang="en-US" sz="1800" b="0" i="0" u="none" strike="noStrike" baseline="0">
                <a:latin typeface="TimesLTStd-Roman"/>
              </a:rPr>
              <a:t>or computer to find (approximately)</a:t>
            </a:r>
            <a:endParaRPr lang="en-US" sz="1800" b="0" i="0" u="none" strike="noStrike" baseline="0" dirty="0">
              <a:latin typeface="TimesLTStd-Roman"/>
            </a:endParaRPr>
          </a:p>
        </p:txBody>
      </p:sp>
      <p:sp>
        <p:nvSpPr>
          <p:cNvPr id="6" name="Text Box 9">
            <a:extLst>
              <a:ext uri="{FF2B5EF4-FFF2-40B4-BE49-F238E27FC236}">
                <a16:creationId xmlns:a16="http://schemas.microsoft.com/office/drawing/2014/main" id="{290DE380-F2BC-59ED-CAE1-E77B8513F70A}"/>
              </a:ext>
            </a:extLst>
          </p:cNvPr>
          <p:cNvSpPr txBox="1">
            <a:spLocks noChangeArrowheads="1"/>
          </p:cNvSpPr>
          <p:nvPr/>
        </p:nvSpPr>
        <p:spPr bwMode="auto">
          <a:xfrm>
            <a:off x="258732" y="3145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40" name="TextBox 39">
            <a:extLst>
              <a:ext uri="{FF2B5EF4-FFF2-40B4-BE49-F238E27FC236}">
                <a16:creationId xmlns:a16="http://schemas.microsoft.com/office/drawing/2014/main" id="{4CAEDC43-20C7-D1E1-53A8-F289C5FC5D03}"/>
              </a:ext>
            </a:extLst>
          </p:cNvPr>
          <p:cNvSpPr txBox="1"/>
          <p:nvPr/>
        </p:nvSpPr>
        <p:spPr>
          <a:xfrm>
            <a:off x="181971" y="847872"/>
            <a:ext cx="7711568" cy="1107996"/>
          </a:xfrm>
          <a:prstGeom prst="rect">
            <a:avLst/>
          </a:prstGeom>
          <a:noFill/>
        </p:spPr>
        <p:txBody>
          <a:bodyPr wrap="square">
            <a:spAutoFit/>
          </a:bodyPr>
          <a:lstStyle/>
          <a:p>
            <a:pPr marL="457200" indent="-457200" algn="l">
              <a:buAutoNum type="alphaLcParenBoth" startAt="5"/>
            </a:pPr>
            <a:r>
              <a:rPr lang="en-US" sz="2200" b="0" i="0" u="none" strike="noStrike" baseline="0" dirty="0">
                <a:latin typeface="TimesLTStd-Roman"/>
              </a:rPr>
              <a:t>Find the volume of the solid obtained by using the region </a:t>
            </a:r>
            <a:r>
              <a:rPr lang="en-US" sz="2200" b="1" i="1" u="none" strike="noStrike" baseline="0" dirty="0">
                <a:latin typeface="TimesLTStd-Roman"/>
              </a:rPr>
              <a:t>R </a:t>
            </a:r>
            <a:r>
              <a:rPr lang="en-US" sz="2200" b="0" i="0" u="none" strike="noStrike" baseline="0" dirty="0">
                <a:latin typeface="TimesLTStd-Roman"/>
              </a:rPr>
              <a:t>as </a:t>
            </a:r>
          </a:p>
          <a:p>
            <a:pPr algn="l"/>
            <a:r>
              <a:rPr lang="en-US" sz="2200" dirty="0">
                <a:latin typeface="TimesLTStd-Roman"/>
              </a:rPr>
              <a:t>      </a:t>
            </a:r>
            <a:r>
              <a:rPr lang="en-US" sz="2200" b="0" i="0" u="none" strike="noStrike" baseline="0" dirty="0">
                <a:latin typeface="TimesLTStd-Roman"/>
              </a:rPr>
              <a:t>a base of a solid where each cross section perpendicular to </a:t>
            </a:r>
          </a:p>
          <a:p>
            <a:pPr algn="l"/>
            <a:r>
              <a:rPr lang="en-US" sz="2200" dirty="0">
                <a:latin typeface="TimesLTStd-Roman"/>
              </a:rPr>
              <a:t>      </a:t>
            </a:r>
            <a:r>
              <a:rPr lang="en-US" sz="2200" b="0" i="0" u="none" strike="noStrike" baseline="0" dirty="0">
                <a:latin typeface="TimesLTStd-Roman"/>
              </a:rPr>
              <a:t>the </a:t>
            </a:r>
            <a:r>
              <a:rPr lang="en-US" sz="2200" b="0" i="1" u="none" strike="noStrike" baseline="0" dirty="0">
                <a:latin typeface="TimesLTStd-Roman"/>
              </a:rPr>
              <a:t>x</a:t>
            </a:r>
            <a:r>
              <a:rPr lang="en-US" sz="2200" b="0" u="none" strike="noStrike" baseline="0" dirty="0">
                <a:latin typeface="TimesLTStd-Roman"/>
              </a:rPr>
              <a:t>-axis is an equilateral triangle</a:t>
            </a:r>
            <a:r>
              <a:rPr lang="en-US" sz="2200" b="0" i="0" u="none" strike="noStrike" baseline="0" dirty="0">
                <a:latin typeface="TimesLTStd-Roman"/>
              </a:rPr>
              <a:t>.</a:t>
            </a:r>
            <a:endParaRPr lang="en-US" sz="2200" dirty="0"/>
          </a:p>
        </p:txBody>
      </p:sp>
      <p:grpSp>
        <p:nvGrpSpPr>
          <p:cNvPr id="2" name="Group 1">
            <a:extLst>
              <a:ext uri="{FF2B5EF4-FFF2-40B4-BE49-F238E27FC236}">
                <a16:creationId xmlns:a16="http://schemas.microsoft.com/office/drawing/2014/main" id="{6A938B0C-5183-22B0-3AFC-A2CE3EACBCFA}"/>
              </a:ext>
            </a:extLst>
          </p:cNvPr>
          <p:cNvGrpSpPr/>
          <p:nvPr/>
        </p:nvGrpSpPr>
        <p:grpSpPr>
          <a:xfrm>
            <a:off x="7435651" y="226304"/>
            <a:ext cx="4578617" cy="3768795"/>
            <a:chOff x="7435651" y="226304"/>
            <a:chExt cx="4578617" cy="3768795"/>
          </a:xfrm>
        </p:grpSpPr>
        <p:grpSp>
          <p:nvGrpSpPr>
            <p:cNvPr id="3" name="Group 2">
              <a:extLst>
                <a:ext uri="{FF2B5EF4-FFF2-40B4-BE49-F238E27FC236}">
                  <a16:creationId xmlns:a16="http://schemas.microsoft.com/office/drawing/2014/main" id="{FECF53C4-3838-B99F-8CAB-40E746130A31}"/>
                </a:ext>
              </a:extLst>
            </p:cNvPr>
            <p:cNvGrpSpPr/>
            <p:nvPr/>
          </p:nvGrpSpPr>
          <p:grpSpPr>
            <a:xfrm>
              <a:off x="8142950" y="226304"/>
              <a:ext cx="3699393" cy="3768795"/>
              <a:chOff x="8142950" y="210674"/>
              <a:chExt cx="3699393" cy="3768795"/>
            </a:xfrm>
          </p:grpSpPr>
          <p:pic>
            <p:nvPicPr>
              <p:cNvPr id="11" name="Picture 10" descr="A graph of a function&#10;&#10;Description automatically generated">
                <a:extLst>
                  <a:ext uri="{FF2B5EF4-FFF2-40B4-BE49-F238E27FC236}">
                    <a16:creationId xmlns:a16="http://schemas.microsoft.com/office/drawing/2014/main" id="{BBDB4C6B-0680-BEF8-2405-FA413444B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950" y="447762"/>
                <a:ext cx="3531707" cy="3531707"/>
              </a:xfrm>
              <a:prstGeom prst="rect">
                <a:avLst/>
              </a:prstGeom>
            </p:spPr>
          </p:pic>
          <p:sp>
            <p:nvSpPr>
              <p:cNvPr id="12" name="TextBox 11">
                <a:extLst>
                  <a:ext uri="{FF2B5EF4-FFF2-40B4-BE49-F238E27FC236}">
                    <a16:creationId xmlns:a16="http://schemas.microsoft.com/office/drawing/2014/main" id="{BD08B4DC-F525-F493-B508-C9969A28BD6E}"/>
                  </a:ext>
                </a:extLst>
              </p:cNvPr>
              <p:cNvSpPr txBox="1"/>
              <p:nvPr/>
            </p:nvSpPr>
            <p:spPr>
              <a:xfrm>
                <a:off x="9657600" y="1821527"/>
                <a:ext cx="502405" cy="523220"/>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R</a:t>
                </a:r>
                <a:endParaRPr lang="en-US" sz="2800" b="1" dirty="0"/>
              </a:p>
            </p:txBody>
          </p:sp>
          <p:pic>
            <p:nvPicPr>
              <p:cNvPr id="13" name="Picture 12">
                <a:extLst>
                  <a:ext uri="{FF2B5EF4-FFF2-40B4-BE49-F238E27FC236}">
                    <a16:creationId xmlns:a16="http://schemas.microsoft.com/office/drawing/2014/main" id="{B7326211-2665-3347-ED97-968EC00D762B}"/>
                  </a:ext>
                </a:extLst>
              </p:cNvPr>
              <p:cNvPicPr>
                <a:picLocks noChangeAspect="1"/>
              </p:cNvPicPr>
              <p:nvPr/>
            </p:nvPicPr>
            <p:blipFill>
              <a:blip r:embed="rId3"/>
              <a:stretch>
                <a:fillRect/>
              </a:stretch>
            </p:blipFill>
            <p:spPr>
              <a:xfrm>
                <a:off x="10270189" y="210674"/>
                <a:ext cx="1404468" cy="358990"/>
              </a:xfrm>
              <a:prstGeom prst="rect">
                <a:avLst/>
              </a:prstGeom>
            </p:spPr>
          </p:pic>
          <p:pic>
            <p:nvPicPr>
              <p:cNvPr id="14" name="Picture 13">
                <a:extLst>
                  <a:ext uri="{FF2B5EF4-FFF2-40B4-BE49-F238E27FC236}">
                    <a16:creationId xmlns:a16="http://schemas.microsoft.com/office/drawing/2014/main" id="{F6C18F6A-AB72-6EBF-1059-448078B86E47}"/>
                  </a:ext>
                </a:extLst>
              </p:cNvPr>
              <p:cNvPicPr>
                <a:picLocks noChangeAspect="1"/>
              </p:cNvPicPr>
              <p:nvPr/>
            </p:nvPicPr>
            <p:blipFill>
              <a:blip r:embed="rId4"/>
              <a:stretch>
                <a:fillRect/>
              </a:stretch>
            </p:blipFill>
            <p:spPr>
              <a:xfrm>
                <a:off x="10488258" y="2522903"/>
                <a:ext cx="1354085" cy="296009"/>
              </a:xfrm>
              <a:prstGeom prst="rect">
                <a:avLst/>
              </a:prstGeom>
            </p:spPr>
          </p:pic>
          <p:cxnSp>
            <p:nvCxnSpPr>
              <p:cNvPr id="15" name="Straight Arrow Connector 14">
                <a:extLst>
                  <a:ext uri="{FF2B5EF4-FFF2-40B4-BE49-F238E27FC236}">
                    <a16:creationId xmlns:a16="http://schemas.microsoft.com/office/drawing/2014/main" id="{0452DB0F-4C5E-9DB5-48E3-AD5CFED764FB}"/>
                  </a:ext>
                </a:extLst>
              </p:cNvPr>
              <p:cNvCxnSpPr>
                <a:cxnSpLocks/>
              </p:cNvCxnSpPr>
              <p:nvPr/>
            </p:nvCxnSpPr>
            <p:spPr>
              <a:xfrm flipH="1">
                <a:off x="10386646" y="569664"/>
                <a:ext cx="176615" cy="258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3BE69B-E9B7-3BA0-8179-1B84ED42249F}"/>
                  </a:ext>
                </a:extLst>
              </p:cNvPr>
              <p:cNvCxnSpPr>
                <a:cxnSpLocks/>
              </p:cNvCxnSpPr>
              <p:nvPr/>
            </p:nvCxnSpPr>
            <p:spPr>
              <a:xfrm flipH="1" flipV="1">
                <a:off x="10628923" y="2004987"/>
                <a:ext cx="171939" cy="561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F8CC4BD-4321-358A-4B39-A6C29A4A5D49}"/>
                </a:ext>
              </a:extLst>
            </p:cNvPr>
            <p:cNvSpPr txBox="1"/>
            <p:nvPr/>
          </p:nvSpPr>
          <p:spPr>
            <a:xfrm>
              <a:off x="7435651" y="2548281"/>
              <a:ext cx="1497334" cy="338554"/>
            </a:xfrm>
            <a:prstGeom prst="rect">
              <a:avLst/>
            </a:prstGeom>
            <a:noFill/>
          </p:spPr>
          <p:txBody>
            <a:bodyPr wrap="square">
              <a:spAutoFit/>
            </a:bodyPr>
            <a:lstStyle/>
            <a:p>
              <a:r>
                <a:rPr lang="en-US" sz="1600" b="0" i="0" u="none" strike="noStrike" baseline="0" dirty="0">
                  <a:latin typeface="TimesLTStd-Roman"/>
                </a:rPr>
                <a:t>(</a:t>
              </a:r>
              <a:r>
                <a:rPr lang="en-US" sz="1600" b="0" i="0" u="none" strike="noStrike" baseline="0" dirty="0">
                  <a:latin typeface="Symbol" panose="05050102010706020507" pitchFamily="18" charset="2"/>
                </a:rPr>
                <a:t>-</a:t>
              </a:r>
              <a:r>
                <a:rPr lang="en-US" sz="1600" b="0" i="0" u="none" strike="noStrike" baseline="0" dirty="0">
                  <a:latin typeface="TimesLTStd-Roman"/>
                </a:rPr>
                <a:t>0.570, 0.314) </a:t>
              </a:r>
              <a:endParaRPr lang="en-US" sz="1600" dirty="0"/>
            </a:p>
          </p:txBody>
        </p:sp>
        <p:sp>
          <p:nvSpPr>
            <p:cNvPr id="7" name="TextBox 6">
              <a:extLst>
                <a:ext uri="{FF2B5EF4-FFF2-40B4-BE49-F238E27FC236}">
                  <a16:creationId xmlns:a16="http://schemas.microsoft.com/office/drawing/2014/main" id="{2087ED93-F621-078A-3D32-F0D2DBB0DD54}"/>
                </a:ext>
              </a:extLst>
            </p:cNvPr>
            <p:cNvSpPr txBox="1"/>
            <p:nvPr/>
          </p:nvSpPr>
          <p:spPr>
            <a:xfrm>
              <a:off x="10660183" y="834827"/>
              <a:ext cx="1354085" cy="338554"/>
            </a:xfrm>
            <a:prstGeom prst="rect">
              <a:avLst/>
            </a:prstGeom>
            <a:noFill/>
          </p:spPr>
          <p:txBody>
            <a:bodyPr wrap="square">
              <a:spAutoFit/>
            </a:bodyPr>
            <a:lstStyle/>
            <a:p>
              <a:r>
                <a:rPr lang="en-US" sz="1600" b="0" i="0" u="none" strike="noStrike" baseline="0" dirty="0">
                  <a:latin typeface="TimesLTStd-Roman"/>
                </a:rPr>
                <a:t>(1.391, 1.094)</a:t>
              </a:r>
              <a:endParaRPr lang="en-US" sz="1600" dirty="0"/>
            </a:p>
          </p:txBody>
        </p:sp>
        <p:grpSp>
          <p:nvGrpSpPr>
            <p:cNvPr id="8" name="Group 7">
              <a:extLst>
                <a:ext uri="{FF2B5EF4-FFF2-40B4-BE49-F238E27FC236}">
                  <a16:creationId xmlns:a16="http://schemas.microsoft.com/office/drawing/2014/main" id="{5FFDD1AA-5A00-8459-D0FC-05EB34F73C48}"/>
                </a:ext>
              </a:extLst>
            </p:cNvPr>
            <p:cNvGrpSpPr/>
            <p:nvPr/>
          </p:nvGrpSpPr>
          <p:grpSpPr>
            <a:xfrm>
              <a:off x="10003645" y="862748"/>
              <a:ext cx="298480" cy="2715799"/>
              <a:chOff x="1915016" y="2670361"/>
              <a:chExt cx="298480" cy="2468906"/>
            </a:xfrm>
          </p:grpSpPr>
          <p:cxnSp>
            <p:nvCxnSpPr>
              <p:cNvPr id="9" name="Straight Connector 8">
                <a:extLst>
                  <a:ext uri="{FF2B5EF4-FFF2-40B4-BE49-F238E27FC236}">
                    <a16:creationId xmlns:a16="http://schemas.microsoft.com/office/drawing/2014/main" id="{5B60BE99-3FF5-4682-1881-320B6BBEAB61}"/>
                  </a:ext>
                </a:extLst>
              </p:cNvPr>
              <p:cNvCxnSpPr>
                <a:cxnSpLocks/>
              </p:cNvCxnSpPr>
              <p:nvPr/>
            </p:nvCxnSpPr>
            <p:spPr>
              <a:xfrm>
                <a:off x="2064420" y="2670361"/>
                <a:ext cx="6956" cy="163930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C1368F-194E-C8C0-435C-CCACBAC523C8}"/>
                  </a:ext>
                </a:extLst>
              </p:cNvPr>
              <p:cNvSpPr txBox="1"/>
              <p:nvPr/>
            </p:nvSpPr>
            <p:spPr>
              <a:xfrm>
                <a:off x="1915016" y="4739157"/>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grpSp>
      <p:sp>
        <p:nvSpPr>
          <p:cNvPr id="20" name="Isosceles Triangle 19">
            <a:extLst>
              <a:ext uri="{FF2B5EF4-FFF2-40B4-BE49-F238E27FC236}">
                <a16:creationId xmlns:a16="http://schemas.microsoft.com/office/drawing/2014/main" id="{B4D4127E-A5B2-C583-D5DC-100A60BDBCA5}"/>
              </a:ext>
            </a:extLst>
          </p:cNvPr>
          <p:cNvSpPr/>
          <p:nvPr/>
        </p:nvSpPr>
        <p:spPr>
          <a:xfrm>
            <a:off x="9036661" y="4019746"/>
            <a:ext cx="2530928" cy="2331735"/>
          </a:xfrm>
          <a:prstGeom prst="triangle">
            <a:avLst/>
          </a:prstGeom>
          <a:solidFill>
            <a:srgbClr val="FF0000">
              <a:alpha val="20000"/>
            </a:srgb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CE10B48-D4A5-3A57-4313-8C3B499702D3}"/>
              </a:ext>
            </a:extLst>
          </p:cNvPr>
          <p:cNvSpPr txBox="1"/>
          <p:nvPr/>
        </p:nvSpPr>
        <p:spPr>
          <a:xfrm>
            <a:off x="10037808" y="266656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5928D83A-D7C4-51C1-0D7A-A73B04675886}"/>
              </a:ext>
            </a:extLst>
          </p:cNvPr>
          <p:cNvSpPr txBox="1"/>
          <p:nvPr/>
        </p:nvSpPr>
        <p:spPr>
          <a:xfrm>
            <a:off x="9936508" y="446196"/>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B</a:t>
            </a:r>
          </a:p>
        </p:txBody>
      </p:sp>
      <p:sp>
        <p:nvSpPr>
          <p:cNvPr id="27" name="TextBox 26">
            <a:extLst>
              <a:ext uri="{FF2B5EF4-FFF2-40B4-BE49-F238E27FC236}">
                <a16:creationId xmlns:a16="http://schemas.microsoft.com/office/drawing/2014/main" id="{0B33D0C2-258C-D378-F035-9F18BB5BFF56}"/>
              </a:ext>
            </a:extLst>
          </p:cNvPr>
          <p:cNvSpPr txBox="1"/>
          <p:nvPr/>
        </p:nvSpPr>
        <p:spPr>
          <a:xfrm>
            <a:off x="8697978" y="616068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A</a:t>
            </a:r>
          </a:p>
        </p:txBody>
      </p:sp>
      <p:sp>
        <p:nvSpPr>
          <p:cNvPr id="29" name="TextBox 28">
            <a:extLst>
              <a:ext uri="{FF2B5EF4-FFF2-40B4-BE49-F238E27FC236}">
                <a16:creationId xmlns:a16="http://schemas.microsoft.com/office/drawing/2014/main" id="{CF193B72-DDE0-3CA7-FF3D-81940B4FF17C}"/>
              </a:ext>
            </a:extLst>
          </p:cNvPr>
          <p:cNvSpPr txBox="1"/>
          <p:nvPr/>
        </p:nvSpPr>
        <p:spPr>
          <a:xfrm>
            <a:off x="11560760" y="6179164"/>
            <a:ext cx="44699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B</a:t>
            </a:r>
          </a:p>
        </p:txBody>
      </p:sp>
      <p:graphicFrame>
        <p:nvGraphicFramePr>
          <p:cNvPr id="30" name="Object 26">
            <a:extLst>
              <a:ext uri="{FF2B5EF4-FFF2-40B4-BE49-F238E27FC236}">
                <a16:creationId xmlns:a16="http://schemas.microsoft.com/office/drawing/2014/main" id="{B953E333-8C41-28D5-81BC-49EA0754ECB4}"/>
              </a:ext>
            </a:extLst>
          </p:cNvPr>
          <p:cNvGraphicFramePr>
            <a:graphicFrameLocks noChangeAspect="1"/>
          </p:cNvGraphicFramePr>
          <p:nvPr/>
        </p:nvGraphicFramePr>
        <p:xfrm>
          <a:off x="9893344" y="5357015"/>
          <a:ext cx="817562" cy="379412"/>
        </p:xfrm>
        <a:graphic>
          <a:graphicData uri="http://schemas.openxmlformats.org/presentationml/2006/ole">
            <mc:AlternateContent xmlns:mc="http://schemas.openxmlformats.org/markup-compatibility/2006">
              <mc:Choice xmlns:v="urn:schemas-microsoft-com:vml" Requires="v">
                <p:oleObj name="Equation" r:id="rId5" imgW="380880" imgH="203040" progId="Equation.DSMT4">
                  <p:embed/>
                </p:oleObj>
              </mc:Choice>
              <mc:Fallback>
                <p:oleObj name="Equation" r:id="rId5" imgW="380880" imgH="203040" progId="Equation.DSMT4">
                  <p:embed/>
                  <p:pic>
                    <p:nvPicPr>
                      <p:cNvPr id="30" name="Object 26">
                        <a:extLst>
                          <a:ext uri="{FF2B5EF4-FFF2-40B4-BE49-F238E27FC236}">
                            <a16:creationId xmlns:a16="http://schemas.microsoft.com/office/drawing/2014/main" id="{B953E333-8C41-28D5-81BC-49EA0754ECB4}"/>
                          </a:ext>
                        </a:extLst>
                      </p:cNvPr>
                      <p:cNvPicPr>
                        <a:picLocks noChangeAspect="1" noChangeArrowheads="1"/>
                      </p:cNvPicPr>
                      <p:nvPr/>
                    </p:nvPicPr>
                    <p:blipFill>
                      <a:blip r:embed="rId6"/>
                      <a:srcRect/>
                      <a:stretch>
                        <a:fillRect/>
                      </a:stretch>
                    </p:blipFill>
                    <p:spPr bwMode="auto">
                      <a:xfrm>
                        <a:off x="9893344" y="5357015"/>
                        <a:ext cx="817562" cy="379412"/>
                      </a:xfrm>
                      <a:prstGeom prst="rect">
                        <a:avLst/>
                      </a:prstGeom>
                      <a:noFill/>
                      <a:ln>
                        <a:noFill/>
                      </a:ln>
                      <a:effectLst/>
                    </p:spPr>
                  </p:pic>
                </p:oleObj>
              </mc:Fallback>
            </mc:AlternateContent>
          </a:graphicData>
        </a:graphic>
      </p:graphicFrame>
      <p:graphicFrame>
        <p:nvGraphicFramePr>
          <p:cNvPr id="32" name="Object 26">
            <a:extLst>
              <a:ext uri="{FF2B5EF4-FFF2-40B4-BE49-F238E27FC236}">
                <a16:creationId xmlns:a16="http://schemas.microsoft.com/office/drawing/2014/main" id="{1F01FFD5-0B09-676B-2D75-B463AA8E7BB2}"/>
              </a:ext>
            </a:extLst>
          </p:cNvPr>
          <p:cNvGraphicFramePr>
            <a:graphicFrameLocks noChangeAspect="1"/>
          </p:cNvGraphicFramePr>
          <p:nvPr>
            <p:extLst>
              <p:ext uri="{D42A27DB-BD31-4B8C-83A1-F6EECF244321}">
                <p14:modId xmlns:p14="http://schemas.microsoft.com/office/powerpoint/2010/main" val="29394182"/>
              </p:ext>
            </p:extLst>
          </p:nvPr>
        </p:nvGraphicFramePr>
        <p:xfrm>
          <a:off x="412076" y="4511502"/>
          <a:ext cx="2374900" cy="615950"/>
        </p:xfrm>
        <a:graphic>
          <a:graphicData uri="http://schemas.openxmlformats.org/presentationml/2006/ole">
            <mc:AlternateContent xmlns:mc="http://schemas.openxmlformats.org/markup-compatibility/2006">
              <mc:Choice xmlns:v="urn:schemas-microsoft-com:vml" Requires="v">
                <p:oleObj name="Equation" r:id="rId7" imgW="1104840" imgH="330120" progId="Equation.DSMT4">
                  <p:embed/>
                </p:oleObj>
              </mc:Choice>
              <mc:Fallback>
                <p:oleObj name="Equation" r:id="rId7" imgW="1104840" imgH="330120" progId="Equation.DSMT4">
                  <p:embed/>
                  <p:pic>
                    <p:nvPicPr>
                      <p:cNvPr id="32" name="Object 26">
                        <a:extLst>
                          <a:ext uri="{FF2B5EF4-FFF2-40B4-BE49-F238E27FC236}">
                            <a16:creationId xmlns:a16="http://schemas.microsoft.com/office/drawing/2014/main" id="{1F01FFD5-0B09-676B-2D75-B463AA8E7BB2}"/>
                          </a:ext>
                        </a:extLst>
                      </p:cNvPr>
                      <p:cNvPicPr>
                        <a:picLocks noChangeAspect="1" noChangeArrowheads="1"/>
                      </p:cNvPicPr>
                      <p:nvPr/>
                    </p:nvPicPr>
                    <p:blipFill>
                      <a:blip r:embed="rId8"/>
                      <a:srcRect/>
                      <a:stretch>
                        <a:fillRect/>
                      </a:stretch>
                    </p:blipFill>
                    <p:spPr bwMode="auto">
                      <a:xfrm>
                        <a:off x="412076" y="4511502"/>
                        <a:ext cx="2374900" cy="615950"/>
                      </a:xfrm>
                      <a:prstGeom prst="rect">
                        <a:avLst/>
                      </a:prstGeom>
                      <a:noFill/>
                      <a:ln>
                        <a:noFill/>
                      </a:ln>
                      <a:effectLst/>
                    </p:spPr>
                  </p:pic>
                </p:oleObj>
              </mc:Fallback>
            </mc:AlternateContent>
          </a:graphicData>
        </a:graphic>
      </p:graphicFrame>
      <p:graphicFrame>
        <p:nvGraphicFramePr>
          <p:cNvPr id="33" name="Object 26">
            <a:extLst>
              <a:ext uri="{FF2B5EF4-FFF2-40B4-BE49-F238E27FC236}">
                <a16:creationId xmlns:a16="http://schemas.microsoft.com/office/drawing/2014/main" id="{B3CCC698-08E4-3852-3E48-3BD78B40596A}"/>
              </a:ext>
            </a:extLst>
          </p:cNvPr>
          <p:cNvGraphicFramePr>
            <a:graphicFrameLocks noChangeAspect="1"/>
          </p:cNvGraphicFramePr>
          <p:nvPr/>
        </p:nvGraphicFramePr>
        <p:xfrm>
          <a:off x="9284381" y="5942155"/>
          <a:ext cx="517525" cy="379412"/>
        </p:xfrm>
        <a:graphic>
          <a:graphicData uri="http://schemas.openxmlformats.org/presentationml/2006/ole">
            <mc:AlternateContent xmlns:mc="http://schemas.openxmlformats.org/markup-compatibility/2006">
              <mc:Choice xmlns:v="urn:schemas-microsoft-com:vml" Requires="v">
                <p:oleObj name="Equation" r:id="rId9" imgW="241200" imgH="203040" progId="Equation.DSMT4">
                  <p:embed/>
                </p:oleObj>
              </mc:Choice>
              <mc:Fallback>
                <p:oleObj name="Equation" r:id="rId9" imgW="241200" imgH="203040" progId="Equation.DSMT4">
                  <p:embed/>
                  <p:pic>
                    <p:nvPicPr>
                      <p:cNvPr id="33" name="Object 26">
                        <a:extLst>
                          <a:ext uri="{FF2B5EF4-FFF2-40B4-BE49-F238E27FC236}">
                            <a16:creationId xmlns:a16="http://schemas.microsoft.com/office/drawing/2014/main" id="{B3CCC698-08E4-3852-3E48-3BD78B40596A}"/>
                          </a:ext>
                        </a:extLst>
                      </p:cNvPr>
                      <p:cNvPicPr>
                        <a:picLocks noChangeAspect="1" noChangeArrowheads="1"/>
                      </p:cNvPicPr>
                      <p:nvPr/>
                    </p:nvPicPr>
                    <p:blipFill>
                      <a:blip r:embed="rId10"/>
                      <a:srcRect/>
                      <a:stretch>
                        <a:fillRect/>
                      </a:stretch>
                    </p:blipFill>
                    <p:spPr bwMode="auto">
                      <a:xfrm>
                        <a:off x="9284381" y="5942155"/>
                        <a:ext cx="517525" cy="379412"/>
                      </a:xfrm>
                      <a:prstGeom prst="rect">
                        <a:avLst/>
                      </a:prstGeom>
                      <a:noFill/>
                      <a:ln>
                        <a:noFill/>
                      </a:ln>
                      <a:effectLst/>
                    </p:spPr>
                  </p:pic>
                </p:oleObj>
              </mc:Fallback>
            </mc:AlternateContent>
          </a:graphicData>
        </a:graphic>
      </p:graphicFrame>
      <p:graphicFrame>
        <p:nvGraphicFramePr>
          <p:cNvPr id="34" name="Object 26">
            <a:extLst>
              <a:ext uri="{FF2B5EF4-FFF2-40B4-BE49-F238E27FC236}">
                <a16:creationId xmlns:a16="http://schemas.microsoft.com/office/drawing/2014/main" id="{9304DB67-44B3-D205-DAA0-87EDFBF7E97F}"/>
              </a:ext>
            </a:extLst>
          </p:cNvPr>
          <p:cNvGraphicFramePr>
            <a:graphicFrameLocks noChangeAspect="1"/>
          </p:cNvGraphicFramePr>
          <p:nvPr/>
        </p:nvGraphicFramePr>
        <p:xfrm>
          <a:off x="10906537" y="5942155"/>
          <a:ext cx="517525" cy="379412"/>
        </p:xfrm>
        <a:graphic>
          <a:graphicData uri="http://schemas.openxmlformats.org/presentationml/2006/ole">
            <mc:AlternateContent xmlns:mc="http://schemas.openxmlformats.org/markup-compatibility/2006">
              <mc:Choice xmlns:v="urn:schemas-microsoft-com:vml" Requires="v">
                <p:oleObj name="Equation" r:id="rId11" imgW="241200" imgH="203040" progId="Equation.DSMT4">
                  <p:embed/>
                </p:oleObj>
              </mc:Choice>
              <mc:Fallback>
                <p:oleObj name="Equation" r:id="rId11" imgW="241200" imgH="203040" progId="Equation.DSMT4">
                  <p:embed/>
                  <p:pic>
                    <p:nvPicPr>
                      <p:cNvPr id="34" name="Object 26">
                        <a:extLst>
                          <a:ext uri="{FF2B5EF4-FFF2-40B4-BE49-F238E27FC236}">
                            <a16:creationId xmlns:a16="http://schemas.microsoft.com/office/drawing/2014/main" id="{9304DB67-44B3-D205-DAA0-87EDFBF7E97F}"/>
                          </a:ext>
                        </a:extLst>
                      </p:cNvPr>
                      <p:cNvPicPr>
                        <a:picLocks noChangeAspect="1" noChangeArrowheads="1"/>
                      </p:cNvPicPr>
                      <p:nvPr/>
                    </p:nvPicPr>
                    <p:blipFill>
                      <a:blip r:embed="rId10"/>
                      <a:srcRect/>
                      <a:stretch>
                        <a:fillRect/>
                      </a:stretch>
                    </p:blipFill>
                    <p:spPr bwMode="auto">
                      <a:xfrm>
                        <a:off x="10906537" y="5942155"/>
                        <a:ext cx="517525" cy="379412"/>
                      </a:xfrm>
                      <a:prstGeom prst="rect">
                        <a:avLst/>
                      </a:prstGeom>
                      <a:noFill/>
                      <a:ln>
                        <a:noFill/>
                      </a:ln>
                      <a:effectLst/>
                    </p:spPr>
                  </p:pic>
                </p:oleObj>
              </mc:Fallback>
            </mc:AlternateContent>
          </a:graphicData>
        </a:graphic>
      </p:graphicFrame>
      <p:graphicFrame>
        <p:nvGraphicFramePr>
          <p:cNvPr id="35" name="Object 26">
            <a:extLst>
              <a:ext uri="{FF2B5EF4-FFF2-40B4-BE49-F238E27FC236}">
                <a16:creationId xmlns:a16="http://schemas.microsoft.com/office/drawing/2014/main" id="{70DD7386-95A2-1403-631E-72B87CCD5B51}"/>
              </a:ext>
            </a:extLst>
          </p:cNvPr>
          <p:cNvGraphicFramePr>
            <a:graphicFrameLocks noChangeAspect="1"/>
          </p:cNvGraphicFramePr>
          <p:nvPr/>
        </p:nvGraphicFramePr>
        <p:xfrm>
          <a:off x="10074949" y="4429518"/>
          <a:ext cx="517525" cy="379412"/>
        </p:xfrm>
        <a:graphic>
          <a:graphicData uri="http://schemas.openxmlformats.org/presentationml/2006/ole">
            <mc:AlternateContent xmlns:mc="http://schemas.openxmlformats.org/markup-compatibility/2006">
              <mc:Choice xmlns:v="urn:schemas-microsoft-com:vml" Requires="v">
                <p:oleObj name="Equation" r:id="rId12" imgW="241200" imgH="203040" progId="Equation.DSMT4">
                  <p:embed/>
                </p:oleObj>
              </mc:Choice>
              <mc:Fallback>
                <p:oleObj name="Equation" r:id="rId12" imgW="241200" imgH="203040" progId="Equation.DSMT4">
                  <p:embed/>
                  <p:pic>
                    <p:nvPicPr>
                      <p:cNvPr id="35" name="Object 26">
                        <a:extLst>
                          <a:ext uri="{FF2B5EF4-FFF2-40B4-BE49-F238E27FC236}">
                            <a16:creationId xmlns:a16="http://schemas.microsoft.com/office/drawing/2014/main" id="{70DD7386-95A2-1403-631E-72B87CCD5B51}"/>
                          </a:ext>
                        </a:extLst>
                      </p:cNvPr>
                      <p:cNvPicPr>
                        <a:picLocks noChangeAspect="1" noChangeArrowheads="1"/>
                      </p:cNvPicPr>
                      <p:nvPr/>
                    </p:nvPicPr>
                    <p:blipFill>
                      <a:blip r:embed="rId10"/>
                      <a:srcRect/>
                      <a:stretch>
                        <a:fillRect/>
                      </a:stretch>
                    </p:blipFill>
                    <p:spPr bwMode="auto">
                      <a:xfrm>
                        <a:off x="10074949" y="4429518"/>
                        <a:ext cx="517525" cy="379412"/>
                      </a:xfrm>
                      <a:prstGeom prst="rect">
                        <a:avLst/>
                      </a:prstGeom>
                      <a:noFill/>
                      <a:ln>
                        <a:noFill/>
                      </a:ln>
                      <a:effectLst/>
                    </p:spPr>
                  </p:pic>
                </p:oleObj>
              </mc:Fallback>
            </mc:AlternateContent>
          </a:graphicData>
        </a:graphic>
      </p:graphicFrame>
      <p:graphicFrame>
        <p:nvGraphicFramePr>
          <p:cNvPr id="39" name="Object 26">
            <a:extLst>
              <a:ext uri="{FF2B5EF4-FFF2-40B4-BE49-F238E27FC236}">
                <a16:creationId xmlns:a16="http://schemas.microsoft.com/office/drawing/2014/main" id="{0649E5B3-807E-B43B-F613-34DBB29F03EC}"/>
              </a:ext>
            </a:extLst>
          </p:cNvPr>
          <p:cNvGraphicFramePr>
            <a:graphicFrameLocks noChangeAspect="1"/>
          </p:cNvGraphicFramePr>
          <p:nvPr/>
        </p:nvGraphicFramePr>
        <p:xfrm>
          <a:off x="10238739" y="6411804"/>
          <a:ext cx="246063" cy="261938"/>
        </p:xfrm>
        <a:graphic>
          <a:graphicData uri="http://schemas.openxmlformats.org/presentationml/2006/ole">
            <mc:AlternateContent xmlns:mc="http://schemas.openxmlformats.org/markup-compatibility/2006">
              <mc:Choice xmlns:v="urn:schemas-microsoft-com:vml" Requires="v">
                <p:oleObj name="Equation" r:id="rId13" imgW="114120" imgH="139680" progId="Equation.DSMT4">
                  <p:embed/>
                </p:oleObj>
              </mc:Choice>
              <mc:Fallback>
                <p:oleObj name="Equation" r:id="rId13" imgW="114120" imgH="139680" progId="Equation.DSMT4">
                  <p:embed/>
                  <p:pic>
                    <p:nvPicPr>
                      <p:cNvPr id="39" name="Object 26">
                        <a:extLst>
                          <a:ext uri="{FF2B5EF4-FFF2-40B4-BE49-F238E27FC236}">
                            <a16:creationId xmlns:a16="http://schemas.microsoft.com/office/drawing/2014/main" id="{0649E5B3-807E-B43B-F613-34DBB29F03EC}"/>
                          </a:ext>
                        </a:extLst>
                      </p:cNvPr>
                      <p:cNvPicPr>
                        <a:picLocks noChangeAspect="1" noChangeArrowheads="1"/>
                      </p:cNvPicPr>
                      <p:nvPr/>
                    </p:nvPicPr>
                    <p:blipFill>
                      <a:blip r:embed="rId14"/>
                      <a:srcRect/>
                      <a:stretch>
                        <a:fillRect/>
                      </a:stretch>
                    </p:blipFill>
                    <p:spPr bwMode="auto">
                      <a:xfrm>
                        <a:off x="10238739" y="6411804"/>
                        <a:ext cx="246063" cy="261938"/>
                      </a:xfrm>
                      <a:prstGeom prst="rect">
                        <a:avLst/>
                      </a:prstGeom>
                      <a:noFill/>
                      <a:ln>
                        <a:noFill/>
                      </a:ln>
                      <a:effectLst/>
                    </p:spPr>
                  </p:pic>
                </p:oleObj>
              </mc:Fallback>
            </mc:AlternateContent>
          </a:graphicData>
        </a:graphic>
      </p:graphicFrame>
      <p:graphicFrame>
        <p:nvGraphicFramePr>
          <p:cNvPr id="41" name="Object 26">
            <a:extLst>
              <a:ext uri="{FF2B5EF4-FFF2-40B4-BE49-F238E27FC236}">
                <a16:creationId xmlns:a16="http://schemas.microsoft.com/office/drawing/2014/main" id="{FC975043-84A8-90C3-C3CA-85F015B51C07}"/>
              </a:ext>
            </a:extLst>
          </p:cNvPr>
          <p:cNvGraphicFramePr>
            <a:graphicFrameLocks noChangeAspect="1"/>
          </p:cNvGraphicFramePr>
          <p:nvPr/>
        </p:nvGraphicFramePr>
        <p:xfrm>
          <a:off x="9321572" y="5010312"/>
          <a:ext cx="246063" cy="261938"/>
        </p:xfrm>
        <a:graphic>
          <a:graphicData uri="http://schemas.openxmlformats.org/presentationml/2006/ole">
            <mc:AlternateContent xmlns:mc="http://schemas.openxmlformats.org/markup-compatibility/2006">
              <mc:Choice xmlns:v="urn:schemas-microsoft-com:vml" Requires="v">
                <p:oleObj name="Equation" r:id="rId15" imgW="114120" imgH="139680" progId="Equation.DSMT4">
                  <p:embed/>
                </p:oleObj>
              </mc:Choice>
              <mc:Fallback>
                <p:oleObj name="Equation" r:id="rId15" imgW="114120" imgH="139680" progId="Equation.DSMT4">
                  <p:embed/>
                  <p:pic>
                    <p:nvPicPr>
                      <p:cNvPr id="41" name="Object 26">
                        <a:extLst>
                          <a:ext uri="{FF2B5EF4-FFF2-40B4-BE49-F238E27FC236}">
                            <a16:creationId xmlns:a16="http://schemas.microsoft.com/office/drawing/2014/main" id="{FC975043-84A8-90C3-C3CA-85F015B51C07}"/>
                          </a:ext>
                        </a:extLst>
                      </p:cNvPr>
                      <p:cNvPicPr>
                        <a:picLocks noChangeAspect="1" noChangeArrowheads="1"/>
                      </p:cNvPicPr>
                      <p:nvPr/>
                    </p:nvPicPr>
                    <p:blipFill>
                      <a:blip r:embed="rId14"/>
                      <a:srcRect/>
                      <a:stretch>
                        <a:fillRect/>
                      </a:stretch>
                    </p:blipFill>
                    <p:spPr bwMode="auto">
                      <a:xfrm>
                        <a:off x="9321572" y="5010312"/>
                        <a:ext cx="246063" cy="261938"/>
                      </a:xfrm>
                      <a:prstGeom prst="rect">
                        <a:avLst/>
                      </a:prstGeom>
                      <a:noFill/>
                      <a:ln>
                        <a:noFill/>
                      </a:ln>
                      <a:effectLst/>
                    </p:spPr>
                  </p:pic>
                </p:oleObj>
              </mc:Fallback>
            </mc:AlternateContent>
          </a:graphicData>
        </a:graphic>
      </p:graphicFrame>
      <p:graphicFrame>
        <p:nvGraphicFramePr>
          <p:cNvPr id="42" name="Object 26">
            <a:extLst>
              <a:ext uri="{FF2B5EF4-FFF2-40B4-BE49-F238E27FC236}">
                <a16:creationId xmlns:a16="http://schemas.microsoft.com/office/drawing/2014/main" id="{147DB84E-5AF4-49EE-C9CB-A9BB94A6544F}"/>
              </a:ext>
            </a:extLst>
          </p:cNvPr>
          <p:cNvGraphicFramePr>
            <a:graphicFrameLocks noChangeAspect="1"/>
          </p:cNvGraphicFramePr>
          <p:nvPr/>
        </p:nvGraphicFramePr>
        <p:xfrm>
          <a:off x="11057597" y="5016598"/>
          <a:ext cx="246063" cy="261938"/>
        </p:xfrm>
        <a:graphic>
          <a:graphicData uri="http://schemas.openxmlformats.org/presentationml/2006/ole">
            <mc:AlternateContent xmlns:mc="http://schemas.openxmlformats.org/markup-compatibility/2006">
              <mc:Choice xmlns:v="urn:schemas-microsoft-com:vml" Requires="v">
                <p:oleObj name="Equation" r:id="rId16" imgW="114120" imgH="139680" progId="Equation.DSMT4">
                  <p:embed/>
                </p:oleObj>
              </mc:Choice>
              <mc:Fallback>
                <p:oleObj name="Equation" r:id="rId16" imgW="114120" imgH="139680" progId="Equation.DSMT4">
                  <p:embed/>
                  <p:pic>
                    <p:nvPicPr>
                      <p:cNvPr id="42" name="Object 26">
                        <a:extLst>
                          <a:ext uri="{FF2B5EF4-FFF2-40B4-BE49-F238E27FC236}">
                            <a16:creationId xmlns:a16="http://schemas.microsoft.com/office/drawing/2014/main" id="{147DB84E-5AF4-49EE-C9CB-A9BB94A6544F}"/>
                          </a:ext>
                        </a:extLst>
                      </p:cNvPr>
                      <p:cNvPicPr>
                        <a:picLocks noChangeAspect="1" noChangeArrowheads="1"/>
                      </p:cNvPicPr>
                      <p:nvPr/>
                    </p:nvPicPr>
                    <p:blipFill>
                      <a:blip r:embed="rId14"/>
                      <a:srcRect/>
                      <a:stretch>
                        <a:fillRect/>
                      </a:stretch>
                    </p:blipFill>
                    <p:spPr bwMode="auto">
                      <a:xfrm>
                        <a:off x="11057597" y="5016598"/>
                        <a:ext cx="246063" cy="261938"/>
                      </a:xfrm>
                      <a:prstGeom prst="rect">
                        <a:avLst/>
                      </a:prstGeom>
                      <a:noFill/>
                      <a:ln>
                        <a:noFill/>
                      </a:ln>
                      <a:effectLst/>
                    </p:spPr>
                  </p:pic>
                </p:oleObj>
              </mc:Fallback>
            </mc:AlternateContent>
          </a:graphicData>
        </a:graphic>
      </p:graphicFrame>
      <p:sp>
        <p:nvSpPr>
          <p:cNvPr id="45" name="TextBox 44">
            <a:extLst>
              <a:ext uri="{FF2B5EF4-FFF2-40B4-BE49-F238E27FC236}">
                <a16:creationId xmlns:a16="http://schemas.microsoft.com/office/drawing/2014/main" id="{79419083-D735-3C9A-9CEF-3C22B498374D}"/>
              </a:ext>
            </a:extLst>
          </p:cNvPr>
          <p:cNvSpPr txBox="1"/>
          <p:nvPr/>
        </p:nvSpPr>
        <p:spPr>
          <a:xfrm>
            <a:off x="10120168" y="3594424"/>
            <a:ext cx="504844"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C</a:t>
            </a:r>
          </a:p>
        </p:txBody>
      </p:sp>
      <p:graphicFrame>
        <p:nvGraphicFramePr>
          <p:cNvPr id="46" name="Object 26">
            <a:extLst>
              <a:ext uri="{FF2B5EF4-FFF2-40B4-BE49-F238E27FC236}">
                <a16:creationId xmlns:a16="http://schemas.microsoft.com/office/drawing/2014/main" id="{6B38A574-6E3E-4362-02B4-218887907B55}"/>
              </a:ext>
            </a:extLst>
          </p:cNvPr>
          <p:cNvGraphicFramePr>
            <a:graphicFrameLocks noChangeAspect="1"/>
          </p:cNvGraphicFramePr>
          <p:nvPr>
            <p:extLst>
              <p:ext uri="{D42A27DB-BD31-4B8C-83A1-F6EECF244321}">
                <p14:modId xmlns:p14="http://schemas.microsoft.com/office/powerpoint/2010/main" val="1653977841"/>
              </p:ext>
            </p:extLst>
          </p:nvPr>
        </p:nvGraphicFramePr>
        <p:xfrm>
          <a:off x="490165" y="2253090"/>
          <a:ext cx="1771650" cy="806450"/>
        </p:xfrm>
        <a:graphic>
          <a:graphicData uri="http://schemas.openxmlformats.org/presentationml/2006/ole">
            <mc:AlternateContent xmlns:mc="http://schemas.openxmlformats.org/markup-compatibility/2006">
              <mc:Choice xmlns:v="urn:schemas-microsoft-com:vml" Requires="v">
                <p:oleObj name="Equation" r:id="rId17" imgW="825480" imgH="431640" progId="Equation.DSMT4">
                  <p:embed/>
                </p:oleObj>
              </mc:Choice>
              <mc:Fallback>
                <p:oleObj name="Equation" r:id="rId17" imgW="825480" imgH="431640" progId="Equation.DSMT4">
                  <p:embed/>
                  <p:pic>
                    <p:nvPicPr>
                      <p:cNvPr id="46" name="Object 26">
                        <a:extLst>
                          <a:ext uri="{FF2B5EF4-FFF2-40B4-BE49-F238E27FC236}">
                            <a16:creationId xmlns:a16="http://schemas.microsoft.com/office/drawing/2014/main" id="{6B38A574-6E3E-4362-02B4-218887907B55}"/>
                          </a:ext>
                        </a:extLst>
                      </p:cNvPr>
                      <p:cNvPicPr>
                        <a:picLocks noChangeAspect="1" noChangeArrowheads="1"/>
                      </p:cNvPicPr>
                      <p:nvPr/>
                    </p:nvPicPr>
                    <p:blipFill>
                      <a:blip r:embed="rId18"/>
                      <a:srcRect/>
                      <a:stretch>
                        <a:fillRect/>
                      </a:stretch>
                    </p:blipFill>
                    <p:spPr bwMode="auto">
                      <a:xfrm>
                        <a:off x="490165" y="2253090"/>
                        <a:ext cx="1771650" cy="806450"/>
                      </a:xfrm>
                      <a:prstGeom prst="rect">
                        <a:avLst/>
                      </a:prstGeom>
                      <a:noFill/>
                      <a:ln>
                        <a:noFill/>
                      </a:ln>
                      <a:effectLst/>
                    </p:spPr>
                  </p:pic>
                </p:oleObj>
              </mc:Fallback>
            </mc:AlternateContent>
          </a:graphicData>
        </a:graphic>
      </p:graphicFrame>
      <p:graphicFrame>
        <p:nvGraphicFramePr>
          <p:cNvPr id="47" name="Object 26">
            <a:extLst>
              <a:ext uri="{FF2B5EF4-FFF2-40B4-BE49-F238E27FC236}">
                <a16:creationId xmlns:a16="http://schemas.microsoft.com/office/drawing/2014/main" id="{52A8E4FD-29CE-D72D-21D3-783BEE7243F8}"/>
              </a:ext>
            </a:extLst>
          </p:cNvPr>
          <p:cNvGraphicFramePr>
            <a:graphicFrameLocks noChangeAspect="1"/>
          </p:cNvGraphicFramePr>
          <p:nvPr>
            <p:extLst>
              <p:ext uri="{D42A27DB-BD31-4B8C-83A1-F6EECF244321}">
                <p14:modId xmlns:p14="http://schemas.microsoft.com/office/powerpoint/2010/main" val="1776806678"/>
              </p:ext>
            </p:extLst>
          </p:nvPr>
        </p:nvGraphicFramePr>
        <p:xfrm>
          <a:off x="3217972" y="1933339"/>
          <a:ext cx="1498600" cy="427038"/>
        </p:xfrm>
        <a:graphic>
          <a:graphicData uri="http://schemas.openxmlformats.org/presentationml/2006/ole">
            <mc:AlternateContent xmlns:mc="http://schemas.openxmlformats.org/markup-compatibility/2006">
              <mc:Choice xmlns:v="urn:schemas-microsoft-com:vml" Requires="v">
                <p:oleObj name="Equation" r:id="rId19" imgW="698400" imgH="228600" progId="Equation.DSMT4">
                  <p:embed/>
                </p:oleObj>
              </mc:Choice>
              <mc:Fallback>
                <p:oleObj name="Equation" r:id="rId19" imgW="698400" imgH="228600" progId="Equation.DSMT4">
                  <p:embed/>
                  <p:pic>
                    <p:nvPicPr>
                      <p:cNvPr id="47" name="Object 26">
                        <a:extLst>
                          <a:ext uri="{FF2B5EF4-FFF2-40B4-BE49-F238E27FC236}">
                            <a16:creationId xmlns:a16="http://schemas.microsoft.com/office/drawing/2014/main" id="{52A8E4FD-29CE-D72D-21D3-783BEE7243F8}"/>
                          </a:ext>
                        </a:extLst>
                      </p:cNvPr>
                      <p:cNvPicPr>
                        <a:picLocks noChangeAspect="1" noChangeArrowheads="1"/>
                      </p:cNvPicPr>
                      <p:nvPr/>
                    </p:nvPicPr>
                    <p:blipFill>
                      <a:blip r:embed="rId20"/>
                      <a:srcRect/>
                      <a:stretch>
                        <a:fillRect/>
                      </a:stretch>
                    </p:blipFill>
                    <p:spPr bwMode="auto">
                      <a:xfrm>
                        <a:off x="3217972" y="1933339"/>
                        <a:ext cx="1498600" cy="427038"/>
                      </a:xfrm>
                      <a:prstGeom prst="rect">
                        <a:avLst/>
                      </a:prstGeom>
                      <a:noFill/>
                      <a:ln>
                        <a:noFill/>
                      </a:ln>
                      <a:effectLst/>
                    </p:spPr>
                  </p:pic>
                </p:oleObj>
              </mc:Fallback>
            </mc:AlternateContent>
          </a:graphicData>
        </a:graphic>
      </p:graphicFrame>
      <p:graphicFrame>
        <p:nvGraphicFramePr>
          <p:cNvPr id="48" name="Object 26">
            <a:extLst>
              <a:ext uri="{FF2B5EF4-FFF2-40B4-BE49-F238E27FC236}">
                <a16:creationId xmlns:a16="http://schemas.microsoft.com/office/drawing/2014/main" id="{A835C0B0-EDE5-973A-91B9-28E6B4157266}"/>
              </a:ext>
            </a:extLst>
          </p:cNvPr>
          <p:cNvGraphicFramePr>
            <a:graphicFrameLocks noChangeAspect="1"/>
          </p:cNvGraphicFramePr>
          <p:nvPr>
            <p:extLst>
              <p:ext uri="{D42A27DB-BD31-4B8C-83A1-F6EECF244321}">
                <p14:modId xmlns:p14="http://schemas.microsoft.com/office/powerpoint/2010/main" val="1600254615"/>
              </p:ext>
            </p:extLst>
          </p:nvPr>
        </p:nvGraphicFramePr>
        <p:xfrm>
          <a:off x="349622" y="3594424"/>
          <a:ext cx="3706813" cy="806450"/>
        </p:xfrm>
        <a:graphic>
          <a:graphicData uri="http://schemas.openxmlformats.org/presentationml/2006/ole">
            <mc:AlternateContent xmlns:mc="http://schemas.openxmlformats.org/markup-compatibility/2006">
              <mc:Choice xmlns:v="urn:schemas-microsoft-com:vml" Requires="v">
                <p:oleObj name="Equation" r:id="rId21" imgW="1726920" imgH="431640" progId="Equation.DSMT4">
                  <p:embed/>
                </p:oleObj>
              </mc:Choice>
              <mc:Fallback>
                <p:oleObj name="Equation" r:id="rId21" imgW="1726920" imgH="431640" progId="Equation.DSMT4">
                  <p:embed/>
                  <p:pic>
                    <p:nvPicPr>
                      <p:cNvPr id="48" name="Object 26">
                        <a:extLst>
                          <a:ext uri="{FF2B5EF4-FFF2-40B4-BE49-F238E27FC236}">
                            <a16:creationId xmlns:a16="http://schemas.microsoft.com/office/drawing/2014/main" id="{A835C0B0-EDE5-973A-91B9-28E6B4157266}"/>
                          </a:ext>
                        </a:extLst>
                      </p:cNvPr>
                      <p:cNvPicPr>
                        <a:picLocks noChangeAspect="1" noChangeArrowheads="1"/>
                      </p:cNvPicPr>
                      <p:nvPr/>
                    </p:nvPicPr>
                    <p:blipFill>
                      <a:blip r:embed="rId22"/>
                      <a:srcRect/>
                      <a:stretch>
                        <a:fillRect/>
                      </a:stretch>
                    </p:blipFill>
                    <p:spPr bwMode="auto">
                      <a:xfrm>
                        <a:off x="349622" y="3594424"/>
                        <a:ext cx="3706813" cy="806450"/>
                      </a:xfrm>
                      <a:prstGeom prst="rect">
                        <a:avLst/>
                      </a:prstGeom>
                      <a:noFill/>
                      <a:ln>
                        <a:noFill/>
                      </a:ln>
                      <a:effectLst/>
                    </p:spPr>
                  </p:pic>
                </p:oleObj>
              </mc:Fallback>
            </mc:AlternateContent>
          </a:graphicData>
        </a:graphic>
      </p:graphicFrame>
      <p:graphicFrame>
        <p:nvGraphicFramePr>
          <p:cNvPr id="51" name="Object 26">
            <a:extLst>
              <a:ext uri="{FF2B5EF4-FFF2-40B4-BE49-F238E27FC236}">
                <a16:creationId xmlns:a16="http://schemas.microsoft.com/office/drawing/2014/main" id="{75C9E52C-5AB7-D982-99F7-44D583C4923C}"/>
              </a:ext>
            </a:extLst>
          </p:cNvPr>
          <p:cNvGraphicFramePr>
            <a:graphicFrameLocks noChangeAspect="1"/>
          </p:cNvGraphicFramePr>
          <p:nvPr>
            <p:extLst>
              <p:ext uri="{D42A27DB-BD31-4B8C-83A1-F6EECF244321}">
                <p14:modId xmlns:p14="http://schemas.microsoft.com/office/powerpoint/2010/main" val="4087190362"/>
              </p:ext>
            </p:extLst>
          </p:nvPr>
        </p:nvGraphicFramePr>
        <p:xfrm>
          <a:off x="3172570" y="2411375"/>
          <a:ext cx="3543300" cy="617538"/>
        </p:xfrm>
        <a:graphic>
          <a:graphicData uri="http://schemas.openxmlformats.org/presentationml/2006/ole">
            <mc:AlternateContent xmlns:mc="http://schemas.openxmlformats.org/markup-compatibility/2006">
              <mc:Choice xmlns:v="urn:schemas-microsoft-com:vml" Requires="v">
                <p:oleObj name="Equation" r:id="rId23" imgW="1650960" imgH="330120" progId="Equation.DSMT4">
                  <p:embed/>
                </p:oleObj>
              </mc:Choice>
              <mc:Fallback>
                <p:oleObj name="Equation" r:id="rId23" imgW="1650960" imgH="330120" progId="Equation.DSMT4">
                  <p:embed/>
                  <p:pic>
                    <p:nvPicPr>
                      <p:cNvPr id="51" name="Object 26">
                        <a:extLst>
                          <a:ext uri="{FF2B5EF4-FFF2-40B4-BE49-F238E27FC236}">
                            <a16:creationId xmlns:a16="http://schemas.microsoft.com/office/drawing/2014/main" id="{75C9E52C-5AB7-D982-99F7-44D583C4923C}"/>
                          </a:ext>
                        </a:extLst>
                      </p:cNvPr>
                      <p:cNvPicPr>
                        <a:picLocks noChangeAspect="1" noChangeArrowheads="1"/>
                      </p:cNvPicPr>
                      <p:nvPr/>
                    </p:nvPicPr>
                    <p:blipFill>
                      <a:blip r:embed="rId24"/>
                      <a:srcRect/>
                      <a:stretch>
                        <a:fillRect/>
                      </a:stretch>
                    </p:blipFill>
                    <p:spPr bwMode="auto">
                      <a:xfrm>
                        <a:off x="3172570" y="2411375"/>
                        <a:ext cx="3543300" cy="617538"/>
                      </a:xfrm>
                      <a:prstGeom prst="rect">
                        <a:avLst/>
                      </a:prstGeom>
                      <a:noFill/>
                      <a:ln>
                        <a:noFill/>
                      </a:ln>
                      <a:effectLst/>
                    </p:spPr>
                  </p:pic>
                </p:oleObj>
              </mc:Fallback>
            </mc:AlternateContent>
          </a:graphicData>
        </a:graphic>
      </p:graphicFrame>
      <p:graphicFrame>
        <p:nvGraphicFramePr>
          <p:cNvPr id="52" name="Object 26">
            <a:extLst>
              <a:ext uri="{FF2B5EF4-FFF2-40B4-BE49-F238E27FC236}">
                <a16:creationId xmlns:a16="http://schemas.microsoft.com/office/drawing/2014/main" id="{2D74F3F1-62D9-90CD-05F1-BCC489652468}"/>
              </a:ext>
            </a:extLst>
          </p:cNvPr>
          <p:cNvGraphicFramePr>
            <a:graphicFrameLocks noChangeAspect="1"/>
          </p:cNvGraphicFramePr>
          <p:nvPr>
            <p:extLst>
              <p:ext uri="{D42A27DB-BD31-4B8C-83A1-F6EECF244321}">
                <p14:modId xmlns:p14="http://schemas.microsoft.com/office/powerpoint/2010/main" val="1208586849"/>
              </p:ext>
            </p:extLst>
          </p:nvPr>
        </p:nvGraphicFramePr>
        <p:xfrm>
          <a:off x="3184143" y="3124251"/>
          <a:ext cx="2398713" cy="379412"/>
        </p:xfrm>
        <a:graphic>
          <a:graphicData uri="http://schemas.openxmlformats.org/presentationml/2006/ole">
            <mc:AlternateContent xmlns:mc="http://schemas.openxmlformats.org/markup-compatibility/2006">
              <mc:Choice xmlns:v="urn:schemas-microsoft-com:vml" Requires="v">
                <p:oleObj name="Equation" r:id="rId25" imgW="1117440" imgH="203040" progId="Equation.DSMT4">
                  <p:embed/>
                </p:oleObj>
              </mc:Choice>
              <mc:Fallback>
                <p:oleObj name="Equation" r:id="rId25" imgW="1117440" imgH="203040" progId="Equation.DSMT4">
                  <p:embed/>
                  <p:pic>
                    <p:nvPicPr>
                      <p:cNvPr id="52" name="Object 26">
                        <a:extLst>
                          <a:ext uri="{FF2B5EF4-FFF2-40B4-BE49-F238E27FC236}">
                            <a16:creationId xmlns:a16="http://schemas.microsoft.com/office/drawing/2014/main" id="{2D74F3F1-62D9-90CD-05F1-BCC489652468}"/>
                          </a:ext>
                        </a:extLst>
                      </p:cNvPr>
                      <p:cNvPicPr>
                        <a:picLocks noChangeAspect="1" noChangeArrowheads="1"/>
                      </p:cNvPicPr>
                      <p:nvPr/>
                    </p:nvPicPr>
                    <p:blipFill>
                      <a:blip r:embed="rId26"/>
                      <a:srcRect/>
                      <a:stretch>
                        <a:fillRect/>
                      </a:stretch>
                    </p:blipFill>
                    <p:spPr bwMode="auto">
                      <a:xfrm>
                        <a:off x="3184143" y="3124251"/>
                        <a:ext cx="2398713" cy="379412"/>
                      </a:xfrm>
                      <a:prstGeom prst="rect">
                        <a:avLst/>
                      </a:prstGeom>
                      <a:noFill/>
                      <a:ln>
                        <a:noFill/>
                      </a:ln>
                      <a:effectLst/>
                    </p:spPr>
                  </p:pic>
                </p:oleObj>
              </mc:Fallback>
            </mc:AlternateContent>
          </a:graphicData>
        </a:graphic>
      </p:graphicFrame>
      <p:graphicFrame>
        <p:nvGraphicFramePr>
          <p:cNvPr id="53" name="Object 26">
            <a:extLst>
              <a:ext uri="{FF2B5EF4-FFF2-40B4-BE49-F238E27FC236}">
                <a16:creationId xmlns:a16="http://schemas.microsoft.com/office/drawing/2014/main" id="{025039E3-CEE6-46B0-B87B-E30956F02F47}"/>
              </a:ext>
            </a:extLst>
          </p:cNvPr>
          <p:cNvGraphicFramePr>
            <a:graphicFrameLocks noChangeAspect="1"/>
          </p:cNvGraphicFramePr>
          <p:nvPr>
            <p:extLst>
              <p:ext uri="{D42A27DB-BD31-4B8C-83A1-F6EECF244321}">
                <p14:modId xmlns:p14="http://schemas.microsoft.com/office/powerpoint/2010/main" val="3622058297"/>
              </p:ext>
            </p:extLst>
          </p:nvPr>
        </p:nvGraphicFramePr>
        <p:xfrm>
          <a:off x="395192" y="5272250"/>
          <a:ext cx="4530725" cy="804862"/>
        </p:xfrm>
        <a:graphic>
          <a:graphicData uri="http://schemas.openxmlformats.org/presentationml/2006/ole">
            <mc:AlternateContent xmlns:mc="http://schemas.openxmlformats.org/markup-compatibility/2006">
              <mc:Choice xmlns:v="urn:schemas-microsoft-com:vml" Requires="v">
                <p:oleObj name="Equation" r:id="rId27" imgW="2108160" imgH="431640" progId="Equation.DSMT4">
                  <p:embed/>
                </p:oleObj>
              </mc:Choice>
              <mc:Fallback>
                <p:oleObj name="Equation" r:id="rId27" imgW="2108160" imgH="431640" progId="Equation.DSMT4">
                  <p:embed/>
                  <p:pic>
                    <p:nvPicPr>
                      <p:cNvPr id="53" name="Object 26">
                        <a:extLst>
                          <a:ext uri="{FF2B5EF4-FFF2-40B4-BE49-F238E27FC236}">
                            <a16:creationId xmlns:a16="http://schemas.microsoft.com/office/drawing/2014/main" id="{025039E3-CEE6-46B0-B87B-E30956F02F47}"/>
                          </a:ext>
                        </a:extLst>
                      </p:cNvPr>
                      <p:cNvPicPr>
                        <a:picLocks noChangeAspect="1" noChangeArrowheads="1"/>
                      </p:cNvPicPr>
                      <p:nvPr/>
                    </p:nvPicPr>
                    <p:blipFill>
                      <a:blip r:embed="rId28"/>
                      <a:srcRect/>
                      <a:stretch>
                        <a:fillRect/>
                      </a:stretch>
                    </p:blipFill>
                    <p:spPr bwMode="auto">
                      <a:xfrm>
                        <a:off x="395192" y="5272250"/>
                        <a:ext cx="4530725" cy="804862"/>
                      </a:xfrm>
                      <a:prstGeom prst="rect">
                        <a:avLst/>
                      </a:prstGeom>
                      <a:noFill/>
                      <a:ln>
                        <a:noFill/>
                      </a:ln>
                      <a:effectLst/>
                    </p:spPr>
                  </p:pic>
                </p:oleObj>
              </mc:Fallback>
            </mc:AlternateContent>
          </a:graphicData>
        </a:graphic>
      </p:graphicFrame>
      <p:pic>
        <p:nvPicPr>
          <p:cNvPr id="54" name="Picture 53">
            <a:extLst>
              <a:ext uri="{FF2B5EF4-FFF2-40B4-BE49-F238E27FC236}">
                <a16:creationId xmlns:a16="http://schemas.microsoft.com/office/drawing/2014/main" id="{C9580974-24CE-682A-3521-BCB85AFD5695}"/>
              </a:ext>
            </a:extLst>
          </p:cNvPr>
          <p:cNvPicPr>
            <a:picLocks noChangeAspect="1"/>
          </p:cNvPicPr>
          <p:nvPr/>
        </p:nvPicPr>
        <p:blipFill>
          <a:blip r:embed="rId29"/>
          <a:stretch>
            <a:fillRect/>
          </a:stretch>
        </p:blipFill>
        <p:spPr>
          <a:xfrm>
            <a:off x="5369687" y="4303238"/>
            <a:ext cx="3105150" cy="2343150"/>
          </a:xfrm>
          <a:prstGeom prst="rect">
            <a:avLst/>
          </a:prstGeom>
        </p:spPr>
      </p:pic>
      <p:pic>
        <p:nvPicPr>
          <p:cNvPr id="21" name="Picture 20">
            <a:extLst>
              <a:ext uri="{FF2B5EF4-FFF2-40B4-BE49-F238E27FC236}">
                <a16:creationId xmlns:a16="http://schemas.microsoft.com/office/drawing/2014/main" id="{971E31FB-BB2C-F7B1-33E5-89B020F7DD10}"/>
              </a:ext>
            </a:extLst>
          </p:cNvPr>
          <p:cNvPicPr>
            <a:picLocks noChangeAspect="1"/>
          </p:cNvPicPr>
          <p:nvPr/>
        </p:nvPicPr>
        <p:blipFill>
          <a:blip r:embed="rId30"/>
          <a:stretch>
            <a:fillRect/>
          </a:stretch>
        </p:blipFill>
        <p:spPr>
          <a:xfrm>
            <a:off x="5371032" y="4291393"/>
            <a:ext cx="3105150" cy="2343150"/>
          </a:xfrm>
          <a:prstGeom prst="rect">
            <a:avLst/>
          </a:prstGeom>
        </p:spPr>
      </p:pic>
      <p:pic>
        <p:nvPicPr>
          <p:cNvPr id="22" name="Picture 21">
            <a:extLst>
              <a:ext uri="{FF2B5EF4-FFF2-40B4-BE49-F238E27FC236}">
                <a16:creationId xmlns:a16="http://schemas.microsoft.com/office/drawing/2014/main" id="{AA1393C9-4C0B-713A-BB7F-51ECD9AC6660}"/>
              </a:ext>
            </a:extLst>
          </p:cNvPr>
          <p:cNvPicPr>
            <a:picLocks noChangeAspect="1"/>
          </p:cNvPicPr>
          <p:nvPr/>
        </p:nvPicPr>
        <p:blipFill>
          <a:blip r:embed="rId31"/>
          <a:stretch>
            <a:fillRect/>
          </a:stretch>
        </p:blipFill>
        <p:spPr>
          <a:xfrm>
            <a:off x="5360789" y="4296931"/>
            <a:ext cx="3105150" cy="2343150"/>
          </a:xfrm>
          <a:prstGeom prst="rect">
            <a:avLst/>
          </a:prstGeom>
        </p:spPr>
      </p:pic>
      <p:pic>
        <p:nvPicPr>
          <p:cNvPr id="25" name="Picture 24">
            <a:extLst>
              <a:ext uri="{FF2B5EF4-FFF2-40B4-BE49-F238E27FC236}">
                <a16:creationId xmlns:a16="http://schemas.microsoft.com/office/drawing/2014/main" id="{8B35CC75-BA0E-E8CD-1C95-117E82A2B389}"/>
              </a:ext>
            </a:extLst>
          </p:cNvPr>
          <p:cNvPicPr>
            <a:picLocks noChangeAspect="1"/>
          </p:cNvPicPr>
          <p:nvPr/>
        </p:nvPicPr>
        <p:blipFill>
          <a:blip r:embed="rId32"/>
          <a:stretch>
            <a:fillRect/>
          </a:stretch>
        </p:blipFill>
        <p:spPr>
          <a:xfrm>
            <a:off x="5365449" y="4299134"/>
            <a:ext cx="3105150" cy="2343150"/>
          </a:xfrm>
          <a:prstGeom prst="rect">
            <a:avLst/>
          </a:prstGeom>
        </p:spPr>
      </p:pic>
      <p:pic>
        <p:nvPicPr>
          <p:cNvPr id="31" name="Picture 30">
            <a:extLst>
              <a:ext uri="{FF2B5EF4-FFF2-40B4-BE49-F238E27FC236}">
                <a16:creationId xmlns:a16="http://schemas.microsoft.com/office/drawing/2014/main" id="{EEB91F0D-AFCF-719B-B27E-254669CCF0A1}"/>
              </a:ext>
            </a:extLst>
          </p:cNvPr>
          <p:cNvPicPr>
            <a:picLocks noChangeAspect="1"/>
          </p:cNvPicPr>
          <p:nvPr/>
        </p:nvPicPr>
        <p:blipFill>
          <a:blip r:embed="rId33"/>
          <a:stretch>
            <a:fillRect/>
          </a:stretch>
        </p:blipFill>
        <p:spPr>
          <a:xfrm>
            <a:off x="5364316" y="4293575"/>
            <a:ext cx="3105150" cy="2343150"/>
          </a:xfrm>
          <a:prstGeom prst="rect">
            <a:avLst/>
          </a:prstGeom>
        </p:spPr>
      </p:pic>
      <p:pic>
        <p:nvPicPr>
          <p:cNvPr id="38" name="Picture 37">
            <a:extLst>
              <a:ext uri="{FF2B5EF4-FFF2-40B4-BE49-F238E27FC236}">
                <a16:creationId xmlns:a16="http://schemas.microsoft.com/office/drawing/2014/main" id="{BB403583-FFCF-867D-FAF3-7D5C86F42913}"/>
              </a:ext>
            </a:extLst>
          </p:cNvPr>
          <p:cNvPicPr>
            <a:picLocks noChangeAspect="1"/>
          </p:cNvPicPr>
          <p:nvPr/>
        </p:nvPicPr>
        <p:blipFill>
          <a:blip r:embed="rId34"/>
          <a:stretch>
            <a:fillRect/>
          </a:stretch>
        </p:blipFill>
        <p:spPr>
          <a:xfrm>
            <a:off x="5361866" y="4299458"/>
            <a:ext cx="3105150" cy="2343150"/>
          </a:xfrm>
          <a:prstGeom prst="rect">
            <a:avLst/>
          </a:prstGeom>
        </p:spPr>
      </p:pic>
      <p:pic>
        <p:nvPicPr>
          <p:cNvPr id="44" name="Picture 43">
            <a:extLst>
              <a:ext uri="{FF2B5EF4-FFF2-40B4-BE49-F238E27FC236}">
                <a16:creationId xmlns:a16="http://schemas.microsoft.com/office/drawing/2014/main" id="{5034AF06-3563-8018-4E8E-DE954243DEC4}"/>
              </a:ext>
            </a:extLst>
          </p:cNvPr>
          <p:cNvPicPr>
            <a:picLocks noChangeAspect="1"/>
          </p:cNvPicPr>
          <p:nvPr/>
        </p:nvPicPr>
        <p:blipFill>
          <a:blip r:embed="rId35"/>
          <a:stretch>
            <a:fillRect/>
          </a:stretch>
        </p:blipFill>
        <p:spPr>
          <a:xfrm>
            <a:off x="5366829" y="4303617"/>
            <a:ext cx="3105150" cy="2343150"/>
          </a:xfrm>
          <a:prstGeom prst="rect">
            <a:avLst/>
          </a:prstGeom>
        </p:spPr>
      </p:pic>
      <p:graphicFrame>
        <p:nvGraphicFramePr>
          <p:cNvPr id="49" name="Object 26">
            <a:extLst>
              <a:ext uri="{FF2B5EF4-FFF2-40B4-BE49-F238E27FC236}">
                <a16:creationId xmlns:a16="http://schemas.microsoft.com/office/drawing/2014/main" id="{FC711A96-A689-7493-D0BF-B84CF5D74452}"/>
              </a:ext>
            </a:extLst>
          </p:cNvPr>
          <p:cNvGraphicFramePr>
            <a:graphicFrameLocks noChangeAspect="1"/>
          </p:cNvGraphicFramePr>
          <p:nvPr>
            <p:extLst>
              <p:ext uri="{D42A27DB-BD31-4B8C-83A1-F6EECF244321}">
                <p14:modId xmlns:p14="http://schemas.microsoft.com/office/powerpoint/2010/main" val="3982032615"/>
              </p:ext>
            </p:extLst>
          </p:nvPr>
        </p:nvGraphicFramePr>
        <p:xfrm>
          <a:off x="600306" y="6053138"/>
          <a:ext cx="1935162" cy="520700"/>
        </p:xfrm>
        <a:graphic>
          <a:graphicData uri="http://schemas.openxmlformats.org/presentationml/2006/ole">
            <mc:AlternateContent xmlns:mc="http://schemas.openxmlformats.org/markup-compatibility/2006">
              <mc:Choice xmlns:v="urn:schemas-microsoft-com:vml" Requires="v">
                <p:oleObj name="Equation" r:id="rId36" imgW="901440" imgH="279360" progId="Equation.DSMT4">
                  <p:embed/>
                </p:oleObj>
              </mc:Choice>
              <mc:Fallback>
                <p:oleObj name="Equation" r:id="rId36" imgW="901440" imgH="279360" progId="Equation.DSMT4">
                  <p:embed/>
                  <p:pic>
                    <p:nvPicPr>
                      <p:cNvPr id="47" name="Object 26">
                        <a:extLst>
                          <a:ext uri="{FF2B5EF4-FFF2-40B4-BE49-F238E27FC236}">
                            <a16:creationId xmlns:a16="http://schemas.microsoft.com/office/drawing/2014/main" id="{1126BB96-77FC-BD75-1539-473F727FC726}"/>
                          </a:ext>
                        </a:extLst>
                      </p:cNvPr>
                      <p:cNvPicPr>
                        <a:picLocks noChangeAspect="1" noChangeArrowheads="1"/>
                      </p:cNvPicPr>
                      <p:nvPr/>
                    </p:nvPicPr>
                    <p:blipFill>
                      <a:blip r:embed="rId37"/>
                      <a:srcRect/>
                      <a:stretch>
                        <a:fillRect/>
                      </a:stretch>
                    </p:blipFill>
                    <p:spPr bwMode="auto">
                      <a:xfrm>
                        <a:off x="600306" y="6053138"/>
                        <a:ext cx="1935162" cy="520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445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2000"/>
                                        <p:tgtEl>
                                          <p:spTgt spid="49"/>
                                        </p:tgtEl>
                                      </p:cBhvr>
                                    </p:animEffect>
                                    <p:anim calcmode="lin" valueType="num">
                                      <p:cBhvr>
                                        <p:cTn id="73" dur="2000" fill="hold"/>
                                        <p:tgtEl>
                                          <p:spTgt spid="49"/>
                                        </p:tgtEl>
                                        <p:attrNameLst>
                                          <p:attrName>ppt_w</p:attrName>
                                        </p:attrNameLst>
                                      </p:cBhvr>
                                      <p:tavLst>
                                        <p:tav tm="0" fmla="#ppt_w*sin(2.5*pi*$)">
                                          <p:val>
                                            <p:fltVal val="0"/>
                                          </p:val>
                                        </p:tav>
                                        <p:tav tm="100000">
                                          <p:val>
                                            <p:fltVal val="1"/>
                                          </p:val>
                                        </p:tav>
                                      </p:tavLst>
                                    </p:anim>
                                    <p:anim calcmode="lin" valueType="num">
                                      <p:cBhvr>
                                        <p:cTn id="74"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37913E-93AA-48D9-3356-F97F3433DD8B}"/>
              </a:ext>
            </a:extLst>
          </p:cNvPr>
          <p:cNvPicPr>
            <a:picLocks noChangeAspect="1"/>
          </p:cNvPicPr>
          <p:nvPr/>
        </p:nvPicPr>
        <p:blipFill>
          <a:blip r:embed="rId2"/>
          <a:stretch>
            <a:fillRect/>
          </a:stretch>
        </p:blipFill>
        <p:spPr>
          <a:xfrm>
            <a:off x="274611" y="271974"/>
            <a:ext cx="3117543" cy="346394"/>
          </a:xfrm>
          <a:prstGeom prst="rect">
            <a:avLst/>
          </a:prstGeom>
        </p:spPr>
      </p:pic>
      <p:grpSp>
        <p:nvGrpSpPr>
          <p:cNvPr id="8" name="Group 7">
            <a:extLst>
              <a:ext uri="{FF2B5EF4-FFF2-40B4-BE49-F238E27FC236}">
                <a16:creationId xmlns:a16="http://schemas.microsoft.com/office/drawing/2014/main" id="{C23743AF-5577-FD1B-7E1B-ECD06EE38C92}"/>
              </a:ext>
            </a:extLst>
          </p:cNvPr>
          <p:cNvGrpSpPr/>
          <p:nvPr/>
        </p:nvGrpSpPr>
        <p:grpSpPr>
          <a:xfrm>
            <a:off x="1221197" y="633873"/>
            <a:ext cx="9541570" cy="1351172"/>
            <a:chOff x="1201461" y="767512"/>
            <a:chExt cx="9541570" cy="1351172"/>
          </a:xfrm>
        </p:grpSpPr>
        <p:pic>
          <p:nvPicPr>
            <p:cNvPr id="5" name="Picture 4">
              <a:extLst>
                <a:ext uri="{FF2B5EF4-FFF2-40B4-BE49-F238E27FC236}">
                  <a16:creationId xmlns:a16="http://schemas.microsoft.com/office/drawing/2014/main" id="{EF790105-E758-DA85-B834-6DA9AEBC7BF0}"/>
                </a:ext>
              </a:extLst>
            </p:cNvPr>
            <p:cNvPicPr>
              <a:picLocks noChangeAspect="1"/>
            </p:cNvPicPr>
            <p:nvPr/>
          </p:nvPicPr>
          <p:blipFill>
            <a:blip r:embed="rId3"/>
            <a:stretch>
              <a:fillRect/>
            </a:stretch>
          </p:blipFill>
          <p:spPr>
            <a:xfrm>
              <a:off x="1201461" y="767512"/>
              <a:ext cx="9541570" cy="768365"/>
            </a:xfrm>
            <a:prstGeom prst="rect">
              <a:avLst/>
            </a:prstGeom>
          </p:spPr>
        </p:pic>
        <p:pic>
          <p:nvPicPr>
            <p:cNvPr id="7" name="Picture 6">
              <a:extLst>
                <a:ext uri="{FF2B5EF4-FFF2-40B4-BE49-F238E27FC236}">
                  <a16:creationId xmlns:a16="http://schemas.microsoft.com/office/drawing/2014/main" id="{607F26B2-DD8E-EB15-41B8-A8B28F36C117}"/>
                </a:ext>
              </a:extLst>
            </p:cNvPr>
            <p:cNvPicPr>
              <a:picLocks noChangeAspect="1"/>
            </p:cNvPicPr>
            <p:nvPr/>
          </p:nvPicPr>
          <p:blipFill>
            <a:blip r:embed="rId4"/>
            <a:stretch>
              <a:fillRect/>
            </a:stretch>
          </p:blipFill>
          <p:spPr>
            <a:xfrm>
              <a:off x="1244970" y="1463685"/>
              <a:ext cx="9440802" cy="654999"/>
            </a:xfrm>
            <a:prstGeom prst="rect">
              <a:avLst/>
            </a:prstGeom>
          </p:spPr>
        </p:pic>
      </p:grpSp>
      <p:pic>
        <p:nvPicPr>
          <p:cNvPr id="10" name="Picture 9">
            <a:extLst>
              <a:ext uri="{FF2B5EF4-FFF2-40B4-BE49-F238E27FC236}">
                <a16:creationId xmlns:a16="http://schemas.microsoft.com/office/drawing/2014/main" id="{74EADE09-A3DE-08C1-DB1D-65D232C26311}"/>
              </a:ext>
            </a:extLst>
          </p:cNvPr>
          <p:cNvPicPr>
            <a:picLocks noChangeAspect="1"/>
          </p:cNvPicPr>
          <p:nvPr/>
        </p:nvPicPr>
        <p:blipFill>
          <a:blip r:embed="rId5"/>
          <a:stretch>
            <a:fillRect/>
          </a:stretch>
        </p:blipFill>
        <p:spPr>
          <a:xfrm>
            <a:off x="6070570" y="2387464"/>
            <a:ext cx="5231039" cy="2940832"/>
          </a:xfrm>
          <a:prstGeom prst="rect">
            <a:avLst/>
          </a:prstGeom>
        </p:spPr>
      </p:pic>
      <p:pic>
        <p:nvPicPr>
          <p:cNvPr id="12" name="Picture 11">
            <a:extLst>
              <a:ext uri="{FF2B5EF4-FFF2-40B4-BE49-F238E27FC236}">
                <a16:creationId xmlns:a16="http://schemas.microsoft.com/office/drawing/2014/main" id="{4DD5C53A-4861-42EF-DDC4-EEFD18F964CC}"/>
              </a:ext>
            </a:extLst>
          </p:cNvPr>
          <p:cNvPicPr>
            <a:picLocks noChangeAspect="1"/>
          </p:cNvPicPr>
          <p:nvPr/>
        </p:nvPicPr>
        <p:blipFill>
          <a:blip r:embed="rId6"/>
          <a:stretch>
            <a:fillRect/>
          </a:stretch>
        </p:blipFill>
        <p:spPr>
          <a:xfrm>
            <a:off x="354435" y="2253240"/>
            <a:ext cx="5908732" cy="3171935"/>
          </a:xfrm>
          <a:prstGeom prst="rect">
            <a:avLst/>
          </a:prstGeom>
        </p:spPr>
      </p:pic>
      <p:pic>
        <p:nvPicPr>
          <p:cNvPr id="14" name="Picture 13">
            <a:extLst>
              <a:ext uri="{FF2B5EF4-FFF2-40B4-BE49-F238E27FC236}">
                <a16:creationId xmlns:a16="http://schemas.microsoft.com/office/drawing/2014/main" id="{0B0BBADF-2F2F-DEAC-E243-35C123C099F7}"/>
              </a:ext>
            </a:extLst>
          </p:cNvPr>
          <p:cNvPicPr>
            <a:picLocks noChangeAspect="1"/>
          </p:cNvPicPr>
          <p:nvPr/>
        </p:nvPicPr>
        <p:blipFill>
          <a:blip r:embed="rId7"/>
          <a:stretch>
            <a:fillRect/>
          </a:stretch>
        </p:blipFill>
        <p:spPr>
          <a:xfrm>
            <a:off x="8105117" y="1907066"/>
            <a:ext cx="2128746" cy="535335"/>
          </a:xfrm>
          <a:prstGeom prst="rect">
            <a:avLst/>
          </a:prstGeom>
        </p:spPr>
      </p:pic>
      <p:graphicFrame>
        <p:nvGraphicFramePr>
          <p:cNvPr id="15" name="Object 9">
            <a:extLst>
              <a:ext uri="{FF2B5EF4-FFF2-40B4-BE49-F238E27FC236}">
                <a16:creationId xmlns:a16="http://schemas.microsoft.com/office/drawing/2014/main" id="{BD209FE7-026F-A2C8-F1D7-7591937C628A}"/>
              </a:ext>
            </a:extLst>
          </p:cNvPr>
          <p:cNvGraphicFramePr>
            <a:graphicFrameLocks noChangeAspect="1"/>
          </p:cNvGraphicFramePr>
          <p:nvPr>
            <p:extLst>
              <p:ext uri="{D42A27DB-BD31-4B8C-83A1-F6EECF244321}">
                <p14:modId xmlns:p14="http://schemas.microsoft.com/office/powerpoint/2010/main" val="3354552763"/>
              </p:ext>
            </p:extLst>
          </p:nvPr>
        </p:nvGraphicFramePr>
        <p:xfrm>
          <a:off x="9240124" y="3527996"/>
          <a:ext cx="532385" cy="353476"/>
        </p:xfrm>
        <a:graphic>
          <a:graphicData uri="http://schemas.openxmlformats.org/presentationml/2006/ole">
            <mc:AlternateContent xmlns:mc="http://schemas.openxmlformats.org/markup-compatibility/2006">
              <mc:Choice xmlns:v="urn:schemas-microsoft-com:vml" Requires="v">
                <p:oleObj name="Equation" r:id="rId8" imgW="419040" imgH="279360" progId="Equation.DSMT4">
                  <p:embed/>
                </p:oleObj>
              </mc:Choice>
              <mc:Fallback>
                <p:oleObj name="Equation" r:id="rId8" imgW="419040" imgH="27936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9"/>
                      <a:srcRect/>
                      <a:stretch>
                        <a:fillRect/>
                      </a:stretch>
                    </p:blipFill>
                    <p:spPr bwMode="auto">
                      <a:xfrm>
                        <a:off x="9240124" y="3527996"/>
                        <a:ext cx="532385" cy="353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15">
            <a:extLst>
              <a:ext uri="{FF2B5EF4-FFF2-40B4-BE49-F238E27FC236}">
                <a16:creationId xmlns:a16="http://schemas.microsoft.com/office/drawing/2014/main" id="{E8AAFCA7-E837-08D2-77E9-EFF8EB75AE64}"/>
              </a:ext>
            </a:extLst>
          </p:cNvPr>
          <p:cNvPicPr>
            <a:picLocks noChangeAspect="1"/>
          </p:cNvPicPr>
          <p:nvPr/>
        </p:nvPicPr>
        <p:blipFill>
          <a:blip r:embed="rId10"/>
          <a:stretch>
            <a:fillRect/>
          </a:stretch>
        </p:blipFill>
        <p:spPr>
          <a:xfrm>
            <a:off x="9393980" y="2539280"/>
            <a:ext cx="578902" cy="250195"/>
          </a:xfrm>
          <a:prstGeom prst="rect">
            <a:avLst/>
          </a:prstGeom>
        </p:spPr>
      </p:pic>
      <p:sp>
        <p:nvSpPr>
          <p:cNvPr id="18" name="TextBox 17">
            <a:extLst>
              <a:ext uri="{FF2B5EF4-FFF2-40B4-BE49-F238E27FC236}">
                <a16:creationId xmlns:a16="http://schemas.microsoft.com/office/drawing/2014/main" id="{995B9551-B9E5-BF47-89CC-BA0BF8F8B81C}"/>
              </a:ext>
            </a:extLst>
          </p:cNvPr>
          <p:cNvSpPr txBox="1"/>
          <p:nvPr/>
        </p:nvSpPr>
        <p:spPr>
          <a:xfrm>
            <a:off x="354435" y="5467293"/>
            <a:ext cx="11460402" cy="769441"/>
          </a:xfrm>
          <a:prstGeom prst="rect">
            <a:avLst/>
          </a:prstGeom>
          <a:noFill/>
        </p:spPr>
        <p:txBody>
          <a:bodyPr wrap="square">
            <a:spAutoFit/>
          </a:bodyPr>
          <a:lstStyle/>
          <a:p>
            <a:pPr algn="l"/>
            <a:r>
              <a:rPr lang="en-US" sz="2200" b="0" i="0" u="none" strike="noStrike" baseline="0" dirty="0">
                <a:latin typeface="TimesLTStd-Roman"/>
              </a:rPr>
              <a:t>Adding the volumes of these slabs, we get an approximation to the total volume (that is, what we think of intuitively as the volume):</a:t>
            </a:r>
            <a:endParaRPr lang="en-US" sz="2200" dirty="0"/>
          </a:p>
        </p:txBody>
      </p:sp>
      <p:pic>
        <p:nvPicPr>
          <p:cNvPr id="19" name="Picture 18">
            <a:extLst>
              <a:ext uri="{FF2B5EF4-FFF2-40B4-BE49-F238E27FC236}">
                <a16:creationId xmlns:a16="http://schemas.microsoft.com/office/drawing/2014/main" id="{DBE85ADC-70F1-2EC0-591B-BEE16D1FCB0A}"/>
              </a:ext>
            </a:extLst>
          </p:cNvPr>
          <p:cNvPicPr>
            <a:picLocks noChangeAspect="1"/>
          </p:cNvPicPr>
          <p:nvPr/>
        </p:nvPicPr>
        <p:blipFill>
          <a:blip r:embed="rId10"/>
          <a:stretch>
            <a:fillRect/>
          </a:stretch>
        </p:blipFill>
        <p:spPr>
          <a:xfrm>
            <a:off x="8586950" y="4943919"/>
            <a:ext cx="375450" cy="329647"/>
          </a:xfrm>
          <a:prstGeom prst="rect">
            <a:avLst/>
          </a:prstGeom>
        </p:spPr>
      </p:pic>
      <p:pic>
        <p:nvPicPr>
          <p:cNvPr id="20" name="Picture 19">
            <a:extLst>
              <a:ext uri="{FF2B5EF4-FFF2-40B4-BE49-F238E27FC236}">
                <a16:creationId xmlns:a16="http://schemas.microsoft.com/office/drawing/2014/main" id="{AE5614B3-3C33-7A14-54BF-4FEAF6FB4115}"/>
              </a:ext>
            </a:extLst>
          </p:cNvPr>
          <p:cNvPicPr>
            <a:picLocks noChangeAspect="1"/>
          </p:cNvPicPr>
          <p:nvPr/>
        </p:nvPicPr>
        <p:blipFill>
          <a:blip r:embed="rId10"/>
          <a:stretch>
            <a:fillRect/>
          </a:stretch>
        </p:blipFill>
        <p:spPr>
          <a:xfrm>
            <a:off x="9198371" y="4941290"/>
            <a:ext cx="375450" cy="329647"/>
          </a:xfrm>
          <a:prstGeom prst="rect">
            <a:avLst/>
          </a:prstGeom>
        </p:spPr>
      </p:pic>
      <p:pic>
        <p:nvPicPr>
          <p:cNvPr id="21" name="Picture 20">
            <a:extLst>
              <a:ext uri="{FF2B5EF4-FFF2-40B4-BE49-F238E27FC236}">
                <a16:creationId xmlns:a16="http://schemas.microsoft.com/office/drawing/2014/main" id="{A3B27CD0-0EA8-73BE-7745-0958182AF4A1}"/>
              </a:ext>
            </a:extLst>
          </p:cNvPr>
          <p:cNvPicPr>
            <a:picLocks noChangeAspect="1"/>
          </p:cNvPicPr>
          <p:nvPr/>
        </p:nvPicPr>
        <p:blipFill>
          <a:blip r:embed="rId10"/>
          <a:stretch>
            <a:fillRect/>
          </a:stretch>
        </p:blipFill>
        <p:spPr>
          <a:xfrm>
            <a:off x="8971613" y="4968857"/>
            <a:ext cx="197877" cy="329647"/>
          </a:xfrm>
          <a:prstGeom prst="rect">
            <a:avLst/>
          </a:prstGeom>
        </p:spPr>
      </p:pic>
      <p:pic>
        <p:nvPicPr>
          <p:cNvPr id="23" name="Picture 22">
            <a:extLst>
              <a:ext uri="{FF2B5EF4-FFF2-40B4-BE49-F238E27FC236}">
                <a16:creationId xmlns:a16="http://schemas.microsoft.com/office/drawing/2014/main" id="{43044640-318C-8927-D6A7-EC96D9F0BF0A}"/>
              </a:ext>
            </a:extLst>
          </p:cNvPr>
          <p:cNvPicPr>
            <a:picLocks noChangeAspect="1"/>
          </p:cNvPicPr>
          <p:nvPr/>
        </p:nvPicPr>
        <p:blipFill>
          <a:blip r:embed="rId11"/>
          <a:stretch>
            <a:fillRect/>
          </a:stretch>
        </p:blipFill>
        <p:spPr>
          <a:xfrm>
            <a:off x="4661767" y="5945085"/>
            <a:ext cx="2034275" cy="736874"/>
          </a:xfrm>
          <a:prstGeom prst="rect">
            <a:avLst/>
          </a:prstGeom>
        </p:spPr>
      </p:pic>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anim calcmode="lin" valueType="num">
                                      <p:cBhvr>
                                        <p:cTn id="68" dur="2000" fill="hold"/>
                                        <p:tgtEl>
                                          <p:spTgt spid="14"/>
                                        </p:tgtEl>
                                        <p:attrNameLst>
                                          <p:attrName>ppt_w</p:attrName>
                                        </p:attrNameLst>
                                      </p:cBhvr>
                                      <p:tavLst>
                                        <p:tav tm="0" fmla="#ppt_w*sin(2.5*pi*$)">
                                          <p:val>
                                            <p:fltVal val="0"/>
                                          </p:val>
                                        </p:tav>
                                        <p:tav tm="100000">
                                          <p:val>
                                            <p:fltVal val="1"/>
                                          </p:val>
                                        </p:tav>
                                      </p:tavLst>
                                    </p:anim>
                                    <p:anim calcmode="lin" valueType="num">
                                      <p:cBhvr>
                                        <p:cTn id="6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Effect transition="in" filter="fade">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75199A-CAA8-816E-27CB-E22E992F2115}"/>
              </a:ext>
            </a:extLst>
          </p:cNvPr>
          <p:cNvPicPr>
            <a:picLocks noChangeAspect="1"/>
          </p:cNvPicPr>
          <p:nvPr/>
        </p:nvPicPr>
        <p:blipFill>
          <a:blip r:embed="rId2"/>
          <a:stretch>
            <a:fillRect/>
          </a:stretch>
        </p:blipFill>
        <p:spPr>
          <a:xfrm>
            <a:off x="6709610" y="676727"/>
            <a:ext cx="2213501" cy="1657400"/>
          </a:xfrm>
          <a:prstGeom prst="rect">
            <a:avLst/>
          </a:prstGeom>
        </p:spPr>
      </p:pic>
      <p:pic>
        <p:nvPicPr>
          <p:cNvPr id="3" name="Picture 2">
            <a:extLst>
              <a:ext uri="{FF2B5EF4-FFF2-40B4-BE49-F238E27FC236}">
                <a16:creationId xmlns:a16="http://schemas.microsoft.com/office/drawing/2014/main" id="{AD86ECFB-66E5-2B04-E455-0D9F41FD91F3}"/>
              </a:ext>
            </a:extLst>
          </p:cNvPr>
          <p:cNvPicPr>
            <a:picLocks noChangeAspect="1"/>
          </p:cNvPicPr>
          <p:nvPr/>
        </p:nvPicPr>
        <p:blipFill>
          <a:blip r:embed="rId3"/>
          <a:stretch>
            <a:fillRect/>
          </a:stretch>
        </p:blipFill>
        <p:spPr>
          <a:xfrm>
            <a:off x="4195010" y="810127"/>
            <a:ext cx="2219219" cy="1209350"/>
          </a:xfrm>
          <a:prstGeom prst="rect">
            <a:avLst/>
          </a:prstGeom>
        </p:spPr>
      </p:pic>
      <p:pic>
        <p:nvPicPr>
          <p:cNvPr id="5" name="Picture 4">
            <a:extLst>
              <a:ext uri="{FF2B5EF4-FFF2-40B4-BE49-F238E27FC236}">
                <a16:creationId xmlns:a16="http://schemas.microsoft.com/office/drawing/2014/main" id="{DFC54856-E0BC-2ADE-D8D7-0E8ABDD23343}"/>
              </a:ext>
            </a:extLst>
          </p:cNvPr>
          <p:cNvPicPr>
            <a:picLocks noChangeAspect="1"/>
          </p:cNvPicPr>
          <p:nvPr/>
        </p:nvPicPr>
        <p:blipFill>
          <a:blip r:embed="rId4"/>
          <a:stretch>
            <a:fillRect/>
          </a:stretch>
        </p:blipFill>
        <p:spPr>
          <a:xfrm>
            <a:off x="4308300" y="1800727"/>
            <a:ext cx="2219219" cy="1734822"/>
          </a:xfrm>
          <a:prstGeom prst="rect">
            <a:avLst/>
          </a:prstGeom>
        </p:spPr>
      </p:pic>
      <p:pic>
        <p:nvPicPr>
          <p:cNvPr id="6" name="Picture 5">
            <a:extLst>
              <a:ext uri="{FF2B5EF4-FFF2-40B4-BE49-F238E27FC236}">
                <a16:creationId xmlns:a16="http://schemas.microsoft.com/office/drawing/2014/main" id="{651CAB63-AB75-1C96-5699-3738A38870DA}"/>
              </a:ext>
            </a:extLst>
          </p:cNvPr>
          <p:cNvPicPr>
            <a:picLocks noChangeAspect="1"/>
          </p:cNvPicPr>
          <p:nvPr/>
        </p:nvPicPr>
        <p:blipFill>
          <a:blip r:embed="rId5"/>
          <a:stretch>
            <a:fillRect/>
          </a:stretch>
        </p:blipFill>
        <p:spPr>
          <a:xfrm>
            <a:off x="3204410" y="2638927"/>
            <a:ext cx="951347" cy="629116"/>
          </a:xfrm>
          <a:prstGeom prst="rect">
            <a:avLst/>
          </a:prstGeom>
        </p:spPr>
      </p:pic>
      <p:pic>
        <p:nvPicPr>
          <p:cNvPr id="7" name="Picture 6">
            <a:extLst>
              <a:ext uri="{FF2B5EF4-FFF2-40B4-BE49-F238E27FC236}">
                <a16:creationId xmlns:a16="http://schemas.microsoft.com/office/drawing/2014/main" id="{5135BCBE-E721-88F6-3BB3-F21E0E782AC7}"/>
              </a:ext>
            </a:extLst>
          </p:cNvPr>
          <p:cNvPicPr>
            <a:picLocks noChangeAspect="1"/>
          </p:cNvPicPr>
          <p:nvPr/>
        </p:nvPicPr>
        <p:blipFill>
          <a:blip r:embed="rId6"/>
          <a:stretch>
            <a:fillRect/>
          </a:stretch>
        </p:blipFill>
        <p:spPr>
          <a:xfrm>
            <a:off x="2208301" y="3248527"/>
            <a:ext cx="2228476" cy="1782781"/>
          </a:xfrm>
          <a:prstGeom prst="rect">
            <a:avLst/>
          </a:prstGeom>
        </p:spPr>
      </p:pic>
      <p:pic>
        <p:nvPicPr>
          <p:cNvPr id="8" name="Picture 7">
            <a:extLst>
              <a:ext uri="{FF2B5EF4-FFF2-40B4-BE49-F238E27FC236}">
                <a16:creationId xmlns:a16="http://schemas.microsoft.com/office/drawing/2014/main" id="{F574BA32-EA9E-97BC-1BAE-F0EDEFBD9816}"/>
              </a:ext>
            </a:extLst>
          </p:cNvPr>
          <p:cNvPicPr>
            <a:picLocks noChangeAspect="1"/>
          </p:cNvPicPr>
          <p:nvPr/>
        </p:nvPicPr>
        <p:blipFill>
          <a:blip r:embed="rId7"/>
          <a:stretch>
            <a:fillRect/>
          </a:stretch>
        </p:blipFill>
        <p:spPr>
          <a:xfrm>
            <a:off x="4353773" y="4784928"/>
            <a:ext cx="1136637" cy="665744"/>
          </a:xfrm>
          <a:prstGeom prst="rect">
            <a:avLst/>
          </a:prstGeom>
        </p:spPr>
      </p:pic>
      <p:pic>
        <p:nvPicPr>
          <p:cNvPr id="9" name="Picture 8">
            <a:extLst>
              <a:ext uri="{FF2B5EF4-FFF2-40B4-BE49-F238E27FC236}">
                <a16:creationId xmlns:a16="http://schemas.microsoft.com/office/drawing/2014/main" id="{B88F171C-0AEE-F5F0-5C6D-C9D6A4FE5530}"/>
              </a:ext>
            </a:extLst>
          </p:cNvPr>
          <p:cNvPicPr>
            <a:picLocks noChangeAspect="1"/>
          </p:cNvPicPr>
          <p:nvPr/>
        </p:nvPicPr>
        <p:blipFill>
          <a:blip r:embed="rId8"/>
          <a:stretch>
            <a:fillRect/>
          </a:stretch>
        </p:blipFill>
        <p:spPr>
          <a:xfrm>
            <a:off x="5570376" y="4042071"/>
            <a:ext cx="1914286" cy="1485714"/>
          </a:xfrm>
          <a:prstGeom prst="rect">
            <a:avLst/>
          </a:prstGeom>
        </p:spPr>
      </p:pic>
      <p:pic>
        <p:nvPicPr>
          <p:cNvPr id="10" name="Picture 9">
            <a:extLst>
              <a:ext uri="{FF2B5EF4-FFF2-40B4-BE49-F238E27FC236}">
                <a16:creationId xmlns:a16="http://schemas.microsoft.com/office/drawing/2014/main" id="{01920C99-A431-1D8B-6390-603FBFEBF9BA}"/>
              </a:ext>
            </a:extLst>
          </p:cNvPr>
          <p:cNvPicPr>
            <a:picLocks noChangeAspect="1"/>
          </p:cNvPicPr>
          <p:nvPr/>
        </p:nvPicPr>
        <p:blipFill>
          <a:blip r:embed="rId9"/>
          <a:stretch>
            <a:fillRect/>
          </a:stretch>
        </p:blipFill>
        <p:spPr>
          <a:xfrm>
            <a:off x="274611" y="271974"/>
            <a:ext cx="3117543" cy="346394"/>
          </a:xfrm>
          <a:prstGeom prst="rect">
            <a:avLst/>
          </a:prstGeom>
        </p:spPr>
      </p:pic>
      <p:pic>
        <p:nvPicPr>
          <p:cNvPr id="11" name="Picture 10">
            <a:extLst>
              <a:ext uri="{FF2B5EF4-FFF2-40B4-BE49-F238E27FC236}">
                <a16:creationId xmlns:a16="http://schemas.microsoft.com/office/drawing/2014/main" id="{6ADF2F7B-8696-B05D-3BDE-F11BE2FAAD14}"/>
              </a:ext>
            </a:extLst>
          </p:cNvPr>
          <p:cNvPicPr>
            <a:picLocks noChangeAspect="1"/>
          </p:cNvPicPr>
          <p:nvPr/>
        </p:nvPicPr>
        <p:blipFill>
          <a:blip r:embed="rId10"/>
          <a:stretch>
            <a:fillRect/>
          </a:stretch>
        </p:blipFill>
        <p:spPr>
          <a:xfrm>
            <a:off x="4517180" y="5213446"/>
            <a:ext cx="578902" cy="250195"/>
          </a:xfrm>
          <a:prstGeom prst="rect">
            <a:avLst/>
          </a:prstGeom>
        </p:spPr>
      </p:pic>
      <p:pic>
        <p:nvPicPr>
          <p:cNvPr id="13" name="Picture 12">
            <a:extLst>
              <a:ext uri="{FF2B5EF4-FFF2-40B4-BE49-F238E27FC236}">
                <a16:creationId xmlns:a16="http://schemas.microsoft.com/office/drawing/2014/main" id="{15D2E8DF-A73F-B7B5-0BB3-2B6F4DD03FFC}"/>
              </a:ext>
            </a:extLst>
          </p:cNvPr>
          <p:cNvPicPr>
            <a:picLocks noChangeAspect="1"/>
          </p:cNvPicPr>
          <p:nvPr/>
        </p:nvPicPr>
        <p:blipFill>
          <a:blip r:embed="rId11"/>
          <a:stretch>
            <a:fillRect/>
          </a:stretch>
        </p:blipFill>
        <p:spPr>
          <a:xfrm>
            <a:off x="5032678" y="5811101"/>
            <a:ext cx="3033023" cy="762066"/>
          </a:xfrm>
          <a:prstGeom prst="rect">
            <a:avLst/>
          </a:prstGeom>
        </p:spPr>
      </p:pic>
      <p:pic>
        <p:nvPicPr>
          <p:cNvPr id="15" name="Picture 14">
            <a:extLst>
              <a:ext uri="{FF2B5EF4-FFF2-40B4-BE49-F238E27FC236}">
                <a16:creationId xmlns:a16="http://schemas.microsoft.com/office/drawing/2014/main" id="{5497E56E-BB52-F188-5085-1D8D8DC3BEC3}"/>
              </a:ext>
            </a:extLst>
          </p:cNvPr>
          <p:cNvPicPr>
            <a:picLocks noChangeAspect="1"/>
          </p:cNvPicPr>
          <p:nvPr/>
        </p:nvPicPr>
        <p:blipFill>
          <a:blip r:embed="rId12"/>
          <a:stretch>
            <a:fillRect/>
          </a:stretch>
        </p:blipFill>
        <p:spPr>
          <a:xfrm>
            <a:off x="4542927" y="5312547"/>
            <a:ext cx="825047" cy="270816"/>
          </a:xfrm>
          <a:prstGeom prst="rect">
            <a:avLst/>
          </a:prstGeom>
        </p:spPr>
      </p:pic>
      <p:pic>
        <p:nvPicPr>
          <p:cNvPr id="16" name="Picture 15">
            <a:extLst>
              <a:ext uri="{FF2B5EF4-FFF2-40B4-BE49-F238E27FC236}">
                <a16:creationId xmlns:a16="http://schemas.microsoft.com/office/drawing/2014/main" id="{4BD2AB8A-96D1-A82C-945B-890ADFF4D96A}"/>
              </a:ext>
            </a:extLst>
          </p:cNvPr>
          <p:cNvPicPr>
            <a:picLocks noChangeAspect="1"/>
          </p:cNvPicPr>
          <p:nvPr/>
        </p:nvPicPr>
        <p:blipFill>
          <a:blip r:embed="rId10"/>
          <a:stretch>
            <a:fillRect/>
          </a:stretch>
        </p:blipFill>
        <p:spPr>
          <a:xfrm>
            <a:off x="4192312" y="810127"/>
            <a:ext cx="2088172" cy="440015"/>
          </a:xfrm>
          <a:prstGeom prst="rect">
            <a:avLst/>
          </a:prstGeom>
        </p:spPr>
      </p:pic>
      <p:sp>
        <p:nvSpPr>
          <p:cNvPr id="18" name="TextBox 17">
            <a:extLst>
              <a:ext uri="{FF2B5EF4-FFF2-40B4-BE49-F238E27FC236}">
                <a16:creationId xmlns:a16="http://schemas.microsoft.com/office/drawing/2014/main" id="{4CFD2B69-E39D-F158-8226-04999EAE48A6}"/>
              </a:ext>
            </a:extLst>
          </p:cNvPr>
          <p:cNvSpPr txBox="1"/>
          <p:nvPr/>
        </p:nvSpPr>
        <p:spPr>
          <a:xfrm>
            <a:off x="3476296" y="816870"/>
            <a:ext cx="2891589" cy="369332"/>
          </a:xfrm>
          <a:prstGeom prst="rect">
            <a:avLst/>
          </a:prstGeom>
          <a:solidFill>
            <a:schemeClr val="bg1"/>
          </a:solidFill>
          <a:ln w="19050">
            <a:solidFill>
              <a:schemeClr val="accent1"/>
            </a:solidFill>
          </a:ln>
        </p:spPr>
        <p:txBody>
          <a:bodyPr wrap="square">
            <a:spAutoFit/>
          </a:bodyPr>
          <a:lstStyle/>
          <a:p>
            <a:r>
              <a:rPr lang="en-US" sz="1800" b="0" i="0" u="none" strike="noStrike" baseline="0" dirty="0">
                <a:latin typeface="TimesLTStd-Roman"/>
              </a:rPr>
              <a:t>Increase the number of slabs.</a:t>
            </a:r>
            <a:endParaRPr lang="en-US" dirty="0"/>
          </a:p>
        </p:txBody>
      </p:sp>
      <p:sp>
        <p:nvSpPr>
          <p:cNvPr id="20" name="TextBox 19">
            <a:extLst>
              <a:ext uri="{FF2B5EF4-FFF2-40B4-BE49-F238E27FC236}">
                <a16:creationId xmlns:a16="http://schemas.microsoft.com/office/drawing/2014/main" id="{312FD419-2105-3D2A-7B8E-E6E8DDC39281}"/>
              </a:ext>
            </a:extLst>
          </p:cNvPr>
          <p:cNvSpPr txBox="1"/>
          <p:nvPr/>
        </p:nvSpPr>
        <p:spPr>
          <a:xfrm>
            <a:off x="306314" y="5944878"/>
            <a:ext cx="5111595" cy="430887"/>
          </a:xfrm>
          <a:prstGeom prst="rect">
            <a:avLst/>
          </a:prstGeom>
          <a:noFill/>
        </p:spPr>
        <p:txBody>
          <a:bodyPr wrap="square">
            <a:spAutoFit/>
          </a:bodyPr>
          <a:lstStyle/>
          <a:p>
            <a:r>
              <a:rPr lang="en-US" sz="2200" b="0" i="0" u="none" strike="noStrike" baseline="0" dirty="0">
                <a:latin typeface="TimesLTStd-Roman"/>
              </a:rPr>
              <a:t>We recognize the limit of a Riemann sum</a:t>
            </a:r>
            <a:endParaRPr lang="en-US" sz="2200" dirty="0"/>
          </a:p>
        </p:txBody>
      </p:sp>
    </p:spTree>
    <p:extLst>
      <p:ext uri="{BB962C8B-B14F-4D97-AF65-F5344CB8AC3E}">
        <p14:creationId xmlns:p14="http://schemas.microsoft.com/office/powerpoint/2010/main" val="138651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anim calcmode="lin" valueType="num">
                                      <p:cBhvr>
                                        <p:cTn id="53" dur="2000" fill="hold"/>
                                        <p:tgtEl>
                                          <p:spTgt spid="15"/>
                                        </p:tgtEl>
                                        <p:attrNameLst>
                                          <p:attrName>ppt_w</p:attrName>
                                        </p:attrNameLst>
                                      </p:cBhvr>
                                      <p:tavLst>
                                        <p:tav tm="0" fmla="#ppt_w*sin(2.5*pi*$)">
                                          <p:val>
                                            <p:fltVal val="0"/>
                                          </p:val>
                                        </p:tav>
                                        <p:tav tm="100000">
                                          <p:val>
                                            <p:fltVal val="1"/>
                                          </p:val>
                                        </p:tav>
                                      </p:tavLst>
                                    </p:anim>
                                    <p:anim calcmode="lin" valueType="num">
                                      <p:cBhvr>
                                        <p:cTn id="5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2000"/>
                                        <p:tgtEl>
                                          <p:spTgt spid="9"/>
                                        </p:tgtEl>
                                      </p:cBhvr>
                                    </p:animEffect>
                                    <p:anim calcmode="lin" valueType="num">
                                      <p:cBhvr>
                                        <p:cTn id="60" dur="2000" fill="hold"/>
                                        <p:tgtEl>
                                          <p:spTgt spid="9"/>
                                        </p:tgtEl>
                                        <p:attrNameLst>
                                          <p:attrName>ppt_w</p:attrName>
                                        </p:attrNameLst>
                                      </p:cBhvr>
                                      <p:tavLst>
                                        <p:tav tm="0" fmla="#ppt_w*sin(2.5*pi*$)">
                                          <p:val>
                                            <p:fltVal val="0"/>
                                          </p:val>
                                        </p:tav>
                                        <p:tav tm="100000">
                                          <p:val>
                                            <p:fltVal val="1"/>
                                          </p:val>
                                        </p:tav>
                                      </p:tavLst>
                                    </p:anim>
                                    <p:anim calcmode="lin" valueType="num">
                                      <p:cBhvr>
                                        <p:cTn id="6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0DA964-8A7A-D148-EFA4-856B59F2D2F0}"/>
              </a:ext>
            </a:extLst>
          </p:cNvPr>
          <p:cNvPicPr>
            <a:picLocks noChangeAspect="1"/>
          </p:cNvPicPr>
          <p:nvPr/>
        </p:nvPicPr>
        <p:blipFill>
          <a:blip r:embed="rId2"/>
          <a:stretch>
            <a:fillRect/>
          </a:stretch>
        </p:blipFill>
        <p:spPr>
          <a:xfrm>
            <a:off x="1361248" y="713774"/>
            <a:ext cx="9396715" cy="2286198"/>
          </a:xfrm>
          <a:prstGeom prst="rect">
            <a:avLst/>
          </a:prstGeom>
        </p:spPr>
      </p:pic>
      <p:pic>
        <p:nvPicPr>
          <p:cNvPr id="5" name="Picture 4">
            <a:extLst>
              <a:ext uri="{FF2B5EF4-FFF2-40B4-BE49-F238E27FC236}">
                <a16:creationId xmlns:a16="http://schemas.microsoft.com/office/drawing/2014/main" id="{B968CFE4-B33D-00CF-53DD-6CB48ED11E91}"/>
              </a:ext>
            </a:extLst>
          </p:cNvPr>
          <p:cNvPicPr>
            <a:picLocks noChangeAspect="1"/>
          </p:cNvPicPr>
          <p:nvPr/>
        </p:nvPicPr>
        <p:blipFill>
          <a:blip r:embed="rId3"/>
          <a:stretch>
            <a:fillRect/>
          </a:stretch>
        </p:blipFill>
        <p:spPr>
          <a:xfrm>
            <a:off x="274611" y="271974"/>
            <a:ext cx="3117543" cy="346394"/>
          </a:xfrm>
          <a:prstGeom prst="rect">
            <a:avLst/>
          </a:prstGeom>
        </p:spPr>
      </p:pic>
      <p:pic>
        <p:nvPicPr>
          <p:cNvPr id="6" name="Picture 5">
            <a:extLst>
              <a:ext uri="{FF2B5EF4-FFF2-40B4-BE49-F238E27FC236}">
                <a16:creationId xmlns:a16="http://schemas.microsoft.com/office/drawing/2014/main" id="{6F9D5478-9877-01E6-179B-67642D6C840E}"/>
              </a:ext>
            </a:extLst>
          </p:cNvPr>
          <p:cNvPicPr>
            <a:picLocks noChangeAspect="1"/>
          </p:cNvPicPr>
          <p:nvPr/>
        </p:nvPicPr>
        <p:blipFill>
          <a:blip r:embed="rId4"/>
          <a:stretch>
            <a:fillRect/>
          </a:stretch>
        </p:blipFill>
        <p:spPr>
          <a:xfrm>
            <a:off x="3851250" y="2134944"/>
            <a:ext cx="504182" cy="556720"/>
          </a:xfrm>
          <a:prstGeom prst="rect">
            <a:avLst/>
          </a:prstGeom>
        </p:spPr>
      </p:pic>
      <p:pic>
        <p:nvPicPr>
          <p:cNvPr id="7" name="Picture 6">
            <a:extLst>
              <a:ext uri="{FF2B5EF4-FFF2-40B4-BE49-F238E27FC236}">
                <a16:creationId xmlns:a16="http://schemas.microsoft.com/office/drawing/2014/main" id="{FD57D08F-55B0-4204-90C2-50633DB1FE5D}"/>
              </a:ext>
            </a:extLst>
          </p:cNvPr>
          <p:cNvPicPr>
            <a:picLocks noChangeAspect="1"/>
          </p:cNvPicPr>
          <p:nvPr/>
        </p:nvPicPr>
        <p:blipFill>
          <a:blip r:embed="rId4"/>
          <a:stretch>
            <a:fillRect/>
          </a:stretch>
        </p:blipFill>
        <p:spPr>
          <a:xfrm>
            <a:off x="4355431" y="2037347"/>
            <a:ext cx="2221831" cy="654317"/>
          </a:xfrm>
          <a:prstGeom prst="rect">
            <a:avLst/>
          </a:prstGeom>
        </p:spPr>
      </p:pic>
      <p:pic>
        <p:nvPicPr>
          <p:cNvPr id="8" name="Picture 7">
            <a:extLst>
              <a:ext uri="{FF2B5EF4-FFF2-40B4-BE49-F238E27FC236}">
                <a16:creationId xmlns:a16="http://schemas.microsoft.com/office/drawing/2014/main" id="{724145B5-126F-55C6-B61A-C58FE62D83AE}"/>
              </a:ext>
            </a:extLst>
          </p:cNvPr>
          <p:cNvPicPr>
            <a:picLocks noChangeAspect="1"/>
          </p:cNvPicPr>
          <p:nvPr/>
        </p:nvPicPr>
        <p:blipFill>
          <a:blip r:embed="rId4"/>
          <a:stretch>
            <a:fillRect/>
          </a:stretch>
        </p:blipFill>
        <p:spPr>
          <a:xfrm>
            <a:off x="6577262" y="2134944"/>
            <a:ext cx="2221831" cy="556720"/>
          </a:xfrm>
          <a:prstGeom prst="rect">
            <a:avLst/>
          </a:prstGeom>
        </p:spPr>
      </p:pic>
      <p:pic>
        <p:nvPicPr>
          <p:cNvPr id="10" name="Picture 9">
            <a:extLst>
              <a:ext uri="{FF2B5EF4-FFF2-40B4-BE49-F238E27FC236}">
                <a16:creationId xmlns:a16="http://schemas.microsoft.com/office/drawing/2014/main" id="{03ABE52F-3EE8-3F9F-F250-9F022958EE39}"/>
              </a:ext>
            </a:extLst>
          </p:cNvPr>
          <p:cNvPicPr>
            <a:picLocks noChangeAspect="1"/>
          </p:cNvPicPr>
          <p:nvPr/>
        </p:nvPicPr>
        <p:blipFill>
          <a:blip r:embed="rId5"/>
          <a:stretch>
            <a:fillRect/>
          </a:stretch>
        </p:blipFill>
        <p:spPr>
          <a:xfrm>
            <a:off x="3164514" y="3056893"/>
            <a:ext cx="5586451" cy="3650448"/>
          </a:xfrm>
          <a:prstGeom prst="rect">
            <a:avLst/>
          </a:prstGeom>
        </p:spPr>
      </p:pic>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CEF686-86A8-2F8F-5277-9B91A650707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12E90ACC-75E1-C3EC-FC49-FFCEB09BC9E7}"/>
              </a:ext>
            </a:extLst>
          </p:cNvPr>
          <p:cNvSpPr txBox="1">
            <a:spLocks noChangeArrowheads="1"/>
          </p:cNvSpPr>
          <p:nvPr/>
        </p:nvSpPr>
        <p:spPr bwMode="auto">
          <a:xfrm>
            <a:off x="296126" y="232606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05224EF0-9F10-8184-2B7C-68354937F7EE}"/>
              </a:ext>
            </a:extLst>
          </p:cNvPr>
          <p:cNvSpPr txBox="1"/>
          <p:nvPr/>
        </p:nvSpPr>
        <p:spPr>
          <a:xfrm>
            <a:off x="1679171" y="247708"/>
            <a:ext cx="3842084" cy="430887"/>
          </a:xfrm>
          <a:prstGeom prst="rect">
            <a:avLst/>
          </a:prstGeom>
          <a:noFill/>
        </p:spPr>
        <p:txBody>
          <a:bodyPr wrap="square">
            <a:spAutoFit/>
          </a:bodyPr>
          <a:lstStyle/>
          <a:p>
            <a:r>
              <a:rPr lang="en-US" sz="2200" b="1" i="0" u="none" strike="noStrike" baseline="0" dirty="0">
                <a:latin typeface="TimesLTStd-Roman"/>
              </a:rPr>
              <a:t>Volume of a Parabolic Cube</a:t>
            </a:r>
            <a:endParaRPr lang="en-US" sz="2200" b="1" dirty="0"/>
          </a:p>
        </p:txBody>
      </p:sp>
      <p:grpSp>
        <p:nvGrpSpPr>
          <p:cNvPr id="7" name="Group 6">
            <a:extLst>
              <a:ext uri="{FF2B5EF4-FFF2-40B4-BE49-F238E27FC236}">
                <a16:creationId xmlns:a16="http://schemas.microsoft.com/office/drawing/2014/main" id="{8B61BE00-675D-575F-7E02-BF1E94B77935}"/>
              </a:ext>
            </a:extLst>
          </p:cNvPr>
          <p:cNvGrpSpPr/>
          <p:nvPr/>
        </p:nvGrpSpPr>
        <p:grpSpPr>
          <a:xfrm>
            <a:off x="1835414" y="719651"/>
            <a:ext cx="9471660" cy="1497054"/>
            <a:chOff x="228600" y="778839"/>
            <a:chExt cx="8610600" cy="1360958"/>
          </a:xfrm>
        </p:grpSpPr>
        <p:pic>
          <p:nvPicPr>
            <p:cNvPr id="8" name="Picture 7">
              <a:extLst>
                <a:ext uri="{FF2B5EF4-FFF2-40B4-BE49-F238E27FC236}">
                  <a16:creationId xmlns:a16="http://schemas.microsoft.com/office/drawing/2014/main" id="{B191538E-58CB-7EF2-CBE4-620B739F1EA7}"/>
                </a:ext>
              </a:extLst>
            </p:cNvPr>
            <p:cNvPicPr>
              <a:picLocks noChangeAspect="1"/>
            </p:cNvPicPr>
            <p:nvPr/>
          </p:nvPicPr>
          <p:blipFill>
            <a:blip r:embed="rId2"/>
            <a:stretch>
              <a:fillRect/>
            </a:stretch>
          </p:blipFill>
          <p:spPr>
            <a:xfrm>
              <a:off x="228600" y="778839"/>
              <a:ext cx="8610600" cy="644579"/>
            </a:xfrm>
            <a:prstGeom prst="rect">
              <a:avLst/>
            </a:prstGeom>
          </p:spPr>
        </p:pic>
        <p:pic>
          <p:nvPicPr>
            <p:cNvPr id="9" name="Picture 8">
              <a:extLst>
                <a:ext uri="{FF2B5EF4-FFF2-40B4-BE49-F238E27FC236}">
                  <a16:creationId xmlns:a16="http://schemas.microsoft.com/office/drawing/2014/main" id="{BA0F1669-DB2D-FD21-7140-412AF4F4DD62}"/>
                </a:ext>
              </a:extLst>
            </p:cNvPr>
            <p:cNvPicPr>
              <a:picLocks noChangeAspect="1"/>
            </p:cNvPicPr>
            <p:nvPr/>
          </p:nvPicPr>
          <p:blipFill>
            <a:blip r:embed="rId3"/>
            <a:stretch>
              <a:fillRect/>
            </a:stretch>
          </p:blipFill>
          <p:spPr>
            <a:xfrm>
              <a:off x="228600" y="1515005"/>
              <a:ext cx="6248400" cy="279056"/>
            </a:xfrm>
            <a:prstGeom prst="rect">
              <a:avLst/>
            </a:prstGeom>
          </p:spPr>
        </p:pic>
        <p:pic>
          <p:nvPicPr>
            <p:cNvPr id="10" name="Picture 9">
              <a:extLst>
                <a:ext uri="{FF2B5EF4-FFF2-40B4-BE49-F238E27FC236}">
                  <a16:creationId xmlns:a16="http://schemas.microsoft.com/office/drawing/2014/main" id="{6F3AA4EE-5B31-E67A-630F-ED8524196323}"/>
                </a:ext>
              </a:extLst>
            </p:cNvPr>
            <p:cNvPicPr>
              <a:picLocks noChangeAspect="1"/>
            </p:cNvPicPr>
            <p:nvPr/>
          </p:nvPicPr>
          <p:blipFill>
            <a:blip r:embed="rId4"/>
            <a:stretch>
              <a:fillRect/>
            </a:stretch>
          </p:blipFill>
          <p:spPr>
            <a:xfrm>
              <a:off x="6477000" y="1647159"/>
              <a:ext cx="122234" cy="104772"/>
            </a:xfrm>
            <a:prstGeom prst="rect">
              <a:avLst/>
            </a:prstGeom>
          </p:spPr>
        </p:pic>
        <p:pic>
          <p:nvPicPr>
            <p:cNvPr id="11" name="Picture 10">
              <a:extLst>
                <a:ext uri="{FF2B5EF4-FFF2-40B4-BE49-F238E27FC236}">
                  <a16:creationId xmlns:a16="http://schemas.microsoft.com/office/drawing/2014/main" id="{B94AA8F9-FF84-3677-B8E4-B174EB8D6DF7}"/>
                </a:ext>
              </a:extLst>
            </p:cNvPr>
            <p:cNvPicPr>
              <a:picLocks noChangeAspect="1"/>
            </p:cNvPicPr>
            <p:nvPr/>
          </p:nvPicPr>
          <p:blipFill>
            <a:blip r:embed="rId5"/>
            <a:stretch>
              <a:fillRect/>
            </a:stretch>
          </p:blipFill>
          <p:spPr>
            <a:xfrm>
              <a:off x="6629400" y="1525956"/>
              <a:ext cx="876257" cy="231234"/>
            </a:xfrm>
            <a:prstGeom prst="rect">
              <a:avLst/>
            </a:prstGeom>
          </p:spPr>
        </p:pic>
        <p:pic>
          <p:nvPicPr>
            <p:cNvPr id="12" name="Picture 11">
              <a:extLst>
                <a:ext uri="{FF2B5EF4-FFF2-40B4-BE49-F238E27FC236}">
                  <a16:creationId xmlns:a16="http://schemas.microsoft.com/office/drawing/2014/main" id="{6A528639-3570-E998-9D3E-AF5FA684504A}"/>
                </a:ext>
              </a:extLst>
            </p:cNvPr>
            <p:cNvPicPr>
              <a:picLocks noChangeAspect="1"/>
            </p:cNvPicPr>
            <p:nvPr/>
          </p:nvPicPr>
          <p:blipFill>
            <a:blip r:embed="rId6"/>
            <a:stretch>
              <a:fillRect/>
            </a:stretch>
          </p:blipFill>
          <p:spPr>
            <a:xfrm>
              <a:off x="228600" y="1899166"/>
              <a:ext cx="2057400" cy="240631"/>
            </a:xfrm>
            <a:prstGeom prst="rect">
              <a:avLst/>
            </a:prstGeom>
          </p:spPr>
        </p:pic>
      </p:grpSp>
      <p:grpSp>
        <p:nvGrpSpPr>
          <p:cNvPr id="41" name="Group 40">
            <a:extLst>
              <a:ext uri="{FF2B5EF4-FFF2-40B4-BE49-F238E27FC236}">
                <a16:creationId xmlns:a16="http://schemas.microsoft.com/office/drawing/2014/main" id="{934210DB-BC8D-AAA1-B781-598A7980E9A0}"/>
              </a:ext>
            </a:extLst>
          </p:cNvPr>
          <p:cNvGrpSpPr/>
          <p:nvPr/>
        </p:nvGrpSpPr>
        <p:grpSpPr>
          <a:xfrm>
            <a:off x="5947831" y="2261839"/>
            <a:ext cx="4752381" cy="3666667"/>
            <a:chOff x="4055806" y="1937865"/>
            <a:chExt cx="4752381" cy="3666667"/>
          </a:xfrm>
        </p:grpSpPr>
        <p:pic>
          <p:nvPicPr>
            <p:cNvPr id="42" name="Picture 41">
              <a:hlinkClick r:id="rId7"/>
              <a:extLst>
                <a:ext uri="{FF2B5EF4-FFF2-40B4-BE49-F238E27FC236}">
                  <a16:creationId xmlns:a16="http://schemas.microsoft.com/office/drawing/2014/main" id="{C2DFB598-EB13-F6F1-1510-211F15BC5C8B}"/>
                </a:ext>
              </a:extLst>
            </p:cNvPr>
            <p:cNvPicPr>
              <a:picLocks noChangeAspect="1"/>
            </p:cNvPicPr>
            <p:nvPr/>
          </p:nvPicPr>
          <p:blipFill>
            <a:blip r:embed="rId8"/>
            <a:stretch>
              <a:fillRect/>
            </a:stretch>
          </p:blipFill>
          <p:spPr>
            <a:xfrm>
              <a:off x="4055806" y="1937865"/>
              <a:ext cx="4752381" cy="3666667"/>
            </a:xfrm>
            <a:prstGeom prst="rect">
              <a:avLst/>
            </a:prstGeom>
          </p:spPr>
        </p:pic>
        <p:sp>
          <p:nvSpPr>
            <p:cNvPr id="43" name="TextBox 42">
              <a:extLst>
                <a:ext uri="{FF2B5EF4-FFF2-40B4-BE49-F238E27FC236}">
                  <a16:creationId xmlns:a16="http://schemas.microsoft.com/office/drawing/2014/main" id="{6170F1F4-E2A5-7E6C-B25E-B0B2DC45AD10}"/>
                </a:ext>
              </a:extLst>
            </p:cNvPr>
            <p:cNvSpPr txBox="1"/>
            <p:nvPr/>
          </p:nvSpPr>
          <p:spPr>
            <a:xfrm>
              <a:off x="5234613" y="4331125"/>
              <a:ext cx="309700" cy="430887"/>
            </a:xfrm>
            <a:prstGeom prst="rect">
              <a:avLst/>
            </a:prstGeom>
            <a:noFill/>
          </p:spPr>
          <p:txBody>
            <a:bodyPr wrap="none" rtlCol="0">
              <a:spAutoFit/>
            </a:bodyPr>
            <a:lstStyle/>
            <a:p>
              <a:r>
                <a:rPr lang="en-US" sz="2200" i="1" dirty="0">
                  <a:latin typeface="Times New Roman" panose="02020603050405020304" pitchFamily="18" charset="0"/>
                  <a:cs typeface="Times New Roman" panose="02020603050405020304" pitchFamily="18" charset="0"/>
                </a:rPr>
                <a:t>x</a:t>
              </a:r>
            </a:p>
          </p:txBody>
        </p:sp>
      </p:grpSp>
      <p:grpSp>
        <p:nvGrpSpPr>
          <p:cNvPr id="44" name="Group 43">
            <a:extLst>
              <a:ext uri="{FF2B5EF4-FFF2-40B4-BE49-F238E27FC236}">
                <a16:creationId xmlns:a16="http://schemas.microsoft.com/office/drawing/2014/main" id="{2829A53C-AF23-233D-09F1-30856EC24DC8}"/>
              </a:ext>
            </a:extLst>
          </p:cNvPr>
          <p:cNvGrpSpPr/>
          <p:nvPr/>
        </p:nvGrpSpPr>
        <p:grpSpPr>
          <a:xfrm>
            <a:off x="1501190" y="2837153"/>
            <a:ext cx="3454968" cy="3048000"/>
            <a:chOff x="594852" y="2133600"/>
            <a:chExt cx="3454968" cy="3048000"/>
          </a:xfrm>
        </p:grpSpPr>
        <p:grpSp>
          <p:nvGrpSpPr>
            <p:cNvPr id="45" name="Group 44">
              <a:extLst>
                <a:ext uri="{FF2B5EF4-FFF2-40B4-BE49-F238E27FC236}">
                  <a16:creationId xmlns:a16="http://schemas.microsoft.com/office/drawing/2014/main" id="{3188EC58-F113-AE78-6B83-ACDD9B6804C4}"/>
                </a:ext>
              </a:extLst>
            </p:cNvPr>
            <p:cNvGrpSpPr/>
            <p:nvPr/>
          </p:nvGrpSpPr>
          <p:grpSpPr>
            <a:xfrm>
              <a:off x="594852" y="2133600"/>
              <a:ext cx="3454968" cy="3048000"/>
              <a:chOff x="594852" y="2133600"/>
              <a:chExt cx="3454968" cy="3048000"/>
            </a:xfrm>
          </p:grpSpPr>
          <p:pic>
            <p:nvPicPr>
              <p:cNvPr id="47" name="Picture 46">
                <a:extLst>
                  <a:ext uri="{FF2B5EF4-FFF2-40B4-BE49-F238E27FC236}">
                    <a16:creationId xmlns:a16="http://schemas.microsoft.com/office/drawing/2014/main" id="{138E3AAE-CCD2-A13A-9E23-996167FAB4CB}"/>
                  </a:ext>
                </a:extLst>
              </p:cNvPr>
              <p:cNvPicPr>
                <a:picLocks noChangeAspect="1"/>
              </p:cNvPicPr>
              <p:nvPr/>
            </p:nvPicPr>
            <p:blipFill>
              <a:blip r:embed="rId9"/>
              <a:stretch>
                <a:fillRect/>
              </a:stretch>
            </p:blipFill>
            <p:spPr>
              <a:xfrm>
                <a:off x="594852" y="2501054"/>
                <a:ext cx="3209600" cy="2680546"/>
              </a:xfrm>
              <a:prstGeom prst="rect">
                <a:avLst/>
              </a:prstGeom>
            </p:spPr>
          </p:pic>
          <p:sp>
            <p:nvSpPr>
              <p:cNvPr id="48" name="TextBox 47">
                <a:extLst>
                  <a:ext uri="{FF2B5EF4-FFF2-40B4-BE49-F238E27FC236}">
                    <a16:creationId xmlns:a16="http://schemas.microsoft.com/office/drawing/2014/main" id="{3A50335A-A14C-4D9E-3A74-80B00C68847E}"/>
                  </a:ext>
                </a:extLst>
              </p:cNvPr>
              <p:cNvSpPr txBox="1"/>
              <p:nvPr/>
            </p:nvSpPr>
            <p:spPr>
              <a:xfrm>
                <a:off x="3740120" y="4596283"/>
                <a:ext cx="309700" cy="430887"/>
              </a:xfrm>
              <a:prstGeom prst="rect">
                <a:avLst/>
              </a:prstGeom>
              <a:noFill/>
            </p:spPr>
            <p:txBody>
              <a:bodyPr wrap="none" rtlCol="0">
                <a:spAutoFit/>
              </a:bodyPr>
              <a:lstStyle/>
              <a:p>
                <a:r>
                  <a:rPr lang="en-US" sz="2200" i="1" dirty="0">
                    <a:latin typeface="Times New Roman" panose="02020603050405020304" pitchFamily="18" charset="0"/>
                    <a:cs typeface="Times New Roman" panose="02020603050405020304" pitchFamily="18" charset="0"/>
                  </a:rPr>
                  <a:t>x</a:t>
                </a:r>
              </a:p>
            </p:txBody>
          </p:sp>
          <p:sp>
            <p:nvSpPr>
              <p:cNvPr id="49" name="TextBox 48">
                <a:extLst>
                  <a:ext uri="{FF2B5EF4-FFF2-40B4-BE49-F238E27FC236}">
                    <a16:creationId xmlns:a16="http://schemas.microsoft.com/office/drawing/2014/main" id="{14CF268B-D493-42D4-445E-BDAA3C220E7E}"/>
                  </a:ext>
                </a:extLst>
              </p:cNvPr>
              <p:cNvSpPr txBox="1"/>
              <p:nvPr/>
            </p:nvSpPr>
            <p:spPr>
              <a:xfrm>
                <a:off x="768320" y="2133600"/>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y</a:t>
                </a:r>
              </a:p>
            </p:txBody>
          </p:sp>
          <p:sp>
            <p:nvSpPr>
              <p:cNvPr id="50" name="TextBox 49">
                <a:extLst>
                  <a:ext uri="{FF2B5EF4-FFF2-40B4-BE49-F238E27FC236}">
                    <a16:creationId xmlns:a16="http://schemas.microsoft.com/office/drawing/2014/main" id="{B1F8629C-F957-7837-B540-564E18F8B618}"/>
                  </a:ext>
                </a:extLst>
              </p:cNvPr>
              <p:cNvSpPr txBox="1"/>
              <p:nvPr/>
            </p:nvSpPr>
            <p:spPr>
              <a:xfrm>
                <a:off x="1752600" y="3733800"/>
                <a:ext cx="407484" cy="492443"/>
              </a:xfrm>
              <a:prstGeom prst="rect">
                <a:avLst/>
              </a:prstGeom>
              <a:noFill/>
            </p:spPr>
            <p:txBody>
              <a:bodyPr wrap="none" rtlCol="0">
                <a:spAutoFit/>
              </a:bodyPr>
              <a:lstStyle/>
              <a:p>
                <a:r>
                  <a:rPr lang="en-US" sz="2600" b="1" i="1" dirty="0">
                    <a:latin typeface="Times New Roman" panose="02020603050405020304" pitchFamily="18" charset="0"/>
                    <a:cs typeface="Times New Roman" panose="02020603050405020304" pitchFamily="18" charset="0"/>
                  </a:rPr>
                  <a:t>R</a:t>
                </a:r>
              </a:p>
            </p:txBody>
          </p:sp>
        </p:grpSp>
        <p:pic>
          <p:nvPicPr>
            <p:cNvPr id="46" name="Picture 45">
              <a:extLst>
                <a:ext uri="{FF2B5EF4-FFF2-40B4-BE49-F238E27FC236}">
                  <a16:creationId xmlns:a16="http://schemas.microsoft.com/office/drawing/2014/main" id="{4736E0BC-2A98-EE27-100D-0A98DC1B032B}"/>
                </a:ext>
              </a:extLst>
            </p:cNvPr>
            <p:cNvPicPr>
              <a:picLocks noChangeAspect="1"/>
            </p:cNvPicPr>
            <p:nvPr/>
          </p:nvPicPr>
          <p:blipFill>
            <a:blip r:embed="rId10"/>
            <a:stretch>
              <a:fillRect/>
            </a:stretch>
          </p:blipFill>
          <p:spPr>
            <a:xfrm>
              <a:off x="2160085" y="2538627"/>
              <a:ext cx="1192716" cy="366990"/>
            </a:xfrm>
            <a:prstGeom prst="rect">
              <a:avLst/>
            </a:prstGeom>
          </p:spPr>
        </p:pic>
      </p:grpSp>
      <p:grpSp>
        <p:nvGrpSpPr>
          <p:cNvPr id="51" name="Group 50">
            <a:extLst>
              <a:ext uri="{FF2B5EF4-FFF2-40B4-BE49-F238E27FC236}">
                <a16:creationId xmlns:a16="http://schemas.microsoft.com/office/drawing/2014/main" id="{7F4E0B92-DA43-00A6-ECD2-61312C855B6C}"/>
              </a:ext>
            </a:extLst>
          </p:cNvPr>
          <p:cNvGrpSpPr/>
          <p:nvPr/>
        </p:nvGrpSpPr>
        <p:grpSpPr>
          <a:xfrm>
            <a:off x="2109561" y="3357574"/>
            <a:ext cx="298480" cy="2529448"/>
            <a:chOff x="1298560" y="2667000"/>
            <a:chExt cx="298480" cy="2529448"/>
          </a:xfrm>
        </p:grpSpPr>
        <p:cxnSp>
          <p:nvCxnSpPr>
            <p:cNvPr id="52" name="Straight Connector 51">
              <a:extLst>
                <a:ext uri="{FF2B5EF4-FFF2-40B4-BE49-F238E27FC236}">
                  <a16:creationId xmlns:a16="http://schemas.microsoft.com/office/drawing/2014/main" id="{C17C5918-2A55-31ED-177F-AD3F7B1E37D9}"/>
                </a:ext>
              </a:extLst>
            </p:cNvPr>
            <p:cNvCxnSpPr/>
            <p:nvPr/>
          </p:nvCxnSpPr>
          <p:spPr>
            <a:xfrm>
              <a:off x="1447800" y="2667000"/>
              <a:ext cx="0" cy="2209800"/>
            </a:xfrm>
            <a:prstGeom prst="line">
              <a:avLst/>
            </a:prstGeom>
            <a:ln w="2222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3504F29-27AA-1901-61B5-C546FE2928F8}"/>
                </a:ext>
              </a:extLst>
            </p:cNvPr>
            <p:cNvSpPr txBox="1"/>
            <p:nvPr/>
          </p:nvSpPr>
          <p:spPr>
            <a:xfrm>
              <a:off x="1298560" y="4796338"/>
              <a:ext cx="29848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x</a:t>
              </a:r>
            </a:p>
          </p:txBody>
        </p:sp>
      </p:grpSp>
      <p:sp>
        <p:nvSpPr>
          <p:cNvPr id="54" name="TextBox 53">
            <a:extLst>
              <a:ext uri="{FF2B5EF4-FFF2-40B4-BE49-F238E27FC236}">
                <a16:creationId xmlns:a16="http://schemas.microsoft.com/office/drawing/2014/main" id="{B36A3D22-4228-811A-B45E-C28AE9BBEDC4}"/>
              </a:ext>
            </a:extLst>
          </p:cNvPr>
          <p:cNvSpPr txBox="1"/>
          <p:nvPr/>
        </p:nvSpPr>
        <p:spPr>
          <a:xfrm>
            <a:off x="6235425" y="5672200"/>
            <a:ext cx="6751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(1,0)</a:t>
            </a:r>
          </a:p>
        </p:txBody>
      </p:sp>
      <p:pic>
        <p:nvPicPr>
          <p:cNvPr id="55" name="Picture 54">
            <a:extLst>
              <a:ext uri="{FF2B5EF4-FFF2-40B4-BE49-F238E27FC236}">
                <a16:creationId xmlns:a16="http://schemas.microsoft.com/office/drawing/2014/main" id="{801177B6-6FC4-E11A-0AD5-5F88E3206B45}"/>
              </a:ext>
            </a:extLst>
          </p:cNvPr>
          <p:cNvPicPr>
            <a:picLocks noChangeAspect="1"/>
          </p:cNvPicPr>
          <p:nvPr/>
        </p:nvPicPr>
        <p:blipFill>
          <a:blip r:embed="rId11"/>
          <a:stretch>
            <a:fillRect/>
          </a:stretch>
        </p:blipFill>
        <p:spPr>
          <a:xfrm>
            <a:off x="3016412" y="3188691"/>
            <a:ext cx="1425732" cy="501297"/>
          </a:xfrm>
          <a:prstGeom prst="rect">
            <a:avLst/>
          </a:prstGeom>
        </p:spPr>
      </p:pic>
      <p:graphicFrame>
        <p:nvGraphicFramePr>
          <p:cNvPr id="56" name="Object 9">
            <a:extLst>
              <a:ext uri="{FF2B5EF4-FFF2-40B4-BE49-F238E27FC236}">
                <a16:creationId xmlns:a16="http://schemas.microsoft.com/office/drawing/2014/main" id="{3675A6F8-D5E3-7314-57A2-CCD1E3DEDEA7}"/>
              </a:ext>
            </a:extLst>
          </p:cNvPr>
          <p:cNvGraphicFramePr>
            <a:graphicFrameLocks noChangeAspect="1"/>
          </p:cNvGraphicFramePr>
          <p:nvPr>
            <p:extLst>
              <p:ext uri="{D42A27DB-BD31-4B8C-83A1-F6EECF244321}">
                <p14:modId xmlns:p14="http://schemas.microsoft.com/office/powerpoint/2010/main" val="2410187139"/>
              </p:ext>
            </p:extLst>
          </p:nvPr>
        </p:nvGraphicFramePr>
        <p:xfrm>
          <a:off x="3298503" y="3425675"/>
          <a:ext cx="1111250" cy="423863"/>
        </p:xfrm>
        <a:graphic>
          <a:graphicData uri="http://schemas.openxmlformats.org/presentationml/2006/ole">
            <mc:AlternateContent xmlns:mc="http://schemas.openxmlformats.org/markup-compatibility/2006">
              <mc:Choice xmlns:v="urn:schemas-microsoft-com:vml" Requires="v">
                <p:oleObj name="Equation" r:id="rId12" imgW="596880" imgH="228600" progId="Equation.DSMT4">
                  <p:embed/>
                </p:oleObj>
              </mc:Choice>
              <mc:Fallback>
                <p:oleObj name="Equation" r:id="rId12" imgW="596880" imgH="22860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3"/>
                      <a:srcRect/>
                      <a:stretch>
                        <a:fillRect/>
                      </a:stretch>
                    </p:blipFill>
                    <p:spPr bwMode="auto">
                      <a:xfrm>
                        <a:off x="3298503" y="3425675"/>
                        <a:ext cx="111125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7" name="Picture 56">
            <a:extLst>
              <a:ext uri="{FF2B5EF4-FFF2-40B4-BE49-F238E27FC236}">
                <a16:creationId xmlns:a16="http://schemas.microsoft.com/office/drawing/2014/main" id="{BCFC5E55-D02B-0E85-5E28-A80039EA9974}"/>
              </a:ext>
            </a:extLst>
          </p:cNvPr>
          <p:cNvPicPr>
            <a:picLocks noChangeAspect="1"/>
          </p:cNvPicPr>
          <p:nvPr/>
        </p:nvPicPr>
        <p:blipFill>
          <a:blip r:embed="rId11"/>
          <a:stretch>
            <a:fillRect/>
          </a:stretch>
        </p:blipFill>
        <p:spPr>
          <a:xfrm rot="21205965">
            <a:off x="8847529" y="5605668"/>
            <a:ext cx="1425732" cy="501297"/>
          </a:xfrm>
          <a:prstGeom prst="rect">
            <a:avLst/>
          </a:prstGeom>
        </p:spPr>
      </p:pic>
      <p:graphicFrame>
        <p:nvGraphicFramePr>
          <p:cNvPr id="58" name="Object 9">
            <a:extLst>
              <a:ext uri="{FF2B5EF4-FFF2-40B4-BE49-F238E27FC236}">
                <a16:creationId xmlns:a16="http://schemas.microsoft.com/office/drawing/2014/main" id="{7B04B345-D085-4760-5B1D-7894C09621C6}"/>
              </a:ext>
            </a:extLst>
          </p:cNvPr>
          <p:cNvGraphicFramePr>
            <a:graphicFrameLocks noChangeAspect="1"/>
          </p:cNvGraphicFramePr>
          <p:nvPr>
            <p:extLst>
              <p:ext uri="{D42A27DB-BD31-4B8C-83A1-F6EECF244321}">
                <p14:modId xmlns:p14="http://schemas.microsoft.com/office/powerpoint/2010/main" val="1503170008"/>
              </p:ext>
            </p:extLst>
          </p:nvPr>
        </p:nvGraphicFramePr>
        <p:xfrm>
          <a:off x="7841305" y="5733288"/>
          <a:ext cx="1111250" cy="423863"/>
        </p:xfrm>
        <a:graphic>
          <a:graphicData uri="http://schemas.openxmlformats.org/presentationml/2006/ole">
            <mc:AlternateContent xmlns:mc="http://schemas.openxmlformats.org/markup-compatibility/2006">
              <mc:Choice xmlns:v="urn:schemas-microsoft-com:vml" Requires="v">
                <p:oleObj name="Equation" r:id="rId14" imgW="596880" imgH="228600" progId="Equation.DSMT4">
                  <p:embed/>
                </p:oleObj>
              </mc:Choice>
              <mc:Fallback>
                <p:oleObj name="Equation" r:id="rId14" imgW="596880" imgH="228600" progId="Equation.DSMT4">
                  <p:embed/>
                  <p:pic>
                    <p:nvPicPr>
                      <p:cNvPr id="56" name="Object 9">
                        <a:extLst>
                          <a:ext uri="{FF2B5EF4-FFF2-40B4-BE49-F238E27FC236}">
                            <a16:creationId xmlns:a16="http://schemas.microsoft.com/office/drawing/2014/main" id="{3675A6F8-D5E3-7314-57A2-CCD1E3DEDEA7}"/>
                          </a:ext>
                        </a:extLst>
                      </p:cNvPr>
                      <p:cNvPicPr>
                        <a:picLocks noChangeAspect="1" noChangeArrowheads="1"/>
                      </p:cNvPicPr>
                      <p:nvPr/>
                    </p:nvPicPr>
                    <p:blipFill>
                      <a:blip r:embed="rId13"/>
                      <a:srcRect/>
                      <a:stretch>
                        <a:fillRect/>
                      </a:stretch>
                    </p:blipFill>
                    <p:spPr bwMode="auto">
                      <a:xfrm>
                        <a:off x="7841305" y="5733288"/>
                        <a:ext cx="111125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9" name="Picture 58">
            <a:extLst>
              <a:ext uri="{FF2B5EF4-FFF2-40B4-BE49-F238E27FC236}">
                <a16:creationId xmlns:a16="http://schemas.microsoft.com/office/drawing/2014/main" id="{6D6FFF9F-2009-35E0-699F-3573BE60BBE6}"/>
              </a:ext>
            </a:extLst>
          </p:cNvPr>
          <p:cNvPicPr>
            <a:picLocks noChangeAspect="1"/>
          </p:cNvPicPr>
          <p:nvPr/>
        </p:nvPicPr>
        <p:blipFill>
          <a:blip r:embed="rId11"/>
          <a:stretch>
            <a:fillRect/>
          </a:stretch>
        </p:blipFill>
        <p:spPr>
          <a:xfrm rot="933987">
            <a:off x="10274252" y="4936446"/>
            <a:ext cx="205997" cy="351985"/>
          </a:xfrm>
          <a:prstGeom prst="rect">
            <a:avLst/>
          </a:prstGeom>
        </p:spPr>
      </p:pic>
      <p:pic>
        <p:nvPicPr>
          <p:cNvPr id="60" name="Picture 59">
            <a:extLst>
              <a:ext uri="{FF2B5EF4-FFF2-40B4-BE49-F238E27FC236}">
                <a16:creationId xmlns:a16="http://schemas.microsoft.com/office/drawing/2014/main" id="{7CEE97D1-E82F-74D5-58EA-515B78C34BA0}"/>
              </a:ext>
            </a:extLst>
          </p:cNvPr>
          <p:cNvPicPr>
            <a:picLocks noChangeAspect="1"/>
          </p:cNvPicPr>
          <p:nvPr/>
        </p:nvPicPr>
        <p:blipFill>
          <a:blip r:embed="rId11"/>
          <a:stretch>
            <a:fillRect/>
          </a:stretch>
        </p:blipFill>
        <p:spPr>
          <a:xfrm rot="933987">
            <a:off x="6075979" y="5283278"/>
            <a:ext cx="205997" cy="351985"/>
          </a:xfrm>
          <a:prstGeom prst="rect">
            <a:avLst/>
          </a:prstGeom>
        </p:spPr>
      </p:pic>
      <p:sp>
        <p:nvSpPr>
          <p:cNvPr id="61" name="Rectangle 60">
            <a:extLst>
              <a:ext uri="{FF2B5EF4-FFF2-40B4-BE49-F238E27FC236}">
                <a16:creationId xmlns:a16="http://schemas.microsoft.com/office/drawing/2014/main" id="{7DD2545B-BB4E-BF8A-DAFE-4640DD1D7A9A}"/>
              </a:ext>
            </a:extLst>
          </p:cNvPr>
          <p:cNvSpPr/>
          <p:nvPr/>
        </p:nvSpPr>
        <p:spPr>
          <a:xfrm>
            <a:off x="9481331" y="5180259"/>
            <a:ext cx="188800" cy="258713"/>
          </a:xfrm>
          <a:prstGeom prst="rect">
            <a:avLst/>
          </a:prstGeom>
          <a:solidFill>
            <a:srgbClr val="E3C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Object 9">
            <a:extLst>
              <a:ext uri="{FF2B5EF4-FFF2-40B4-BE49-F238E27FC236}">
                <a16:creationId xmlns:a16="http://schemas.microsoft.com/office/drawing/2014/main" id="{99496D91-F957-C19C-2A25-B3B9C0C02B1C}"/>
              </a:ext>
            </a:extLst>
          </p:cNvPr>
          <p:cNvGraphicFramePr>
            <a:graphicFrameLocks noChangeAspect="1"/>
          </p:cNvGraphicFramePr>
          <p:nvPr>
            <p:extLst>
              <p:ext uri="{D42A27DB-BD31-4B8C-83A1-F6EECF244321}">
                <p14:modId xmlns:p14="http://schemas.microsoft.com/office/powerpoint/2010/main" val="1926063176"/>
              </p:ext>
            </p:extLst>
          </p:nvPr>
        </p:nvGraphicFramePr>
        <p:xfrm>
          <a:off x="5775475" y="5740744"/>
          <a:ext cx="236538" cy="260350"/>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58" name="Object 9">
                        <a:extLst>
                          <a:ext uri="{FF2B5EF4-FFF2-40B4-BE49-F238E27FC236}">
                            <a16:creationId xmlns:a16="http://schemas.microsoft.com/office/drawing/2014/main" id="{7B04B345-D085-4760-5B1D-7894C09621C6}"/>
                          </a:ext>
                        </a:extLst>
                      </p:cNvPr>
                      <p:cNvPicPr>
                        <a:picLocks noChangeAspect="1" noChangeArrowheads="1"/>
                      </p:cNvPicPr>
                      <p:nvPr/>
                    </p:nvPicPr>
                    <p:blipFill>
                      <a:blip r:embed="rId16"/>
                      <a:srcRect/>
                      <a:stretch>
                        <a:fillRect/>
                      </a:stretch>
                    </p:blipFill>
                    <p:spPr bwMode="auto">
                      <a:xfrm>
                        <a:off x="5775475" y="5740744"/>
                        <a:ext cx="2365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9">
            <a:extLst>
              <a:ext uri="{FF2B5EF4-FFF2-40B4-BE49-F238E27FC236}">
                <a16:creationId xmlns:a16="http://schemas.microsoft.com/office/drawing/2014/main" id="{9331DDFF-452C-79F0-483B-1A1D6056254C}"/>
              </a:ext>
            </a:extLst>
          </p:cNvPr>
          <p:cNvGraphicFramePr>
            <a:graphicFrameLocks noChangeAspect="1"/>
          </p:cNvGraphicFramePr>
          <p:nvPr>
            <p:extLst>
              <p:ext uri="{D42A27DB-BD31-4B8C-83A1-F6EECF244321}">
                <p14:modId xmlns:p14="http://schemas.microsoft.com/office/powerpoint/2010/main" val="2718336733"/>
              </p:ext>
            </p:extLst>
          </p:nvPr>
        </p:nvGraphicFramePr>
        <p:xfrm>
          <a:off x="10612576" y="5285778"/>
          <a:ext cx="258762" cy="306387"/>
        </p:xfrm>
        <a:graphic>
          <a:graphicData uri="http://schemas.openxmlformats.org/presentationml/2006/ole">
            <mc:AlternateContent xmlns:mc="http://schemas.openxmlformats.org/markup-compatibility/2006">
              <mc:Choice xmlns:v="urn:schemas-microsoft-com:vml" Requires="v">
                <p:oleObj name="Equation" r:id="rId17" imgW="139680" imgH="164880" progId="Equation.DSMT4">
                  <p:embed/>
                </p:oleObj>
              </mc:Choice>
              <mc:Fallback>
                <p:oleObj name="Equation" r:id="rId17" imgW="139680" imgH="164880" progId="Equation.DSMT4">
                  <p:embed/>
                  <p:pic>
                    <p:nvPicPr>
                      <p:cNvPr id="58" name="Object 9">
                        <a:extLst>
                          <a:ext uri="{FF2B5EF4-FFF2-40B4-BE49-F238E27FC236}">
                            <a16:creationId xmlns:a16="http://schemas.microsoft.com/office/drawing/2014/main" id="{7B04B345-D085-4760-5B1D-7894C09621C6}"/>
                          </a:ext>
                        </a:extLst>
                      </p:cNvPr>
                      <p:cNvPicPr>
                        <a:picLocks noChangeAspect="1" noChangeArrowheads="1"/>
                      </p:cNvPicPr>
                      <p:nvPr/>
                    </p:nvPicPr>
                    <p:blipFill>
                      <a:blip r:embed="rId18"/>
                      <a:srcRect/>
                      <a:stretch>
                        <a:fillRect/>
                      </a:stretch>
                    </p:blipFill>
                    <p:spPr bwMode="auto">
                      <a:xfrm>
                        <a:off x="10612576" y="5285778"/>
                        <a:ext cx="258762"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9">
            <a:extLst>
              <a:ext uri="{FF2B5EF4-FFF2-40B4-BE49-F238E27FC236}">
                <a16:creationId xmlns:a16="http://schemas.microsoft.com/office/drawing/2014/main" id="{5D1EBF53-3A9E-867A-3B90-19A3A7A31A39}"/>
              </a:ext>
            </a:extLst>
          </p:cNvPr>
          <p:cNvGraphicFramePr>
            <a:graphicFrameLocks noChangeAspect="1"/>
          </p:cNvGraphicFramePr>
          <p:nvPr>
            <p:extLst>
              <p:ext uri="{D42A27DB-BD31-4B8C-83A1-F6EECF244321}">
                <p14:modId xmlns:p14="http://schemas.microsoft.com/office/powerpoint/2010/main" val="4220305091"/>
              </p:ext>
            </p:extLst>
          </p:nvPr>
        </p:nvGraphicFramePr>
        <p:xfrm>
          <a:off x="7537258" y="5183052"/>
          <a:ext cx="343837" cy="368808"/>
        </p:xfrm>
        <a:graphic>
          <a:graphicData uri="http://schemas.openxmlformats.org/presentationml/2006/ole">
            <mc:AlternateContent xmlns:mc="http://schemas.openxmlformats.org/markup-compatibility/2006">
              <mc:Choice xmlns:v="urn:schemas-microsoft-com:vml" Requires="v">
                <p:oleObj name="Equation" r:id="rId19" imgW="152280" imgH="164880" progId="Equation.DSMT4">
                  <p:embed/>
                </p:oleObj>
              </mc:Choice>
              <mc:Fallback>
                <p:oleObj name="Equation" r:id="rId19" imgW="152280" imgH="164880" progId="Equation.DSMT4">
                  <p:embed/>
                  <p:pic>
                    <p:nvPicPr>
                      <p:cNvPr id="58" name="Object 9">
                        <a:extLst>
                          <a:ext uri="{FF2B5EF4-FFF2-40B4-BE49-F238E27FC236}">
                            <a16:creationId xmlns:a16="http://schemas.microsoft.com/office/drawing/2014/main" id="{7B04B345-D085-4760-5B1D-7894C09621C6}"/>
                          </a:ext>
                        </a:extLst>
                      </p:cNvPr>
                      <p:cNvPicPr>
                        <a:picLocks noChangeAspect="1" noChangeArrowheads="1"/>
                      </p:cNvPicPr>
                      <p:nvPr/>
                    </p:nvPicPr>
                    <p:blipFill>
                      <a:blip r:embed="rId20"/>
                      <a:srcRect/>
                      <a:stretch>
                        <a:fillRect/>
                      </a:stretch>
                    </p:blipFill>
                    <p:spPr bwMode="auto">
                      <a:xfrm>
                        <a:off x="7537258" y="5183052"/>
                        <a:ext cx="343837" cy="368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9">
            <a:extLst>
              <a:ext uri="{FF2B5EF4-FFF2-40B4-BE49-F238E27FC236}">
                <a16:creationId xmlns:a16="http://schemas.microsoft.com/office/drawing/2014/main" id="{BADD05D2-24DA-A146-EE7D-CA7E4F33F284}"/>
              </a:ext>
            </a:extLst>
          </p:cNvPr>
          <p:cNvGraphicFramePr>
            <a:graphicFrameLocks noChangeAspect="1"/>
          </p:cNvGraphicFramePr>
          <p:nvPr>
            <p:extLst>
              <p:ext uri="{D42A27DB-BD31-4B8C-83A1-F6EECF244321}">
                <p14:modId xmlns:p14="http://schemas.microsoft.com/office/powerpoint/2010/main" val="879716333"/>
              </p:ext>
            </p:extLst>
          </p:nvPr>
        </p:nvGraphicFramePr>
        <p:xfrm>
          <a:off x="9270381" y="5554928"/>
          <a:ext cx="1031875" cy="385330"/>
        </p:xfrm>
        <a:graphic>
          <a:graphicData uri="http://schemas.openxmlformats.org/presentationml/2006/ole">
            <mc:AlternateContent xmlns:mc="http://schemas.openxmlformats.org/markup-compatibility/2006">
              <mc:Choice xmlns:v="urn:schemas-microsoft-com:vml" Requires="v">
                <p:oleObj name="Equation" r:id="rId21" imgW="609480" imgH="228600" progId="Equation.DSMT4">
                  <p:embed/>
                </p:oleObj>
              </mc:Choice>
              <mc:Fallback>
                <p:oleObj name="Equation" r:id="rId21" imgW="609480" imgH="228600" progId="Equation.DSMT4">
                  <p:embed/>
                  <p:pic>
                    <p:nvPicPr>
                      <p:cNvPr id="58" name="Object 9">
                        <a:extLst>
                          <a:ext uri="{FF2B5EF4-FFF2-40B4-BE49-F238E27FC236}">
                            <a16:creationId xmlns:a16="http://schemas.microsoft.com/office/drawing/2014/main" id="{7B04B345-D085-4760-5B1D-7894C09621C6}"/>
                          </a:ext>
                        </a:extLst>
                      </p:cNvPr>
                      <p:cNvPicPr>
                        <a:picLocks noChangeAspect="1" noChangeArrowheads="1"/>
                      </p:cNvPicPr>
                      <p:nvPr/>
                    </p:nvPicPr>
                    <p:blipFill>
                      <a:blip r:embed="rId22"/>
                      <a:srcRect/>
                      <a:stretch>
                        <a:fillRect/>
                      </a:stretch>
                    </p:blipFill>
                    <p:spPr bwMode="auto">
                      <a:xfrm>
                        <a:off x="9270381" y="5554928"/>
                        <a:ext cx="1031875" cy="385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9">
            <a:extLst>
              <a:ext uri="{FF2B5EF4-FFF2-40B4-BE49-F238E27FC236}">
                <a16:creationId xmlns:a16="http://schemas.microsoft.com/office/drawing/2014/main" id="{D893D168-F8EB-DD47-FE7F-8EC881660E7F}"/>
              </a:ext>
            </a:extLst>
          </p:cNvPr>
          <p:cNvGraphicFramePr>
            <a:graphicFrameLocks noChangeAspect="1"/>
          </p:cNvGraphicFramePr>
          <p:nvPr>
            <p:extLst>
              <p:ext uri="{D42A27DB-BD31-4B8C-83A1-F6EECF244321}">
                <p14:modId xmlns:p14="http://schemas.microsoft.com/office/powerpoint/2010/main" val="3529739279"/>
              </p:ext>
            </p:extLst>
          </p:nvPr>
        </p:nvGraphicFramePr>
        <p:xfrm>
          <a:off x="8023867" y="3868159"/>
          <a:ext cx="746125" cy="454025"/>
        </p:xfrm>
        <a:graphic>
          <a:graphicData uri="http://schemas.openxmlformats.org/presentationml/2006/ole">
            <mc:AlternateContent xmlns:mc="http://schemas.openxmlformats.org/markup-compatibility/2006">
              <mc:Choice xmlns:v="urn:schemas-microsoft-com:vml" Requires="v">
                <p:oleObj name="Equation" r:id="rId23" imgW="330120" imgH="203040" progId="Equation.DSMT4">
                  <p:embed/>
                </p:oleObj>
              </mc:Choice>
              <mc:Fallback>
                <p:oleObj name="Equation" r:id="rId23" imgW="330120" imgH="203040" progId="Equation.DSMT4">
                  <p:embed/>
                  <p:pic>
                    <p:nvPicPr>
                      <p:cNvPr id="64" name="Object 9">
                        <a:extLst>
                          <a:ext uri="{FF2B5EF4-FFF2-40B4-BE49-F238E27FC236}">
                            <a16:creationId xmlns:a16="http://schemas.microsoft.com/office/drawing/2014/main" id="{5D1EBF53-3A9E-867A-3B90-19A3A7A31A39}"/>
                          </a:ext>
                        </a:extLst>
                      </p:cNvPr>
                      <p:cNvPicPr>
                        <a:picLocks noChangeAspect="1" noChangeArrowheads="1"/>
                      </p:cNvPicPr>
                      <p:nvPr/>
                    </p:nvPicPr>
                    <p:blipFill>
                      <a:blip r:embed="rId24"/>
                      <a:srcRect/>
                      <a:stretch>
                        <a:fillRect/>
                      </a:stretch>
                    </p:blipFill>
                    <p:spPr bwMode="auto">
                      <a:xfrm>
                        <a:off x="8023867" y="3868159"/>
                        <a:ext cx="7461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5" name="Group 74">
            <a:extLst>
              <a:ext uri="{FF2B5EF4-FFF2-40B4-BE49-F238E27FC236}">
                <a16:creationId xmlns:a16="http://schemas.microsoft.com/office/drawing/2014/main" id="{835655FB-8383-F2C6-5DD7-FA4ACCD2A8F4}"/>
              </a:ext>
            </a:extLst>
          </p:cNvPr>
          <p:cNvGrpSpPr/>
          <p:nvPr/>
        </p:nvGrpSpPr>
        <p:grpSpPr>
          <a:xfrm>
            <a:off x="8345603" y="1885744"/>
            <a:ext cx="3346282" cy="1157705"/>
            <a:chOff x="8345603" y="1981280"/>
            <a:chExt cx="3346282" cy="1157705"/>
          </a:xfrm>
        </p:grpSpPr>
        <p:sp>
          <p:nvSpPr>
            <p:cNvPr id="68" name="TextBox 67">
              <a:extLst>
                <a:ext uri="{FF2B5EF4-FFF2-40B4-BE49-F238E27FC236}">
                  <a16:creationId xmlns:a16="http://schemas.microsoft.com/office/drawing/2014/main" id="{33DD80A2-951A-06AC-1806-29BF6147F890}"/>
                </a:ext>
              </a:extLst>
            </p:cNvPr>
            <p:cNvSpPr txBox="1"/>
            <p:nvPr/>
          </p:nvSpPr>
          <p:spPr>
            <a:xfrm>
              <a:off x="9318497" y="1981280"/>
              <a:ext cx="2373388" cy="400110"/>
            </a:xfrm>
            <a:prstGeom prst="rect">
              <a:avLst/>
            </a:prstGeom>
            <a:solidFill>
              <a:schemeClr val="bg1"/>
            </a:solidFill>
            <a:ln w="19050">
              <a:solidFill>
                <a:schemeClr val="accent1"/>
              </a:solidFill>
            </a:ln>
          </p:spPr>
          <p:txBody>
            <a:bodyPr wrap="square">
              <a:spAutoFit/>
            </a:bodyPr>
            <a:lstStyle/>
            <a:p>
              <a:r>
                <a:rPr lang="en-US" sz="2000" dirty="0">
                  <a:latin typeface="TimesLTStd-Roman"/>
                </a:rPr>
                <a:t>Square Cross-section</a:t>
              </a:r>
              <a:endParaRPr lang="en-US" sz="2000" dirty="0"/>
            </a:p>
          </p:txBody>
        </p:sp>
        <p:cxnSp>
          <p:nvCxnSpPr>
            <p:cNvPr id="70" name="Straight Arrow Connector 69">
              <a:extLst>
                <a:ext uri="{FF2B5EF4-FFF2-40B4-BE49-F238E27FC236}">
                  <a16:creationId xmlns:a16="http://schemas.microsoft.com/office/drawing/2014/main" id="{60EFA95D-B6E5-9E93-4DBF-330E303F209A}"/>
                </a:ext>
              </a:extLst>
            </p:cNvPr>
            <p:cNvCxnSpPr/>
            <p:nvPr/>
          </p:nvCxnSpPr>
          <p:spPr>
            <a:xfrm flipH="1">
              <a:off x="8345603" y="2163170"/>
              <a:ext cx="972894" cy="9758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AB45F4EE-757D-A032-D233-9095007EEE6B}"/>
              </a:ext>
            </a:extLst>
          </p:cNvPr>
          <p:cNvGrpSpPr/>
          <p:nvPr/>
        </p:nvGrpSpPr>
        <p:grpSpPr>
          <a:xfrm>
            <a:off x="9649659" y="4646366"/>
            <a:ext cx="2229359" cy="683722"/>
            <a:chOff x="9670131" y="4625894"/>
            <a:chExt cx="2229359" cy="683722"/>
          </a:xfrm>
        </p:grpSpPr>
        <p:sp>
          <p:nvSpPr>
            <p:cNvPr id="71" name="TextBox 70">
              <a:extLst>
                <a:ext uri="{FF2B5EF4-FFF2-40B4-BE49-F238E27FC236}">
                  <a16:creationId xmlns:a16="http://schemas.microsoft.com/office/drawing/2014/main" id="{5E362D13-50AA-A6C8-44AE-3A6DD6117578}"/>
                </a:ext>
              </a:extLst>
            </p:cNvPr>
            <p:cNvSpPr txBox="1"/>
            <p:nvPr/>
          </p:nvSpPr>
          <p:spPr>
            <a:xfrm>
              <a:off x="10278167" y="4625894"/>
              <a:ext cx="1621323" cy="400110"/>
            </a:xfrm>
            <a:prstGeom prst="rect">
              <a:avLst/>
            </a:prstGeom>
            <a:solidFill>
              <a:schemeClr val="bg1"/>
            </a:solidFill>
            <a:ln w="19050">
              <a:solidFill>
                <a:schemeClr val="accent1"/>
              </a:solidFill>
            </a:ln>
          </p:spPr>
          <p:txBody>
            <a:bodyPr wrap="square">
              <a:spAutoFit/>
            </a:bodyPr>
            <a:lstStyle/>
            <a:p>
              <a:r>
                <a:rPr lang="en-US" sz="2000" dirty="0">
                  <a:latin typeface="Times New Roman" panose="02020603050405020304" pitchFamily="18" charset="0"/>
                  <a:cs typeface="Times New Roman" panose="02020603050405020304" pitchFamily="18" charset="0"/>
                </a:rPr>
                <a:t>Base of Solid</a:t>
              </a:r>
            </a:p>
          </p:txBody>
        </p:sp>
        <p:cxnSp>
          <p:nvCxnSpPr>
            <p:cNvPr id="72" name="Straight Arrow Connector 71">
              <a:extLst>
                <a:ext uri="{FF2B5EF4-FFF2-40B4-BE49-F238E27FC236}">
                  <a16:creationId xmlns:a16="http://schemas.microsoft.com/office/drawing/2014/main" id="{9E3738AD-1C5C-6B45-2770-FD3960C58EFE}"/>
                </a:ext>
              </a:extLst>
            </p:cNvPr>
            <p:cNvCxnSpPr>
              <a:cxnSpLocks/>
              <a:endCxn id="61" idx="3"/>
            </p:cNvCxnSpPr>
            <p:nvPr/>
          </p:nvCxnSpPr>
          <p:spPr>
            <a:xfrm flipH="1">
              <a:off x="9670131" y="4742282"/>
              <a:ext cx="605521" cy="567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87" name="Object 9">
            <a:extLst>
              <a:ext uri="{FF2B5EF4-FFF2-40B4-BE49-F238E27FC236}">
                <a16:creationId xmlns:a16="http://schemas.microsoft.com/office/drawing/2014/main" id="{322C246D-5455-9D46-9982-080007EDC5B8}"/>
              </a:ext>
            </a:extLst>
          </p:cNvPr>
          <p:cNvGraphicFramePr>
            <a:graphicFrameLocks noChangeAspect="1"/>
          </p:cNvGraphicFramePr>
          <p:nvPr>
            <p:extLst>
              <p:ext uri="{D42A27DB-BD31-4B8C-83A1-F6EECF244321}">
                <p14:modId xmlns:p14="http://schemas.microsoft.com/office/powerpoint/2010/main" val="233391702"/>
              </p:ext>
            </p:extLst>
          </p:nvPr>
        </p:nvGraphicFramePr>
        <p:xfrm>
          <a:off x="7671096" y="6147476"/>
          <a:ext cx="1824969" cy="562841"/>
        </p:xfrm>
        <a:graphic>
          <a:graphicData uri="http://schemas.openxmlformats.org/presentationml/2006/ole">
            <mc:AlternateContent xmlns:mc="http://schemas.openxmlformats.org/markup-compatibility/2006">
              <mc:Choice xmlns:v="urn:schemas-microsoft-com:vml" Requires="v">
                <p:oleObj name="Equation" r:id="rId25" imgW="977760" imgH="304560" progId="Equation.DSMT4">
                  <p:embed/>
                </p:oleObj>
              </mc:Choice>
              <mc:Fallback>
                <p:oleObj name="Equation" r:id="rId25" imgW="977760" imgH="304560" progId="Equation.DSMT4">
                  <p:embed/>
                  <p:pic>
                    <p:nvPicPr>
                      <p:cNvPr id="66" name="Object 9">
                        <a:extLst>
                          <a:ext uri="{FF2B5EF4-FFF2-40B4-BE49-F238E27FC236}">
                            <a16:creationId xmlns:a16="http://schemas.microsoft.com/office/drawing/2014/main" id="{D893D168-F8EB-DD47-FE7F-8EC881660E7F}"/>
                          </a:ext>
                        </a:extLst>
                      </p:cNvPr>
                      <p:cNvPicPr>
                        <a:picLocks noChangeAspect="1" noChangeArrowheads="1"/>
                      </p:cNvPicPr>
                      <p:nvPr/>
                    </p:nvPicPr>
                    <p:blipFill>
                      <a:blip r:embed="rId26"/>
                      <a:srcRect/>
                      <a:stretch>
                        <a:fillRect/>
                      </a:stretch>
                    </p:blipFill>
                    <p:spPr bwMode="auto">
                      <a:xfrm>
                        <a:off x="7671096" y="6147476"/>
                        <a:ext cx="1824969" cy="562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 name="Object 9">
            <a:extLst>
              <a:ext uri="{FF2B5EF4-FFF2-40B4-BE49-F238E27FC236}">
                <a16:creationId xmlns:a16="http://schemas.microsoft.com/office/drawing/2014/main" id="{D8625EA7-9EE5-7884-8149-09FA0E356CCF}"/>
              </a:ext>
            </a:extLst>
          </p:cNvPr>
          <p:cNvGraphicFramePr>
            <a:graphicFrameLocks noChangeAspect="1"/>
          </p:cNvGraphicFramePr>
          <p:nvPr>
            <p:extLst>
              <p:ext uri="{D42A27DB-BD31-4B8C-83A1-F6EECF244321}">
                <p14:modId xmlns:p14="http://schemas.microsoft.com/office/powerpoint/2010/main" val="1334666125"/>
              </p:ext>
            </p:extLst>
          </p:nvPr>
        </p:nvGraphicFramePr>
        <p:xfrm>
          <a:off x="2169306" y="2910871"/>
          <a:ext cx="1031875" cy="385330"/>
        </p:xfrm>
        <a:graphic>
          <a:graphicData uri="http://schemas.openxmlformats.org/presentationml/2006/ole">
            <mc:AlternateContent xmlns:mc="http://schemas.openxmlformats.org/markup-compatibility/2006">
              <mc:Choice xmlns:v="urn:schemas-microsoft-com:vml" Requires="v">
                <p:oleObj name="Equation" r:id="rId27" imgW="609480" imgH="228600" progId="Equation.DSMT4">
                  <p:embed/>
                </p:oleObj>
              </mc:Choice>
              <mc:Fallback>
                <p:oleObj name="Equation" r:id="rId27" imgW="609480" imgH="228600" progId="Equation.DSMT4">
                  <p:embed/>
                  <p:pic>
                    <p:nvPicPr>
                      <p:cNvPr id="65" name="Object 9">
                        <a:extLst>
                          <a:ext uri="{FF2B5EF4-FFF2-40B4-BE49-F238E27FC236}">
                            <a16:creationId xmlns:a16="http://schemas.microsoft.com/office/drawing/2014/main" id="{BADD05D2-24DA-A146-EE7D-CA7E4F33F284}"/>
                          </a:ext>
                        </a:extLst>
                      </p:cNvPr>
                      <p:cNvPicPr>
                        <a:picLocks noChangeAspect="1" noChangeArrowheads="1"/>
                      </p:cNvPicPr>
                      <p:nvPr/>
                    </p:nvPicPr>
                    <p:blipFill>
                      <a:blip r:embed="rId22"/>
                      <a:srcRect/>
                      <a:stretch>
                        <a:fillRect/>
                      </a:stretch>
                    </p:blipFill>
                    <p:spPr bwMode="auto">
                      <a:xfrm>
                        <a:off x="2169306" y="2910871"/>
                        <a:ext cx="1031875" cy="385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0" name="Picture 89">
            <a:extLst>
              <a:ext uri="{FF2B5EF4-FFF2-40B4-BE49-F238E27FC236}">
                <a16:creationId xmlns:a16="http://schemas.microsoft.com/office/drawing/2014/main" id="{B5851560-CC2B-8B88-EE28-380F25B1FCBB}"/>
              </a:ext>
            </a:extLst>
          </p:cNvPr>
          <p:cNvPicPr>
            <a:picLocks noChangeAspect="1"/>
          </p:cNvPicPr>
          <p:nvPr/>
        </p:nvPicPr>
        <p:blipFill>
          <a:blip r:embed="rId28"/>
          <a:stretch>
            <a:fillRect/>
          </a:stretch>
        </p:blipFill>
        <p:spPr>
          <a:xfrm>
            <a:off x="5759813" y="2509922"/>
            <a:ext cx="1116475" cy="311439"/>
          </a:xfrm>
          <a:prstGeom prst="rect">
            <a:avLst/>
          </a:prstGeom>
        </p:spPr>
      </p:pic>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38207B2-94FB-0AC9-A912-7BD9F6F53650}"/>
                  </a:ext>
                </a:extLst>
              </p:cNvPr>
              <p:cNvSpPr txBox="1"/>
              <p:nvPr/>
            </p:nvSpPr>
            <p:spPr>
              <a:xfrm rot="1093808">
                <a:off x="8050018" y="4947486"/>
                <a:ext cx="7002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92" name="TextBox 91">
                <a:extLst>
                  <a:ext uri="{FF2B5EF4-FFF2-40B4-BE49-F238E27FC236}">
                    <a16:creationId xmlns:a16="http://schemas.microsoft.com/office/drawing/2014/main" id="{838207B2-94FB-0AC9-A912-7BD9F6F53650}"/>
                  </a:ext>
                </a:extLst>
              </p:cNvPr>
              <p:cNvSpPr txBox="1">
                <a:spLocks noRot="1" noChangeAspect="1" noMove="1" noResize="1" noEditPoints="1" noAdjustHandles="1" noChangeArrowheads="1" noChangeShapeType="1" noTextEdit="1"/>
              </p:cNvSpPr>
              <p:nvPr/>
            </p:nvSpPr>
            <p:spPr>
              <a:xfrm rot="1093808">
                <a:off x="8050018" y="4947486"/>
                <a:ext cx="700256" cy="276999"/>
              </a:xfrm>
              <a:prstGeom prst="rect">
                <a:avLst/>
              </a:prstGeom>
              <a:blipFill>
                <a:blip r:embed="rId30"/>
                <a:stretch>
                  <a:fillRect l="-7258" r="-2419"/>
                </a:stretch>
              </a:blipFill>
            </p:spPr>
            <p:txBody>
              <a:bodyPr/>
              <a:lstStyle/>
              <a:p>
                <a:r>
                  <a:rPr lang="en-US">
                    <a:noFill/>
                  </a:rPr>
                  <a:t> </a:t>
                </a:r>
              </a:p>
            </p:txBody>
          </p:sp>
        </mc:Fallback>
      </mc:AlternateContent>
      <p:graphicFrame>
        <p:nvGraphicFramePr>
          <p:cNvPr id="93" name="Object 9">
            <a:extLst>
              <a:ext uri="{FF2B5EF4-FFF2-40B4-BE49-F238E27FC236}">
                <a16:creationId xmlns:a16="http://schemas.microsoft.com/office/drawing/2014/main" id="{61E7AD57-2EFD-BB89-63CB-B7DB81EA9EC7}"/>
              </a:ext>
            </a:extLst>
          </p:cNvPr>
          <p:cNvGraphicFramePr>
            <a:graphicFrameLocks noChangeAspect="1"/>
          </p:cNvGraphicFramePr>
          <p:nvPr>
            <p:extLst>
              <p:ext uri="{D42A27DB-BD31-4B8C-83A1-F6EECF244321}">
                <p14:modId xmlns:p14="http://schemas.microsoft.com/office/powerpoint/2010/main" val="679937173"/>
              </p:ext>
            </p:extLst>
          </p:nvPr>
        </p:nvGraphicFramePr>
        <p:xfrm>
          <a:off x="10598832" y="2377882"/>
          <a:ext cx="781050" cy="374650"/>
        </p:xfrm>
        <a:graphic>
          <a:graphicData uri="http://schemas.openxmlformats.org/presentationml/2006/ole">
            <mc:AlternateContent xmlns:mc="http://schemas.openxmlformats.org/markup-compatibility/2006">
              <mc:Choice xmlns:v="urn:schemas-microsoft-com:vml" Requires="v">
                <p:oleObj name="Equation" r:id="rId31" imgW="419040" imgH="203040" progId="Equation.DSMT4">
                  <p:embed/>
                </p:oleObj>
              </mc:Choice>
              <mc:Fallback>
                <p:oleObj name="Equation" r:id="rId31" imgW="419040" imgH="203040" progId="Equation.DSMT4">
                  <p:embed/>
                  <p:pic>
                    <p:nvPicPr>
                      <p:cNvPr id="87" name="Object 9">
                        <a:extLst>
                          <a:ext uri="{FF2B5EF4-FFF2-40B4-BE49-F238E27FC236}">
                            <a16:creationId xmlns:a16="http://schemas.microsoft.com/office/drawing/2014/main" id="{322C246D-5455-9D46-9982-080007EDC5B8}"/>
                          </a:ext>
                        </a:extLst>
                      </p:cNvPr>
                      <p:cNvPicPr>
                        <a:picLocks noChangeAspect="1" noChangeArrowheads="1"/>
                      </p:cNvPicPr>
                      <p:nvPr/>
                    </p:nvPicPr>
                    <p:blipFill>
                      <a:blip r:embed="rId32"/>
                      <a:srcRect/>
                      <a:stretch>
                        <a:fillRect/>
                      </a:stretch>
                    </p:blipFill>
                    <p:spPr bwMode="auto">
                      <a:xfrm>
                        <a:off x="10598832" y="2377882"/>
                        <a:ext cx="7810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00FA6700-D727-1B7A-0D83-85977383003D}"/>
              </a:ext>
            </a:extLst>
          </p:cNvPr>
          <p:cNvSpPr txBox="1"/>
          <p:nvPr/>
        </p:nvSpPr>
        <p:spPr>
          <a:xfrm>
            <a:off x="286240" y="2919626"/>
            <a:ext cx="1307522" cy="430887"/>
          </a:xfrm>
          <a:prstGeom prst="rect">
            <a:avLst/>
          </a:prstGeom>
          <a:noFill/>
        </p:spPr>
        <p:txBody>
          <a:bodyPr wrap="square">
            <a:spAutoFit/>
          </a:bodyPr>
          <a:lstStyle/>
          <a:p>
            <a:r>
              <a:rPr lang="en-US" sz="2200" dirty="0">
                <a:latin typeface="TimesLTStd-Roman"/>
              </a:rPr>
              <a:t>The base</a:t>
            </a:r>
            <a:endParaRPr lang="en-US" sz="2200" dirty="0"/>
          </a:p>
        </p:txBody>
      </p:sp>
      <p:grpSp>
        <p:nvGrpSpPr>
          <p:cNvPr id="27" name="Group 26">
            <a:extLst>
              <a:ext uri="{FF2B5EF4-FFF2-40B4-BE49-F238E27FC236}">
                <a16:creationId xmlns:a16="http://schemas.microsoft.com/office/drawing/2014/main" id="{79F815A6-A8CC-221A-63C7-E160E88D8A38}"/>
              </a:ext>
            </a:extLst>
          </p:cNvPr>
          <p:cNvGrpSpPr/>
          <p:nvPr/>
        </p:nvGrpSpPr>
        <p:grpSpPr>
          <a:xfrm>
            <a:off x="9432341" y="3406627"/>
            <a:ext cx="1551431" cy="807808"/>
            <a:chOff x="9432341" y="3406627"/>
            <a:chExt cx="1551431" cy="807808"/>
          </a:xfrm>
        </p:grpSpPr>
        <p:cxnSp>
          <p:nvCxnSpPr>
            <p:cNvPr id="23" name="Straight Arrow Connector 22">
              <a:extLst>
                <a:ext uri="{FF2B5EF4-FFF2-40B4-BE49-F238E27FC236}">
                  <a16:creationId xmlns:a16="http://schemas.microsoft.com/office/drawing/2014/main" id="{27439859-802D-FFC9-4066-CC8780401832}"/>
                </a:ext>
              </a:extLst>
            </p:cNvPr>
            <p:cNvCxnSpPr>
              <a:cxnSpLocks/>
            </p:cNvCxnSpPr>
            <p:nvPr/>
          </p:nvCxnSpPr>
          <p:spPr>
            <a:xfrm flipH="1">
              <a:off x="9432341" y="3607318"/>
              <a:ext cx="1166491" cy="6071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9">
              <a:extLst>
                <a:ext uri="{FF2B5EF4-FFF2-40B4-BE49-F238E27FC236}">
                  <a16:creationId xmlns:a16="http://schemas.microsoft.com/office/drawing/2014/main" id="{43EC546E-FB9C-8FAD-2F6E-076F924B1F1E}"/>
                </a:ext>
              </a:extLst>
            </p:cNvPr>
            <p:cNvGraphicFramePr>
              <a:graphicFrameLocks noChangeAspect="1"/>
            </p:cNvGraphicFramePr>
            <p:nvPr>
              <p:extLst>
                <p:ext uri="{D42A27DB-BD31-4B8C-83A1-F6EECF244321}">
                  <p14:modId xmlns:p14="http://schemas.microsoft.com/office/powerpoint/2010/main" val="2911800738"/>
                </p:ext>
              </p:extLst>
            </p:nvPr>
          </p:nvGraphicFramePr>
          <p:xfrm>
            <a:off x="10628172" y="3406627"/>
            <a:ext cx="355600" cy="328612"/>
          </p:xfrm>
          <a:graphic>
            <a:graphicData uri="http://schemas.openxmlformats.org/presentationml/2006/ole">
              <mc:AlternateContent xmlns:mc="http://schemas.openxmlformats.org/markup-compatibility/2006">
                <mc:Choice xmlns:v="urn:schemas-microsoft-com:vml" Requires="v">
                  <p:oleObj name="Equation" r:id="rId33" imgW="190440" imgH="177480" progId="Equation.DSMT4">
                    <p:embed/>
                  </p:oleObj>
                </mc:Choice>
                <mc:Fallback>
                  <p:oleObj name="Equation" r:id="rId33" imgW="190440" imgH="177480" progId="Equation.DSMT4">
                    <p:embed/>
                    <p:pic>
                      <p:nvPicPr>
                        <p:cNvPr id="26" name="Object 9">
                          <a:extLst>
                            <a:ext uri="{FF2B5EF4-FFF2-40B4-BE49-F238E27FC236}">
                              <a16:creationId xmlns:a16="http://schemas.microsoft.com/office/drawing/2014/main" id="{43EC546E-FB9C-8FAD-2F6E-076F924B1F1E}"/>
                            </a:ext>
                          </a:extLst>
                        </p:cNvPr>
                        <p:cNvPicPr>
                          <a:picLocks noChangeAspect="1" noChangeArrowheads="1"/>
                        </p:cNvPicPr>
                        <p:nvPr/>
                      </p:nvPicPr>
                      <p:blipFill>
                        <a:blip r:embed="rId34"/>
                        <a:srcRect/>
                        <a:stretch>
                          <a:fillRect/>
                        </a:stretch>
                      </p:blipFill>
                      <p:spPr bwMode="auto">
                        <a:xfrm>
                          <a:off x="10628172" y="3406627"/>
                          <a:ext cx="3556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88328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9"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80">
                                          <p:stCondLst>
                                            <p:cond delay="0"/>
                                          </p:stCondLst>
                                        </p:cTn>
                                        <p:tgtEl>
                                          <p:spTgt spid="51"/>
                                        </p:tgtEl>
                                      </p:cBhvr>
                                    </p:animEffect>
                                    <p:anim calcmode="lin" valueType="num">
                                      <p:cBhvr>
                                        <p:cTn id="4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6" dur="26">
                                          <p:stCondLst>
                                            <p:cond delay="650"/>
                                          </p:stCondLst>
                                        </p:cTn>
                                        <p:tgtEl>
                                          <p:spTgt spid="51"/>
                                        </p:tgtEl>
                                      </p:cBhvr>
                                      <p:to x="100000" y="60000"/>
                                    </p:animScale>
                                    <p:animScale>
                                      <p:cBhvr>
                                        <p:cTn id="47" dur="166" decel="50000">
                                          <p:stCondLst>
                                            <p:cond delay="676"/>
                                          </p:stCondLst>
                                        </p:cTn>
                                        <p:tgtEl>
                                          <p:spTgt spid="51"/>
                                        </p:tgtEl>
                                      </p:cBhvr>
                                      <p:to x="100000" y="100000"/>
                                    </p:animScale>
                                    <p:animScale>
                                      <p:cBhvr>
                                        <p:cTn id="48" dur="26">
                                          <p:stCondLst>
                                            <p:cond delay="1312"/>
                                          </p:stCondLst>
                                        </p:cTn>
                                        <p:tgtEl>
                                          <p:spTgt spid="51"/>
                                        </p:tgtEl>
                                      </p:cBhvr>
                                      <p:to x="100000" y="80000"/>
                                    </p:animScale>
                                    <p:animScale>
                                      <p:cBhvr>
                                        <p:cTn id="49" dur="166" decel="50000">
                                          <p:stCondLst>
                                            <p:cond delay="1338"/>
                                          </p:stCondLst>
                                        </p:cTn>
                                        <p:tgtEl>
                                          <p:spTgt spid="51"/>
                                        </p:tgtEl>
                                      </p:cBhvr>
                                      <p:to x="100000" y="100000"/>
                                    </p:animScale>
                                    <p:animScale>
                                      <p:cBhvr>
                                        <p:cTn id="50" dur="26">
                                          <p:stCondLst>
                                            <p:cond delay="1642"/>
                                          </p:stCondLst>
                                        </p:cTn>
                                        <p:tgtEl>
                                          <p:spTgt spid="51"/>
                                        </p:tgtEl>
                                      </p:cBhvr>
                                      <p:to x="100000" y="90000"/>
                                    </p:animScale>
                                    <p:animScale>
                                      <p:cBhvr>
                                        <p:cTn id="51" dur="166" decel="50000">
                                          <p:stCondLst>
                                            <p:cond delay="1668"/>
                                          </p:stCondLst>
                                        </p:cTn>
                                        <p:tgtEl>
                                          <p:spTgt spid="51"/>
                                        </p:tgtEl>
                                      </p:cBhvr>
                                      <p:to x="100000" y="100000"/>
                                    </p:animScale>
                                    <p:animScale>
                                      <p:cBhvr>
                                        <p:cTn id="52" dur="26">
                                          <p:stCondLst>
                                            <p:cond delay="1808"/>
                                          </p:stCondLst>
                                        </p:cTn>
                                        <p:tgtEl>
                                          <p:spTgt spid="51"/>
                                        </p:tgtEl>
                                      </p:cBhvr>
                                      <p:to x="100000" y="95000"/>
                                    </p:animScale>
                                    <p:animScale>
                                      <p:cBhvr>
                                        <p:cTn id="53" dur="166" decel="50000">
                                          <p:stCondLst>
                                            <p:cond delay="1834"/>
                                          </p:stCondLst>
                                        </p:cTn>
                                        <p:tgtEl>
                                          <p:spTgt spid="5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dissolve">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p:cTn id="63" dur="1000" fill="hold"/>
                                        <p:tgtEl>
                                          <p:spTgt spid="90"/>
                                        </p:tgtEl>
                                        <p:attrNameLst>
                                          <p:attrName>ppt_w</p:attrName>
                                        </p:attrNameLst>
                                      </p:cBhvr>
                                      <p:tavLst>
                                        <p:tav tm="0">
                                          <p:val>
                                            <p:fltVal val="0"/>
                                          </p:val>
                                        </p:tav>
                                        <p:tav tm="100000">
                                          <p:val>
                                            <p:strVal val="#ppt_w"/>
                                          </p:val>
                                        </p:tav>
                                      </p:tavLst>
                                    </p:anim>
                                    <p:anim calcmode="lin" valueType="num">
                                      <p:cBhvr>
                                        <p:cTn id="64" dur="1000" fill="hold"/>
                                        <p:tgtEl>
                                          <p:spTgt spid="90"/>
                                        </p:tgtEl>
                                        <p:attrNameLst>
                                          <p:attrName>ppt_h</p:attrName>
                                        </p:attrNameLst>
                                      </p:cBhvr>
                                      <p:tavLst>
                                        <p:tav tm="0">
                                          <p:val>
                                            <p:fltVal val="0"/>
                                          </p:val>
                                        </p:tav>
                                        <p:tav tm="100000">
                                          <p:val>
                                            <p:strVal val="#ppt_h"/>
                                          </p:val>
                                        </p:tav>
                                      </p:tavLst>
                                    </p:anim>
                                    <p:anim calcmode="lin" valueType="num">
                                      <p:cBhvr>
                                        <p:cTn id="65" dur="1000" fill="hold"/>
                                        <p:tgtEl>
                                          <p:spTgt spid="90"/>
                                        </p:tgtEl>
                                        <p:attrNameLst>
                                          <p:attrName>style.rotation</p:attrName>
                                        </p:attrNameLst>
                                      </p:cBhvr>
                                      <p:tavLst>
                                        <p:tav tm="0">
                                          <p:val>
                                            <p:fltVal val="90"/>
                                          </p:val>
                                        </p:tav>
                                        <p:tav tm="100000">
                                          <p:val>
                                            <p:fltVal val="0"/>
                                          </p:val>
                                        </p:tav>
                                      </p:tavLst>
                                    </p:anim>
                                    <p:animEffect transition="in" filter="fade">
                                      <p:cBhvr>
                                        <p:cTn id="66" dur="10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9"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dissolve">
                                      <p:cBhvr>
                                        <p:cTn id="77" dur="500"/>
                                        <p:tgtEl>
                                          <p:spTgt spid="58"/>
                                        </p:tgtEl>
                                      </p:cBhvr>
                                    </p:animEffect>
                                  </p:childTnLst>
                                </p:cTn>
                              </p:par>
                              <p:par>
                                <p:cTn id="78" presetID="9" presetClass="entr" presetSubtype="0" fill="hold"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dissolve">
                                      <p:cBhvr>
                                        <p:cTn id="80" dur="500"/>
                                        <p:tgtEl>
                                          <p:spTgt spid="62"/>
                                        </p:tgtEl>
                                      </p:cBhvr>
                                    </p:animEffect>
                                  </p:childTnLst>
                                </p:cTn>
                              </p:par>
                              <p:par>
                                <p:cTn id="81" presetID="9"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dissolve">
                                      <p:cBhvr>
                                        <p:cTn id="83" dur="500"/>
                                        <p:tgtEl>
                                          <p:spTgt spid="63"/>
                                        </p:tgtEl>
                                      </p:cBhvr>
                                    </p:animEffect>
                                  </p:childTnLst>
                                </p:cTn>
                              </p:par>
                              <p:par>
                                <p:cTn id="84" presetID="9"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dissolve">
                                      <p:cBhvr>
                                        <p:cTn id="86" dur="500"/>
                                        <p:tgtEl>
                                          <p:spTgt spid="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wipe(down)">
                                      <p:cBhvr>
                                        <p:cTn id="94" dur="1000"/>
                                        <p:tgtEl>
                                          <p:spTgt spid="74"/>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down)">
                                      <p:cBhvr>
                                        <p:cTn id="99" dur="580">
                                          <p:stCondLst>
                                            <p:cond delay="0"/>
                                          </p:stCondLst>
                                        </p:cTn>
                                        <p:tgtEl>
                                          <p:spTgt spid="65"/>
                                        </p:tgtEl>
                                      </p:cBhvr>
                                    </p:animEffect>
                                    <p:anim calcmode="lin" valueType="num">
                                      <p:cBhvr>
                                        <p:cTn id="10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05" dur="26">
                                          <p:stCondLst>
                                            <p:cond delay="650"/>
                                          </p:stCondLst>
                                        </p:cTn>
                                        <p:tgtEl>
                                          <p:spTgt spid="65"/>
                                        </p:tgtEl>
                                      </p:cBhvr>
                                      <p:to x="100000" y="60000"/>
                                    </p:animScale>
                                    <p:animScale>
                                      <p:cBhvr>
                                        <p:cTn id="106" dur="166" decel="50000">
                                          <p:stCondLst>
                                            <p:cond delay="676"/>
                                          </p:stCondLst>
                                        </p:cTn>
                                        <p:tgtEl>
                                          <p:spTgt spid="65"/>
                                        </p:tgtEl>
                                      </p:cBhvr>
                                      <p:to x="100000" y="100000"/>
                                    </p:animScale>
                                    <p:animScale>
                                      <p:cBhvr>
                                        <p:cTn id="107" dur="26">
                                          <p:stCondLst>
                                            <p:cond delay="1312"/>
                                          </p:stCondLst>
                                        </p:cTn>
                                        <p:tgtEl>
                                          <p:spTgt spid="65"/>
                                        </p:tgtEl>
                                      </p:cBhvr>
                                      <p:to x="100000" y="80000"/>
                                    </p:animScale>
                                    <p:animScale>
                                      <p:cBhvr>
                                        <p:cTn id="108" dur="166" decel="50000">
                                          <p:stCondLst>
                                            <p:cond delay="1338"/>
                                          </p:stCondLst>
                                        </p:cTn>
                                        <p:tgtEl>
                                          <p:spTgt spid="65"/>
                                        </p:tgtEl>
                                      </p:cBhvr>
                                      <p:to x="100000" y="100000"/>
                                    </p:animScale>
                                    <p:animScale>
                                      <p:cBhvr>
                                        <p:cTn id="109" dur="26">
                                          <p:stCondLst>
                                            <p:cond delay="1642"/>
                                          </p:stCondLst>
                                        </p:cTn>
                                        <p:tgtEl>
                                          <p:spTgt spid="65"/>
                                        </p:tgtEl>
                                      </p:cBhvr>
                                      <p:to x="100000" y="90000"/>
                                    </p:animScale>
                                    <p:animScale>
                                      <p:cBhvr>
                                        <p:cTn id="110" dur="166" decel="50000">
                                          <p:stCondLst>
                                            <p:cond delay="1668"/>
                                          </p:stCondLst>
                                        </p:cTn>
                                        <p:tgtEl>
                                          <p:spTgt spid="65"/>
                                        </p:tgtEl>
                                      </p:cBhvr>
                                      <p:to x="100000" y="100000"/>
                                    </p:animScale>
                                    <p:animScale>
                                      <p:cBhvr>
                                        <p:cTn id="111" dur="26">
                                          <p:stCondLst>
                                            <p:cond delay="1808"/>
                                          </p:stCondLst>
                                        </p:cTn>
                                        <p:tgtEl>
                                          <p:spTgt spid="65"/>
                                        </p:tgtEl>
                                      </p:cBhvr>
                                      <p:to x="100000" y="95000"/>
                                    </p:animScale>
                                    <p:animScale>
                                      <p:cBhvr>
                                        <p:cTn id="112" dur="166" decel="50000">
                                          <p:stCondLst>
                                            <p:cond delay="1834"/>
                                          </p:stCondLst>
                                        </p:cTn>
                                        <p:tgtEl>
                                          <p:spTgt spid="65"/>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wipe(down)">
                                      <p:cBhvr>
                                        <p:cTn id="117" dur="580">
                                          <p:stCondLst>
                                            <p:cond delay="0"/>
                                          </p:stCondLst>
                                        </p:cTn>
                                        <p:tgtEl>
                                          <p:spTgt spid="92"/>
                                        </p:tgtEl>
                                      </p:cBhvr>
                                    </p:animEffect>
                                    <p:anim calcmode="lin" valueType="num">
                                      <p:cBhvr>
                                        <p:cTn id="11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23" dur="26">
                                          <p:stCondLst>
                                            <p:cond delay="650"/>
                                          </p:stCondLst>
                                        </p:cTn>
                                        <p:tgtEl>
                                          <p:spTgt spid="92"/>
                                        </p:tgtEl>
                                      </p:cBhvr>
                                      <p:to x="100000" y="60000"/>
                                    </p:animScale>
                                    <p:animScale>
                                      <p:cBhvr>
                                        <p:cTn id="124" dur="166" decel="50000">
                                          <p:stCondLst>
                                            <p:cond delay="676"/>
                                          </p:stCondLst>
                                        </p:cTn>
                                        <p:tgtEl>
                                          <p:spTgt spid="92"/>
                                        </p:tgtEl>
                                      </p:cBhvr>
                                      <p:to x="100000" y="100000"/>
                                    </p:animScale>
                                    <p:animScale>
                                      <p:cBhvr>
                                        <p:cTn id="125" dur="26">
                                          <p:stCondLst>
                                            <p:cond delay="1312"/>
                                          </p:stCondLst>
                                        </p:cTn>
                                        <p:tgtEl>
                                          <p:spTgt spid="92"/>
                                        </p:tgtEl>
                                      </p:cBhvr>
                                      <p:to x="100000" y="80000"/>
                                    </p:animScale>
                                    <p:animScale>
                                      <p:cBhvr>
                                        <p:cTn id="126" dur="166" decel="50000">
                                          <p:stCondLst>
                                            <p:cond delay="1338"/>
                                          </p:stCondLst>
                                        </p:cTn>
                                        <p:tgtEl>
                                          <p:spTgt spid="92"/>
                                        </p:tgtEl>
                                      </p:cBhvr>
                                      <p:to x="100000" y="100000"/>
                                    </p:animScale>
                                    <p:animScale>
                                      <p:cBhvr>
                                        <p:cTn id="127" dur="26">
                                          <p:stCondLst>
                                            <p:cond delay="1642"/>
                                          </p:stCondLst>
                                        </p:cTn>
                                        <p:tgtEl>
                                          <p:spTgt spid="92"/>
                                        </p:tgtEl>
                                      </p:cBhvr>
                                      <p:to x="100000" y="90000"/>
                                    </p:animScale>
                                    <p:animScale>
                                      <p:cBhvr>
                                        <p:cTn id="128" dur="166" decel="50000">
                                          <p:stCondLst>
                                            <p:cond delay="1668"/>
                                          </p:stCondLst>
                                        </p:cTn>
                                        <p:tgtEl>
                                          <p:spTgt spid="92"/>
                                        </p:tgtEl>
                                      </p:cBhvr>
                                      <p:to x="100000" y="100000"/>
                                    </p:animScale>
                                    <p:animScale>
                                      <p:cBhvr>
                                        <p:cTn id="129" dur="26">
                                          <p:stCondLst>
                                            <p:cond delay="1808"/>
                                          </p:stCondLst>
                                        </p:cTn>
                                        <p:tgtEl>
                                          <p:spTgt spid="92"/>
                                        </p:tgtEl>
                                      </p:cBhvr>
                                      <p:to x="100000" y="95000"/>
                                    </p:animScale>
                                    <p:animScale>
                                      <p:cBhvr>
                                        <p:cTn id="130" dur="166" decel="50000">
                                          <p:stCondLst>
                                            <p:cond delay="1834"/>
                                          </p:stCondLst>
                                        </p:cTn>
                                        <p:tgtEl>
                                          <p:spTgt spid="92"/>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75"/>
                                        </p:tgtEl>
                                        <p:attrNameLst>
                                          <p:attrName>style.visibility</p:attrName>
                                        </p:attrNameLst>
                                      </p:cBhvr>
                                      <p:to>
                                        <p:strVal val="visible"/>
                                      </p:to>
                                    </p:set>
                                    <p:anim calcmode="lin" valueType="num">
                                      <p:cBhvr>
                                        <p:cTn id="135" dur="1000" fill="hold"/>
                                        <p:tgtEl>
                                          <p:spTgt spid="75"/>
                                        </p:tgtEl>
                                        <p:attrNameLst>
                                          <p:attrName>ppt_w</p:attrName>
                                        </p:attrNameLst>
                                      </p:cBhvr>
                                      <p:tavLst>
                                        <p:tav tm="0">
                                          <p:val>
                                            <p:fltVal val="0"/>
                                          </p:val>
                                        </p:tav>
                                        <p:tav tm="100000">
                                          <p:val>
                                            <p:strVal val="#ppt_w"/>
                                          </p:val>
                                        </p:tav>
                                      </p:tavLst>
                                    </p:anim>
                                    <p:anim calcmode="lin" valueType="num">
                                      <p:cBhvr>
                                        <p:cTn id="136" dur="1000" fill="hold"/>
                                        <p:tgtEl>
                                          <p:spTgt spid="75"/>
                                        </p:tgtEl>
                                        <p:attrNameLst>
                                          <p:attrName>ppt_h</p:attrName>
                                        </p:attrNameLst>
                                      </p:cBhvr>
                                      <p:tavLst>
                                        <p:tav tm="0">
                                          <p:val>
                                            <p:fltVal val="0"/>
                                          </p:val>
                                        </p:tav>
                                        <p:tav tm="100000">
                                          <p:val>
                                            <p:strVal val="#ppt_h"/>
                                          </p:val>
                                        </p:tav>
                                      </p:tavLst>
                                    </p:anim>
                                    <p:anim calcmode="lin" valueType="num">
                                      <p:cBhvr>
                                        <p:cTn id="137" dur="1000" fill="hold"/>
                                        <p:tgtEl>
                                          <p:spTgt spid="75"/>
                                        </p:tgtEl>
                                        <p:attrNameLst>
                                          <p:attrName>style.rotation</p:attrName>
                                        </p:attrNameLst>
                                      </p:cBhvr>
                                      <p:tavLst>
                                        <p:tav tm="0">
                                          <p:val>
                                            <p:fltVal val="90"/>
                                          </p:val>
                                        </p:tav>
                                        <p:tav tm="100000">
                                          <p:val>
                                            <p:fltVal val="0"/>
                                          </p:val>
                                        </p:tav>
                                      </p:tavLst>
                                    </p:anim>
                                    <p:animEffect transition="in" filter="fade">
                                      <p:cBhvr>
                                        <p:cTn id="138" dur="1000"/>
                                        <p:tgtEl>
                                          <p:spTgt spid="75"/>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dissolve">
                                      <p:cBhvr>
                                        <p:cTn id="143" dur="500"/>
                                        <p:tgtEl>
                                          <p:spTgt spid="66"/>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nodeType="click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dissolve">
                                      <p:cBhvr>
                                        <p:cTn id="148" dur="500"/>
                                        <p:tgtEl>
                                          <p:spTgt spid="93"/>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dissolve">
                                      <p:cBhvr>
                                        <p:cTn id="153" dur="500"/>
                                        <p:tgtEl>
                                          <p:spTgt spid="87"/>
                                        </p:tgtEl>
                                      </p:cBhvr>
                                    </p:animEffect>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27"/>
                                        </p:tgtEl>
                                        <p:attrNameLst>
                                          <p:attrName>style.visibility</p:attrName>
                                        </p:attrNameLst>
                                      </p:cBhvr>
                                      <p:to>
                                        <p:strVal val="visible"/>
                                      </p:to>
                                    </p:set>
                                    <p:animEffect transition="in" filter="wipe(down)">
                                      <p:cBhvr>
                                        <p:cTn id="158" dur="580">
                                          <p:stCondLst>
                                            <p:cond delay="0"/>
                                          </p:stCondLst>
                                        </p:cTn>
                                        <p:tgtEl>
                                          <p:spTgt spid="27"/>
                                        </p:tgtEl>
                                      </p:cBhvr>
                                    </p:animEffect>
                                    <p:anim calcmode="lin" valueType="num">
                                      <p:cBhvr>
                                        <p:cTn id="15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4" dur="26">
                                          <p:stCondLst>
                                            <p:cond delay="650"/>
                                          </p:stCondLst>
                                        </p:cTn>
                                        <p:tgtEl>
                                          <p:spTgt spid="27"/>
                                        </p:tgtEl>
                                      </p:cBhvr>
                                      <p:to x="100000" y="60000"/>
                                    </p:animScale>
                                    <p:animScale>
                                      <p:cBhvr>
                                        <p:cTn id="165" dur="166" decel="50000">
                                          <p:stCondLst>
                                            <p:cond delay="676"/>
                                          </p:stCondLst>
                                        </p:cTn>
                                        <p:tgtEl>
                                          <p:spTgt spid="27"/>
                                        </p:tgtEl>
                                      </p:cBhvr>
                                      <p:to x="100000" y="100000"/>
                                    </p:animScale>
                                    <p:animScale>
                                      <p:cBhvr>
                                        <p:cTn id="166" dur="26">
                                          <p:stCondLst>
                                            <p:cond delay="1312"/>
                                          </p:stCondLst>
                                        </p:cTn>
                                        <p:tgtEl>
                                          <p:spTgt spid="27"/>
                                        </p:tgtEl>
                                      </p:cBhvr>
                                      <p:to x="100000" y="80000"/>
                                    </p:animScale>
                                    <p:animScale>
                                      <p:cBhvr>
                                        <p:cTn id="167" dur="166" decel="50000">
                                          <p:stCondLst>
                                            <p:cond delay="1338"/>
                                          </p:stCondLst>
                                        </p:cTn>
                                        <p:tgtEl>
                                          <p:spTgt spid="27"/>
                                        </p:tgtEl>
                                      </p:cBhvr>
                                      <p:to x="100000" y="100000"/>
                                    </p:animScale>
                                    <p:animScale>
                                      <p:cBhvr>
                                        <p:cTn id="168" dur="26">
                                          <p:stCondLst>
                                            <p:cond delay="1642"/>
                                          </p:stCondLst>
                                        </p:cTn>
                                        <p:tgtEl>
                                          <p:spTgt spid="27"/>
                                        </p:tgtEl>
                                      </p:cBhvr>
                                      <p:to x="100000" y="90000"/>
                                    </p:animScale>
                                    <p:animScale>
                                      <p:cBhvr>
                                        <p:cTn id="169" dur="166" decel="50000">
                                          <p:stCondLst>
                                            <p:cond delay="1668"/>
                                          </p:stCondLst>
                                        </p:cTn>
                                        <p:tgtEl>
                                          <p:spTgt spid="27"/>
                                        </p:tgtEl>
                                      </p:cBhvr>
                                      <p:to x="100000" y="100000"/>
                                    </p:animScale>
                                    <p:animScale>
                                      <p:cBhvr>
                                        <p:cTn id="170" dur="26">
                                          <p:stCondLst>
                                            <p:cond delay="1808"/>
                                          </p:stCondLst>
                                        </p:cTn>
                                        <p:tgtEl>
                                          <p:spTgt spid="27"/>
                                        </p:tgtEl>
                                      </p:cBhvr>
                                      <p:to x="100000" y="95000"/>
                                    </p:animScale>
                                    <p:animScale>
                                      <p:cBhvr>
                                        <p:cTn id="171"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54" grpId="0"/>
      <p:bldP spid="61" grpId="0" animBg="1"/>
      <p:bldP spid="9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CEF686-86A8-2F8F-5277-9B91A650707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12E90ACC-75E1-C3EC-FC49-FFCEB09BC9E7}"/>
              </a:ext>
            </a:extLst>
          </p:cNvPr>
          <p:cNvSpPr txBox="1">
            <a:spLocks noChangeArrowheads="1"/>
          </p:cNvSpPr>
          <p:nvPr/>
        </p:nvSpPr>
        <p:spPr bwMode="auto">
          <a:xfrm>
            <a:off x="296126" y="232606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05224EF0-9F10-8184-2B7C-68354937F7EE}"/>
              </a:ext>
            </a:extLst>
          </p:cNvPr>
          <p:cNvSpPr txBox="1"/>
          <p:nvPr/>
        </p:nvSpPr>
        <p:spPr>
          <a:xfrm>
            <a:off x="1679171" y="247708"/>
            <a:ext cx="3842084" cy="430887"/>
          </a:xfrm>
          <a:prstGeom prst="rect">
            <a:avLst/>
          </a:prstGeom>
          <a:noFill/>
        </p:spPr>
        <p:txBody>
          <a:bodyPr wrap="square">
            <a:spAutoFit/>
          </a:bodyPr>
          <a:lstStyle/>
          <a:p>
            <a:r>
              <a:rPr lang="en-US" sz="2200" b="1" i="0" u="none" strike="noStrike" baseline="0" dirty="0">
                <a:latin typeface="TimesLTStd-Roman"/>
              </a:rPr>
              <a:t>Volume of a Parabolic Cube</a:t>
            </a:r>
            <a:endParaRPr lang="en-US" sz="2200" b="1" dirty="0"/>
          </a:p>
        </p:txBody>
      </p:sp>
      <p:grpSp>
        <p:nvGrpSpPr>
          <p:cNvPr id="7" name="Group 6">
            <a:extLst>
              <a:ext uri="{FF2B5EF4-FFF2-40B4-BE49-F238E27FC236}">
                <a16:creationId xmlns:a16="http://schemas.microsoft.com/office/drawing/2014/main" id="{8B61BE00-675D-575F-7E02-BF1E94B77935}"/>
              </a:ext>
            </a:extLst>
          </p:cNvPr>
          <p:cNvGrpSpPr/>
          <p:nvPr/>
        </p:nvGrpSpPr>
        <p:grpSpPr>
          <a:xfrm>
            <a:off x="1835414" y="719651"/>
            <a:ext cx="9471660" cy="1497054"/>
            <a:chOff x="228600" y="778839"/>
            <a:chExt cx="8610600" cy="1360958"/>
          </a:xfrm>
        </p:grpSpPr>
        <p:pic>
          <p:nvPicPr>
            <p:cNvPr id="8" name="Picture 7">
              <a:extLst>
                <a:ext uri="{FF2B5EF4-FFF2-40B4-BE49-F238E27FC236}">
                  <a16:creationId xmlns:a16="http://schemas.microsoft.com/office/drawing/2014/main" id="{B191538E-58CB-7EF2-CBE4-620B739F1EA7}"/>
                </a:ext>
              </a:extLst>
            </p:cNvPr>
            <p:cNvPicPr>
              <a:picLocks noChangeAspect="1"/>
            </p:cNvPicPr>
            <p:nvPr/>
          </p:nvPicPr>
          <p:blipFill>
            <a:blip r:embed="rId2"/>
            <a:stretch>
              <a:fillRect/>
            </a:stretch>
          </p:blipFill>
          <p:spPr>
            <a:xfrm>
              <a:off x="228600" y="778839"/>
              <a:ext cx="8610600" cy="644579"/>
            </a:xfrm>
            <a:prstGeom prst="rect">
              <a:avLst/>
            </a:prstGeom>
          </p:spPr>
        </p:pic>
        <p:pic>
          <p:nvPicPr>
            <p:cNvPr id="9" name="Picture 8">
              <a:extLst>
                <a:ext uri="{FF2B5EF4-FFF2-40B4-BE49-F238E27FC236}">
                  <a16:creationId xmlns:a16="http://schemas.microsoft.com/office/drawing/2014/main" id="{BA0F1669-DB2D-FD21-7140-412AF4F4DD62}"/>
                </a:ext>
              </a:extLst>
            </p:cNvPr>
            <p:cNvPicPr>
              <a:picLocks noChangeAspect="1"/>
            </p:cNvPicPr>
            <p:nvPr/>
          </p:nvPicPr>
          <p:blipFill>
            <a:blip r:embed="rId3"/>
            <a:stretch>
              <a:fillRect/>
            </a:stretch>
          </p:blipFill>
          <p:spPr>
            <a:xfrm>
              <a:off x="228600" y="1515005"/>
              <a:ext cx="6248400" cy="279056"/>
            </a:xfrm>
            <a:prstGeom prst="rect">
              <a:avLst/>
            </a:prstGeom>
          </p:spPr>
        </p:pic>
        <p:pic>
          <p:nvPicPr>
            <p:cNvPr id="10" name="Picture 9">
              <a:extLst>
                <a:ext uri="{FF2B5EF4-FFF2-40B4-BE49-F238E27FC236}">
                  <a16:creationId xmlns:a16="http://schemas.microsoft.com/office/drawing/2014/main" id="{6F3AA4EE-5B31-E67A-630F-ED8524196323}"/>
                </a:ext>
              </a:extLst>
            </p:cNvPr>
            <p:cNvPicPr>
              <a:picLocks noChangeAspect="1"/>
            </p:cNvPicPr>
            <p:nvPr/>
          </p:nvPicPr>
          <p:blipFill>
            <a:blip r:embed="rId4"/>
            <a:stretch>
              <a:fillRect/>
            </a:stretch>
          </p:blipFill>
          <p:spPr>
            <a:xfrm>
              <a:off x="6477000" y="1647159"/>
              <a:ext cx="122234" cy="104772"/>
            </a:xfrm>
            <a:prstGeom prst="rect">
              <a:avLst/>
            </a:prstGeom>
          </p:spPr>
        </p:pic>
        <p:pic>
          <p:nvPicPr>
            <p:cNvPr id="11" name="Picture 10">
              <a:extLst>
                <a:ext uri="{FF2B5EF4-FFF2-40B4-BE49-F238E27FC236}">
                  <a16:creationId xmlns:a16="http://schemas.microsoft.com/office/drawing/2014/main" id="{B94AA8F9-FF84-3677-B8E4-B174EB8D6DF7}"/>
                </a:ext>
              </a:extLst>
            </p:cNvPr>
            <p:cNvPicPr>
              <a:picLocks noChangeAspect="1"/>
            </p:cNvPicPr>
            <p:nvPr/>
          </p:nvPicPr>
          <p:blipFill>
            <a:blip r:embed="rId5"/>
            <a:stretch>
              <a:fillRect/>
            </a:stretch>
          </p:blipFill>
          <p:spPr>
            <a:xfrm>
              <a:off x="6629400" y="1525956"/>
              <a:ext cx="876257" cy="231234"/>
            </a:xfrm>
            <a:prstGeom prst="rect">
              <a:avLst/>
            </a:prstGeom>
          </p:spPr>
        </p:pic>
        <p:pic>
          <p:nvPicPr>
            <p:cNvPr id="12" name="Picture 11">
              <a:extLst>
                <a:ext uri="{FF2B5EF4-FFF2-40B4-BE49-F238E27FC236}">
                  <a16:creationId xmlns:a16="http://schemas.microsoft.com/office/drawing/2014/main" id="{6A528639-3570-E998-9D3E-AF5FA684504A}"/>
                </a:ext>
              </a:extLst>
            </p:cNvPr>
            <p:cNvPicPr>
              <a:picLocks noChangeAspect="1"/>
            </p:cNvPicPr>
            <p:nvPr/>
          </p:nvPicPr>
          <p:blipFill>
            <a:blip r:embed="rId6"/>
            <a:stretch>
              <a:fillRect/>
            </a:stretch>
          </p:blipFill>
          <p:spPr>
            <a:xfrm>
              <a:off x="228600" y="1899166"/>
              <a:ext cx="2057400" cy="240631"/>
            </a:xfrm>
            <a:prstGeom prst="rect">
              <a:avLst/>
            </a:prstGeom>
          </p:spPr>
        </p:pic>
      </p:grpSp>
      <p:grpSp>
        <p:nvGrpSpPr>
          <p:cNvPr id="41" name="Group 40">
            <a:extLst>
              <a:ext uri="{FF2B5EF4-FFF2-40B4-BE49-F238E27FC236}">
                <a16:creationId xmlns:a16="http://schemas.microsoft.com/office/drawing/2014/main" id="{934210DB-BC8D-AAA1-B781-598A7980E9A0}"/>
              </a:ext>
            </a:extLst>
          </p:cNvPr>
          <p:cNvGrpSpPr/>
          <p:nvPr/>
        </p:nvGrpSpPr>
        <p:grpSpPr>
          <a:xfrm>
            <a:off x="5947831" y="2261839"/>
            <a:ext cx="4752381" cy="3666667"/>
            <a:chOff x="4055806" y="1937865"/>
            <a:chExt cx="4752381" cy="3666667"/>
          </a:xfrm>
        </p:grpSpPr>
        <p:pic>
          <p:nvPicPr>
            <p:cNvPr id="42" name="Picture 41">
              <a:hlinkClick r:id="rId7"/>
              <a:extLst>
                <a:ext uri="{FF2B5EF4-FFF2-40B4-BE49-F238E27FC236}">
                  <a16:creationId xmlns:a16="http://schemas.microsoft.com/office/drawing/2014/main" id="{C2DFB598-EB13-F6F1-1510-211F15BC5C8B}"/>
                </a:ext>
              </a:extLst>
            </p:cNvPr>
            <p:cNvPicPr>
              <a:picLocks noChangeAspect="1"/>
            </p:cNvPicPr>
            <p:nvPr/>
          </p:nvPicPr>
          <p:blipFill>
            <a:blip r:embed="rId8"/>
            <a:stretch>
              <a:fillRect/>
            </a:stretch>
          </p:blipFill>
          <p:spPr>
            <a:xfrm>
              <a:off x="4055806" y="1937865"/>
              <a:ext cx="4752381" cy="3666667"/>
            </a:xfrm>
            <a:prstGeom prst="rect">
              <a:avLst/>
            </a:prstGeom>
          </p:spPr>
        </p:pic>
        <p:sp>
          <p:nvSpPr>
            <p:cNvPr id="43" name="TextBox 42">
              <a:extLst>
                <a:ext uri="{FF2B5EF4-FFF2-40B4-BE49-F238E27FC236}">
                  <a16:creationId xmlns:a16="http://schemas.microsoft.com/office/drawing/2014/main" id="{6170F1F4-E2A5-7E6C-B25E-B0B2DC45AD10}"/>
                </a:ext>
              </a:extLst>
            </p:cNvPr>
            <p:cNvSpPr txBox="1"/>
            <p:nvPr/>
          </p:nvSpPr>
          <p:spPr>
            <a:xfrm>
              <a:off x="5234613" y="4331125"/>
              <a:ext cx="309700" cy="430887"/>
            </a:xfrm>
            <a:prstGeom prst="rect">
              <a:avLst/>
            </a:prstGeom>
            <a:noFill/>
          </p:spPr>
          <p:txBody>
            <a:bodyPr wrap="none" rtlCol="0">
              <a:spAutoFit/>
            </a:bodyPr>
            <a:lstStyle/>
            <a:p>
              <a:r>
                <a:rPr lang="en-US" sz="2200" i="1" dirty="0">
                  <a:latin typeface="Times New Roman" panose="02020603050405020304" pitchFamily="18" charset="0"/>
                  <a:cs typeface="Times New Roman" panose="02020603050405020304" pitchFamily="18" charset="0"/>
                </a:rPr>
                <a:t>x</a:t>
              </a:r>
            </a:p>
          </p:txBody>
        </p:sp>
      </p:grpSp>
      <p:sp>
        <p:nvSpPr>
          <p:cNvPr id="54" name="TextBox 53">
            <a:extLst>
              <a:ext uri="{FF2B5EF4-FFF2-40B4-BE49-F238E27FC236}">
                <a16:creationId xmlns:a16="http://schemas.microsoft.com/office/drawing/2014/main" id="{B36A3D22-4228-811A-B45E-C28AE9BBEDC4}"/>
              </a:ext>
            </a:extLst>
          </p:cNvPr>
          <p:cNvSpPr txBox="1"/>
          <p:nvPr/>
        </p:nvSpPr>
        <p:spPr>
          <a:xfrm>
            <a:off x="6235425" y="5672200"/>
            <a:ext cx="6751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(1,0)</a:t>
            </a:r>
          </a:p>
        </p:txBody>
      </p:sp>
      <p:pic>
        <p:nvPicPr>
          <p:cNvPr id="57" name="Picture 56">
            <a:extLst>
              <a:ext uri="{FF2B5EF4-FFF2-40B4-BE49-F238E27FC236}">
                <a16:creationId xmlns:a16="http://schemas.microsoft.com/office/drawing/2014/main" id="{BCFC5E55-D02B-0E85-5E28-A80039EA9974}"/>
              </a:ext>
            </a:extLst>
          </p:cNvPr>
          <p:cNvPicPr>
            <a:picLocks noChangeAspect="1"/>
          </p:cNvPicPr>
          <p:nvPr/>
        </p:nvPicPr>
        <p:blipFill>
          <a:blip r:embed="rId9"/>
          <a:stretch>
            <a:fillRect/>
          </a:stretch>
        </p:blipFill>
        <p:spPr>
          <a:xfrm rot="21205965">
            <a:off x="8847529" y="5605668"/>
            <a:ext cx="1425732" cy="501297"/>
          </a:xfrm>
          <a:prstGeom prst="rect">
            <a:avLst/>
          </a:prstGeom>
        </p:spPr>
      </p:pic>
      <p:graphicFrame>
        <p:nvGraphicFramePr>
          <p:cNvPr id="58" name="Object 9">
            <a:extLst>
              <a:ext uri="{FF2B5EF4-FFF2-40B4-BE49-F238E27FC236}">
                <a16:creationId xmlns:a16="http://schemas.microsoft.com/office/drawing/2014/main" id="{7B04B345-D085-4760-5B1D-7894C09621C6}"/>
              </a:ext>
            </a:extLst>
          </p:cNvPr>
          <p:cNvGraphicFramePr>
            <a:graphicFrameLocks noChangeAspect="1"/>
          </p:cNvGraphicFramePr>
          <p:nvPr/>
        </p:nvGraphicFramePr>
        <p:xfrm>
          <a:off x="7841305" y="5733288"/>
          <a:ext cx="1111250" cy="423863"/>
        </p:xfrm>
        <a:graphic>
          <a:graphicData uri="http://schemas.openxmlformats.org/presentationml/2006/ole">
            <mc:AlternateContent xmlns:mc="http://schemas.openxmlformats.org/markup-compatibility/2006">
              <mc:Choice xmlns:v="urn:schemas-microsoft-com:vml" Requires="v">
                <p:oleObj name="Equation" r:id="rId10" imgW="596880" imgH="228600" progId="Equation.DSMT4">
                  <p:embed/>
                </p:oleObj>
              </mc:Choice>
              <mc:Fallback>
                <p:oleObj name="Equation" r:id="rId10" imgW="596880" imgH="228600" progId="Equation.DSMT4">
                  <p:embed/>
                  <p:pic>
                    <p:nvPicPr>
                      <p:cNvPr id="58" name="Object 9">
                        <a:extLst>
                          <a:ext uri="{FF2B5EF4-FFF2-40B4-BE49-F238E27FC236}">
                            <a16:creationId xmlns:a16="http://schemas.microsoft.com/office/drawing/2014/main" id="{7B04B345-D085-4760-5B1D-7894C09621C6}"/>
                          </a:ext>
                        </a:extLst>
                      </p:cNvPr>
                      <p:cNvPicPr>
                        <a:picLocks noChangeAspect="1" noChangeArrowheads="1"/>
                      </p:cNvPicPr>
                      <p:nvPr/>
                    </p:nvPicPr>
                    <p:blipFill>
                      <a:blip r:embed="rId11"/>
                      <a:srcRect/>
                      <a:stretch>
                        <a:fillRect/>
                      </a:stretch>
                    </p:blipFill>
                    <p:spPr bwMode="auto">
                      <a:xfrm>
                        <a:off x="7841305" y="5733288"/>
                        <a:ext cx="111125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9" name="Picture 58">
            <a:extLst>
              <a:ext uri="{FF2B5EF4-FFF2-40B4-BE49-F238E27FC236}">
                <a16:creationId xmlns:a16="http://schemas.microsoft.com/office/drawing/2014/main" id="{6D6FFF9F-2009-35E0-699F-3573BE60BBE6}"/>
              </a:ext>
            </a:extLst>
          </p:cNvPr>
          <p:cNvPicPr>
            <a:picLocks noChangeAspect="1"/>
          </p:cNvPicPr>
          <p:nvPr/>
        </p:nvPicPr>
        <p:blipFill>
          <a:blip r:embed="rId9"/>
          <a:stretch>
            <a:fillRect/>
          </a:stretch>
        </p:blipFill>
        <p:spPr>
          <a:xfrm rot="933987">
            <a:off x="10274252" y="4936446"/>
            <a:ext cx="205997" cy="351985"/>
          </a:xfrm>
          <a:prstGeom prst="rect">
            <a:avLst/>
          </a:prstGeom>
        </p:spPr>
      </p:pic>
      <p:pic>
        <p:nvPicPr>
          <p:cNvPr id="60" name="Picture 59">
            <a:extLst>
              <a:ext uri="{FF2B5EF4-FFF2-40B4-BE49-F238E27FC236}">
                <a16:creationId xmlns:a16="http://schemas.microsoft.com/office/drawing/2014/main" id="{7CEE97D1-E82F-74D5-58EA-515B78C34BA0}"/>
              </a:ext>
            </a:extLst>
          </p:cNvPr>
          <p:cNvPicPr>
            <a:picLocks noChangeAspect="1"/>
          </p:cNvPicPr>
          <p:nvPr/>
        </p:nvPicPr>
        <p:blipFill>
          <a:blip r:embed="rId9"/>
          <a:stretch>
            <a:fillRect/>
          </a:stretch>
        </p:blipFill>
        <p:spPr>
          <a:xfrm rot="933987">
            <a:off x="6075979" y="5283278"/>
            <a:ext cx="205997" cy="351985"/>
          </a:xfrm>
          <a:prstGeom prst="rect">
            <a:avLst/>
          </a:prstGeom>
        </p:spPr>
      </p:pic>
      <p:sp>
        <p:nvSpPr>
          <p:cNvPr id="61" name="Rectangle 60">
            <a:extLst>
              <a:ext uri="{FF2B5EF4-FFF2-40B4-BE49-F238E27FC236}">
                <a16:creationId xmlns:a16="http://schemas.microsoft.com/office/drawing/2014/main" id="{7DD2545B-BB4E-BF8A-DAFE-4640DD1D7A9A}"/>
              </a:ext>
            </a:extLst>
          </p:cNvPr>
          <p:cNvSpPr/>
          <p:nvPr/>
        </p:nvSpPr>
        <p:spPr>
          <a:xfrm>
            <a:off x="9481331" y="5180259"/>
            <a:ext cx="188800" cy="258713"/>
          </a:xfrm>
          <a:prstGeom prst="rect">
            <a:avLst/>
          </a:prstGeom>
          <a:solidFill>
            <a:srgbClr val="E3C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Object 9">
            <a:extLst>
              <a:ext uri="{FF2B5EF4-FFF2-40B4-BE49-F238E27FC236}">
                <a16:creationId xmlns:a16="http://schemas.microsoft.com/office/drawing/2014/main" id="{99496D91-F957-C19C-2A25-B3B9C0C02B1C}"/>
              </a:ext>
            </a:extLst>
          </p:cNvPr>
          <p:cNvGraphicFramePr>
            <a:graphicFrameLocks noChangeAspect="1"/>
          </p:cNvGraphicFramePr>
          <p:nvPr/>
        </p:nvGraphicFramePr>
        <p:xfrm>
          <a:off x="5775475" y="5740744"/>
          <a:ext cx="236538" cy="260350"/>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62" name="Object 9">
                        <a:extLst>
                          <a:ext uri="{FF2B5EF4-FFF2-40B4-BE49-F238E27FC236}">
                            <a16:creationId xmlns:a16="http://schemas.microsoft.com/office/drawing/2014/main" id="{99496D91-F957-C19C-2A25-B3B9C0C02B1C}"/>
                          </a:ext>
                        </a:extLst>
                      </p:cNvPr>
                      <p:cNvPicPr>
                        <a:picLocks noChangeAspect="1" noChangeArrowheads="1"/>
                      </p:cNvPicPr>
                      <p:nvPr/>
                    </p:nvPicPr>
                    <p:blipFill>
                      <a:blip r:embed="rId13"/>
                      <a:srcRect/>
                      <a:stretch>
                        <a:fillRect/>
                      </a:stretch>
                    </p:blipFill>
                    <p:spPr bwMode="auto">
                      <a:xfrm>
                        <a:off x="5775475" y="5740744"/>
                        <a:ext cx="2365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9">
            <a:extLst>
              <a:ext uri="{FF2B5EF4-FFF2-40B4-BE49-F238E27FC236}">
                <a16:creationId xmlns:a16="http://schemas.microsoft.com/office/drawing/2014/main" id="{9331DDFF-452C-79F0-483B-1A1D6056254C}"/>
              </a:ext>
            </a:extLst>
          </p:cNvPr>
          <p:cNvGraphicFramePr>
            <a:graphicFrameLocks noChangeAspect="1"/>
          </p:cNvGraphicFramePr>
          <p:nvPr/>
        </p:nvGraphicFramePr>
        <p:xfrm>
          <a:off x="10612576" y="5285778"/>
          <a:ext cx="258762" cy="306387"/>
        </p:xfrm>
        <a:graphic>
          <a:graphicData uri="http://schemas.openxmlformats.org/presentationml/2006/ole">
            <mc:AlternateContent xmlns:mc="http://schemas.openxmlformats.org/markup-compatibility/2006">
              <mc:Choice xmlns:v="urn:schemas-microsoft-com:vml" Requires="v">
                <p:oleObj name="Equation" r:id="rId14" imgW="139680" imgH="164880" progId="Equation.DSMT4">
                  <p:embed/>
                </p:oleObj>
              </mc:Choice>
              <mc:Fallback>
                <p:oleObj name="Equation" r:id="rId14" imgW="139680" imgH="164880" progId="Equation.DSMT4">
                  <p:embed/>
                  <p:pic>
                    <p:nvPicPr>
                      <p:cNvPr id="63" name="Object 9">
                        <a:extLst>
                          <a:ext uri="{FF2B5EF4-FFF2-40B4-BE49-F238E27FC236}">
                            <a16:creationId xmlns:a16="http://schemas.microsoft.com/office/drawing/2014/main" id="{9331DDFF-452C-79F0-483B-1A1D6056254C}"/>
                          </a:ext>
                        </a:extLst>
                      </p:cNvPr>
                      <p:cNvPicPr>
                        <a:picLocks noChangeAspect="1" noChangeArrowheads="1"/>
                      </p:cNvPicPr>
                      <p:nvPr/>
                    </p:nvPicPr>
                    <p:blipFill>
                      <a:blip r:embed="rId15"/>
                      <a:srcRect/>
                      <a:stretch>
                        <a:fillRect/>
                      </a:stretch>
                    </p:blipFill>
                    <p:spPr bwMode="auto">
                      <a:xfrm>
                        <a:off x="10612576" y="5285778"/>
                        <a:ext cx="258762"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9">
            <a:extLst>
              <a:ext uri="{FF2B5EF4-FFF2-40B4-BE49-F238E27FC236}">
                <a16:creationId xmlns:a16="http://schemas.microsoft.com/office/drawing/2014/main" id="{5D1EBF53-3A9E-867A-3B90-19A3A7A31A39}"/>
              </a:ext>
            </a:extLst>
          </p:cNvPr>
          <p:cNvGraphicFramePr>
            <a:graphicFrameLocks noChangeAspect="1"/>
          </p:cNvGraphicFramePr>
          <p:nvPr/>
        </p:nvGraphicFramePr>
        <p:xfrm>
          <a:off x="7537258" y="5183052"/>
          <a:ext cx="343837" cy="368808"/>
        </p:xfrm>
        <a:graphic>
          <a:graphicData uri="http://schemas.openxmlformats.org/presentationml/2006/ole">
            <mc:AlternateContent xmlns:mc="http://schemas.openxmlformats.org/markup-compatibility/2006">
              <mc:Choice xmlns:v="urn:schemas-microsoft-com:vml" Requires="v">
                <p:oleObj name="Equation" r:id="rId16" imgW="152280" imgH="164880" progId="Equation.DSMT4">
                  <p:embed/>
                </p:oleObj>
              </mc:Choice>
              <mc:Fallback>
                <p:oleObj name="Equation" r:id="rId16" imgW="152280" imgH="164880" progId="Equation.DSMT4">
                  <p:embed/>
                  <p:pic>
                    <p:nvPicPr>
                      <p:cNvPr id="64" name="Object 9">
                        <a:extLst>
                          <a:ext uri="{FF2B5EF4-FFF2-40B4-BE49-F238E27FC236}">
                            <a16:creationId xmlns:a16="http://schemas.microsoft.com/office/drawing/2014/main" id="{5D1EBF53-3A9E-867A-3B90-19A3A7A31A39}"/>
                          </a:ext>
                        </a:extLst>
                      </p:cNvPr>
                      <p:cNvPicPr>
                        <a:picLocks noChangeAspect="1" noChangeArrowheads="1"/>
                      </p:cNvPicPr>
                      <p:nvPr/>
                    </p:nvPicPr>
                    <p:blipFill>
                      <a:blip r:embed="rId17"/>
                      <a:srcRect/>
                      <a:stretch>
                        <a:fillRect/>
                      </a:stretch>
                    </p:blipFill>
                    <p:spPr bwMode="auto">
                      <a:xfrm>
                        <a:off x="7537258" y="5183052"/>
                        <a:ext cx="343837" cy="368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9">
            <a:extLst>
              <a:ext uri="{FF2B5EF4-FFF2-40B4-BE49-F238E27FC236}">
                <a16:creationId xmlns:a16="http://schemas.microsoft.com/office/drawing/2014/main" id="{D893D168-F8EB-DD47-FE7F-8EC881660E7F}"/>
              </a:ext>
            </a:extLst>
          </p:cNvPr>
          <p:cNvGraphicFramePr>
            <a:graphicFrameLocks noChangeAspect="1"/>
          </p:cNvGraphicFramePr>
          <p:nvPr/>
        </p:nvGraphicFramePr>
        <p:xfrm>
          <a:off x="8023867" y="3868159"/>
          <a:ext cx="746125" cy="454025"/>
        </p:xfrm>
        <a:graphic>
          <a:graphicData uri="http://schemas.openxmlformats.org/presentationml/2006/ole">
            <mc:AlternateContent xmlns:mc="http://schemas.openxmlformats.org/markup-compatibility/2006">
              <mc:Choice xmlns:v="urn:schemas-microsoft-com:vml" Requires="v">
                <p:oleObj name="Equation" r:id="rId18" imgW="330120" imgH="203040" progId="Equation.DSMT4">
                  <p:embed/>
                </p:oleObj>
              </mc:Choice>
              <mc:Fallback>
                <p:oleObj name="Equation" r:id="rId18" imgW="330120" imgH="203040" progId="Equation.DSMT4">
                  <p:embed/>
                  <p:pic>
                    <p:nvPicPr>
                      <p:cNvPr id="66" name="Object 9">
                        <a:extLst>
                          <a:ext uri="{FF2B5EF4-FFF2-40B4-BE49-F238E27FC236}">
                            <a16:creationId xmlns:a16="http://schemas.microsoft.com/office/drawing/2014/main" id="{D893D168-F8EB-DD47-FE7F-8EC881660E7F}"/>
                          </a:ext>
                        </a:extLst>
                      </p:cNvPr>
                      <p:cNvPicPr>
                        <a:picLocks noChangeAspect="1" noChangeArrowheads="1"/>
                      </p:cNvPicPr>
                      <p:nvPr/>
                    </p:nvPicPr>
                    <p:blipFill>
                      <a:blip r:embed="rId19"/>
                      <a:srcRect/>
                      <a:stretch>
                        <a:fillRect/>
                      </a:stretch>
                    </p:blipFill>
                    <p:spPr bwMode="auto">
                      <a:xfrm>
                        <a:off x="8023867" y="3868159"/>
                        <a:ext cx="7461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5" name="Group 74">
            <a:extLst>
              <a:ext uri="{FF2B5EF4-FFF2-40B4-BE49-F238E27FC236}">
                <a16:creationId xmlns:a16="http://schemas.microsoft.com/office/drawing/2014/main" id="{835655FB-8383-F2C6-5DD7-FA4ACCD2A8F4}"/>
              </a:ext>
            </a:extLst>
          </p:cNvPr>
          <p:cNvGrpSpPr/>
          <p:nvPr/>
        </p:nvGrpSpPr>
        <p:grpSpPr>
          <a:xfrm>
            <a:off x="8345603" y="1885744"/>
            <a:ext cx="3332705" cy="1157705"/>
            <a:chOff x="8345603" y="1981280"/>
            <a:chExt cx="3332705" cy="1157705"/>
          </a:xfrm>
        </p:grpSpPr>
        <p:sp>
          <p:nvSpPr>
            <p:cNvPr id="68" name="TextBox 67">
              <a:extLst>
                <a:ext uri="{FF2B5EF4-FFF2-40B4-BE49-F238E27FC236}">
                  <a16:creationId xmlns:a16="http://schemas.microsoft.com/office/drawing/2014/main" id="{33DD80A2-951A-06AC-1806-29BF6147F890}"/>
                </a:ext>
              </a:extLst>
            </p:cNvPr>
            <p:cNvSpPr txBox="1"/>
            <p:nvPr/>
          </p:nvSpPr>
          <p:spPr>
            <a:xfrm>
              <a:off x="9318497" y="1981280"/>
              <a:ext cx="2359811" cy="400110"/>
            </a:xfrm>
            <a:prstGeom prst="rect">
              <a:avLst/>
            </a:prstGeom>
            <a:solidFill>
              <a:schemeClr val="bg1"/>
            </a:solidFill>
            <a:ln w="19050">
              <a:solidFill>
                <a:schemeClr val="accent1"/>
              </a:solidFill>
            </a:ln>
          </p:spPr>
          <p:txBody>
            <a:bodyPr wrap="square">
              <a:spAutoFit/>
            </a:bodyPr>
            <a:lstStyle/>
            <a:p>
              <a:r>
                <a:rPr lang="en-US" sz="2000" b="0" i="0" u="none" strike="noStrike" baseline="0" dirty="0">
                  <a:latin typeface="TimesLTStd-Roman"/>
                </a:rPr>
                <a:t>Square Cross-section</a:t>
              </a:r>
              <a:endParaRPr lang="en-US" sz="2000" dirty="0"/>
            </a:p>
          </p:txBody>
        </p:sp>
        <p:cxnSp>
          <p:nvCxnSpPr>
            <p:cNvPr id="70" name="Straight Arrow Connector 69">
              <a:extLst>
                <a:ext uri="{FF2B5EF4-FFF2-40B4-BE49-F238E27FC236}">
                  <a16:creationId xmlns:a16="http://schemas.microsoft.com/office/drawing/2014/main" id="{60EFA95D-B6E5-9E93-4DBF-330E303F209A}"/>
                </a:ext>
              </a:extLst>
            </p:cNvPr>
            <p:cNvCxnSpPr/>
            <p:nvPr/>
          </p:nvCxnSpPr>
          <p:spPr>
            <a:xfrm flipH="1">
              <a:off x="8345603" y="2163170"/>
              <a:ext cx="972894" cy="9758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87" name="Object 9">
            <a:extLst>
              <a:ext uri="{FF2B5EF4-FFF2-40B4-BE49-F238E27FC236}">
                <a16:creationId xmlns:a16="http://schemas.microsoft.com/office/drawing/2014/main" id="{322C246D-5455-9D46-9982-080007EDC5B8}"/>
              </a:ext>
            </a:extLst>
          </p:cNvPr>
          <p:cNvGraphicFramePr>
            <a:graphicFrameLocks noChangeAspect="1"/>
          </p:cNvGraphicFramePr>
          <p:nvPr/>
        </p:nvGraphicFramePr>
        <p:xfrm>
          <a:off x="7671096" y="6147476"/>
          <a:ext cx="1824969" cy="562841"/>
        </p:xfrm>
        <a:graphic>
          <a:graphicData uri="http://schemas.openxmlformats.org/presentationml/2006/ole">
            <mc:AlternateContent xmlns:mc="http://schemas.openxmlformats.org/markup-compatibility/2006">
              <mc:Choice xmlns:v="urn:schemas-microsoft-com:vml" Requires="v">
                <p:oleObj name="Equation" r:id="rId20" imgW="977760" imgH="304560" progId="Equation.DSMT4">
                  <p:embed/>
                </p:oleObj>
              </mc:Choice>
              <mc:Fallback>
                <p:oleObj name="Equation" r:id="rId20" imgW="977760" imgH="304560" progId="Equation.DSMT4">
                  <p:embed/>
                  <p:pic>
                    <p:nvPicPr>
                      <p:cNvPr id="87" name="Object 9">
                        <a:extLst>
                          <a:ext uri="{FF2B5EF4-FFF2-40B4-BE49-F238E27FC236}">
                            <a16:creationId xmlns:a16="http://schemas.microsoft.com/office/drawing/2014/main" id="{322C246D-5455-9D46-9982-080007EDC5B8}"/>
                          </a:ext>
                        </a:extLst>
                      </p:cNvPr>
                      <p:cNvPicPr>
                        <a:picLocks noChangeAspect="1" noChangeArrowheads="1"/>
                      </p:cNvPicPr>
                      <p:nvPr/>
                    </p:nvPicPr>
                    <p:blipFill>
                      <a:blip r:embed="rId21"/>
                      <a:srcRect/>
                      <a:stretch>
                        <a:fillRect/>
                      </a:stretch>
                    </p:blipFill>
                    <p:spPr bwMode="auto">
                      <a:xfrm>
                        <a:off x="7671096" y="6147476"/>
                        <a:ext cx="1824969" cy="562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5CA9A133-B45D-8C12-D13B-0DDD434B1ACC}"/>
              </a:ext>
            </a:extLst>
          </p:cNvPr>
          <p:cNvPicPr>
            <a:picLocks noChangeAspect="1"/>
          </p:cNvPicPr>
          <p:nvPr/>
        </p:nvPicPr>
        <p:blipFill>
          <a:blip r:embed="rId22"/>
          <a:stretch>
            <a:fillRect/>
          </a:stretch>
        </p:blipFill>
        <p:spPr>
          <a:xfrm>
            <a:off x="1524128" y="3000280"/>
            <a:ext cx="3445607" cy="3504759"/>
          </a:xfrm>
          <a:prstGeom prst="rect">
            <a:avLst/>
          </a:prstGeom>
        </p:spPr>
      </p:pic>
      <p:pic>
        <p:nvPicPr>
          <p:cNvPr id="13" name="Picture 12">
            <a:extLst>
              <a:ext uri="{FF2B5EF4-FFF2-40B4-BE49-F238E27FC236}">
                <a16:creationId xmlns:a16="http://schemas.microsoft.com/office/drawing/2014/main" id="{A33C3A27-1AEC-FA2E-3CD7-5C71A69B17A5}"/>
              </a:ext>
            </a:extLst>
          </p:cNvPr>
          <p:cNvPicPr>
            <a:picLocks noChangeAspect="1"/>
          </p:cNvPicPr>
          <p:nvPr/>
        </p:nvPicPr>
        <p:blipFill>
          <a:blip r:embed="rId23"/>
          <a:stretch>
            <a:fillRect/>
          </a:stretch>
        </p:blipFill>
        <p:spPr>
          <a:xfrm>
            <a:off x="1745743" y="3936051"/>
            <a:ext cx="3362788" cy="885735"/>
          </a:xfrm>
          <a:prstGeom prst="rect">
            <a:avLst/>
          </a:prstGeom>
        </p:spPr>
      </p:pic>
      <p:pic>
        <p:nvPicPr>
          <p:cNvPr id="14" name="Picture 13">
            <a:extLst>
              <a:ext uri="{FF2B5EF4-FFF2-40B4-BE49-F238E27FC236}">
                <a16:creationId xmlns:a16="http://schemas.microsoft.com/office/drawing/2014/main" id="{1E99BD5A-6F01-63B0-AFC7-7507E78CBF13}"/>
              </a:ext>
            </a:extLst>
          </p:cNvPr>
          <p:cNvPicPr>
            <a:picLocks noChangeAspect="1"/>
          </p:cNvPicPr>
          <p:nvPr/>
        </p:nvPicPr>
        <p:blipFill>
          <a:blip r:embed="rId23"/>
          <a:stretch>
            <a:fillRect/>
          </a:stretch>
        </p:blipFill>
        <p:spPr>
          <a:xfrm>
            <a:off x="1835414" y="5726178"/>
            <a:ext cx="1598452" cy="792509"/>
          </a:xfrm>
          <a:prstGeom prst="rect">
            <a:avLst/>
          </a:prstGeom>
        </p:spPr>
      </p:pic>
      <p:sp>
        <p:nvSpPr>
          <p:cNvPr id="15" name="TextBox 14">
            <a:extLst>
              <a:ext uri="{FF2B5EF4-FFF2-40B4-BE49-F238E27FC236}">
                <a16:creationId xmlns:a16="http://schemas.microsoft.com/office/drawing/2014/main" id="{90FFEB96-9E40-26B1-1153-163FDEDFFCEC}"/>
              </a:ext>
            </a:extLst>
          </p:cNvPr>
          <p:cNvSpPr txBox="1"/>
          <p:nvPr/>
        </p:nvSpPr>
        <p:spPr>
          <a:xfrm>
            <a:off x="3750980" y="5008392"/>
            <a:ext cx="357790"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8127F7AD-B9B6-072F-1348-093F31C26501}"/>
              </a:ext>
            </a:extLst>
          </p:cNvPr>
          <p:cNvPicPr>
            <a:picLocks noChangeAspect="1"/>
          </p:cNvPicPr>
          <p:nvPr/>
        </p:nvPicPr>
        <p:blipFill>
          <a:blip r:embed="rId23"/>
          <a:stretch>
            <a:fillRect/>
          </a:stretch>
        </p:blipFill>
        <p:spPr>
          <a:xfrm>
            <a:off x="1705201" y="4773353"/>
            <a:ext cx="3362788" cy="908032"/>
          </a:xfrm>
          <a:prstGeom prst="rect">
            <a:avLst/>
          </a:prstGeom>
        </p:spPr>
      </p:pic>
      <p:sp>
        <p:nvSpPr>
          <p:cNvPr id="17" name="TextBox 16">
            <a:extLst>
              <a:ext uri="{FF2B5EF4-FFF2-40B4-BE49-F238E27FC236}">
                <a16:creationId xmlns:a16="http://schemas.microsoft.com/office/drawing/2014/main" id="{17AB2148-F767-9134-927A-05605FB3CFF0}"/>
              </a:ext>
            </a:extLst>
          </p:cNvPr>
          <p:cNvSpPr txBox="1"/>
          <p:nvPr/>
        </p:nvSpPr>
        <p:spPr>
          <a:xfrm>
            <a:off x="2537411" y="5872018"/>
            <a:ext cx="827471" cy="430887"/>
          </a:xfrm>
          <a:prstGeom prst="rect">
            <a:avLst/>
          </a:prstGeom>
          <a:solidFill>
            <a:schemeClr val="bg1"/>
          </a:solidFill>
        </p:spPr>
        <p:txBody>
          <a:bodyPr wrap="none" rtlCol="0">
            <a:spAutoFit/>
          </a:bodyPr>
          <a:lstStyle/>
          <a:p>
            <a:r>
              <a:rPr lang="en-US" sz="2200" dirty="0">
                <a:latin typeface="Times New Roman" panose="02020603050405020304" pitchFamily="18" charset="0"/>
                <a:cs typeface="Times New Roman" panose="02020603050405020304" pitchFamily="18" charset="0"/>
              </a:rPr>
              <a:t>units</a:t>
            </a:r>
            <a:r>
              <a:rPr lang="en-US" sz="2200" baseline="30000" dirty="0">
                <a:latin typeface="Times New Roman" panose="02020603050405020304" pitchFamily="18" charset="0"/>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A946F3F-4BBB-99D5-357C-026DC013455F}"/>
              </a:ext>
            </a:extLst>
          </p:cNvPr>
          <p:cNvGrpSpPr/>
          <p:nvPr/>
        </p:nvGrpSpPr>
        <p:grpSpPr>
          <a:xfrm>
            <a:off x="9649659" y="4646366"/>
            <a:ext cx="2229359" cy="683722"/>
            <a:chOff x="9670131" y="4625894"/>
            <a:chExt cx="2229359" cy="683722"/>
          </a:xfrm>
        </p:grpSpPr>
        <p:sp>
          <p:nvSpPr>
            <p:cNvPr id="19" name="TextBox 18">
              <a:extLst>
                <a:ext uri="{FF2B5EF4-FFF2-40B4-BE49-F238E27FC236}">
                  <a16:creationId xmlns:a16="http://schemas.microsoft.com/office/drawing/2014/main" id="{A6A8F1E2-5318-ADD1-9D73-EC724B0B6374}"/>
                </a:ext>
              </a:extLst>
            </p:cNvPr>
            <p:cNvSpPr txBox="1"/>
            <p:nvPr/>
          </p:nvSpPr>
          <p:spPr>
            <a:xfrm>
              <a:off x="10278167" y="4625894"/>
              <a:ext cx="1621323" cy="400110"/>
            </a:xfrm>
            <a:prstGeom prst="rect">
              <a:avLst/>
            </a:prstGeom>
            <a:solidFill>
              <a:schemeClr val="bg1"/>
            </a:solidFill>
            <a:ln w="19050">
              <a:solidFill>
                <a:schemeClr val="accent1"/>
              </a:solidFill>
            </a:ln>
          </p:spPr>
          <p:txBody>
            <a:bodyPr wrap="square">
              <a:spAutoFit/>
            </a:bodyPr>
            <a:lstStyle/>
            <a:p>
              <a:r>
                <a:rPr lang="en-US" sz="2000" dirty="0">
                  <a:latin typeface="Times New Roman" panose="02020603050405020304" pitchFamily="18" charset="0"/>
                  <a:cs typeface="Times New Roman" panose="02020603050405020304" pitchFamily="18" charset="0"/>
                </a:rPr>
                <a:t>Base of Solid</a:t>
              </a:r>
            </a:p>
          </p:txBody>
        </p:sp>
        <p:cxnSp>
          <p:nvCxnSpPr>
            <p:cNvPr id="20" name="Straight Arrow Connector 19">
              <a:extLst>
                <a:ext uri="{FF2B5EF4-FFF2-40B4-BE49-F238E27FC236}">
                  <a16:creationId xmlns:a16="http://schemas.microsoft.com/office/drawing/2014/main" id="{11BEE561-7423-D09E-47BA-1EABF67D0D72}"/>
                </a:ext>
              </a:extLst>
            </p:cNvPr>
            <p:cNvCxnSpPr>
              <a:cxnSpLocks/>
            </p:cNvCxnSpPr>
            <p:nvPr/>
          </p:nvCxnSpPr>
          <p:spPr>
            <a:xfrm flipH="1">
              <a:off x="9670131" y="4742282"/>
              <a:ext cx="605521" cy="567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1" name="Object 9">
            <a:extLst>
              <a:ext uri="{FF2B5EF4-FFF2-40B4-BE49-F238E27FC236}">
                <a16:creationId xmlns:a16="http://schemas.microsoft.com/office/drawing/2014/main" id="{893E03AF-5F8A-1A8E-CF5E-7CCB3B9798AD}"/>
              </a:ext>
            </a:extLst>
          </p:cNvPr>
          <p:cNvGraphicFramePr>
            <a:graphicFrameLocks noChangeAspect="1"/>
          </p:cNvGraphicFramePr>
          <p:nvPr>
            <p:extLst>
              <p:ext uri="{D42A27DB-BD31-4B8C-83A1-F6EECF244321}">
                <p14:modId xmlns:p14="http://schemas.microsoft.com/office/powerpoint/2010/main" val="322463490"/>
              </p:ext>
            </p:extLst>
          </p:nvPr>
        </p:nvGraphicFramePr>
        <p:xfrm>
          <a:off x="9270381" y="5554928"/>
          <a:ext cx="1031875" cy="385330"/>
        </p:xfrm>
        <a:graphic>
          <a:graphicData uri="http://schemas.openxmlformats.org/presentationml/2006/ole">
            <mc:AlternateContent xmlns:mc="http://schemas.openxmlformats.org/markup-compatibility/2006">
              <mc:Choice xmlns:v="urn:schemas-microsoft-com:vml" Requires="v">
                <p:oleObj name="Equation" r:id="rId24" imgW="609480" imgH="228600" progId="Equation.DSMT4">
                  <p:embed/>
                </p:oleObj>
              </mc:Choice>
              <mc:Fallback>
                <p:oleObj name="Equation" r:id="rId24" imgW="609480" imgH="228600" progId="Equation.DSMT4">
                  <p:embed/>
                  <p:pic>
                    <p:nvPicPr>
                      <p:cNvPr id="65" name="Object 9">
                        <a:extLst>
                          <a:ext uri="{FF2B5EF4-FFF2-40B4-BE49-F238E27FC236}">
                            <a16:creationId xmlns:a16="http://schemas.microsoft.com/office/drawing/2014/main" id="{BADD05D2-24DA-A146-EE7D-CA7E4F33F284}"/>
                          </a:ext>
                        </a:extLst>
                      </p:cNvPr>
                      <p:cNvPicPr>
                        <a:picLocks noChangeAspect="1" noChangeArrowheads="1"/>
                      </p:cNvPicPr>
                      <p:nvPr/>
                    </p:nvPicPr>
                    <p:blipFill>
                      <a:blip r:embed="rId25"/>
                      <a:srcRect/>
                      <a:stretch>
                        <a:fillRect/>
                      </a:stretch>
                    </p:blipFill>
                    <p:spPr bwMode="auto">
                      <a:xfrm>
                        <a:off x="9270381" y="5554928"/>
                        <a:ext cx="1031875" cy="385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9BBA82-04EA-3BEE-DDA9-CA5425F584EC}"/>
                  </a:ext>
                </a:extLst>
              </p:cNvPr>
              <p:cNvSpPr txBox="1"/>
              <p:nvPr/>
            </p:nvSpPr>
            <p:spPr>
              <a:xfrm rot="1093808">
                <a:off x="8050018" y="4947486"/>
                <a:ext cx="7002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22" name="TextBox 21">
                <a:extLst>
                  <a:ext uri="{FF2B5EF4-FFF2-40B4-BE49-F238E27FC236}">
                    <a16:creationId xmlns:a16="http://schemas.microsoft.com/office/drawing/2014/main" id="{E29BBA82-04EA-3BEE-DDA9-CA5425F584EC}"/>
                  </a:ext>
                </a:extLst>
              </p:cNvPr>
              <p:cNvSpPr txBox="1">
                <a:spLocks noRot="1" noChangeAspect="1" noMove="1" noResize="1" noEditPoints="1" noAdjustHandles="1" noChangeArrowheads="1" noChangeShapeType="1" noTextEdit="1"/>
              </p:cNvSpPr>
              <p:nvPr/>
            </p:nvSpPr>
            <p:spPr>
              <a:xfrm rot="1093808">
                <a:off x="8050018" y="4947486"/>
                <a:ext cx="700256" cy="276999"/>
              </a:xfrm>
              <a:prstGeom prst="rect">
                <a:avLst/>
              </a:prstGeom>
              <a:blipFill>
                <a:blip r:embed="rId26"/>
                <a:stretch>
                  <a:fillRect l="-7258" r="-2419"/>
                </a:stretch>
              </a:blipFill>
            </p:spPr>
            <p:txBody>
              <a:bodyPr/>
              <a:lstStyle/>
              <a:p>
                <a:r>
                  <a:rPr lang="en-US">
                    <a:noFill/>
                  </a:rPr>
                  <a:t> </a:t>
                </a:r>
              </a:p>
            </p:txBody>
          </p:sp>
        </mc:Fallback>
      </mc:AlternateContent>
      <p:graphicFrame>
        <p:nvGraphicFramePr>
          <p:cNvPr id="24" name="Object 9">
            <a:extLst>
              <a:ext uri="{FF2B5EF4-FFF2-40B4-BE49-F238E27FC236}">
                <a16:creationId xmlns:a16="http://schemas.microsoft.com/office/drawing/2014/main" id="{88E3FD66-9A37-F893-5E8D-0EE2BEA8B9D5}"/>
              </a:ext>
            </a:extLst>
          </p:cNvPr>
          <p:cNvGraphicFramePr>
            <a:graphicFrameLocks noChangeAspect="1"/>
          </p:cNvGraphicFramePr>
          <p:nvPr>
            <p:extLst>
              <p:ext uri="{D42A27DB-BD31-4B8C-83A1-F6EECF244321}">
                <p14:modId xmlns:p14="http://schemas.microsoft.com/office/powerpoint/2010/main" val="1655604593"/>
              </p:ext>
            </p:extLst>
          </p:nvPr>
        </p:nvGraphicFramePr>
        <p:xfrm>
          <a:off x="10598832" y="2377882"/>
          <a:ext cx="781050" cy="374650"/>
        </p:xfrm>
        <a:graphic>
          <a:graphicData uri="http://schemas.openxmlformats.org/presentationml/2006/ole">
            <mc:AlternateContent xmlns:mc="http://schemas.openxmlformats.org/markup-compatibility/2006">
              <mc:Choice xmlns:v="urn:schemas-microsoft-com:vml" Requires="v">
                <p:oleObj name="Equation" r:id="rId27" imgW="419040" imgH="203040" progId="Equation.DSMT4">
                  <p:embed/>
                </p:oleObj>
              </mc:Choice>
              <mc:Fallback>
                <p:oleObj name="Equation" r:id="rId27" imgW="419040" imgH="203040" progId="Equation.DSMT4">
                  <p:embed/>
                  <p:pic>
                    <p:nvPicPr>
                      <p:cNvPr id="93" name="Object 9">
                        <a:extLst>
                          <a:ext uri="{FF2B5EF4-FFF2-40B4-BE49-F238E27FC236}">
                            <a16:creationId xmlns:a16="http://schemas.microsoft.com/office/drawing/2014/main" id="{61E7AD57-2EFD-BB89-63CB-B7DB81EA9EC7}"/>
                          </a:ext>
                        </a:extLst>
                      </p:cNvPr>
                      <p:cNvPicPr>
                        <a:picLocks noChangeAspect="1" noChangeArrowheads="1"/>
                      </p:cNvPicPr>
                      <p:nvPr/>
                    </p:nvPicPr>
                    <p:blipFill>
                      <a:blip r:embed="rId28"/>
                      <a:srcRect/>
                      <a:stretch>
                        <a:fillRect/>
                      </a:stretch>
                    </p:blipFill>
                    <p:spPr bwMode="auto">
                      <a:xfrm>
                        <a:off x="10598832" y="2377882"/>
                        <a:ext cx="7810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8" name="Group 27">
            <a:extLst>
              <a:ext uri="{FF2B5EF4-FFF2-40B4-BE49-F238E27FC236}">
                <a16:creationId xmlns:a16="http://schemas.microsoft.com/office/drawing/2014/main" id="{4B658560-23DC-FC15-97DC-2C9165150869}"/>
              </a:ext>
            </a:extLst>
          </p:cNvPr>
          <p:cNvGrpSpPr/>
          <p:nvPr/>
        </p:nvGrpSpPr>
        <p:grpSpPr>
          <a:xfrm>
            <a:off x="9432341" y="3406627"/>
            <a:ext cx="1551431" cy="807808"/>
            <a:chOff x="9432341" y="3406627"/>
            <a:chExt cx="1551431" cy="807808"/>
          </a:xfrm>
        </p:grpSpPr>
        <p:cxnSp>
          <p:nvCxnSpPr>
            <p:cNvPr id="29" name="Straight Arrow Connector 28">
              <a:extLst>
                <a:ext uri="{FF2B5EF4-FFF2-40B4-BE49-F238E27FC236}">
                  <a16:creationId xmlns:a16="http://schemas.microsoft.com/office/drawing/2014/main" id="{6D3CAE10-223F-12E4-E5C2-F895CB1C09A7}"/>
                </a:ext>
              </a:extLst>
            </p:cNvPr>
            <p:cNvCxnSpPr>
              <a:cxnSpLocks/>
            </p:cNvCxnSpPr>
            <p:nvPr/>
          </p:nvCxnSpPr>
          <p:spPr>
            <a:xfrm flipH="1">
              <a:off x="9432341" y="3607318"/>
              <a:ext cx="1166491" cy="6071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Object 9">
              <a:extLst>
                <a:ext uri="{FF2B5EF4-FFF2-40B4-BE49-F238E27FC236}">
                  <a16:creationId xmlns:a16="http://schemas.microsoft.com/office/drawing/2014/main" id="{3E92C2BE-20EA-B448-F7A1-5BF1AB56E417}"/>
                </a:ext>
              </a:extLst>
            </p:cNvPr>
            <p:cNvGraphicFramePr>
              <a:graphicFrameLocks noChangeAspect="1"/>
            </p:cNvGraphicFramePr>
            <p:nvPr>
              <p:extLst>
                <p:ext uri="{D42A27DB-BD31-4B8C-83A1-F6EECF244321}">
                  <p14:modId xmlns:p14="http://schemas.microsoft.com/office/powerpoint/2010/main" val="1618171168"/>
                </p:ext>
              </p:extLst>
            </p:nvPr>
          </p:nvGraphicFramePr>
          <p:xfrm>
            <a:off x="10628172" y="3406627"/>
            <a:ext cx="355600" cy="328612"/>
          </p:xfrm>
          <a:graphic>
            <a:graphicData uri="http://schemas.openxmlformats.org/presentationml/2006/ole">
              <mc:AlternateContent xmlns:mc="http://schemas.openxmlformats.org/markup-compatibility/2006">
                <mc:Choice xmlns:v="urn:schemas-microsoft-com:vml" Requires="v">
                  <p:oleObj name="Equation" r:id="rId29" imgW="190440" imgH="177480" progId="Equation.DSMT4">
                    <p:embed/>
                  </p:oleObj>
                </mc:Choice>
                <mc:Fallback>
                  <p:oleObj name="Equation" r:id="rId29" imgW="190440" imgH="177480" progId="Equation.DSMT4">
                    <p:embed/>
                    <p:pic>
                      <p:nvPicPr>
                        <p:cNvPr id="26" name="Object 9">
                          <a:extLst>
                            <a:ext uri="{FF2B5EF4-FFF2-40B4-BE49-F238E27FC236}">
                              <a16:creationId xmlns:a16="http://schemas.microsoft.com/office/drawing/2014/main" id="{43EC546E-FB9C-8FAD-2F6E-076F924B1F1E}"/>
                            </a:ext>
                          </a:extLst>
                        </p:cNvPr>
                        <p:cNvPicPr>
                          <a:picLocks noChangeAspect="1" noChangeArrowheads="1"/>
                        </p:cNvPicPr>
                        <p:nvPr/>
                      </p:nvPicPr>
                      <p:blipFill>
                        <a:blip r:embed="rId30"/>
                        <a:srcRect/>
                        <a:stretch>
                          <a:fillRect/>
                        </a:stretch>
                      </p:blipFill>
                      <p:spPr bwMode="auto">
                        <a:xfrm>
                          <a:off x="10628172" y="3406627"/>
                          <a:ext cx="3556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77949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a:extLst>
              <a:ext uri="{FF2B5EF4-FFF2-40B4-BE49-F238E27FC236}">
                <a16:creationId xmlns:a16="http://schemas.microsoft.com/office/drawing/2014/main" id="{FD8275A0-36A2-27EA-2A6C-7C0FA551D614}"/>
              </a:ext>
            </a:extLst>
          </p:cNvPr>
          <p:cNvSpPr txBox="1">
            <a:spLocks noChangeArrowheads="1"/>
          </p:cNvSpPr>
          <p:nvPr/>
        </p:nvSpPr>
        <p:spPr bwMode="auto">
          <a:xfrm>
            <a:off x="1668439" y="216930"/>
            <a:ext cx="98093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en-US" sz="2200" dirty="0"/>
              <a:t>Find the volume of the solid below with a circular base or radius </a:t>
            </a:r>
            <a:r>
              <a:rPr lang="en-US" altLang="en-US" sz="2200" i="1" dirty="0"/>
              <a:t>r</a:t>
            </a:r>
            <a:r>
              <a:rPr lang="en-US" sz="2200" dirty="0"/>
              <a:t>.  For this solid, each cross section made with a plane </a:t>
            </a:r>
            <a:r>
              <a:rPr lang="en-US" sz="2200" i="1" dirty="0" err="1"/>
              <a:t>P</a:t>
            </a:r>
            <a:r>
              <a:rPr lang="en-US" sz="2200" i="1" baseline="-25000" dirty="0" err="1"/>
              <a:t>x</a:t>
            </a:r>
            <a:r>
              <a:rPr lang="en-US" sz="2200" i="1" dirty="0"/>
              <a:t> </a:t>
            </a:r>
            <a:r>
              <a:rPr lang="en-US" sz="2200" dirty="0"/>
              <a:t>perpendicular to the </a:t>
            </a:r>
            <a:r>
              <a:rPr lang="en-US" sz="2200" i="1" dirty="0"/>
              <a:t>x</a:t>
            </a:r>
            <a:r>
              <a:rPr lang="en-US" sz="2200" dirty="0"/>
              <a:t>-axis is an equilateral triangle.</a:t>
            </a:r>
          </a:p>
        </p:txBody>
      </p:sp>
      <p:sp>
        <p:nvSpPr>
          <p:cNvPr id="3" name="TextBox 2">
            <a:extLst>
              <a:ext uri="{FF2B5EF4-FFF2-40B4-BE49-F238E27FC236}">
                <a16:creationId xmlns:a16="http://schemas.microsoft.com/office/drawing/2014/main" id="{2C531BB7-C2DC-6E1D-A27D-580C8B84ED2A}"/>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BC91D316-E354-B8E2-3A3A-91A2A803EF50}"/>
              </a:ext>
            </a:extLst>
          </p:cNvPr>
          <p:cNvSpPr txBox="1">
            <a:spLocks noChangeArrowheads="1"/>
          </p:cNvSpPr>
          <p:nvPr/>
        </p:nvSpPr>
        <p:spPr bwMode="auto">
          <a:xfrm>
            <a:off x="342393" y="132492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00B12B36-531C-ACCC-3564-55B5DCD2B374}"/>
              </a:ext>
            </a:extLst>
          </p:cNvPr>
          <p:cNvPicPr>
            <a:picLocks noChangeAspect="1"/>
          </p:cNvPicPr>
          <p:nvPr/>
        </p:nvPicPr>
        <p:blipFill>
          <a:blip r:embed="rId2"/>
          <a:stretch>
            <a:fillRect/>
          </a:stretch>
        </p:blipFill>
        <p:spPr>
          <a:xfrm>
            <a:off x="9144284" y="935345"/>
            <a:ext cx="2758553" cy="3218312"/>
          </a:xfrm>
          <a:prstGeom prst="rect">
            <a:avLst/>
          </a:prstGeom>
        </p:spPr>
      </p:pic>
      <p:pic>
        <p:nvPicPr>
          <p:cNvPr id="9" name="Picture 8">
            <a:extLst>
              <a:ext uri="{FF2B5EF4-FFF2-40B4-BE49-F238E27FC236}">
                <a16:creationId xmlns:a16="http://schemas.microsoft.com/office/drawing/2014/main" id="{1506E183-5090-671A-5003-7745A9EFECFC}"/>
              </a:ext>
            </a:extLst>
          </p:cNvPr>
          <p:cNvPicPr>
            <a:picLocks noChangeAspect="1"/>
          </p:cNvPicPr>
          <p:nvPr/>
        </p:nvPicPr>
        <p:blipFill>
          <a:blip r:embed="rId3"/>
          <a:stretch>
            <a:fillRect/>
          </a:stretch>
        </p:blipFill>
        <p:spPr>
          <a:xfrm>
            <a:off x="451577" y="2254551"/>
            <a:ext cx="2991489" cy="2908460"/>
          </a:xfrm>
          <a:prstGeom prst="rect">
            <a:avLst/>
          </a:prstGeom>
        </p:spPr>
      </p:pic>
      <p:pic>
        <p:nvPicPr>
          <p:cNvPr id="11" name="Picture 10">
            <a:extLst>
              <a:ext uri="{FF2B5EF4-FFF2-40B4-BE49-F238E27FC236}">
                <a16:creationId xmlns:a16="http://schemas.microsoft.com/office/drawing/2014/main" id="{4ECD6839-66A8-AA72-3908-A93C6B532996}"/>
              </a:ext>
            </a:extLst>
          </p:cNvPr>
          <p:cNvPicPr>
            <a:picLocks noChangeAspect="1"/>
          </p:cNvPicPr>
          <p:nvPr/>
        </p:nvPicPr>
        <p:blipFill>
          <a:blip r:embed="rId4"/>
          <a:stretch>
            <a:fillRect/>
          </a:stretch>
        </p:blipFill>
        <p:spPr>
          <a:xfrm>
            <a:off x="2010674" y="4808750"/>
            <a:ext cx="323190" cy="270305"/>
          </a:xfrm>
          <a:prstGeom prst="rect">
            <a:avLst/>
          </a:prstGeom>
        </p:spPr>
      </p:pic>
      <p:pic>
        <p:nvPicPr>
          <p:cNvPr id="41" name="Picture 40">
            <a:extLst>
              <a:ext uri="{FF2B5EF4-FFF2-40B4-BE49-F238E27FC236}">
                <a16:creationId xmlns:a16="http://schemas.microsoft.com/office/drawing/2014/main" id="{60E35257-2534-2DAA-5994-8D067B259CD1}"/>
              </a:ext>
            </a:extLst>
          </p:cNvPr>
          <p:cNvPicPr>
            <a:picLocks noChangeAspect="1"/>
          </p:cNvPicPr>
          <p:nvPr/>
        </p:nvPicPr>
        <p:blipFill>
          <a:blip r:embed="rId5"/>
          <a:stretch>
            <a:fillRect/>
          </a:stretch>
        </p:blipFill>
        <p:spPr>
          <a:xfrm>
            <a:off x="2092279" y="2376312"/>
            <a:ext cx="763905" cy="346695"/>
          </a:xfrm>
          <a:prstGeom prst="rect">
            <a:avLst/>
          </a:prstGeom>
        </p:spPr>
      </p:pic>
      <p:graphicFrame>
        <p:nvGraphicFramePr>
          <p:cNvPr id="42" name="Object 9">
            <a:extLst>
              <a:ext uri="{FF2B5EF4-FFF2-40B4-BE49-F238E27FC236}">
                <a16:creationId xmlns:a16="http://schemas.microsoft.com/office/drawing/2014/main" id="{179A84FF-F4A0-842E-F47C-A856F8441DF3}"/>
              </a:ext>
            </a:extLst>
          </p:cNvPr>
          <p:cNvGraphicFramePr>
            <a:graphicFrameLocks noChangeAspect="1"/>
          </p:cNvGraphicFramePr>
          <p:nvPr>
            <p:extLst>
              <p:ext uri="{D42A27DB-BD31-4B8C-83A1-F6EECF244321}">
                <p14:modId xmlns:p14="http://schemas.microsoft.com/office/powerpoint/2010/main" val="3895901546"/>
              </p:ext>
            </p:extLst>
          </p:nvPr>
        </p:nvGraphicFramePr>
        <p:xfrm>
          <a:off x="1140712" y="5277206"/>
          <a:ext cx="1393826" cy="423862"/>
        </p:xfrm>
        <a:graphic>
          <a:graphicData uri="http://schemas.openxmlformats.org/presentationml/2006/ole">
            <mc:AlternateContent xmlns:mc="http://schemas.openxmlformats.org/markup-compatibility/2006">
              <mc:Choice xmlns:v="urn:schemas-microsoft-com:vml" Requires="v">
                <p:oleObj name="Equation" r:id="rId6" imgW="749160" imgH="228600" progId="Equation.DSMT4">
                  <p:embed/>
                </p:oleObj>
              </mc:Choice>
              <mc:Fallback>
                <p:oleObj name="Equation" r:id="rId6" imgW="749160" imgH="22860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7"/>
                      <a:srcRect/>
                      <a:stretch>
                        <a:fillRect/>
                      </a:stretch>
                    </p:blipFill>
                    <p:spPr bwMode="auto">
                      <a:xfrm>
                        <a:off x="1140712" y="5277206"/>
                        <a:ext cx="1393826"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9">
            <a:extLst>
              <a:ext uri="{FF2B5EF4-FFF2-40B4-BE49-F238E27FC236}">
                <a16:creationId xmlns:a16="http://schemas.microsoft.com/office/drawing/2014/main" id="{EEE88E21-A4C9-F175-27C1-23134B90742F}"/>
              </a:ext>
            </a:extLst>
          </p:cNvPr>
          <p:cNvGraphicFramePr>
            <a:graphicFrameLocks noChangeAspect="1"/>
          </p:cNvGraphicFramePr>
          <p:nvPr>
            <p:extLst>
              <p:ext uri="{D42A27DB-BD31-4B8C-83A1-F6EECF244321}">
                <p14:modId xmlns:p14="http://schemas.microsoft.com/office/powerpoint/2010/main" val="2186865210"/>
              </p:ext>
            </p:extLst>
          </p:nvPr>
        </p:nvGraphicFramePr>
        <p:xfrm>
          <a:off x="1086121" y="5706798"/>
          <a:ext cx="1393826" cy="423862"/>
        </p:xfrm>
        <a:graphic>
          <a:graphicData uri="http://schemas.openxmlformats.org/presentationml/2006/ole">
            <mc:AlternateContent xmlns:mc="http://schemas.openxmlformats.org/markup-compatibility/2006">
              <mc:Choice xmlns:v="urn:schemas-microsoft-com:vml" Requires="v">
                <p:oleObj name="Equation" r:id="rId8" imgW="749160" imgH="228600" progId="Equation.DSMT4">
                  <p:embed/>
                </p:oleObj>
              </mc:Choice>
              <mc:Fallback>
                <p:oleObj name="Equation" r:id="rId8" imgW="749160" imgH="228600" progId="Equation.DSMT4">
                  <p:embed/>
                  <p:pic>
                    <p:nvPicPr>
                      <p:cNvPr id="42" name="Object 9">
                        <a:extLst>
                          <a:ext uri="{FF2B5EF4-FFF2-40B4-BE49-F238E27FC236}">
                            <a16:creationId xmlns:a16="http://schemas.microsoft.com/office/drawing/2014/main" id="{179A84FF-F4A0-842E-F47C-A856F8441DF3}"/>
                          </a:ext>
                        </a:extLst>
                      </p:cNvPr>
                      <p:cNvPicPr>
                        <a:picLocks noChangeAspect="1" noChangeArrowheads="1"/>
                      </p:cNvPicPr>
                      <p:nvPr/>
                    </p:nvPicPr>
                    <p:blipFill>
                      <a:blip r:embed="rId9"/>
                      <a:srcRect/>
                      <a:stretch>
                        <a:fillRect/>
                      </a:stretch>
                    </p:blipFill>
                    <p:spPr bwMode="auto">
                      <a:xfrm>
                        <a:off x="1086121" y="5706798"/>
                        <a:ext cx="1393826"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9">
            <a:extLst>
              <a:ext uri="{FF2B5EF4-FFF2-40B4-BE49-F238E27FC236}">
                <a16:creationId xmlns:a16="http://schemas.microsoft.com/office/drawing/2014/main" id="{B678C4DF-3E3F-A9D2-AB7D-7A1DA458CD04}"/>
              </a:ext>
            </a:extLst>
          </p:cNvPr>
          <p:cNvGraphicFramePr>
            <a:graphicFrameLocks noChangeAspect="1"/>
          </p:cNvGraphicFramePr>
          <p:nvPr>
            <p:extLst>
              <p:ext uri="{D42A27DB-BD31-4B8C-83A1-F6EECF244321}">
                <p14:modId xmlns:p14="http://schemas.microsoft.com/office/powerpoint/2010/main" val="1451813553"/>
              </p:ext>
            </p:extLst>
          </p:nvPr>
        </p:nvGraphicFramePr>
        <p:xfrm>
          <a:off x="1178196" y="6135783"/>
          <a:ext cx="1677988" cy="495300"/>
        </p:xfrm>
        <a:graphic>
          <a:graphicData uri="http://schemas.openxmlformats.org/presentationml/2006/ole">
            <mc:AlternateContent xmlns:mc="http://schemas.openxmlformats.org/markup-compatibility/2006">
              <mc:Choice xmlns:v="urn:schemas-microsoft-com:vml" Requires="v">
                <p:oleObj name="Equation" r:id="rId10" imgW="901440" imgH="266400" progId="Equation.DSMT4">
                  <p:embed/>
                </p:oleObj>
              </mc:Choice>
              <mc:Fallback>
                <p:oleObj name="Equation" r:id="rId10" imgW="901440" imgH="266400" progId="Equation.DSMT4">
                  <p:embed/>
                  <p:pic>
                    <p:nvPicPr>
                      <p:cNvPr id="43" name="Object 9">
                        <a:extLst>
                          <a:ext uri="{FF2B5EF4-FFF2-40B4-BE49-F238E27FC236}">
                            <a16:creationId xmlns:a16="http://schemas.microsoft.com/office/drawing/2014/main" id="{EEE88E21-A4C9-F175-27C1-23134B90742F}"/>
                          </a:ext>
                        </a:extLst>
                      </p:cNvPr>
                      <p:cNvPicPr>
                        <a:picLocks noChangeAspect="1" noChangeArrowheads="1"/>
                      </p:cNvPicPr>
                      <p:nvPr/>
                    </p:nvPicPr>
                    <p:blipFill>
                      <a:blip r:embed="rId11"/>
                      <a:srcRect/>
                      <a:stretch>
                        <a:fillRect/>
                      </a:stretch>
                    </p:blipFill>
                    <p:spPr bwMode="auto">
                      <a:xfrm>
                        <a:off x="1178196" y="6135783"/>
                        <a:ext cx="16779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9">
            <a:extLst>
              <a:ext uri="{FF2B5EF4-FFF2-40B4-BE49-F238E27FC236}">
                <a16:creationId xmlns:a16="http://schemas.microsoft.com/office/drawing/2014/main" id="{FC75D412-8452-E6A8-4742-508BFD4EE3F2}"/>
              </a:ext>
            </a:extLst>
          </p:cNvPr>
          <p:cNvGraphicFramePr>
            <a:graphicFrameLocks noChangeAspect="1"/>
          </p:cNvGraphicFramePr>
          <p:nvPr>
            <p:extLst>
              <p:ext uri="{D42A27DB-BD31-4B8C-83A1-F6EECF244321}">
                <p14:modId xmlns:p14="http://schemas.microsoft.com/office/powerpoint/2010/main" val="3661808371"/>
              </p:ext>
            </p:extLst>
          </p:nvPr>
        </p:nvGraphicFramePr>
        <p:xfrm>
          <a:off x="212071" y="2422732"/>
          <a:ext cx="1375352" cy="450273"/>
        </p:xfrm>
        <a:graphic>
          <a:graphicData uri="http://schemas.openxmlformats.org/presentationml/2006/ole">
            <mc:AlternateContent xmlns:mc="http://schemas.openxmlformats.org/markup-compatibility/2006">
              <mc:Choice xmlns:v="urn:schemas-microsoft-com:vml" Requires="v">
                <p:oleObj name="Equation" r:id="rId12" imgW="812520" imgH="266400" progId="Equation.DSMT4">
                  <p:embed/>
                </p:oleObj>
              </mc:Choice>
              <mc:Fallback>
                <p:oleObj name="Equation" r:id="rId12" imgW="812520" imgH="266400" progId="Equation.DSMT4">
                  <p:embed/>
                  <p:pic>
                    <p:nvPicPr>
                      <p:cNvPr id="44" name="Object 9">
                        <a:extLst>
                          <a:ext uri="{FF2B5EF4-FFF2-40B4-BE49-F238E27FC236}">
                            <a16:creationId xmlns:a16="http://schemas.microsoft.com/office/drawing/2014/main" id="{B678C4DF-3E3F-A9D2-AB7D-7A1DA458CD04}"/>
                          </a:ext>
                        </a:extLst>
                      </p:cNvPr>
                      <p:cNvPicPr>
                        <a:picLocks noChangeAspect="1" noChangeArrowheads="1"/>
                      </p:cNvPicPr>
                      <p:nvPr/>
                    </p:nvPicPr>
                    <p:blipFill>
                      <a:blip r:embed="rId13"/>
                      <a:srcRect/>
                      <a:stretch>
                        <a:fillRect/>
                      </a:stretch>
                    </p:blipFill>
                    <p:spPr bwMode="auto">
                      <a:xfrm>
                        <a:off x="212071" y="2422732"/>
                        <a:ext cx="1375352"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9">
            <a:extLst>
              <a:ext uri="{FF2B5EF4-FFF2-40B4-BE49-F238E27FC236}">
                <a16:creationId xmlns:a16="http://schemas.microsoft.com/office/drawing/2014/main" id="{16FAEF1F-9E60-3903-D4C4-0227F57E0E9B}"/>
              </a:ext>
            </a:extLst>
          </p:cNvPr>
          <p:cNvGraphicFramePr>
            <a:graphicFrameLocks noChangeAspect="1"/>
          </p:cNvGraphicFramePr>
          <p:nvPr>
            <p:extLst>
              <p:ext uri="{D42A27DB-BD31-4B8C-83A1-F6EECF244321}">
                <p14:modId xmlns:p14="http://schemas.microsoft.com/office/powerpoint/2010/main" val="3054689804"/>
              </p:ext>
            </p:extLst>
          </p:nvPr>
        </p:nvGraphicFramePr>
        <p:xfrm>
          <a:off x="2956884" y="3426107"/>
          <a:ext cx="497361" cy="282674"/>
        </p:xfrm>
        <a:graphic>
          <a:graphicData uri="http://schemas.openxmlformats.org/presentationml/2006/ole">
            <mc:AlternateContent xmlns:mc="http://schemas.openxmlformats.org/markup-compatibility/2006">
              <mc:Choice xmlns:v="urn:schemas-microsoft-com:vml" Requires="v">
                <p:oleObj name="Equation" r:id="rId14" imgW="355320" imgH="203040" progId="Equation.DSMT4">
                  <p:embed/>
                </p:oleObj>
              </mc:Choice>
              <mc:Fallback>
                <p:oleObj name="Equation" r:id="rId14" imgW="355320" imgH="203040" progId="Equation.DSMT4">
                  <p:embed/>
                  <p:pic>
                    <p:nvPicPr>
                      <p:cNvPr id="45" name="Object 9">
                        <a:extLst>
                          <a:ext uri="{FF2B5EF4-FFF2-40B4-BE49-F238E27FC236}">
                            <a16:creationId xmlns:a16="http://schemas.microsoft.com/office/drawing/2014/main" id="{FC75D412-8452-E6A8-4742-508BFD4EE3F2}"/>
                          </a:ext>
                        </a:extLst>
                      </p:cNvPr>
                      <p:cNvPicPr>
                        <a:picLocks noChangeAspect="1" noChangeArrowheads="1"/>
                      </p:cNvPicPr>
                      <p:nvPr/>
                    </p:nvPicPr>
                    <p:blipFill>
                      <a:blip r:embed="rId15"/>
                      <a:srcRect/>
                      <a:stretch>
                        <a:fillRect/>
                      </a:stretch>
                    </p:blipFill>
                    <p:spPr bwMode="auto">
                      <a:xfrm>
                        <a:off x="2956884" y="3426107"/>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 name="Picture 47">
            <a:extLst>
              <a:ext uri="{FF2B5EF4-FFF2-40B4-BE49-F238E27FC236}">
                <a16:creationId xmlns:a16="http://schemas.microsoft.com/office/drawing/2014/main" id="{3579C8C8-A4C3-326A-90C0-D913DDC3D6CA}"/>
              </a:ext>
            </a:extLst>
          </p:cNvPr>
          <p:cNvPicPr>
            <a:picLocks noChangeAspect="1"/>
          </p:cNvPicPr>
          <p:nvPr/>
        </p:nvPicPr>
        <p:blipFill>
          <a:blip r:embed="rId16"/>
          <a:stretch>
            <a:fillRect/>
          </a:stretch>
        </p:blipFill>
        <p:spPr>
          <a:xfrm>
            <a:off x="3718354" y="1217901"/>
            <a:ext cx="4215277" cy="2908460"/>
          </a:xfrm>
          <a:prstGeom prst="rect">
            <a:avLst/>
          </a:prstGeom>
        </p:spPr>
      </p:pic>
      <p:pic>
        <p:nvPicPr>
          <p:cNvPr id="52" name="Picture 51">
            <a:extLst>
              <a:ext uri="{FF2B5EF4-FFF2-40B4-BE49-F238E27FC236}">
                <a16:creationId xmlns:a16="http://schemas.microsoft.com/office/drawing/2014/main" id="{576CFC61-D4C9-95A2-A699-B95B4ACE5DD1}"/>
              </a:ext>
            </a:extLst>
          </p:cNvPr>
          <p:cNvPicPr>
            <a:picLocks noChangeAspect="1"/>
          </p:cNvPicPr>
          <p:nvPr/>
        </p:nvPicPr>
        <p:blipFill>
          <a:blip r:embed="rId17"/>
          <a:stretch>
            <a:fillRect/>
          </a:stretch>
        </p:blipFill>
        <p:spPr>
          <a:xfrm>
            <a:off x="3760045" y="1130893"/>
            <a:ext cx="1116475" cy="311439"/>
          </a:xfrm>
          <a:prstGeom prst="rect">
            <a:avLst/>
          </a:prstGeom>
        </p:spPr>
      </p:pic>
      <p:pic>
        <p:nvPicPr>
          <p:cNvPr id="54" name="Picture 53">
            <a:extLst>
              <a:ext uri="{FF2B5EF4-FFF2-40B4-BE49-F238E27FC236}">
                <a16:creationId xmlns:a16="http://schemas.microsoft.com/office/drawing/2014/main" id="{47EED142-5C9F-BD7D-CA69-DC5FF11FDB1F}"/>
              </a:ext>
            </a:extLst>
          </p:cNvPr>
          <p:cNvPicPr>
            <a:picLocks noChangeAspect="1"/>
          </p:cNvPicPr>
          <p:nvPr/>
        </p:nvPicPr>
        <p:blipFill>
          <a:blip r:embed="rId18"/>
          <a:stretch>
            <a:fillRect/>
          </a:stretch>
        </p:blipFill>
        <p:spPr>
          <a:xfrm>
            <a:off x="4307338" y="4092241"/>
            <a:ext cx="2895777" cy="2608809"/>
          </a:xfrm>
          <a:prstGeom prst="rect">
            <a:avLst/>
          </a:prstGeom>
        </p:spPr>
      </p:pic>
      <p:graphicFrame>
        <p:nvGraphicFramePr>
          <p:cNvPr id="55" name="Object 9">
            <a:extLst>
              <a:ext uri="{FF2B5EF4-FFF2-40B4-BE49-F238E27FC236}">
                <a16:creationId xmlns:a16="http://schemas.microsoft.com/office/drawing/2014/main" id="{3FC3CB3A-4314-FA49-250F-745EB85C3BCD}"/>
              </a:ext>
            </a:extLst>
          </p:cNvPr>
          <p:cNvGraphicFramePr>
            <a:graphicFrameLocks noChangeAspect="1"/>
          </p:cNvGraphicFramePr>
          <p:nvPr>
            <p:extLst>
              <p:ext uri="{D42A27DB-BD31-4B8C-83A1-F6EECF244321}">
                <p14:modId xmlns:p14="http://schemas.microsoft.com/office/powerpoint/2010/main" val="3183215932"/>
              </p:ext>
            </p:extLst>
          </p:nvPr>
        </p:nvGraphicFramePr>
        <p:xfrm>
          <a:off x="6042663" y="2517205"/>
          <a:ext cx="463285" cy="281914"/>
        </p:xfrm>
        <a:graphic>
          <a:graphicData uri="http://schemas.openxmlformats.org/presentationml/2006/ole">
            <mc:AlternateContent xmlns:mc="http://schemas.openxmlformats.org/markup-compatibility/2006">
              <mc:Choice xmlns:v="urn:schemas-microsoft-com:vml" Requires="v">
                <p:oleObj name="Equation" r:id="rId19" imgW="330120" imgH="203040" progId="Equation.DSMT4">
                  <p:embed/>
                </p:oleObj>
              </mc:Choice>
              <mc:Fallback>
                <p:oleObj name="Equation" r:id="rId19" imgW="330120" imgH="203040" progId="Equation.DSMT4">
                  <p:embed/>
                  <p:pic>
                    <p:nvPicPr>
                      <p:cNvPr id="66" name="Object 9">
                        <a:extLst>
                          <a:ext uri="{FF2B5EF4-FFF2-40B4-BE49-F238E27FC236}">
                            <a16:creationId xmlns:a16="http://schemas.microsoft.com/office/drawing/2014/main" id="{D893D168-F8EB-DD47-FE7F-8EC881660E7F}"/>
                          </a:ext>
                        </a:extLst>
                      </p:cNvPr>
                      <p:cNvPicPr>
                        <a:picLocks noChangeAspect="1" noChangeArrowheads="1"/>
                      </p:cNvPicPr>
                      <p:nvPr/>
                    </p:nvPicPr>
                    <p:blipFill>
                      <a:blip r:embed="rId20"/>
                      <a:srcRect/>
                      <a:stretch>
                        <a:fillRect/>
                      </a:stretch>
                    </p:blipFill>
                    <p:spPr bwMode="auto">
                      <a:xfrm>
                        <a:off x="6042663" y="2517205"/>
                        <a:ext cx="463285" cy="281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9">
            <a:extLst>
              <a:ext uri="{FF2B5EF4-FFF2-40B4-BE49-F238E27FC236}">
                <a16:creationId xmlns:a16="http://schemas.microsoft.com/office/drawing/2014/main" id="{3E343BE7-BC9D-FBCD-C8CF-898C1DFB1248}"/>
              </a:ext>
            </a:extLst>
          </p:cNvPr>
          <p:cNvGraphicFramePr>
            <a:graphicFrameLocks noChangeAspect="1"/>
          </p:cNvGraphicFramePr>
          <p:nvPr>
            <p:extLst>
              <p:ext uri="{D42A27DB-BD31-4B8C-83A1-F6EECF244321}">
                <p14:modId xmlns:p14="http://schemas.microsoft.com/office/powerpoint/2010/main" val="1315729202"/>
              </p:ext>
            </p:extLst>
          </p:nvPr>
        </p:nvGraphicFramePr>
        <p:xfrm>
          <a:off x="5139285" y="5640766"/>
          <a:ext cx="509614" cy="310105"/>
        </p:xfrm>
        <a:graphic>
          <a:graphicData uri="http://schemas.openxmlformats.org/presentationml/2006/ole">
            <mc:AlternateContent xmlns:mc="http://schemas.openxmlformats.org/markup-compatibility/2006">
              <mc:Choice xmlns:v="urn:schemas-microsoft-com:vml" Requires="v">
                <p:oleObj name="Equation" r:id="rId21" imgW="330120" imgH="203040" progId="Equation.DSMT4">
                  <p:embed/>
                </p:oleObj>
              </mc:Choice>
              <mc:Fallback>
                <p:oleObj name="Equation" r:id="rId21" imgW="330120" imgH="203040" progId="Equation.DSMT4">
                  <p:embed/>
                  <p:pic>
                    <p:nvPicPr>
                      <p:cNvPr id="55" name="Object 9">
                        <a:extLst>
                          <a:ext uri="{FF2B5EF4-FFF2-40B4-BE49-F238E27FC236}">
                            <a16:creationId xmlns:a16="http://schemas.microsoft.com/office/drawing/2014/main" id="{3FC3CB3A-4314-FA49-250F-745EB85C3BCD}"/>
                          </a:ext>
                        </a:extLst>
                      </p:cNvPr>
                      <p:cNvPicPr>
                        <a:picLocks noChangeAspect="1" noChangeArrowheads="1"/>
                      </p:cNvPicPr>
                      <p:nvPr/>
                    </p:nvPicPr>
                    <p:blipFill>
                      <a:blip r:embed="rId20"/>
                      <a:srcRect/>
                      <a:stretch>
                        <a:fillRect/>
                      </a:stretch>
                    </p:blipFill>
                    <p:spPr bwMode="auto">
                      <a:xfrm>
                        <a:off x="5139285" y="5640766"/>
                        <a:ext cx="509614" cy="31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7" name="Picture 56">
            <a:extLst>
              <a:ext uri="{FF2B5EF4-FFF2-40B4-BE49-F238E27FC236}">
                <a16:creationId xmlns:a16="http://schemas.microsoft.com/office/drawing/2014/main" id="{F918790D-99AC-B7EF-D477-7CC20126B14C}"/>
              </a:ext>
            </a:extLst>
          </p:cNvPr>
          <p:cNvPicPr>
            <a:picLocks noChangeAspect="1"/>
          </p:cNvPicPr>
          <p:nvPr/>
        </p:nvPicPr>
        <p:blipFill>
          <a:blip r:embed="rId22"/>
          <a:stretch>
            <a:fillRect/>
          </a:stretch>
        </p:blipFill>
        <p:spPr>
          <a:xfrm>
            <a:off x="6042663" y="6428096"/>
            <a:ext cx="542382" cy="239830"/>
          </a:xfrm>
          <a:prstGeom prst="rect">
            <a:avLst/>
          </a:prstGeom>
        </p:spPr>
      </p:pic>
      <p:pic>
        <p:nvPicPr>
          <p:cNvPr id="58" name="Picture 57">
            <a:extLst>
              <a:ext uri="{FF2B5EF4-FFF2-40B4-BE49-F238E27FC236}">
                <a16:creationId xmlns:a16="http://schemas.microsoft.com/office/drawing/2014/main" id="{5279FBC6-1600-7E74-BB3F-3E67E75B9E60}"/>
              </a:ext>
            </a:extLst>
          </p:cNvPr>
          <p:cNvPicPr>
            <a:picLocks noChangeAspect="1"/>
          </p:cNvPicPr>
          <p:nvPr/>
        </p:nvPicPr>
        <p:blipFill>
          <a:blip r:embed="rId22"/>
          <a:stretch>
            <a:fillRect/>
          </a:stretch>
        </p:blipFill>
        <p:spPr>
          <a:xfrm>
            <a:off x="4857777" y="6428095"/>
            <a:ext cx="542382" cy="239830"/>
          </a:xfrm>
          <a:prstGeom prst="rect">
            <a:avLst/>
          </a:prstGeom>
        </p:spPr>
      </p:pic>
      <p:sp>
        <p:nvSpPr>
          <p:cNvPr id="60" name="Rectangle 59">
            <a:extLst>
              <a:ext uri="{FF2B5EF4-FFF2-40B4-BE49-F238E27FC236}">
                <a16:creationId xmlns:a16="http://schemas.microsoft.com/office/drawing/2014/main" id="{B845D9B0-28FC-0955-C9FC-6DB59973E6AC}"/>
              </a:ext>
            </a:extLst>
          </p:cNvPr>
          <p:cNvSpPr/>
          <p:nvPr/>
        </p:nvSpPr>
        <p:spPr>
          <a:xfrm>
            <a:off x="5793331" y="5331664"/>
            <a:ext cx="439426" cy="418343"/>
          </a:xfrm>
          <a:prstGeom prst="rect">
            <a:avLst/>
          </a:prstGeom>
          <a:solidFill>
            <a:srgbClr val="FDDD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9">
            <a:extLst>
              <a:ext uri="{FF2B5EF4-FFF2-40B4-BE49-F238E27FC236}">
                <a16:creationId xmlns:a16="http://schemas.microsoft.com/office/drawing/2014/main" id="{77196A61-4033-555F-7170-F60DA380CA3D}"/>
              </a:ext>
            </a:extLst>
          </p:cNvPr>
          <p:cNvGraphicFramePr>
            <a:graphicFrameLocks noChangeAspect="1"/>
          </p:cNvGraphicFramePr>
          <p:nvPr>
            <p:extLst>
              <p:ext uri="{D42A27DB-BD31-4B8C-83A1-F6EECF244321}">
                <p14:modId xmlns:p14="http://schemas.microsoft.com/office/powerpoint/2010/main" val="2258759736"/>
              </p:ext>
            </p:extLst>
          </p:nvPr>
        </p:nvGraphicFramePr>
        <p:xfrm>
          <a:off x="6421762" y="5163011"/>
          <a:ext cx="401637" cy="377825"/>
        </p:xfrm>
        <a:graphic>
          <a:graphicData uri="http://schemas.openxmlformats.org/presentationml/2006/ole">
            <mc:AlternateContent xmlns:mc="http://schemas.openxmlformats.org/markup-compatibility/2006">
              <mc:Choice xmlns:v="urn:schemas-microsoft-com:vml" Requires="v">
                <p:oleObj name="Equation" r:id="rId23" imgW="215640" imgH="203040" progId="Equation.DSMT4">
                  <p:embed/>
                </p:oleObj>
              </mc:Choice>
              <mc:Fallback>
                <p:oleObj name="Equation" r:id="rId23" imgW="215640" imgH="203040" progId="Equation.DSMT4">
                  <p:embed/>
                  <p:pic>
                    <p:nvPicPr>
                      <p:cNvPr id="42" name="Object 9">
                        <a:extLst>
                          <a:ext uri="{FF2B5EF4-FFF2-40B4-BE49-F238E27FC236}">
                            <a16:creationId xmlns:a16="http://schemas.microsoft.com/office/drawing/2014/main" id="{179A84FF-F4A0-842E-F47C-A856F8441DF3}"/>
                          </a:ext>
                        </a:extLst>
                      </p:cNvPr>
                      <p:cNvPicPr>
                        <a:picLocks noChangeAspect="1" noChangeArrowheads="1"/>
                      </p:cNvPicPr>
                      <p:nvPr/>
                    </p:nvPicPr>
                    <p:blipFill>
                      <a:blip r:embed="rId24"/>
                      <a:srcRect/>
                      <a:stretch>
                        <a:fillRect/>
                      </a:stretch>
                    </p:blipFill>
                    <p:spPr bwMode="auto">
                      <a:xfrm>
                        <a:off x="6421762" y="5163011"/>
                        <a:ext cx="40163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 name="Rectangle 61">
            <a:extLst>
              <a:ext uri="{FF2B5EF4-FFF2-40B4-BE49-F238E27FC236}">
                <a16:creationId xmlns:a16="http://schemas.microsoft.com/office/drawing/2014/main" id="{0EBC3472-AFC1-49A9-791D-7B84A590E8CE}"/>
              </a:ext>
            </a:extLst>
          </p:cNvPr>
          <p:cNvSpPr/>
          <p:nvPr/>
        </p:nvSpPr>
        <p:spPr>
          <a:xfrm>
            <a:off x="5750803" y="5331664"/>
            <a:ext cx="485245" cy="418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3" name="Object 9">
            <a:extLst>
              <a:ext uri="{FF2B5EF4-FFF2-40B4-BE49-F238E27FC236}">
                <a16:creationId xmlns:a16="http://schemas.microsoft.com/office/drawing/2014/main" id="{E08BABFD-705E-4FFE-6643-9D119CDD823D}"/>
              </a:ext>
            </a:extLst>
          </p:cNvPr>
          <p:cNvGraphicFramePr>
            <a:graphicFrameLocks noChangeAspect="1"/>
          </p:cNvGraphicFramePr>
          <p:nvPr>
            <p:extLst>
              <p:ext uri="{D42A27DB-BD31-4B8C-83A1-F6EECF244321}">
                <p14:modId xmlns:p14="http://schemas.microsoft.com/office/powerpoint/2010/main" val="254566879"/>
              </p:ext>
            </p:extLst>
          </p:nvPr>
        </p:nvGraphicFramePr>
        <p:xfrm>
          <a:off x="9367126" y="4042297"/>
          <a:ext cx="969962" cy="660400"/>
        </p:xfrm>
        <a:graphic>
          <a:graphicData uri="http://schemas.openxmlformats.org/presentationml/2006/ole">
            <mc:AlternateContent xmlns:mc="http://schemas.openxmlformats.org/markup-compatibility/2006">
              <mc:Choice xmlns:v="urn:schemas-microsoft-com:vml" Requires="v">
                <p:oleObj name="Equation" r:id="rId25" imgW="571320" imgH="393480" progId="Equation.DSMT4">
                  <p:embed/>
                </p:oleObj>
              </mc:Choice>
              <mc:Fallback>
                <p:oleObj name="Equation" r:id="rId25" imgW="571320" imgH="393480" progId="Equation.DSMT4">
                  <p:embed/>
                  <p:pic>
                    <p:nvPicPr>
                      <p:cNvPr id="56" name="Object 9">
                        <a:extLst>
                          <a:ext uri="{FF2B5EF4-FFF2-40B4-BE49-F238E27FC236}">
                            <a16:creationId xmlns:a16="http://schemas.microsoft.com/office/drawing/2014/main" id="{3E343BE7-BC9D-FBCD-C8CF-898C1DFB1248}"/>
                          </a:ext>
                        </a:extLst>
                      </p:cNvPr>
                      <p:cNvPicPr>
                        <a:picLocks noChangeAspect="1" noChangeArrowheads="1"/>
                      </p:cNvPicPr>
                      <p:nvPr/>
                    </p:nvPicPr>
                    <p:blipFill>
                      <a:blip r:embed="rId26"/>
                      <a:srcRect/>
                      <a:stretch>
                        <a:fillRect/>
                      </a:stretch>
                    </p:blipFill>
                    <p:spPr bwMode="auto">
                      <a:xfrm>
                        <a:off x="9367126" y="4042297"/>
                        <a:ext cx="969962"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9">
            <a:extLst>
              <a:ext uri="{FF2B5EF4-FFF2-40B4-BE49-F238E27FC236}">
                <a16:creationId xmlns:a16="http://schemas.microsoft.com/office/drawing/2014/main" id="{9EE4F02F-B04F-C1A3-06DE-4C44F1072190}"/>
              </a:ext>
            </a:extLst>
          </p:cNvPr>
          <p:cNvGraphicFramePr>
            <a:graphicFrameLocks noChangeAspect="1"/>
          </p:cNvGraphicFramePr>
          <p:nvPr>
            <p:extLst>
              <p:ext uri="{D42A27DB-BD31-4B8C-83A1-F6EECF244321}">
                <p14:modId xmlns:p14="http://schemas.microsoft.com/office/powerpoint/2010/main" val="2865499103"/>
              </p:ext>
            </p:extLst>
          </p:nvPr>
        </p:nvGraphicFramePr>
        <p:xfrm>
          <a:off x="9030506" y="4728333"/>
          <a:ext cx="1658937" cy="660400"/>
        </p:xfrm>
        <a:graphic>
          <a:graphicData uri="http://schemas.openxmlformats.org/presentationml/2006/ole">
            <mc:AlternateContent xmlns:mc="http://schemas.openxmlformats.org/markup-compatibility/2006">
              <mc:Choice xmlns:v="urn:schemas-microsoft-com:vml" Requires="v">
                <p:oleObj name="Equation" r:id="rId27" imgW="977760" imgH="393480" progId="Equation.DSMT4">
                  <p:embed/>
                </p:oleObj>
              </mc:Choice>
              <mc:Fallback>
                <p:oleObj name="Equation" r:id="rId27" imgW="977760" imgH="393480" progId="Equation.DSMT4">
                  <p:embed/>
                  <p:pic>
                    <p:nvPicPr>
                      <p:cNvPr id="63" name="Object 9">
                        <a:extLst>
                          <a:ext uri="{FF2B5EF4-FFF2-40B4-BE49-F238E27FC236}">
                            <a16:creationId xmlns:a16="http://schemas.microsoft.com/office/drawing/2014/main" id="{E08BABFD-705E-4FFE-6643-9D119CDD823D}"/>
                          </a:ext>
                        </a:extLst>
                      </p:cNvPr>
                      <p:cNvPicPr>
                        <a:picLocks noChangeAspect="1" noChangeArrowheads="1"/>
                      </p:cNvPicPr>
                      <p:nvPr/>
                    </p:nvPicPr>
                    <p:blipFill>
                      <a:blip r:embed="rId28"/>
                      <a:srcRect/>
                      <a:stretch>
                        <a:fillRect/>
                      </a:stretch>
                    </p:blipFill>
                    <p:spPr bwMode="auto">
                      <a:xfrm>
                        <a:off x="9030506" y="4728333"/>
                        <a:ext cx="1658937"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9">
            <a:extLst>
              <a:ext uri="{FF2B5EF4-FFF2-40B4-BE49-F238E27FC236}">
                <a16:creationId xmlns:a16="http://schemas.microsoft.com/office/drawing/2014/main" id="{1A57D5ED-CE42-92D5-7125-FDCBF7632BB3}"/>
              </a:ext>
            </a:extLst>
          </p:cNvPr>
          <p:cNvGraphicFramePr>
            <a:graphicFrameLocks noChangeAspect="1"/>
          </p:cNvGraphicFramePr>
          <p:nvPr>
            <p:extLst>
              <p:ext uri="{D42A27DB-BD31-4B8C-83A1-F6EECF244321}">
                <p14:modId xmlns:p14="http://schemas.microsoft.com/office/powerpoint/2010/main" val="3978540374"/>
              </p:ext>
            </p:extLst>
          </p:nvPr>
        </p:nvGraphicFramePr>
        <p:xfrm>
          <a:off x="8035062" y="5351923"/>
          <a:ext cx="3598863" cy="660400"/>
        </p:xfrm>
        <a:graphic>
          <a:graphicData uri="http://schemas.openxmlformats.org/presentationml/2006/ole">
            <mc:AlternateContent xmlns:mc="http://schemas.openxmlformats.org/markup-compatibility/2006">
              <mc:Choice xmlns:v="urn:schemas-microsoft-com:vml" Requires="v">
                <p:oleObj name="Equation" r:id="rId29" imgW="2120760" imgH="393480" progId="Equation.DSMT4">
                  <p:embed/>
                </p:oleObj>
              </mc:Choice>
              <mc:Fallback>
                <p:oleObj name="Equation" r:id="rId29" imgW="2120760" imgH="393480" progId="Equation.DSMT4">
                  <p:embed/>
                  <p:pic>
                    <p:nvPicPr>
                      <p:cNvPr id="64" name="Object 9">
                        <a:extLst>
                          <a:ext uri="{FF2B5EF4-FFF2-40B4-BE49-F238E27FC236}">
                            <a16:creationId xmlns:a16="http://schemas.microsoft.com/office/drawing/2014/main" id="{9EE4F02F-B04F-C1A3-06DE-4C44F1072190}"/>
                          </a:ext>
                        </a:extLst>
                      </p:cNvPr>
                      <p:cNvPicPr>
                        <a:picLocks noChangeAspect="1" noChangeArrowheads="1"/>
                      </p:cNvPicPr>
                      <p:nvPr/>
                    </p:nvPicPr>
                    <p:blipFill>
                      <a:blip r:embed="rId30"/>
                      <a:srcRect/>
                      <a:stretch>
                        <a:fillRect/>
                      </a:stretch>
                    </p:blipFill>
                    <p:spPr bwMode="auto">
                      <a:xfrm>
                        <a:off x="8035062" y="5351923"/>
                        <a:ext cx="35988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9">
            <a:extLst>
              <a:ext uri="{FF2B5EF4-FFF2-40B4-BE49-F238E27FC236}">
                <a16:creationId xmlns:a16="http://schemas.microsoft.com/office/drawing/2014/main" id="{8FE7913F-C05C-82A3-15EC-A7B4BD740AC0}"/>
              </a:ext>
            </a:extLst>
          </p:cNvPr>
          <p:cNvGraphicFramePr>
            <a:graphicFrameLocks noChangeAspect="1"/>
          </p:cNvGraphicFramePr>
          <p:nvPr>
            <p:extLst>
              <p:ext uri="{D42A27DB-BD31-4B8C-83A1-F6EECF244321}">
                <p14:modId xmlns:p14="http://schemas.microsoft.com/office/powerpoint/2010/main" val="858691391"/>
              </p:ext>
            </p:extLst>
          </p:nvPr>
        </p:nvGraphicFramePr>
        <p:xfrm>
          <a:off x="8654269" y="6054667"/>
          <a:ext cx="2155825" cy="469900"/>
        </p:xfrm>
        <a:graphic>
          <a:graphicData uri="http://schemas.openxmlformats.org/presentationml/2006/ole">
            <mc:AlternateContent xmlns:mc="http://schemas.openxmlformats.org/markup-compatibility/2006">
              <mc:Choice xmlns:v="urn:schemas-microsoft-com:vml" Requires="v">
                <p:oleObj name="Equation" r:id="rId31" imgW="1269720" imgH="279360" progId="Equation.DSMT4">
                  <p:embed/>
                </p:oleObj>
              </mc:Choice>
              <mc:Fallback>
                <p:oleObj name="Equation" r:id="rId31" imgW="1269720" imgH="279360" progId="Equation.DSMT4">
                  <p:embed/>
                  <p:pic>
                    <p:nvPicPr>
                      <p:cNvPr id="65" name="Object 9">
                        <a:extLst>
                          <a:ext uri="{FF2B5EF4-FFF2-40B4-BE49-F238E27FC236}">
                            <a16:creationId xmlns:a16="http://schemas.microsoft.com/office/drawing/2014/main" id="{1A57D5ED-CE42-92D5-7125-FDCBF7632BB3}"/>
                          </a:ext>
                        </a:extLst>
                      </p:cNvPr>
                      <p:cNvPicPr>
                        <a:picLocks noChangeAspect="1" noChangeArrowheads="1"/>
                      </p:cNvPicPr>
                      <p:nvPr/>
                    </p:nvPicPr>
                    <p:blipFill>
                      <a:blip r:embed="rId32"/>
                      <a:srcRect/>
                      <a:stretch>
                        <a:fillRect/>
                      </a:stretch>
                    </p:blipFill>
                    <p:spPr bwMode="auto">
                      <a:xfrm>
                        <a:off x="8654269" y="6054667"/>
                        <a:ext cx="2155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8" name="Picture 67">
            <a:extLst>
              <a:ext uri="{FF2B5EF4-FFF2-40B4-BE49-F238E27FC236}">
                <a16:creationId xmlns:a16="http://schemas.microsoft.com/office/drawing/2014/main" id="{93B2D5F1-591D-8F9B-BA42-54D5A90C9703}"/>
              </a:ext>
            </a:extLst>
          </p:cNvPr>
          <p:cNvPicPr>
            <a:picLocks noChangeAspect="1"/>
          </p:cNvPicPr>
          <p:nvPr/>
        </p:nvPicPr>
        <p:blipFill>
          <a:blip r:embed="rId33"/>
          <a:stretch>
            <a:fillRect/>
          </a:stretch>
        </p:blipFill>
        <p:spPr>
          <a:xfrm>
            <a:off x="3696004" y="4216619"/>
            <a:ext cx="1600339" cy="311755"/>
          </a:xfrm>
          <a:prstGeom prst="rect">
            <a:avLst/>
          </a:prstGeom>
        </p:spPr>
      </p:pic>
      <p:graphicFrame>
        <p:nvGraphicFramePr>
          <p:cNvPr id="69" name="Object 9">
            <a:extLst>
              <a:ext uri="{FF2B5EF4-FFF2-40B4-BE49-F238E27FC236}">
                <a16:creationId xmlns:a16="http://schemas.microsoft.com/office/drawing/2014/main" id="{3FE9E502-56BE-2791-8B64-A7664305271C}"/>
              </a:ext>
            </a:extLst>
          </p:cNvPr>
          <p:cNvGraphicFramePr>
            <a:graphicFrameLocks noChangeAspect="1"/>
          </p:cNvGraphicFramePr>
          <p:nvPr>
            <p:extLst>
              <p:ext uri="{D42A27DB-BD31-4B8C-83A1-F6EECF244321}">
                <p14:modId xmlns:p14="http://schemas.microsoft.com/office/powerpoint/2010/main" val="2544681308"/>
              </p:ext>
            </p:extLst>
          </p:nvPr>
        </p:nvGraphicFramePr>
        <p:xfrm>
          <a:off x="11045442" y="3553796"/>
          <a:ext cx="497361" cy="282674"/>
        </p:xfrm>
        <a:graphic>
          <a:graphicData uri="http://schemas.openxmlformats.org/presentationml/2006/ole">
            <mc:AlternateContent xmlns:mc="http://schemas.openxmlformats.org/markup-compatibility/2006">
              <mc:Choice xmlns:v="urn:schemas-microsoft-com:vml" Requires="v">
                <p:oleObj name="Equation" r:id="rId34" imgW="355320" imgH="203040" progId="Equation.DSMT4">
                  <p:embed/>
                </p:oleObj>
              </mc:Choice>
              <mc:Fallback>
                <p:oleObj name="Equation" r:id="rId34" imgW="355320" imgH="203040" progId="Equation.DSMT4">
                  <p:embed/>
                  <p:pic>
                    <p:nvPicPr>
                      <p:cNvPr id="46" name="Object 9">
                        <a:extLst>
                          <a:ext uri="{FF2B5EF4-FFF2-40B4-BE49-F238E27FC236}">
                            <a16:creationId xmlns:a16="http://schemas.microsoft.com/office/drawing/2014/main" id="{16FAEF1F-9E60-3903-D4C4-0227F57E0E9B}"/>
                          </a:ext>
                        </a:extLst>
                      </p:cNvPr>
                      <p:cNvPicPr>
                        <a:picLocks noChangeAspect="1" noChangeArrowheads="1"/>
                      </p:cNvPicPr>
                      <p:nvPr/>
                    </p:nvPicPr>
                    <p:blipFill>
                      <a:blip r:embed="rId15"/>
                      <a:srcRect/>
                      <a:stretch>
                        <a:fillRect/>
                      </a:stretch>
                    </p:blipFill>
                    <p:spPr bwMode="auto">
                      <a:xfrm>
                        <a:off x="11045442" y="3553796"/>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9">
            <a:extLst>
              <a:ext uri="{FF2B5EF4-FFF2-40B4-BE49-F238E27FC236}">
                <a16:creationId xmlns:a16="http://schemas.microsoft.com/office/drawing/2014/main" id="{BE9D4CAB-7CF4-30F5-2B56-811C1303DE10}"/>
              </a:ext>
            </a:extLst>
          </p:cNvPr>
          <p:cNvGraphicFramePr>
            <a:graphicFrameLocks noChangeAspect="1"/>
          </p:cNvGraphicFramePr>
          <p:nvPr>
            <p:extLst>
              <p:ext uri="{D42A27DB-BD31-4B8C-83A1-F6EECF244321}">
                <p14:modId xmlns:p14="http://schemas.microsoft.com/office/powerpoint/2010/main" val="1600249556"/>
              </p:ext>
            </p:extLst>
          </p:nvPr>
        </p:nvGraphicFramePr>
        <p:xfrm>
          <a:off x="238456" y="3461864"/>
          <a:ext cx="604838" cy="282575"/>
        </p:xfrm>
        <a:graphic>
          <a:graphicData uri="http://schemas.openxmlformats.org/presentationml/2006/ole">
            <mc:AlternateContent xmlns:mc="http://schemas.openxmlformats.org/markup-compatibility/2006">
              <mc:Choice xmlns:v="urn:schemas-microsoft-com:vml" Requires="v">
                <p:oleObj name="Equation" r:id="rId35" imgW="431640" imgH="203040" progId="Equation.DSMT4">
                  <p:embed/>
                </p:oleObj>
              </mc:Choice>
              <mc:Fallback>
                <p:oleObj name="Equation" r:id="rId35" imgW="431640" imgH="203040" progId="Equation.DSMT4">
                  <p:embed/>
                  <p:pic>
                    <p:nvPicPr>
                      <p:cNvPr id="46" name="Object 9">
                        <a:extLst>
                          <a:ext uri="{FF2B5EF4-FFF2-40B4-BE49-F238E27FC236}">
                            <a16:creationId xmlns:a16="http://schemas.microsoft.com/office/drawing/2014/main" id="{16FAEF1F-9E60-3903-D4C4-0227F57E0E9B}"/>
                          </a:ext>
                        </a:extLst>
                      </p:cNvPr>
                      <p:cNvPicPr>
                        <a:picLocks noChangeAspect="1" noChangeArrowheads="1"/>
                      </p:cNvPicPr>
                      <p:nvPr/>
                    </p:nvPicPr>
                    <p:blipFill>
                      <a:blip r:embed="rId36"/>
                      <a:srcRect/>
                      <a:stretch>
                        <a:fillRect/>
                      </a:stretch>
                    </p:blipFill>
                    <p:spPr bwMode="auto">
                      <a:xfrm>
                        <a:off x="238456" y="3461864"/>
                        <a:ext cx="6048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2A5B4AF3-37FC-6228-D0F3-DEF74C310313}"/>
              </a:ext>
            </a:extLst>
          </p:cNvPr>
          <p:cNvSpPr txBox="1"/>
          <p:nvPr/>
        </p:nvSpPr>
        <p:spPr>
          <a:xfrm>
            <a:off x="320431" y="1852690"/>
            <a:ext cx="1307522" cy="430887"/>
          </a:xfrm>
          <a:prstGeom prst="rect">
            <a:avLst/>
          </a:prstGeom>
          <a:noFill/>
        </p:spPr>
        <p:txBody>
          <a:bodyPr wrap="square">
            <a:spAutoFit/>
          </a:bodyPr>
          <a:lstStyle/>
          <a:p>
            <a:r>
              <a:rPr lang="en-US" sz="2200" dirty="0">
                <a:latin typeface="TimesLTStd-Roman"/>
              </a:rPr>
              <a:t>The base</a:t>
            </a:r>
            <a:endParaRPr lang="en-US" sz="2200" dirty="0"/>
          </a:p>
        </p:txBody>
      </p:sp>
      <p:graphicFrame>
        <p:nvGraphicFramePr>
          <p:cNvPr id="8" name="Object 9">
            <a:extLst>
              <a:ext uri="{FF2B5EF4-FFF2-40B4-BE49-F238E27FC236}">
                <a16:creationId xmlns:a16="http://schemas.microsoft.com/office/drawing/2014/main" id="{071B7FFB-1DA4-0023-B686-D73EFFB589E4}"/>
              </a:ext>
            </a:extLst>
          </p:cNvPr>
          <p:cNvGraphicFramePr>
            <a:graphicFrameLocks noChangeAspect="1"/>
          </p:cNvGraphicFramePr>
          <p:nvPr>
            <p:extLst>
              <p:ext uri="{D42A27DB-BD31-4B8C-83A1-F6EECF244321}">
                <p14:modId xmlns:p14="http://schemas.microsoft.com/office/powerpoint/2010/main" val="3258589674"/>
              </p:ext>
            </p:extLst>
          </p:nvPr>
        </p:nvGraphicFramePr>
        <p:xfrm>
          <a:off x="6378117" y="2749203"/>
          <a:ext cx="260350" cy="306388"/>
        </p:xfrm>
        <a:graphic>
          <a:graphicData uri="http://schemas.openxmlformats.org/presentationml/2006/ole">
            <mc:AlternateContent xmlns:mc="http://schemas.openxmlformats.org/markup-compatibility/2006">
              <mc:Choice xmlns:v="urn:schemas-microsoft-com:vml" Requires="v">
                <p:oleObj name="Equation" r:id="rId37" imgW="139680" imgH="164880" progId="Equation.DSMT4">
                  <p:embed/>
                </p:oleObj>
              </mc:Choice>
              <mc:Fallback>
                <p:oleObj name="Equation" r:id="rId37" imgW="139680" imgH="164880" progId="Equation.DSMT4">
                  <p:embed/>
                  <p:pic>
                    <p:nvPicPr>
                      <p:cNvPr id="44" name="Object 9">
                        <a:extLst>
                          <a:ext uri="{FF2B5EF4-FFF2-40B4-BE49-F238E27FC236}">
                            <a16:creationId xmlns:a16="http://schemas.microsoft.com/office/drawing/2014/main" id="{B678C4DF-3E3F-A9D2-AB7D-7A1DA458CD04}"/>
                          </a:ext>
                        </a:extLst>
                      </p:cNvPr>
                      <p:cNvPicPr>
                        <a:picLocks noChangeAspect="1" noChangeArrowheads="1"/>
                      </p:cNvPicPr>
                      <p:nvPr/>
                    </p:nvPicPr>
                    <p:blipFill>
                      <a:blip r:embed="rId38"/>
                      <a:srcRect/>
                      <a:stretch>
                        <a:fillRect/>
                      </a:stretch>
                    </p:blipFill>
                    <p:spPr bwMode="auto">
                      <a:xfrm>
                        <a:off x="6378117" y="2749203"/>
                        <a:ext cx="2603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92BEB405-AED3-84F6-D16A-F2F9DB9A19A2}"/>
              </a:ext>
            </a:extLst>
          </p:cNvPr>
          <p:cNvGraphicFramePr>
            <a:graphicFrameLocks noChangeAspect="1"/>
          </p:cNvGraphicFramePr>
          <p:nvPr>
            <p:extLst>
              <p:ext uri="{D42A27DB-BD31-4B8C-83A1-F6EECF244321}">
                <p14:modId xmlns:p14="http://schemas.microsoft.com/office/powerpoint/2010/main" val="388526039"/>
              </p:ext>
            </p:extLst>
          </p:nvPr>
        </p:nvGraphicFramePr>
        <p:xfrm>
          <a:off x="6021800" y="3359405"/>
          <a:ext cx="260350" cy="306388"/>
        </p:xfrm>
        <a:graphic>
          <a:graphicData uri="http://schemas.openxmlformats.org/presentationml/2006/ole">
            <mc:AlternateContent xmlns:mc="http://schemas.openxmlformats.org/markup-compatibility/2006">
              <mc:Choice xmlns:v="urn:schemas-microsoft-com:vml" Requires="v">
                <p:oleObj name="Equation" r:id="rId39" imgW="139680" imgH="164880" progId="Equation.DSMT4">
                  <p:embed/>
                </p:oleObj>
              </mc:Choice>
              <mc:Fallback>
                <p:oleObj name="Equation" r:id="rId39" imgW="139680" imgH="164880" progId="Equation.DSMT4">
                  <p:embed/>
                  <p:pic>
                    <p:nvPicPr>
                      <p:cNvPr id="8" name="Object 9">
                        <a:extLst>
                          <a:ext uri="{FF2B5EF4-FFF2-40B4-BE49-F238E27FC236}">
                            <a16:creationId xmlns:a16="http://schemas.microsoft.com/office/drawing/2014/main" id="{071B7FFB-1DA4-0023-B686-D73EFFB589E4}"/>
                          </a:ext>
                        </a:extLst>
                      </p:cNvPr>
                      <p:cNvPicPr>
                        <a:picLocks noChangeAspect="1" noChangeArrowheads="1"/>
                      </p:cNvPicPr>
                      <p:nvPr/>
                    </p:nvPicPr>
                    <p:blipFill>
                      <a:blip r:embed="rId38"/>
                      <a:srcRect/>
                      <a:stretch>
                        <a:fillRect/>
                      </a:stretch>
                    </p:blipFill>
                    <p:spPr bwMode="auto">
                      <a:xfrm>
                        <a:off x="6021800" y="3359405"/>
                        <a:ext cx="2603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 name="Picture 12">
            <a:extLst>
              <a:ext uri="{FF2B5EF4-FFF2-40B4-BE49-F238E27FC236}">
                <a16:creationId xmlns:a16="http://schemas.microsoft.com/office/drawing/2014/main" id="{6B9BF9EF-6C9A-4D75-0DC7-E3E747B7B69F}"/>
              </a:ext>
            </a:extLst>
          </p:cNvPr>
          <p:cNvPicPr>
            <a:picLocks noChangeAspect="1"/>
          </p:cNvPicPr>
          <p:nvPr/>
        </p:nvPicPr>
        <p:blipFill>
          <a:blip r:embed="rId40"/>
          <a:stretch>
            <a:fillRect/>
          </a:stretch>
        </p:blipFill>
        <p:spPr>
          <a:xfrm>
            <a:off x="7356283" y="3239550"/>
            <a:ext cx="273040" cy="317488"/>
          </a:xfrm>
          <a:prstGeom prst="rect">
            <a:avLst/>
          </a:prstGeom>
        </p:spPr>
      </p:pic>
      <p:pic>
        <p:nvPicPr>
          <p:cNvPr id="14" name="Picture 13">
            <a:extLst>
              <a:ext uri="{FF2B5EF4-FFF2-40B4-BE49-F238E27FC236}">
                <a16:creationId xmlns:a16="http://schemas.microsoft.com/office/drawing/2014/main" id="{FA83DFEF-4A79-0629-E9E5-BC74DC57D7A1}"/>
              </a:ext>
            </a:extLst>
          </p:cNvPr>
          <p:cNvPicPr>
            <a:picLocks noChangeAspect="1"/>
          </p:cNvPicPr>
          <p:nvPr/>
        </p:nvPicPr>
        <p:blipFill>
          <a:blip r:embed="rId40"/>
          <a:stretch>
            <a:fillRect/>
          </a:stretch>
        </p:blipFill>
        <p:spPr>
          <a:xfrm>
            <a:off x="3794448" y="3121406"/>
            <a:ext cx="322796" cy="375344"/>
          </a:xfrm>
          <a:prstGeom prst="rect">
            <a:avLst/>
          </a:prstGeom>
        </p:spPr>
      </p:pic>
      <p:graphicFrame>
        <p:nvGraphicFramePr>
          <p:cNvPr id="15" name="Object 9">
            <a:extLst>
              <a:ext uri="{FF2B5EF4-FFF2-40B4-BE49-F238E27FC236}">
                <a16:creationId xmlns:a16="http://schemas.microsoft.com/office/drawing/2014/main" id="{491AEDD3-E34B-C1BD-4AC7-7279080E0297}"/>
              </a:ext>
            </a:extLst>
          </p:cNvPr>
          <p:cNvGraphicFramePr>
            <a:graphicFrameLocks noChangeAspect="1"/>
          </p:cNvGraphicFramePr>
          <p:nvPr>
            <p:extLst>
              <p:ext uri="{D42A27DB-BD31-4B8C-83A1-F6EECF244321}">
                <p14:modId xmlns:p14="http://schemas.microsoft.com/office/powerpoint/2010/main" val="2113472701"/>
              </p:ext>
            </p:extLst>
          </p:nvPr>
        </p:nvGraphicFramePr>
        <p:xfrm>
          <a:off x="7468353" y="2759520"/>
          <a:ext cx="497361" cy="282674"/>
        </p:xfrm>
        <a:graphic>
          <a:graphicData uri="http://schemas.openxmlformats.org/presentationml/2006/ole">
            <mc:AlternateContent xmlns:mc="http://schemas.openxmlformats.org/markup-compatibility/2006">
              <mc:Choice xmlns:v="urn:schemas-microsoft-com:vml" Requires="v">
                <p:oleObj name="Equation" r:id="rId14" imgW="355320" imgH="203040" progId="Equation.DSMT4">
                  <p:embed/>
                </p:oleObj>
              </mc:Choice>
              <mc:Fallback>
                <p:oleObj name="Equation" r:id="rId14" imgW="355320" imgH="203040" progId="Equation.DSMT4">
                  <p:embed/>
                  <p:pic>
                    <p:nvPicPr>
                      <p:cNvPr id="46" name="Object 9">
                        <a:extLst>
                          <a:ext uri="{FF2B5EF4-FFF2-40B4-BE49-F238E27FC236}">
                            <a16:creationId xmlns:a16="http://schemas.microsoft.com/office/drawing/2014/main" id="{16FAEF1F-9E60-3903-D4C4-0227F57E0E9B}"/>
                          </a:ext>
                        </a:extLst>
                      </p:cNvPr>
                      <p:cNvPicPr>
                        <a:picLocks noChangeAspect="1" noChangeArrowheads="1"/>
                      </p:cNvPicPr>
                      <p:nvPr/>
                    </p:nvPicPr>
                    <p:blipFill>
                      <a:blip r:embed="rId15"/>
                      <a:srcRect/>
                      <a:stretch>
                        <a:fillRect/>
                      </a:stretch>
                    </p:blipFill>
                    <p:spPr bwMode="auto">
                      <a:xfrm>
                        <a:off x="7468353" y="2759520"/>
                        <a:ext cx="497361" cy="28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9">
            <a:extLst>
              <a:ext uri="{FF2B5EF4-FFF2-40B4-BE49-F238E27FC236}">
                <a16:creationId xmlns:a16="http://schemas.microsoft.com/office/drawing/2014/main" id="{744FF328-C3A6-7CF5-00D9-EB427D45BD61}"/>
              </a:ext>
            </a:extLst>
          </p:cNvPr>
          <p:cNvGraphicFramePr>
            <a:graphicFrameLocks noChangeAspect="1"/>
          </p:cNvGraphicFramePr>
          <p:nvPr>
            <p:extLst>
              <p:ext uri="{D42A27DB-BD31-4B8C-83A1-F6EECF244321}">
                <p14:modId xmlns:p14="http://schemas.microsoft.com/office/powerpoint/2010/main" val="1280187540"/>
              </p:ext>
            </p:extLst>
          </p:nvPr>
        </p:nvGraphicFramePr>
        <p:xfrm>
          <a:off x="3457626" y="2821903"/>
          <a:ext cx="604838" cy="282575"/>
        </p:xfrm>
        <a:graphic>
          <a:graphicData uri="http://schemas.openxmlformats.org/presentationml/2006/ole">
            <mc:AlternateContent xmlns:mc="http://schemas.openxmlformats.org/markup-compatibility/2006">
              <mc:Choice xmlns:v="urn:schemas-microsoft-com:vml" Requires="v">
                <p:oleObj name="Equation" r:id="rId35" imgW="431640" imgH="203040" progId="Equation.DSMT4">
                  <p:embed/>
                </p:oleObj>
              </mc:Choice>
              <mc:Fallback>
                <p:oleObj name="Equation" r:id="rId35" imgW="431640" imgH="203040" progId="Equation.DSMT4">
                  <p:embed/>
                  <p:pic>
                    <p:nvPicPr>
                      <p:cNvPr id="70" name="Object 9">
                        <a:extLst>
                          <a:ext uri="{FF2B5EF4-FFF2-40B4-BE49-F238E27FC236}">
                            <a16:creationId xmlns:a16="http://schemas.microsoft.com/office/drawing/2014/main" id="{BE9D4CAB-7CF4-30F5-2B56-811C1303DE10}"/>
                          </a:ext>
                        </a:extLst>
                      </p:cNvPr>
                      <p:cNvPicPr>
                        <a:picLocks noChangeAspect="1" noChangeArrowheads="1"/>
                      </p:cNvPicPr>
                      <p:nvPr/>
                    </p:nvPicPr>
                    <p:blipFill>
                      <a:blip r:embed="rId36"/>
                      <a:srcRect/>
                      <a:stretch>
                        <a:fillRect/>
                      </a:stretch>
                    </p:blipFill>
                    <p:spPr bwMode="auto">
                      <a:xfrm>
                        <a:off x="3457626" y="2821903"/>
                        <a:ext cx="6048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105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80">
                                          <p:stCondLst>
                                            <p:cond delay="0"/>
                                          </p:stCondLst>
                                        </p:cTn>
                                        <p:tgtEl>
                                          <p:spTgt spid="69"/>
                                        </p:tgtEl>
                                      </p:cBhvr>
                                    </p:animEffect>
                                    <p:anim calcmode="lin" valueType="num">
                                      <p:cBhvr>
                                        <p:cTn id="2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8" dur="26">
                                          <p:stCondLst>
                                            <p:cond delay="650"/>
                                          </p:stCondLst>
                                        </p:cTn>
                                        <p:tgtEl>
                                          <p:spTgt spid="69"/>
                                        </p:tgtEl>
                                      </p:cBhvr>
                                      <p:to x="100000" y="60000"/>
                                    </p:animScale>
                                    <p:animScale>
                                      <p:cBhvr>
                                        <p:cTn id="29" dur="166" decel="50000">
                                          <p:stCondLst>
                                            <p:cond delay="676"/>
                                          </p:stCondLst>
                                        </p:cTn>
                                        <p:tgtEl>
                                          <p:spTgt spid="69"/>
                                        </p:tgtEl>
                                      </p:cBhvr>
                                      <p:to x="100000" y="100000"/>
                                    </p:animScale>
                                    <p:animScale>
                                      <p:cBhvr>
                                        <p:cTn id="30" dur="26">
                                          <p:stCondLst>
                                            <p:cond delay="1312"/>
                                          </p:stCondLst>
                                        </p:cTn>
                                        <p:tgtEl>
                                          <p:spTgt spid="69"/>
                                        </p:tgtEl>
                                      </p:cBhvr>
                                      <p:to x="100000" y="80000"/>
                                    </p:animScale>
                                    <p:animScale>
                                      <p:cBhvr>
                                        <p:cTn id="31" dur="166" decel="50000">
                                          <p:stCondLst>
                                            <p:cond delay="1338"/>
                                          </p:stCondLst>
                                        </p:cTn>
                                        <p:tgtEl>
                                          <p:spTgt spid="69"/>
                                        </p:tgtEl>
                                      </p:cBhvr>
                                      <p:to x="100000" y="100000"/>
                                    </p:animScale>
                                    <p:animScale>
                                      <p:cBhvr>
                                        <p:cTn id="32" dur="26">
                                          <p:stCondLst>
                                            <p:cond delay="1642"/>
                                          </p:stCondLst>
                                        </p:cTn>
                                        <p:tgtEl>
                                          <p:spTgt spid="69"/>
                                        </p:tgtEl>
                                      </p:cBhvr>
                                      <p:to x="100000" y="90000"/>
                                    </p:animScale>
                                    <p:animScale>
                                      <p:cBhvr>
                                        <p:cTn id="33" dur="166" decel="50000">
                                          <p:stCondLst>
                                            <p:cond delay="1668"/>
                                          </p:stCondLst>
                                        </p:cTn>
                                        <p:tgtEl>
                                          <p:spTgt spid="69"/>
                                        </p:tgtEl>
                                      </p:cBhvr>
                                      <p:to x="100000" y="100000"/>
                                    </p:animScale>
                                    <p:animScale>
                                      <p:cBhvr>
                                        <p:cTn id="34" dur="26">
                                          <p:stCondLst>
                                            <p:cond delay="1808"/>
                                          </p:stCondLst>
                                        </p:cTn>
                                        <p:tgtEl>
                                          <p:spTgt spid="69"/>
                                        </p:tgtEl>
                                      </p:cBhvr>
                                      <p:to x="100000" y="95000"/>
                                    </p:animScale>
                                    <p:animScale>
                                      <p:cBhvr>
                                        <p:cTn id="35" dur="166" decel="50000">
                                          <p:stCondLst>
                                            <p:cond delay="1834"/>
                                          </p:stCondLst>
                                        </p:cTn>
                                        <p:tgtEl>
                                          <p:spTgt spid="6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80">
                                          <p:stCondLst>
                                            <p:cond delay="0"/>
                                          </p:stCondLst>
                                        </p:cTn>
                                        <p:tgtEl>
                                          <p:spTgt spid="46"/>
                                        </p:tgtEl>
                                      </p:cBhvr>
                                    </p:animEffect>
                                    <p:anim calcmode="lin" valueType="num">
                                      <p:cBhvr>
                                        <p:cTn id="5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61" dur="26">
                                          <p:stCondLst>
                                            <p:cond delay="650"/>
                                          </p:stCondLst>
                                        </p:cTn>
                                        <p:tgtEl>
                                          <p:spTgt spid="46"/>
                                        </p:tgtEl>
                                      </p:cBhvr>
                                      <p:to x="100000" y="60000"/>
                                    </p:animScale>
                                    <p:animScale>
                                      <p:cBhvr>
                                        <p:cTn id="62" dur="166" decel="50000">
                                          <p:stCondLst>
                                            <p:cond delay="676"/>
                                          </p:stCondLst>
                                        </p:cTn>
                                        <p:tgtEl>
                                          <p:spTgt spid="46"/>
                                        </p:tgtEl>
                                      </p:cBhvr>
                                      <p:to x="100000" y="100000"/>
                                    </p:animScale>
                                    <p:animScale>
                                      <p:cBhvr>
                                        <p:cTn id="63" dur="26">
                                          <p:stCondLst>
                                            <p:cond delay="1312"/>
                                          </p:stCondLst>
                                        </p:cTn>
                                        <p:tgtEl>
                                          <p:spTgt spid="46"/>
                                        </p:tgtEl>
                                      </p:cBhvr>
                                      <p:to x="100000" y="80000"/>
                                    </p:animScale>
                                    <p:animScale>
                                      <p:cBhvr>
                                        <p:cTn id="64" dur="166" decel="50000">
                                          <p:stCondLst>
                                            <p:cond delay="1338"/>
                                          </p:stCondLst>
                                        </p:cTn>
                                        <p:tgtEl>
                                          <p:spTgt spid="46"/>
                                        </p:tgtEl>
                                      </p:cBhvr>
                                      <p:to x="100000" y="100000"/>
                                    </p:animScale>
                                    <p:animScale>
                                      <p:cBhvr>
                                        <p:cTn id="65" dur="26">
                                          <p:stCondLst>
                                            <p:cond delay="1642"/>
                                          </p:stCondLst>
                                        </p:cTn>
                                        <p:tgtEl>
                                          <p:spTgt spid="46"/>
                                        </p:tgtEl>
                                      </p:cBhvr>
                                      <p:to x="100000" y="90000"/>
                                    </p:animScale>
                                    <p:animScale>
                                      <p:cBhvr>
                                        <p:cTn id="66" dur="166" decel="50000">
                                          <p:stCondLst>
                                            <p:cond delay="1668"/>
                                          </p:stCondLst>
                                        </p:cTn>
                                        <p:tgtEl>
                                          <p:spTgt spid="46"/>
                                        </p:tgtEl>
                                      </p:cBhvr>
                                      <p:to x="100000" y="100000"/>
                                    </p:animScale>
                                    <p:animScale>
                                      <p:cBhvr>
                                        <p:cTn id="67" dur="26">
                                          <p:stCondLst>
                                            <p:cond delay="1808"/>
                                          </p:stCondLst>
                                        </p:cTn>
                                        <p:tgtEl>
                                          <p:spTgt spid="46"/>
                                        </p:tgtEl>
                                      </p:cBhvr>
                                      <p:to x="100000" y="95000"/>
                                    </p:animScale>
                                    <p:animScale>
                                      <p:cBhvr>
                                        <p:cTn id="68" dur="166" decel="50000">
                                          <p:stCondLst>
                                            <p:cond delay="1834"/>
                                          </p:stCondLst>
                                        </p:cTn>
                                        <p:tgtEl>
                                          <p:spTgt spid="4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down)">
                                      <p:cBhvr>
                                        <p:cTn id="73" dur="580">
                                          <p:stCondLst>
                                            <p:cond delay="0"/>
                                          </p:stCondLst>
                                        </p:cTn>
                                        <p:tgtEl>
                                          <p:spTgt spid="70"/>
                                        </p:tgtEl>
                                      </p:cBhvr>
                                    </p:animEffect>
                                    <p:anim calcmode="lin" valueType="num">
                                      <p:cBhvr>
                                        <p:cTn id="74"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79" dur="26">
                                          <p:stCondLst>
                                            <p:cond delay="650"/>
                                          </p:stCondLst>
                                        </p:cTn>
                                        <p:tgtEl>
                                          <p:spTgt spid="70"/>
                                        </p:tgtEl>
                                      </p:cBhvr>
                                      <p:to x="100000" y="60000"/>
                                    </p:animScale>
                                    <p:animScale>
                                      <p:cBhvr>
                                        <p:cTn id="80" dur="166" decel="50000">
                                          <p:stCondLst>
                                            <p:cond delay="676"/>
                                          </p:stCondLst>
                                        </p:cTn>
                                        <p:tgtEl>
                                          <p:spTgt spid="70"/>
                                        </p:tgtEl>
                                      </p:cBhvr>
                                      <p:to x="100000" y="100000"/>
                                    </p:animScale>
                                    <p:animScale>
                                      <p:cBhvr>
                                        <p:cTn id="81" dur="26">
                                          <p:stCondLst>
                                            <p:cond delay="1312"/>
                                          </p:stCondLst>
                                        </p:cTn>
                                        <p:tgtEl>
                                          <p:spTgt spid="70"/>
                                        </p:tgtEl>
                                      </p:cBhvr>
                                      <p:to x="100000" y="80000"/>
                                    </p:animScale>
                                    <p:animScale>
                                      <p:cBhvr>
                                        <p:cTn id="82" dur="166" decel="50000">
                                          <p:stCondLst>
                                            <p:cond delay="1338"/>
                                          </p:stCondLst>
                                        </p:cTn>
                                        <p:tgtEl>
                                          <p:spTgt spid="70"/>
                                        </p:tgtEl>
                                      </p:cBhvr>
                                      <p:to x="100000" y="100000"/>
                                    </p:animScale>
                                    <p:animScale>
                                      <p:cBhvr>
                                        <p:cTn id="83" dur="26">
                                          <p:stCondLst>
                                            <p:cond delay="1642"/>
                                          </p:stCondLst>
                                        </p:cTn>
                                        <p:tgtEl>
                                          <p:spTgt spid="70"/>
                                        </p:tgtEl>
                                      </p:cBhvr>
                                      <p:to x="100000" y="90000"/>
                                    </p:animScale>
                                    <p:animScale>
                                      <p:cBhvr>
                                        <p:cTn id="84" dur="166" decel="50000">
                                          <p:stCondLst>
                                            <p:cond delay="1668"/>
                                          </p:stCondLst>
                                        </p:cTn>
                                        <p:tgtEl>
                                          <p:spTgt spid="70"/>
                                        </p:tgtEl>
                                      </p:cBhvr>
                                      <p:to x="100000" y="100000"/>
                                    </p:animScale>
                                    <p:animScale>
                                      <p:cBhvr>
                                        <p:cTn id="85" dur="26">
                                          <p:stCondLst>
                                            <p:cond delay="1808"/>
                                          </p:stCondLst>
                                        </p:cTn>
                                        <p:tgtEl>
                                          <p:spTgt spid="70"/>
                                        </p:tgtEl>
                                      </p:cBhvr>
                                      <p:to x="100000" y="95000"/>
                                    </p:animScale>
                                    <p:animScale>
                                      <p:cBhvr>
                                        <p:cTn id="86" dur="166" decel="50000">
                                          <p:stCondLst>
                                            <p:cond delay="1834"/>
                                          </p:stCondLst>
                                        </p:cTn>
                                        <p:tgtEl>
                                          <p:spTgt spid="70"/>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dissolve">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dissolve">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dissolve">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2000"/>
                                        <p:tgtEl>
                                          <p:spTgt spid="45"/>
                                        </p:tgtEl>
                                      </p:cBhvr>
                                    </p:animEffect>
                                    <p:anim calcmode="lin" valueType="num">
                                      <p:cBhvr>
                                        <p:cTn id="107" dur="2000" fill="hold"/>
                                        <p:tgtEl>
                                          <p:spTgt spid="45"/>
                                        </p:tgtEl>
                                        <p:attrNameLst>
                                          <p:attrName>ppt_w</p:attrName>
                                        </p:attrNameLst>
                                      </p:cBhvr>
                                      <p:tavLst>
                                        <p:tav tm="0" fmla="#ppt_w*sin(2.5*pi*$)">
                                          <p:val>
                                            <p:fltVal val="0"/>
                                          </p:val>
                                        </p:tav>
                                        <p:tav tm="100000">
                                          <p:val>
                                            <p:fltVal val="1"/>
                                          </p:val>
                                        </p:tav>
                                      </p:tavLst>
                                    </p:anim>
                                    <p:anim calcmode="lin" valueType="num">
                                      <p:cBhvr>
                                        <p:cTn id="108"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down)">
                                      <p:cBhvr>
                                        <p:cTn id="113" dur="580">
                                          <p:stCondLst>
                                            <p:cond delay="0"/>
                                          </p:stCondLst>
                                        </p:cTn>
                                        <p:tgtEl>
                                          <p:spTgt spid="11"/>
                                        </p:tgtEl>
                                      </p:cBhvr>
                                    </p:animEffect>
                                    <p:anim calcmode="lin" valueType="num">
                                      <p:cBhvr>
                                        <p:cTn id="1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9" dur="26">
                                          <p:stCondLst>
                                            <p:cond delay="650"/>
                                          </p:stCondLst>
                                        </p:cTn>
                                        <p:tgtEl>
                                          <p:spTgt spid="11"/>
                                        </p:tgtEl>
                                      </p:cBhvr>
                                      <p:to x="100000" y="60000"/>
                                    </p:animScale>
                                    <p:animScale>
                                      <p:cBhvr>
                                        <p:cTn id="120" dur="166" decel="50000">
                                          <p:stCondLst>
                                            <p:cond delay="676"/>
                                          </p:stCondLst>
                                        </p:cTn>
                                        <p:tgtEl>
                                          <p:spTgt spid="11"/>
                                        </p:tgtEl>
                                      </p:cBhvr>
                                      <p:to x="100000" y="100000"/>
                                    </p:animScale>
                                    <p:animScale>
                                      <p:cBhvr>
                                        <p:cTn id="121" dur="26">
                                          <p:stCondLst>
                                            <p:cond delay="1312"/>
                                          </p:stCondLst>
                                        </p:cTn>
                                        <p:tgtEl>
                                          <p:spTgt spid="11"/>
                                        </p:tgtEl>
                                      </p:cBhvr>
                                      <p:to x="100000" y="80000"/>
                                    </p:animScale>
                                    <p:animScale>
                                      <p:cBhvr>
                                        <p:cTn id="122" dur="166" decel="50000">
                                          <p:stCondLst>
                                            <p:cond delay="1338"/>
                                          </p:stCondLst>
                                        </p:cTn>
                                        <p:tgtEl>
                                          <p:spTgt spid="11"/>
                                        </p:tgtEl>
                                      </p:cBhvr>
                                      <p:to x="100000" y="100000"/>
                                    </p:animScale>
                                    <p:animScale>
                                      <p:cBhvr>
                                        <p:cTn id="123" dur="26">
                                          <p:stCondLst>
                                            <p:cond delay="1642"/>
                                          </p:stCondLst>
                                        </p:cTn>
                                        <p:tgtEl>
                                          <p:spTgt spid="11"/>
                                        </p:tgtEl>
                                      </p:cBhvr>
                                      <p:to x="100000" y="90000"/>
                                    </p:animScale>
                                    <p:animScale>
                                      <p:cBhvr>
                                        <p:cTn id="124" dur="166" decel="50000">
                                          <p:stCondLst>
                                            <p:cond delay="1668"/>
                                          </p:stCondLst>
                                        </p:cTn>
                                        <p:tgtEl>
                                          <p:spTgt spid="11"/>
                                        </p:tgtEl>
                                      </p:cBhvr>
                                      <p:to x="100000" y="100000"/>
                                    </p:animScale>
                                    <p:animScale>
                                      <p:cBhvr>
                                        <p:cTn id="125" dur="26">
                                          <p:stCondLst>
                                            <p:cond delay="1808"/>
                                          </p:stCondLst>
                                        </p:cTn>
                                        <p:tgtEl>
                                          <p:spTgt spid="11"/>
                                        </p:tgtEl>
                                      </p:cBhvr>
                                      <p:to x="100000" y="95000"/>
                                    </p:animScale>
                                    <p:animScale>
                                      <p:cBhvr>
                                        <p:cTn id="126" dur="166" decel="50000">
                                          <p:stCondLst>
                                            <p:cond delay="1834"/>
                                          </p:stCondLst>
                                        </p:cTn>
                                        <p:tgtEl>
                                          <p:spTgt spid="11"/>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wipe(down)">
                                      <p:cBhvr>
                                        <p:cTn id="131" dur="580">
                                          <p:stCondLst>
                                            <p:cond delay="0"/>
                                          </p:stCondLst>
                                        </p:cTn>
                                        <p:tgtEl>
                                          <p:spTgt spid="41"/>
                                        </p:tgtEl>
                                      </p:cBhvr>
                                    </p:animEffect>
                                    <p:anim calcmode="lin" valueType="num">
                                      <p:cBhvr>
                                        <p:cTn id="13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7" dur="26">
                                          <p:stCondLst>
                                            <p:cond delay="650"/>
                                          </p:stCondLst>
                                        </p:cTn>
                                        <p:tgtEl>
                                          <p:spTgt spid="41"/>
                                        </p:tgtEl>
                                      </p:cBhvr>
                                      <p:to x="100000" y="60000"/>
                                    </p:animScale>
                                    <p:animScale>
                                      <p:cBhvr>
                                        <p:cTn id="138" dur="166" decel="50000">
                                          <p:stCondLst>
                                            <p:cond delay="676"/>
                                          </p:stCondLst>
                                        </p:cTn>
                                        <p:tgtEl>
                                          <p:spTgt spid="41"/>
                                        </p:tgtEl>
                                      </p:cBhvr>
                                      <p:to x="100000" y="100000"/>
                                    </p:animScale>
                                    <p:animScale>
                                      <p:cBhvr>
                                        <p:cTn id="139" dur="26">
                                          <p:stCondLst>
                                            <p:cond delay="1312"/>
                                          </p:stCondLst>
                                        </p:cTn>
                                        <p:tgtEl>
                                          <p:spTgt spid="41"/>
                                        </p:tgtEl>
                                      </p:cBhvr>
                                      <p:to x="100000" y="80000"/>
                                    </p:animScale>
                                    <p:animScale>
                                      <p:cBhvr>
                                        <p:cTn id="140" dur="166" decel="50000">
                                          <p:stCondLst>
                                            <p:cond delay="1338"/>
                                          </p:stCondLst>
                                        </p:cTn>
                                        <p:tgtEl>
                                          <p:spTgt spid="41"/>
                                        </p:tgtEl>
                                      </p:cBhvr>
                                      <p:to x="100000" y="100000"/>
                                    </p:animScale>
                                    <p:animScale>
                                      <p:cBhvr>
                                        <p:cTn id="141" dur="26">
                                          <p:stCondLst>
                                            <p:cond delay="1642"/>
                                          </p:stCondLst>
                                        </p:cTn>
                                        <p:tgtEl>
                                          <p:spTgt spid="41"/>
                                        </p:tgtEl>
                                      </p:cBhvr>
                                      <p:to x="100000" y="90000"/>
                                    </p:animScale>
                                    <p:animScale>
                                      <p:cBhvr>
                                        <p:cTn id="142" dur="166" decel="50000">
                                          <p:stCondLst>
                                            <p:cond delay="1668"/>
                                          </p:stCondLst>
                                        </p:cTn>
                                        <p:tgtEl>
                                          <p:spTgt spid="41"/>
                                        </p:tgtEl>
                                      </p:cBhvr>
                                      <p:to x="100000" y="100000"/>
                                    </p:animScale>
                                    <p:animScale>
                                      <p:cBhvr>
                                        <p:cTn id="143" dur="26">
                                          <p:stCondLst>
                                            <p:cond delay="1808"/>
                                          </p:stCondLst>
                                        </p:cTn>
                                        <p:tgtEl>
                                          <p:spTgt spid="41"/>
                                        </p:tgtEl>
                                      </p:cBhvr>
                                      <p:to x="100000" y="95000"/>
                                    </p:animScale>
                                    <p:animScale>
                                      <p:cBhvr>
                                        <p:cTn id="144" dur="166" decel="50000">
                                          <p:stCondLst>
                                            <p:cond delay="1834"/>
                                          </p:stCondLst>
                                        </p:cTn>
                                        <p:tgtEl>
                                          <p:spTgt spid="41"/>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wipe(down)">
                                      <p:cBhvr>
                                        <p:cTn id="149" dur="500"/>
                                        <p:tgtEl>
                                          <p:spTgt spid="5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48"/>
                                        </p:tgtEl>
                                        <p:attrNameLst>
                                          <p:attrName>style.visibility</p:attrName>
                                        </p:attrNameLst>
                                      </p:cBhvr>
                                      <p:to>
                                        <p:strVal val="visible"/>
                                      </p:to>
                                    </p:set>
                                    <p:animEffect transition="in" filter="fade">
                                      <p:cBhvr>
                                        <p:cTn id="154" dur="500"/>
                                        <p:tgtEl>
                                          <p:spTgt spid="48"/>
                                        </p:tgtEl>
                                      </p:cBhvr>
                                    </p:animEffect>
                                  </p:childTnLst>
                                </p:cTn>
                              </p:par>
                              <p:par>
                                <p:cTn id="155" presetID="26" presetClass="entr" presetSubtype="0" fill="hold" nodeType="with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down)">
                                      <p:cBhvr>
                                        <p:cTn id="157" dur="580">
                                          <p:stCondLst>
                                            <p:cond delay="0"/>
                                          </p:stCondLst>
                                        </p:cTn>
                                        <p:tgtEl>
                                          <p:spTgt spid="15"/>
                                        </p:tgtEl>
                                      </p:cBhvr>
                                    </p:animEffect>
                                    <p:anim calcmode="lin" valueType="num">
                                      <p:cBhvr>
                                        <p:cTn id="15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3" dur="26">
                                          <p:stCondLst>
                                            <p:cond delay="650"/>
                                          </p:stCondLst>
                                        </p:cTn>
                                        <p:tgtEl>
                                          <p:spTgt spid="15"/>
                                        </p:tgtEl>
                                      </p:cBhvr>
                                      <p:to x="100000" y="60000"/>
                                    </p:animScale>
                                    <p:animScale>
                                      <p:cBhvr>
                                        <p:cTn id="164" dur="166" decel="50000">
                                          <p:stCondLst>
                                            <p:cond delay="676"/>
                                          </p:stCondLst>
                                        </p:cTn>
                                        <p:tgtEl>
                                          <p:spTgt spid="15"/>
                                        </p:tgtEl>
                                      </p:cBhvr>
                                      <p:to x="100000" y="100000"/>
                                    </p:animScale>
                                    <p:animScale>
                                      <p:cBhvr>
                                        <p:cTn id="165" dur="26">
                                          <p:stCondLst>
                                            <p:cond delay="1312"/>
                                          </p:stCondLst>
                                        </p:cTn>
                                        <p:tgtEl>
                                          <p:spTgt spid="15"/>
                                        </p:tgtEl>
                                      </p:cBhvr>
                                      <p:to x="100000" y="80000"/>
                                    </p:animScale>
                                    <p:animScale>
                                      <p:cBhvr>
                                        <p:cTn id="166" dur="166" decel="50000">
                                          <p:stCondLst>
                                            <p:cond delay="1338"/>
                                          </p:stCondLst>
                                        </p:cTn>
                                        <p:tgtEl>
                                          <p:spTgt spid="15"/>
                                        </p:tgtEl>
                                      </p:cBhvr>
                                      <p:to x="100000" y="100000"/>
                                    </p:animScale>
                                    <p:animScale>
                                      <p:cBhvr>
                                        <p:cTn id="167" dur="26">
                                          <p:stCondLst>
                                            <p:cond delay="1642"/>
                                          </p:stCondLst>
                                        </p:cTn>
                                        <p:tgtEl>
                                          <p:spTgt spid="15"/>
                                        </p:tgtEl>
                                      </p:cBhvr>
                                      <p:to x="100000" y="90000"/>
                                    </p:animScale>
                                    <p:animScale>
                                      <p:cBhvr>
                                        <p:cTn id="168" dur="166" decel="50000">
                                          <p:stCondLst>
                                            <p:cond delay="1668"/>
                                          </p:stCondLst>
                                        </p:cTn>
                                        <p:tgtEl>
                                          <p:spTgt spid="15"/>
                                        </p:tgtEl>
                                      </p:cBhvr>
                                      <p:to x="100000" y="100000"/>
                                    </p:animScale>
                                    <p:animScale>
                                      <p:cBhvr>
                                        <p:cTn id="169" dur="26">
                                          <p:stCondLst>
                                            <p:cond delay="1808"/>
                                          </p:stCondLst>
                                        </p:cTn>
                                        <p:tgtEl>
                                          <p:spTgt spid="15"/>
                                        </p:tgtEl>
                                      </p:cBhvr>
                                      <p:to x="100000" y="95000"/>
                                    </p:animScale>
                                    <p:animScale>
                                      <p:cBhvr>
                                        <p:cTn id="170" dur="166" decel="50000">
                                          <p:stCondLst>
                                            <p:cond delay="1834"/>
                                          </p:stCondLst>
                                        </p:cTn>
                                        <p:tgtEl>
                                          <p:spTgt spid="15"/>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16"/>
                                        </p:tgtEl>
                                        <p:attrNameLst>
                                          <p:attrName>style.visibility</p:attrName>
                                        </p:attrNameLst>
                                      </p:cBhvr>
                                      <p:to>
                                        <p:strVal val="visible"/>
                                      </p:to>
                                    </p:set>
                                    <p:animEffect transition="in" filter="wipe(down)">
                                      <p:cBhvr>
                                        <p:cTn id="173" dur="580">
                                          <p:stCondLst>
                                            <p:cond delay="0"/>
                                          </p:stCondLst>
                                        </p:cTn>
                                        <p:tgtEl>
                                          <p:spTgt spid="16"/>
                                        </p:tgtEl>
                                      </p:cBhvr>
                                    </p:animEffect>
                                    <p:anim calcmode="lin" valueType="num">
                                      <p:cBhvr>
                                        <p:cTn id="17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9" dur="26">
                                          <p:stCondLst>
                                            <p:cond delay="650"/>
                                          </p:stCondLst>
                                        </p:cTn>
                                        <p:tgtEl>
                                          <p:spTgt spid="16"/>
                                        </p:tgtEl>
                                      </p:cBhvr>
                                      <p:to x="100000" y="60000"/>
                                    </p:animScale>
                                    <p:animScale>
                                      <p:cBhvr>
                                        <p:cTn id="180" dur="166" decel="50000">
                                          <p:stCondLst>
                                            <p:cond delay="676"/>
                                          </p:stCondLst>
                                        </p:cTn>
                                        <p:tgtEl>
                                          <p:spTgt spid="16"/>
                                        </p:tgtEl>
                                      </p:cBhvr>
                                      <p:to x="100000" y="100000"/>
                                    </p:animScale>
                                    <p:animScale>
                                      <p:cBhvr>
                                        <p:cTn id="181" dur="26">
                                          <p:stCondLst>
                                            <p:cond delay="1312"/>
                                          </p:stCondLst>
                                        </p:cTn>
                                        <p:tgtEl>
                                          <p:spTgt spid="16"/>
                                        </p:tgtEl>
                                      </p:cBhvr>
                                      <p:to x="100000" y="80000"/>
                                    </p:animScale>
                                    <p:animScale>
                                      <p:cBhvr>
                                        <p:cTn id="182" dur="166" decel="50000">
                                          <p:stCondLst>
                                            <p:cond delay="1338"/>
                                          </p:stCondLst>
                                        </p:cTn>
                                        <p:tgtEl>
                                          <p:spTgt spid="16"/>
                                        </p:tgtEl>
                                      </p:cBhvr>
                                      <p:to x="100000" y="100000"/>
                                    </p:animScale>
                                    <p:animScale>
                                      <p:cBhvr>
                                        <p:cTn id="183" dur="26">
                                          <p:stCondLst>
                                            <p:cond delay="1642"/>
                                          </p:stCondLst>
                                        </p:cTn>
                                        <p:tgtEl>
                                          <p:spTgt spid="16"/>
                                        </p:tgtEl>
                                      </p:cBhvr>
                                      <p:to x="100000" y="90000"/>
                                    </p:animScale>
                                    <p:animScale>
                                      <p:cBhvr>
                                        <p:cTn id="184" dur="166" decel="50000">
                                          <p:stCondLst>
                                            <p:cond delay="1668"/>
                                          </p:stCondLst>
                                        </p:cTn>
                                        <p:tgtEl>
                                          <p:spTgt spid="16"/>
                                        </p:tgtEl>
                                      </p:cBhvr>
                                      <p:to x="100000" y="100000"/>
                                    </p:animScale>
                                    <p:animScale>
                                      <p:cBhvr>
                                        <p:cTn id="185" dur="26">
                                          <p:stCondLst>
                                            <p:cond delay="1808"/>
                                          </p:stCondLst>
                                        </p:cTn>
                                        <p:tgtEl>
                                          <p:spTgt spid="16"/>
                                        </p:tgtEl>
                                      </p:cBhvr>
                                      <p:to x="100000" y="95000"/>
                                    </p:animScale>
                                    <p:animScale>
                                      <p:cBhvr>
                                        <p:cTn id="186" dur="166" decel="50000">
                                          <p:stCondLst>
                                            <p:cond delay="1834"/>
                                          </p:stCondLst>
                                        </p:cTn>
                                        <p:tgtEl>
                                          <p:spTgt spid="16"/>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wipe(down)">
                                      <p:cBhvr>
                                        <p:cTn id="191" dur="580">
                                          <p:stCondLst>
                                            <p:cond delay="0"/>
                                          </p:stCondLst>
                                        </p:cTn>
                                        <p:tgtEl>
                                          <p:spTgt spid="55"/>
                                        </p:tgtEl>
                                      </p:cBhvr>
                                    </p:animEffect>
                                    <p:anim calcmode="lin" valueType="num">
                                      <p:cBhvr>
                                        <p:cTn id="19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97" dur="26">
                                          <p:stCondLst>
                                            <p:cond delay="650"/>
                                          </p:stCondLst>
                                        </p:cTn>
                                        <p:tgtEl>
                                          <p:spTgt spid="55"/>
                                        </p:tgtEl>
                                      </p:cBhvr>
                                      <p:to x="100000" y="60000"/>
                                    </p:animScale>
                                    <p:animScale>
                                      <p:cBhvr>
                                        <p:cTn id="198" dur="166" decel="50000">
                                          <p:stCondLst>
                                            <p:cond delay="676"/>
                                          </p:stCondLst>
                                        </p:cTn>
                                        <p:tgtEl>
                                          <p:spTgt spid="55"/>
                                        </p:tgtEl>
                                      </p:cBhvr>
                                      <p:to x="100000" y="100000"/>
                                    </p:animScale>
                                    <p:animScale>
                                      <p:cBhvr>
                                        <p:cTn id="199" dur="26">
                                          <p:stCondLst>
                                            <p:cond delay="1312"/>
                                          </p:stCondLst>
                                        </p:cTn>
                                        <p:tgtEl>
                                          <p:spTgt spid="55"/>
                                        </p:tgtEl>
                                      </p:cBhvr>
                                      <p:to x="100000" y="80000"/>
                                    </p:animScale>
                                    <p:animScale>
                                      <p:cBhvr>
                                        <p:cTn id="200" dur="166" decel="50000">
                                          <p:stCondLst>
                                            <p:cond delay="1338"/>
                                          </p:stCondLst>
                                        </p:cTn>
                                        <p:tgtEl>
                                          <p:spTgt spid="55"/>
                                        </p:tgtEl>
                                      </p:cBhvr>
                                      <p:to x="100000" y="100000"/>
                                    </p:animScale>
                                    <p:animScale>
                                      <p:cBhvr>
                                        <p:cTn id="201" dur="26">
                                          <p:stCondLst>
                                            <p:cond delay="1642"/>
                                          </p:stCondLst>
                                        </p:cTn>
                                        <p:tgtEl>
                                          <p:spTgt spid="55"/>
                                        </p:tgtEl>
                                      </p:cBhvr>
                                      <p:to x="100000" y="90000"/>
                                    </p:animScale>
                                    <p:animScale>
                                      <p:cBhvr>
                                        <p:cTn id="202" dur="166" decel="50000">
                                          <p:stCondLst>
                                            <p:cond delay="1668"/>
                                          </p:stCondLst>
                                        </p:cTn>
                                        <p:tgtEl>
                                          <p:spTgt spid="55"/>
                                        </p:tgtEl>
                                      </p:cBhvr>
                                      <p:to x="100000" y="100000"/>
                                    </p:animScale>
                                    <p:animScale>
                                      <p:cBhvr>
                                        <p:cTn id="203" dur="26">
                                          <p:stCondLst>
                                            <p:cond delay="1808"/>
                                          </p:stCondLst>
                                        </p:cTn>
                                        <p:tgtEl>
                                          <p:spTgt spid="55"/>
                                        </p:tgtEl>
                                      </p:cBhvr>
                                      <p:to x="100000" y="95000"/>
                                    </p:animScale>
                                    <p:animScale>
                                      <p:cBhvr>
                                        <p:cTn id="204" dur="166" decel="50000">
                                          <p:stCondLst>
                                            <p:cond delay="1834"/>
                                          </p:stCondLst>
                                        </p:cTn>
                                        <p:tgtEl>
                                          <p:spTgt spid="55"/>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nodeType="clickEffect">
                                  <p:stCondLst>
                                    <p:cond delay="0"/>
                                  </p:stCondLst>
                                  <p:childTnLst>
                                    <p:set>
                                      <p:cBhvr>
                                        <p:cTn id="208" dur="1" fill="hold">
                                          <p:stCondLst>
                                            <p:cond delay="0"/>
                                          </p:stCondLst>
                                        </p:cTn>
                                        <p:tgtEl>
                                          <p:spTgt spid="8"/>
                                        </p:tgtEl>
                                        <p:attrNameLst>
                                          <p:attrName>style.visibility</p:attrName>
                                        </p:attrNameLst>
                                      </p:cBhvr>
                                      <p:to>
                                        <p:strVal val="visible"/>
                                      </p:to>
                                    </p:set>
                                    <p:animEffect transition="in" filter="wipe(down)">
                                      <p:cBhvr>
                                        <p:cTn id="209" dur="580">
                                          <p:stCondLst>
                                            <p:cond delay="0"/>
                                          </p:stCondLst>
                                        </p:cTn>
                                        <p:tgtEl>
                                          <p:spTgt spid="8"/>
                                        </p:tgtEl>
                                      </p:cBhvr>
                                    </p:animEffect>
                                    <p:anim calcmode="lin" valueType="num">
                                      <p:cBhvr>
                                        <p:cTn id="2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5" dur="26">
                                          <p:stCondLst>
                                            <p:cond delay="650"/>
                                          </p:stCondLst>
                                        </p:cTn>
                                        <p:tgtEl>
                                          <p:spTgt spid="8"/>
                                        </p:tgtEl>
                                      </p:cBhvr>
                                      <p:to x="100000" y="60000"/>
                                    </p:animScale>
                                    <p:animScale>
                                      <p:cBhvr>
                                        <p:cTn id="216" dur="166" decel="50000">
                                          <p:stCondLst>
                                            <p:cond delay="676"/>
                                          </p:stCondLst>
                                        </p:cTn>
                                        <p:tgtEl>
                                          <p:spTgt spid="8"/>
                                        </p:tgtEl>
                                      </p:cBhvr>
                                      <p:to x="100000" y="100000"/>
                                    </p:animScale>
                                    <p:animScale>
                                      <p:cBhvr>
                                        <p:cTn id="217" dur="26">
                                          <p:stCondLst>
                                            <p:cond delay="1312"/>
                                          </p:stCondLst>
                                        </p:cTn>
                                        <p:tgtEl>
                                          <p:spTgt spid="8"/>
                                        </p:tgtEl>
                                      </p:cBhvr>
                                      <p:to x="100000" y="80000"/>
                                    </p:animScale>
                                    <p:animScale>
                                      <p:cBhvr>
                                        <p:cTn id="218" dur="166" decel="50000">
                                          <p:stCondLst>
                                            <p:cond delay="1338"/>
                                          </p:stCondLst>
                                        </p:cTn>
                                        <p:tgtEl>
                                          <p:spTgt spid="8"/>
                                        </p:tgtEl>
                                      </p:cBhvr>
                                      <p:to x="100000" y="100000"/>
                                    </p:animScale>
                                    <p:animScale>
                                      <p:cBhvr>
                                        <p:cTn id="219" dur="26">
                                          <p:stCondLst>
                                            <p:cond delay="1642"/>
                                          </p:stCondLst>
                                        </p:cTn>
                                        <p:tgtEl>
                                          <p:spTgt spid="8"/>
                                        </p:tgtEl>
                                      </p:cBhvr>
                                      <p:to x="100000" y="90000"/>
                                    </p:animScale>
                                    <p:animScale>
                                      <p:cBhvr>
                                        <p:cTn id="220" dur="166" decel="50000">
                                          <p:stCondLst>
                                            <p:cond delay="1668"/>
                                          </p:stCondLst>
                                        </p:cTn>
                                        <p:tgtEl>
                                          <p:spTgt spid="8"/>
                                        </p:tgtEl>
                                      </p:cBhvr>
                                      <p:to x="100000" y="100000"/>
                                    </p:animScale>
                                    <p:animScale>
                                      <p:cBhvr>
                                        <p:cTn id="221" dur="26">
                                          <p:stCondLst>
                                            <p:cond delay="1808"/>
                                          </p:stCondLst>
                                        </p:cTn>
                                        <p:tgtEl>
                                          <p:spTgt spid="8"/>
                                        </p:tgtEl>
                                      </p:cBhvr>
                                      <p:to x="100000" y="95000"/>
                                    </p:animScale>
                                    <p:animScale>
                                      <p:cBhvr>
                                        <p:cTn id="222" dur="166" decel="50000">
                                          <p:stCondLst>
                                            <p:cond delay="1834"/>
                                          </p:stCondLst>
                                        </p:cTn>
                                        <p:tgtEl>
                                          <p:spTgt spid="8"/>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nodeType="clickEffect">
                                  <p:stCondLst>
                                    <p:cond delay="0"/>
                                  </p:stCondLst>
                                  <p:childTnLst>
                                    <p:set>
                                      <p:cBhvr>
                                        <p:cTn id="226" dur="1" fill="hold">
                                          <p:stCondLst>
                                            <p:cond delay="0"/>
                                          </p:stCondLst>
                                        </p:cTn>
                                        <p:tgtEl>
                                          <p:spTgt spid="10"/>
                                        </p:tgtEl>
                                        <p:attrNameLst>
                                          <p:attrName>style.visibility</p:attrName>
                                        </p:attrNameLst>
                                      </p:cBhvr>
                                      <p:to>
                                        <p:strVal val="visible"/>
                                      </p:to>
                                    </p:set>
                                    <p:animEffect transition="in" filter="wipe(down)">
                                      <p:cBhvr>
                                        <p:cTn id="227" dur="580">
                                          <p:stCondLst>
                                            <p:cond delay="0"/>
                                          </p:stCondLst>
                                        </p:cTn>
                                        <p:tgtEl>
                                          <p:spTgt spid="10"/>
                                        </p:tgtEl>
                                      </p:cBhvr>
                                    </p:animEffect>
                                    <p:anim calcmode="lin" valueType="num">
                                      <p:cBhvr>
                                        <p:cTn id="2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3" dur="26">
                                          <p:stCondLst>
                                            <p:cond delay="650"/>
                                          </p:stCondLst>
                                        </p:cTn>
                                        <p:tgtEl>
                                          <p:spTgt spid="10"/>
                                        </p:tgtEl>
                                      </p:cBhvr>
                                      <p:to x="100000" y="60000"/>
                                    </p:animScale>
                                    <p:animScale>
                                      <p:cBhvr>
                                        <p:cTn id="234" dur="166" decel="50000">
                                          <p:stCondLst>
                                            <p:cond delay="676"/>
                                          </p:stCondLst>
                                        </p:cTn>
                                        <p:tgtEl>
                                          <p:spTgt spid="10"/>
                                        </p:tgtEl>
                                      </p:cBhvr>
                                      <p:to x="100000" y="100000"/>
                                    </p:animScale>
                                    <p:animScale>
                                      <p:cBhvr>
                                        <p:cTn id="235" dur="26">
                                          <p:stCondLst>
                                            <p:cond delay="1312"/>
                                          </p:stCondLst>
                                        </p:cTn>
                                        <p:tgtEl>
                                          <p:spTgt spid="10"/>
                                        </p:tgtEl>
                                      </p:cBhvr>
                                      <p:to x="100000" y="80000"/>
                                    </p:animScale>
                                    <p:animScale>
                                      <p:cBhvr>
                                        <p:cTn id="236" dur="166" decel="50000">
                                          <p:stCondLst>
                                            <p:cond delay="1338"/>
                                          </p:stCondLst>
                                        </p:cTn>
                                        <p:tgtEl>
                                          <p:spTgt spid="10"/>
                                        </p:tgtEl>
                                      </p:cBhvr>
                                      <p:to x="100000" y="100000"/>
                                    </p:animScale>
                                    <p:animScale>
                                      <p:cBhvr>
                                        <p:cTn id="237" dur="26">
                                          <p:stCondLst>
                                            <p:cond delay="1642"/>
                                          </p:stCondLst>
                                        </p:cTn>
                                        <p:tgtEl>
                                          <p:spTgt spid="10"/>
                                        </p:tgtEl>
                                      </p:cBhvr>
                                      <p:to x="100000" y="90000"/>
                                    </p:animScale>
                                    <p:animScale>
                                      <p:cBhvr>
                                        <p:cTn id="238" dur="166" decel="50000">
                                          <p:stCondLst>
                                            <p:cond delay="1668"/>
                                          </p:stCondLst>
                                        </p:cTn>
                                        <p:tgtEl>
                                          <p:spTgt spid="10"/>
                                        </p:tgtEl>
                                      </p:cBhvr>
                                      <p:to x="100000" y="100000"/>
                                    </p:animScale>
                                    <p:animScale>
                                      <p:cBhvr>
                                        <p:cTn id="239" dur="26">
                                          <p:stCondLst>
                                            <p:cond delay="1808"/>
                                          </p:stCondLst>
                                        </p:cTn>
                                        <p:tgtEl>
                                          <p:spTgt spid="10"/>
                                        </p:tgtEl>
                                      </p:cBhvr>
                                      <p:to x="100000" y="95000"/>
                                    </p:animScale>
                                    <p:animScale>
                                      <p:cBhvr>
                                        <p:cTn id="240" dur="166" decel="50000">
                                          <p:stCondLst>
                                            <p:cond delay="1834"/>
                                          </p:stCondLst>
                                        </p:cTn>
                                        <p:tgtEl>
                                          <p:spTgt spid="10"/>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68"/>
                                        </p:tgtEl>
                                        <p:attrNameLst>
                                          <p:attrName>style.visibility</p:attrName>
                                        </p:attrNameLst>
                                      </p:cBhvr>
                                      <p:to>
                                        <p:strVal val="visible"/>
                                      </p:to>
                                    </p:set>
                                    <p:animEffect transition="in" filter="fade">
                                      <p:cBhvr>
                                        <p:cTn id="245" dur="500"/>
                                        <p:tgtEl>
                                          <p:spTgt spid="68"/>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54"/>
                                        </p:tgtEl>
                                        <p:attrNameLst>
                                          <p:attrName>style.visibility</p:attrName>
                                        </p:attrNameLst>
                                      </p:cBhvr>
                                      <p:to>
                                        <p:strVal val="visible"/>
                                      </p:to>
                                    </p:set>
                                    <p:animEffect transition="in" filter="fade">
                                      <p:cBhvr>
                                        <p:cTn id="250" dur="500"/>
                                        <p:tgtEl>
                                          <p:spTgt spid="54"/>
                                        </p:tgtEl>
                                      </p:cBhvr>
                                    </p:animEffect>
                                  </p:childTnLst>
                                </p:cTn>
                              </p:par>
                              <p:par>
                                <p:cTn id="251" presetID="10" presetClass="exit" presetSubtype="0" fill="hold" grpId="0" nodeType="withEffect">
                                  <p:stCondLst>
                                    <p:cond delay="0"/>
                                  </p:stCondLst>
                                  <p:childTnLst>
                                    <p:animEffect transition="out" filter="fade">
                                      <p:cBhvr>
                                        <p:cTn id="252" dur="500"/>
                                        <p:tgtEl>
                                          <p:spTgt spid="62"/>
                                        </p:tgtEl>
                                      </p:cBhvr>
                                    </p:animEffect>
                                    <p:set>
                                      <p:cBhvr>
                                        <p:cTn id="253" dur="1" fill="hold">
                                          <p:stCondLst>
                                            <p:cond delay="499"/>
                                          </p:stCondLst>
                                        </p:cTn>
                                        <p:tgtEl>
                                          <p:spTgt spid="62"/>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26" presetClass="entr" presetSubtype="0" fill="hold" nodeType="clickEffect">
                                  <p:stCondLst>
                                    <p:cond delay="0"/>
                                  </p:stCondLst>
                                  <p:childTnLst>
                                    <p:set>
                                      <p:cBhvr>
                                        <p:cTn id="257" dur="1" fill="hold">
                                          <p:stCondLst>
                                            <p:cond delay="0"/>
                                          </p:stCondLst>
                                        </p:cTn>
                                        <p:tgtEl>
                                          <p:spTgt spid="56"/>
                                        </p:tgtEl>
                                        <p:attrNameLst>
                                          <p:attrName>style.visibility</p:attrName>
                                        </p:attrNameLst>
                                      </p:cBhvr>
                                      <p:to>
                                        <p:strVal val="visible"/>
                                      </p:to>
                                    </p:set>
                                    <p:animEffect transition="in" filter="wipe(down)">
                                      <p:cBhvr>
                                        <p:cTn id="258" dur="580">
                                          <p:stCondLst>
                                            <p:cond delay="0"/>
                                          </p:stCondLst>
                                        </p:cTn>
                                        <p:tgtEl>
                                          <p:spTgt spid="56"/>
                                        </p:tgtEl>
                                      </p:cBhvr>
                                    </p:animEffect>
                                    <p:anim calcmode="lin" valueType="num">
                                      <p:cBhvr>
                                        <p:cTn id="259"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60"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61"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62"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63"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64" dur="26">
                                          <p:stCondLst>
                                            <p:cond delay="650"/>
                                          </p:stCondLst>
                                        </p:cTn>
                                        <p:tgtEl>
                                          <p:spTgt spid="56"/>
                                        </p:tgtEl>
                                      </p:cBhvr>
                                      <p:to x="100000" y="60000"/>
                                    </p:animScale>
                                    <p:animScale>
                                      <p:cBhvr>
                                        <p:cTn id="265" dur="166" decel="50000">
                                          <p:stCondLst>
                                            <p:cond delay="676"/>
                                          </p:stCondLst>
                                        </p:cTn>
                                        <p:tgtEl>
                                          <p:spTgt spid="56"/>
                                        </p:tgtEl>
                                      </p:cBhvr>
                                      <p:to x="100000" y="100000"/>
                                    </p:animScale>
                                    <p:animScale>
                                      <p:cBhvr>
                                        <p:cTn id="266" dur="26">
                                          <p:stCondLst>
                                            <p:cond delay="1312"/>
                                          </p:stCondLst>
                                        </p:cTn>
                                        <p:tgtEl>
                                          <p:spTgt spid="56"/>
                                        </p:tgtEl>
                                      </p:cBhvr>
                                      <p:to x="100000" y="80000"/>
                                    </p:animScale>
                                    <p:animScale>
                                      <p:cBhvr>
                                        <p:cTn id="267" dur="166" decel="50000">
                                          <p:stCondLst>
                                            <p:cond delay="1338"/>
                                          </p:stCondLst>
                                        </p:cTn>
                                        <p:tgtEl>
                                          <p:spTgt spid="56"/>
                                        </p:tgtEl>
                                      </p:cBhvr>
                                      <p:to x="100000" y="100000"/>
                                    </p:animScale>
                                    <p:animScale>
                                      <p:cBhvr>
                                        <p:cTn id="268" dur="26">
                                          <p:stCondLst>
                                            <p:cond delay="1642"/>
                                          </p:stCondLst>
                                        </p:cTn>
                                        <p:tgtEl>
                                          <p:spTgt spid="56"/>
                                        </p:tgtEl>
                                      </p:cBhvr>
                                      <p:to x="100000" y="90000"/>
                                    </p:animScale>
                                    <p:animScale>
                                      <p:cBhvr>
                                        <p:cTn id="269" dur="166" decel="50000">
                                          <p:stCondLst>
                                            <p:cond delay="1668"/>
                                          </p:stCondLst>
                                        </p:cTn>
                                        <p:tgtEl>
                                          <p:spTgt spid="56"/>
                                        </p:tgtEl>
                                      </p:cBhvr>
                                      <p:to x="100000" y="100000"/>
                                    </p:animScale>
                                    <p:animScale>
                                      <p:cBhvr>
                                        <p:cTn id="270" dur="26">
                                          <p:stCondLst>
                                            <p:cond delay="1808"/>
                                          </p:stCondLst>
                                        </p:cTn>
                                        <p:tgtEl>
                                          <p:spTgt spid="56"/>
                                        </p:tgtEl>
                                      </p:cBhvr>
                                      <p:to x="100000" y="95000"/>
                                    </p:animScale>
                                    <p:animScale>
                                      <p:cBhvr>
                                        <p:cTn id="271" dur="166" decel="50000">
                                          <p:stCondLst>
                                            <p:cond delay="1834"/>
                                          </p:stCondLst>
                                        </p:cTn>
                                        <p:tgtEl>
                                          <p:spTgt spid="56"/>
                                        </p:tgtEl>
                                      </p:cBhvr>
                                      <p:to x="100000" y="100000"/>
                                    </p:animScale>
                                  </p:childTnLst>
                                </p:cTn>
                              </p:par>
                            </p:childTnLst>
                          </p:cTn>
                        </p:par>
                      </p:childTnLst>
                    </p:cTn>
                  </p:par>
                  <p:par>
                    <p:cTn id="272" fill="hold">
                      <p:stCondLst>
                        <p:cond delay="indefinite"/>
                      </p:stCondLst>
                      <p:childTnLst>
                        <p:par>
                          <p:cTn id="273" fill="hold">
                            <p:stCondLst>
                              <p:cond delay="0"/>
                            </p:stCondLst>
                            <p:childTnLst>
                              <p:par>
                                <p:cTn id="274" presetID="10" presetClass="exit" presetSubtype="0" fill="hold" nodeType="clickEffect">
                                  <p:stCondLst>
                                    <p:cond delay="0"/>
                                  </p:stCondLst>
                                  <p:childTnLst>
                                    <p:animEffect transition="out" filter="fade">
                                      <p:cBhvr>
                                        <p:cTn id="275" dur="500"/>
                                        <p:tgtEl>
                                          <p:spTgt spid="57"/>
                                        </p:tgtEl>
                                      </p:cBhvr>
                                    </p:animEffect>
                                    <p:set>
                                      <p:cBhvr>
                                        <p:cTn id="276" dur="1" fill="hold">
                                          <p:stCondLst>
                                            <p:cond delay="499"/>
                                          </p:stCondLst>
                                        </p:cTn>
                                        <p:tgtEl>
                                          <p:spTgt spid="57"/>
                                        </p:tgtEl>
                                        <p:attrNameLst>
                                          <p:attrName>style.visibility</p:attrName>
                                        </p:attrNameLst>
                                      </p:cBhvr>
                                      <p:to>
                                        <p:strVal val="hidden"/>
                                      </p:to>
                                    </p:set>
                                  </p:childTnLst>
                                </p:cTn>
                              </p:par>
                            </p:childTnLst>
                          </p:cTn>
                        </p:par>
                      </p:childTnLst>
                    </p:cTn>
                  </p:par>
                  <p:par>
                    <p:cTn id="277" fill="hold">
                      <p:stCondLst>
                        <p:cond delay="indefinite"/>
                      </p:stCondLst>
                      <p:childTnLst>
                        <p:par>
                          <p:cTn id="278" fill="hold">
                            <p:stCondLst>
                              <p:cond delay="0"/>
                            </p:stCondLst>
                            <p:childTnLst>
                              <p:par>
                                <p:cTn id="279" presetID="10" presetClass="exit" presetSubtype="0" fill="hold" nodeType="clickEffect">
                                  <p:stCondLst>
                                    <p:cond delay="0"/>
                                  </p:stCondLst>
                                  <p:childTnLst>
                                    <p:animEffect transition="out" filter="fade">
                                      <p:cBhvr>
                                        <p:cTn id="280" dur="500"/>
                                        <p:tgtEl>
                                          <p:spTgt spid="58"/>
                                        </p:tgtEl>
                                      </p:cBhvr>
                                    </p:animEffect>
                                    <p:set>
                                      <p:cBhvr>
                                        <p:cTn id="281" dur="1" fill="hold">
                                          <p:stCondLst>
                                            <p:cond delay="499"/>
                                          </p:stCondLst>
                                        </p:cTn>
                                        <p:tgtEl>
                                          <p:spTgt spid="58"/>
                                        </p:tgtEl>
                                        <p:attrNameLst>
                                          <p:attrName>style.visibility</p:attrName>
                                        </p:attrNameLst>
                                      </p:cBhvr>
                                      <p:to>
                                        <p:strVal val="hidden"/>
                                      </p:to>
                                    </p:set>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nodeType="clickEffect">
                                  <p:stCondLst>
                                    <p:cond delay="0"/>
                                  </p:stCondLst>
                                  <p:childTnLst>
                                    <p:set>
                                      <p:cBhvr>
                                        <p:cTn id="285" dur="1" fill="hold">
                                          <p:stCondLst>
                                            <p:cond delay="0"/>
                                          </p:stCondLst>
                                        </p:cTn>
                                        <p:tgtEl>
                                          <p:spTgt spid="61"/>
                                        </p:tgtEl>
                                        <p:attrNameLst>
                                          <p:attrName>style.visibility</p:attrName>
                                        </p:attrNameLst>
                                      </p:cBhvr>
                                      <p:to>
                                        <p:strVal val="visible"/>
                                      </p:to>
                                    </p:set>
                                    <p:animEffect transition="in" filter="dissolve">
                                      <p:cBhvr>
                                        <p:cTn id="286" dur="500"/>
                                        <p:tgtEl>
                                          <p:spTgt spid="61"/>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xit" presetSubtype="0" fill="hold" grpId="0" nodeType="clickEffect">
                                  <p:stCondLst>
                                    <p:cond delay="0"/>
                                  </p:stCondLst>
                                  <p:childTnLst>
                                    <p:animEffect transition="out" filter="fade">
                                      <p:cBhvr>
                                        <p:cTn id="290" dur="500"/>
                                        <p:tgtEl>
                                          <p:spTgt spid="60"/>
                                        </p:tgtEl>
                                      </p:cBhvr>
                                    </p:animEffect>
                                    <p:set>
                                      <p:cBhvr>
                                        <p:cTn id="291" dur="1" fill="hold">
                                          <p:stCondLst>
                                            <p:cond delay="499"/>
                                          </p:stCondLst>
                                        </p:cTn>
                                        <p:tgtEl>
                                          <p:spTgt spid="60"/>
                                        </p:tgtEl>
                                        <p:attrNameLst>
                                          <p:attrName>style.visibility</p:attrName>
                                        </p:attrNameLst>
                                      </p:cBhvr>
                                      <p:to>
                                        <p:strVal val="hidden"/>
                                      </p:to>
                                    </p:se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nodeType="clickEffect">
                                  <p:stCondLst>
                                    <p:cond delay="0"/>
                                  </p:stCondLst>
                                  <p:childTnLst>
                                    <p:set>
                                      <p:cBhvr>
                                        <p:cTn id="295" dur="1" fill="hold">
                                          <p:stCondLst>
                                            <p:cond delay="0"/>
                                          </p:stCondLst>
                                        </p:cTn>
                                        <p:tgtEl>
                                          <p:spTgt spid="63"/>
                                        </p:tgtEl>
                                        <p:attrNameLst>
                                          <p:attrName>style.visibility</p:attrName>
                                        </p:attrNameLst>
                                      </p:cBhvr>
                                      <p:to>
                                        <p:strVal val="visible"/>
                                      </p:to>
                                    </p:set>
                                    <p:animEffect transition="in" filter="fade">
                                      <p:cBhvr>
                                        <p:cTn id="296" dur="500"/>
                                        <p:tgtEl>
                                          <p:spTgt spid="63"/>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nodeType="clickEffect">
                                  <p:stCondLst>
                                    <p:cond delay="0"/>
                                  </p:stCondLst>
                                  <p:childTnLst>
                                    <p:set>
                                      <p:cBhvr>
                                        <p:cTn id="300" dur="1" fill="hold">
                                          <p:stCondLst>
                                            <p:cond delay="0"/>
                                          </p:stCondLst>
                                        </p:cTn>
                                        <p:tgtEl>
                                          <p:spTgt spid="64"/>
                                        </p:tgtEl>
                                        <p:attrNameLst>
                                          <p:attrName>style.visibility</p:attrName>
                                        </p:attrNameLst>
                                      </p:cBhvr>
                                      <p:to>
                                        <p:strVal val="visible"/>
                                      </p:to>
                                    </p:set>
                                    <p:animEffect transition="in" filter="fade">
                                      <p:cBhvr>
                                        <p:cTn id="301" dur="500"/>
                                        <p:tgtEl>
                                          <p:spTgt spid="64"/>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65"/>
                                        </p:tgtEl>
                                        <p:attrNameLst>
                                          <p:attrName>style.visibility</p:attrName>
                                        </p:attrNameLst>
                                      </p:cBhvr>
                                      <p:to>
                                        <p:strVal val="visible"/>
                                      </p:to>
                                    </p:set>
                                    <p:animEffect transition="in" filter="fade">
                                      <p:cBhvr>
                                        <p:cTn id="306" dur="500"/>
                                        <p:tgtEl>
                                          <p:spTgt spid="65"/>
                                        </p:tgtEl>
                                      </p:cBhvr>
                                    </p:animEffect>
                                  </p:childTnLst>
                                </p:cTn>
                              </p:par>
                            </p:childTnLst>
                          </p:cTn>
                        </p:par>
                      </p:childTnLst>
                    </p:cTn>
                  </p:par>
                  <p:par>
                    <p:cTn id="307" fill="hold">
                      <p:stCondLst>
                        <p:cond delay="indefinite"/>
                      </p:stCondLst>
                      <p:childTnLst>
                        <p:par>
                          <p:cTn id="308" fill="hold">
                            <p:stCondLst>
                              <p:cond delay="0"/>
                            </p:stCondLst>
                            <p:childTnLst>
                              <p:par>
                                <p:cTn id="309" presetID="26" presetClass="entr" presetSubtype="0" fill="hold" nodeType="clickEffect">
                                  <p:stCondLst>
                                    <p:cond delay="0"/>
                                  </p:stCondLst>
                                  <p:childTnLst>
                                    <p:set>
                                      <p:cBhvr>
                                        <p:cTn id="310" dur="1" fill="hold">
                                          <p:stCondLst>
                                            <p:cond delay="0"/>
                                          </p:stCondLst>
                                        </p:cTn>
                                        <p:tgtEl>
                                          <p:spTgt spid="66"/>
                                        </p:tgtEl>
                                        <p:attrNameLst>
                                          <p:attrName>style.visibility</p:attrName>
                                        </p:attrNameLst>
                                      </p:cBhvr>
                                      <p:to>
                                        <p:strVal val="visible"/>
                                      </p:to>
                                    </p:set>
                                    <p:animEffect transition="in" filter="wipe(down)">
                                      <p:cBhvr>
                                        <p:cTn id="311" dur="580">
                                          <p:stCondLst>
                                            <p:cond delay="0"/>
                                          </p:stCondLst>
                                        </p:cTn>
                                        <p:tgtEl>
                                          <p:spTgt spid="66"/>
                                        </p:tgtEl>
                                      </p:cBhvr>
                                    </p:animEffect>
                                    <p:anim calcmode="lin" valueType="num">
                                      <p:cBhvr>
                                        <p:cTn id="312"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317" dur="26">
                                          <p:stCondLst>
                                            <p:cond delay="650"/>
                                          </p:stCondLst>
                                        </p:cTn>
                                        <p:tgtEl>
                                          <p:spTgt spid="66"/>
                                        </p:tgtEl>
                                      </p:cBhvr>
                                      <p:to x="100000" y="60000"/>
                                    </p:animScale>
                                    <p:animScale>
                                      <p:cBhvr>
                                        <p:cTn id="318" dur="166" decel="50000">
                                          <p:stCondLst>
                                            <p:cond delay="676"/>
                                          </p:stCondLst>
                                        </p:cTn>
                                        <p:tgtEl>
                                          <p:spTgt spid="66"/>
                                        </p:tgtEl>
                                      </p:cBhvr>
                                      <p:to x="100000" y="100000"/>
                                    </p:animScale>
                                    <p:animScale>
                                      <p:cBhvr>
                                        <p:cTn id="319" dur="26">
                                          <p:stCondLst>
                                            <p:cond delay="1312"/>
                                          </p:stCondLst>
                                        </p:cTn>
                                        <p:tgtEl>
                                          <p:spTgt spid="66"/>
                                        </p:tgtEl>
                                      </p:cBhvr>
                                      <p:to x="100000" y="80000"/>
                                    </p:animScale>
                                    <p:animScale>
                                      <p:cBhvr>
                                        <p:cTn id="320" dur="166" decel="50000">
                                          <p:stCondLst>
                                            <p:cond delay="1338"/>
                                          </p:stCondLst>
                                        </p:cTn>
                                        <p:tgtEl>
                                          <p:spTgt spid="66"/>
                                        </p:tgtEl>
                                      </p:cBhvr>
                                      <p:to x="100000" y="100000"/>
                                    </p:animScale>
                                    <p:animScale>
                                      <p:cBhvr>
                                        <p:cTn id="321" dur="26">
                                          <p:stCondLst>
                                            <p:cond delay="1642"/>
                                          </p:stCondLst>
                                        </p:cTn>
                                        <p:tgtEl>
                                          <p:spTgt spid="66"/>
                                        </p:tgtEl>
                                      </p:cBhvr>
                                      <p:to x="100000" y="90000"/>
                                    </p:animScale>
                                    <p:animScale>
                                      <p:cBhvr>
                                        <p:cTn id="322" dur="166" decel="50000">
                                          <p:stCondLst>
                                            <p:cond delay="1668"/>
                                          </p:stCondLst>
                                        </p:cTn>
                                        <p:tgtEl>
                                          <p:spTgt spid="66"/>
                                        </p:tgtEl>
                                      </p:cBhvr>
                                      <p:to x="100000" y="100000"/>
                                    </p:animScale>
                                    <p:animScale>
                                      <p:cBhvr>
                                        <p:cTn id="323" dur="26">
                                          <p:stCondLst>
                                            <p:cond delay="1808"/>
                                          </p:stCondLst>
                                        </p:cTn>
                                        <p:tgtEl>
                                          <p:spTgt spid="66"/>
                                        </p:tgtEl>
                                      </p:cBhvr>
                                      <p:to x="100000" y="95000"/>
                                    </p:animScale>
                                    <p:animScale>
                                      <p:cBhvr>
                                        <p:cTn id="324" dur="166" decel="50000">
                                          <p:stCondLst>
                                            <p:cond delay="1834"/>
                                          </p:stCondLst>
                                        </p:cTn>
                                        <p:tgtEl>
                                          <p:spTgt spid="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0" grpId="0" animBg="1"/>
      <p:bldP spid="6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3392</TotalTime>
  <Words>1105</Words>
  <Application>Microsoft Office PowerPoint</Application>
  <PresentationFormat>Widescreen</PresentationFormat>
  <Paragraphs>189</Paragraphs>
  <Slides>31</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Arial</vt:lpstr>
      <vt:lpstr>Calibri</vt:lpstr>
      <vt:lpstr>Calibri Light</vt:lpstr>
      <vt:lpstr>Cambria Math</vt:lpstr>
      <vt:lpstr>MyriadPro-Semibold</vt:lpstr>
      <vt:lpstr>Symbol</vt:lpstr>
      <vt:lpstr>Times New Roman</vt:lpstr>
      <vt:lpstr>TimesLTStd-Bold</vt:lpstr>
      <vt:lpstr>TimesLTStd-Italic</vt:lpstr>
      <vt:lpstr>TimesLTStd-Roman</vt:lpstr>
      <vt:lpstr>TimesNewRoman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126</cp:revision>
  <dcterms:created xsi:type="dcterms:W3CDTF">2022-06-05T19:04:41Z</dcterms:created>
  <dcterms:modified xsi:type="dcterms:W3CDTF">2024-07-31T22:43:27Z</dcterms:modified>
</cp:coreProperties>
</file>