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92" r:id="rId4"/>
    <p:sldId id="293" r:id="rId5"/>
    <p:sldId id="294" r:id="rId6"/>
    <p:sldId id="295" r:id="rId7"/>
    <p:sldId id="291" r:id="rId8"/>
    <p:sldId id="282" r:id="rId9"/>
    <p:sldId id="296" r:id="rId10"/>
    <p:sldId id="297" r:id="rId11"/>
    <p:sldId id="298" r:id="rId12"/>
    <p:sldId id="299" r:id="rId13"/>
    <p:sldId id="300" r:id="rId14"/>
    <p:sldId id="301" r:id="rId15"/>
    <p:sldId id="303" r:id="rId16"/>
    <p:sldId id="3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63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1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14.png"/><Relationship Id="rId2" Type="http://schemas.openxmlformats.org/officeDocument/2006/relationships/oleObject" Target="../embeddings/oleObject49.bin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5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73.wmf"/><Relationship Id="rId18" Type="http://schemas.openxmlformats.org/officeDocument/2006/relationships/oleObject" Target="../embeddings/oleObject64.bin"/><Relationship Id="rId26" Type="http://schemas.openxmlformats.org/officeDocument/2006/relationships/image" Target="../media/image80.png"/><Relationship Id="rId3" Type="http://schemas.openxmlformats.org/officeDocument/2006/relationships/image" Target="../media/image68.wmf"/><Relationship Id="rId21" Type="http://schemas.openxmlformats.org/officeDocument/2006/relationships/image" Target="../media/image77.wmf"/><Relationship Id="rId34" Type="http://schemas.openxmlformats.org/officeDocument/2006/relationships/image" Target="../media/image84.wmf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75.wmf"/><Relationship Id="rId25" Type="http://schemas.openxmlformats.org/officeDocument/2006/relationships/image" Target="../media/image79.wmf"/><Relationship Id="rId33" Type="http://schemas.openxmlformats.org/officeDocument/2006/relationships/oleObject" Target="../embeddings/oleObject70.bin"/><Relationship Id="rId2" Type="http://schemas.openxmlformats.org/officeDocument/2006/relationships/oleObject" Target="../embeddings/oleObject56.bin"/><Relationship Id="rId16" Type="http://schemas.openxmlformats.org/officeDocument/2006/relationships/oleObject" Target="../embeddings/oleObject63.bin"/><Relationship Id="rId20" Type="http://schemas.openxmlformats.org/officeDocument/2006/relationships/oleObject" Target="../embeddings/oleObject65.bin"/><Relationship Id="rId29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72.wmf"/><Relationship Id="rId24" Type="http://schemas.openxmlformats.org/officeDocument/2006/relationships/oleObject" Target="../embeddings/oleObject67.bin"/><Relationship Id="rId32" Type="http://schemas.openxmlformats.org/officeDocument/2006/relationships/image" Target="../media/image24.png"/><Relationship Id="rId5" Type="http://schemas.openxmlformats.org/officeDocument/2006/relationships/image" Target="../media/image69.wmf"/><Relationship Id="rId15" Type="http://schemas.openxmlformats.org/officeDocument/2006/relationships/image" Target="../media/image74.wmf"/><Relationship Id="rId23" Type="http://schemas.openxmlformats.org/officeDocument/2006/relationships/image" Target="../media/image78.wmf"/><Relationship Id="rId28" Type="http://schemas.openxmlformats.org/officeDocument/2006/relationships/image" Target="../media/image81.wmf"/><Relationship Id="rId36" Type="http://schemas.openxmlformats.org/officeDocument/2006/relationships/image" Target="../media/image14.png"/><Relationship Id="rId10" Type="http://schemas.openxmlformats.org/officeDocument/2006/relationships/oleObject" Target="../embeddings/oleObject60.bin"/><Relationship Id="rId19" Type="http://schemas.openxmlformats.org/officeDocument/2006/relationships/image" Target="../media/image76.wmf"/><Relationship Id="rId31" Type="http://schemas.openxmlformats.org/officeDocument/2006/relationships/image" Target="../media/image83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62.bin"/><Relationship Id="rId22" Type="http://schemas.openxmlformats.org/officeDocument/2006/relationships/oleObject" Target="../embeddings/oleObject66.bin"/><Relationship Id="rId27" Type="http://schemas.openxmlformats.org/officeDocument/2006/relationships/oleObject" Target="../embeddings/oleObject68.bin"/><Relationship Id="rId30" Type="http://schemas.openxmlformats.org/officeDocument/2006/relationships/oleObject" Target="../embeddings/oleObject69.bin"/><Relationship Id="rId35" Type="http://schemas.openxmlformats.org/officeDocument/2006/relationships/oleObject" Target="../embeddings/oleObject7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89.wmf"/><Relationship Id="rId18" Type="http://schemas.openxmlformats.org/officeDocument/2006/relationships/oleObject" Target="../embeddings/oleObject80.bin"/><Relationship Id="rId26" Type="http://schemas.openxmlformats.org/officeDocument/2006/relationships/image" Target="../media/image24.png"/><Relationship Id="rId3" Type="http://schemas.openxmlformats.org/officeDocument/2006/relationships/image" Target="../media/image85.wmf"/><Relationship Id="rId21" Type="http://schemas.openxmlformats.org/officeDocument/2006/relationships/image" Target="../media/image93.wmf"/><Relationship Id="rId34" Type="http://schemas.openxmlformats.org/officeDocument/2006/relationships/image" Target="../media/image99.w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91.wmf"/><Relationship Id="rId25" Type="http://schemas.openxmlformats.org/officeDocument/2006/relationships/image" Target="../media/image95.wmf"/><Relationship Id="rId33" Type="http://schemas.openxmlformats.org/officeDocument/2006/relationships/oleObject" Target="../embeddings/oleObject87.bin"/><Relationship Id="rId2" Type="http://schemas.openxmlformats.org/officeDocument/2006/relationships/oleObject" Target="../embeddings/oleObject72.bin"/><Relationship Id="rId16" Type="http://schemas.openxmlformats.org/officeDocument/2006/relationships/oleObject" Target="../embeddings/oleObject79.bin"/><Relationship Id="rId20" Type="http://schemas.openxmlformats.org/officeDocument/2006/relationships/oleObject" Target="../embeddings/oleObject81.bin"/><Relationship Id="rId29" Type="http://schemas.openxmlformats.org/officeDocument/2006/relationships/oleObject" Target="../embeddings/oleObject85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88.wmf"/><Relationship Id="rId24" Type="http://schemas.openxmlformats.org/officeDocument/2006/relationships/oleObject" Target="../embeddings/oleObject83.bin"/><Relationship Id="rId32" Type="http://schemas.openxmlformats.org/officeDocument/2006/relationships/image" Target="../media/image98.wmf"/><Relationship Id="rId5" Type="http://schemas.openxmlformats.org/officeDocument/2006/relationships/image" Target="../media/image86.wmf"/><Relationship Id="rId15" Type="http://schemas.openxmlformats.org/officeDocument/2006/relationships/image" Target="../media/image90.wmf"/><Relationship Id="rId23" Type="http://schemas.openxmlformats.org/officeDocument/2006/relationships/image" Target="../media/image94.wmf"/><Relationship Id="rId28" Type="http://schemas.openxmlformats.org/officeDocument/2006/relationships/image" Target="../media/image96.wmf"/><Relationship Id="rId10" Type="http://schemas.openxmlformats.org/officeDocument/2006/relationships/oleObject" Target="../embeddings/oleObject76.bin"/><Relationship Id="rId19" Type="http://schemas.openxmlformats.org/officeDocument/2006/relationships/image" Target="../media/image92.wmf"/><Relationship Id="rId31" Type="http://schemas.openxmlformats.org/officeDocument/2006/relationships/oleObject" Target="../embeddings/oleObject8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78.bin"/><Relationship Id="rId22" Type="http://schemas.openxmlformats.org/officeDocument/2006/relationships/oleObject" Target="../embeddings/oleObject82.bin"/><Relationship Id="rId27" Type="http://schemas.openxmlformats.org/officeDocument/2006/relationships/oleObject" Target="../embeddings/oleObject84.bin"/><Relationship Id="rId30" Type="http://schemas.openxmlformats.org/officeDocument/2006/relationships/image" Target="../media/image97.wmf"/><Relationship Id="rId35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105.wmf"/><Relationship Id="rId18" Type="http://schemas.openxmlformats.org/officeDocument/2006/relationships/oleObject" Target="../embeddings/oleObject96.bin"/><Relationship Id="rId26" Type="http://schemas.openxmlformats.org/officeDocument/2006/relationships/oleObject" Target="../embeddings/oleObject100.bin"/><Relationship Id="rId3" Type="http://schemas.openxmlformats.org/officeDocument/2006/relationships/image" Target="../media/image100.wmf"/><Relationship Id="rId21" Type="http://schemas.openxmlformats.org/officeDocument/2006/relationships/image" Target="../media/image109.wmf"/><Relationship Id="rId7" Type="http://schemas.openxmlformats.org/officeDocument/2006/relationships/image" Target="../media/image102.wmf"/><Relationship Id="rId12" Type="http://schemas.openxmlformats.org/officeDocument/2006/relationships/oleObject" Target="../embeddings/oleObject93.bin"/><Relationship Id="rId17" Type="http://schemas.openxmlformats.org/officeDocument/2006/relationships/image" Target="../media/image107.wmf"/><Relationship Id="rId25" Type="http://schemas.openxmlformats.org/officeDocument/2006/relationships/image" Target="../media/image111.wmf"/><Relationship Id="rId2" Type="http://schemas.openxmlformats.org/officeDocument/2006/relationships/oleObject" Target="../embeddings/oleObject88.bin"/><Relationship Id="rId16" Type="http://schemas.openxmlformats.org/officeDocument/2006/relationships/oleObject" Target="../embeddings/oleObject95.bin"/><Relationship Id="rId20" Type="http://schemas.openxmlformats.org/officeDocument/2006/relationships/oleObject" Target="../embeddings/oleObject97.bin"/><Relationship Id="rId29" Type="http://schemas.openxmlformats.org/officeDocument/2006/relationships/oleObject" Target="../embeddings/oleObject10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104.wmf"/><Relationship Id="rId24" Type="http://schemas.openxmlformats.org/officeDocument/2006/relationships/oleObject" Target="../embeddings/oleObject99.bin"/><Relationship Id="rId5" Type="http://schemas.openxmlformats.org/officeDocument/2006/relationships/image" Target="../media/image101.wmf"/><Relationship Id="rId15" Type="http://schemas.openxmlformats.org/officeDocument/2006/relationships/image" Target="../media/image106.wmf"/><Relationship Id="rId23" Type="http://schemas.openxmlformats.org/officeDocument/2006/relationships/image" Target="../media/image110.wmf"/><Relationship Id="rId28" Type="http://schemas.openxmlformats.org/officeDocument/2006/relationships/image" Target="../media/image24.png"/><Relationship Id="rId10" Type="http://schemas.openxmlformats.org/officeDocument/2006/relationships/oleObject" Target="../embeddings/oleObject92.bin"/><Relationship Id="rId19" Type="http://schemas.openxmlformats.org/officeDocument/2006/relationships/image" Target="../media/image108.wmf"/><Relationship Id="rId31" Type="http://schemas.openxmlformats.org/officeDocument/2006/relationships/image" Target="../media/image14.png"/><Relationship Id="rId4" Type="http://schemas.openxmlformats.org/officeDocument/2006/relationships/oleObject" Target="../embeddings/oleObject89.bin"/><Relationship Id="rId9" Type="http://schemas.openxmlformats.org/officeDocument/2006/relationships/image" Target="../media/image103.wmf"/><Relationship Id="rId14" Type="http://schemas.openxmlformats.org/officeDocument/2006/relationships/oleObject" Target="../embeddings/oleObject94.bin"/><Relationship Id="rId22" Type="http://schemas.openxmlformats.org/officeDocument/2006/relationships/oleObject" Target="../embeddings/oleObject98.bin"/><Relationship Id="rId27" Type="http://schemas.openxmlformats.org/officeDocument/2006/relationships/image" Target="../media/image112.wmf"/><Relationship Id="rId30" Type="http://schemas.openxmlformats.org/officeDocument/2006/relationships/image" Target="../media/image11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image" Target="../media/image119.wmf"/><Relationship Id="rId18" Type="http://schemas.openxmlformats.org/officeDocument/2006/relationships/oleObject" Target="../embeddings/oleObject110.bin"/><Relationship Id="rId26" Type="http://schemas.openxmlformats.org/officeDocument/2006/relationships/oleObject" Target="../embeddings/oleObject114.bin"/><Relationship Id="rId3" Type="http://schemas.openxmlformats.org/officeDocument/2006/relationships/image" Target="../media/image114.wmf"/><Relationship Id="rId21" Type="http://schemas.openxmlformats.org/officeDocument/2006/relationships/image" Target="../media/image123.wmf"/><Relationship Id="rId34" Type="http://schemas.openxmlformats.org/officeDocument/2006/relationships/image" Target="../media/image129.wmf"/><Relationship Id="rId7" Type="http://schemas.openxmlformats.org/officeDocument/2006/relationships/image" Target="../media/image116.wmf"/><Relationship Id="rId12" Type="http://schemas.openxmlformats.org/officeDocument/2006/relationships/oleObject" Target="../embeddings/oleObject107.bin"/><Relationship Id="rId17" Type="http://schemas.openxmlformats.org/officeDocument/2006/relationships/image" Target="../media/image121.wmf"/><Relationship Id="rId25" Type="http://schemas.openxmlformats.org/officeDocument/2006/relationships/image" Target="../media/image24.png"/><Relationship Id="rId33" Type="http://schemas.openxmlformats.org/officeDocument/2006/relationships/oleObject" Target="../embeddings/oleObject117.bin"/><Relationship Id="rId2" Type="http://schemas.openxmlformats.org/officeDocument/2006/relationships/oleObject" Target="../embeddings/oleObject102.bin"/><Relationship Id="rId16" Type="http://schemas.openxmlformats.org/officeDocument/2006/relationships/oleObject" Target="../embeddings/oleObject109.bin"/><Relationship Id="rId20" Type="http://schemas.openxmlformats.org/officeDocument/2006/relationships/oleObject" Target="../embeddings/oleObject111.bin"/><Relationship Id="rId29" Type="http://schemas.openxmlformats.org/officeDocument/2006/relationships/image" Target="../media/image126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04.bin"/><Relationship Id="rId11" Type="http://schemas.openxmlformats.org/officeDocument/2006/relationships/image" Target="../media/image118.wmf"/><Relationship Id="rId24" Type="http://schemas.openxmlformats.org/officeDocument/2006/relationships/oleObject" Target="../embeddings/oleObject113.bin"/><Relationship Id="rId32" Type="http://schemas.openxmlformats.org/officeDocument/2006/relationships/image" Target="../media/image128.png"/><Relationship Id="rId37" Type="http://schemas.openxmlformats.org/officeDocument/2006/relationships/image" Target="../media/image14.png"/><Relationship Id="rId5" Type="http://schemas.openxmlformats.org/officeDocument/2006/relationships/image" Target="../media/image115.wmf"/><Relationship Id="rId15" Type="http://schemas.openxmlformats.org/officeDocument/2006/relationships/image" Target="../media/image120.wmf"/><Relationship Id="rId23" Type="http://schemas.openxmlformats.org/officeDocument/2006/relationships/image" Target="../media/image124.wmf"/><Relationship Id="rId28" Type="http://schemas.openxmlformats.org/officeDocument/2006/relationships/oleObject" Target="../embeddings/oleObject115.bin"/><Relationship Id="rId36" Type="http://schemas.openxmlformats.org/officeDocument/2006/relationships/image" Target="../media/image130.wmf"/><Relationship Id="rId10" Type="http://schemas.openxmlformats.org/officeDocument/2006/relationships/oleObject" Target="../embeddings/oleObject106.bin"/><Relationship Id="rId19" Type="http://schemas.openxmlformats.org/officeDocument/2006/relationships/image" Target="../media/image122.wmf"/><Relationship Id="rId31" Type="http://schemas.openxmlformats.org/officeDocument/2006/relationships/image" Target="../media/image127.wmf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117.wmf"/><Relationship Id="rId14" Type="http://schemas.openxmlformats.org/officeDocument/2006/relationships/oleObject" Target="../embeddings/oleObject108.bin"/><Relationship Id="rId22" Type="http://schemas.openxmlformats.org/officeDocument/2006/relationships/oleObject" Target="../embeddings/oleObject112.bin"/><Relationship Id="rId27" Type="http://schemas.openxmlformats.org/officeDocument/2006/relationships/image" Target="../media/image125.wmf"/><Relationship Id="rId30" Type="http://schemas.openxmlformats.org/officeDocument/2006/relationships/oleObject" Target="../embeddings/oleObject116.bin"/><Relationship Id="rId35" Type="http://schemas.openxmlformats.org/officeDocument/2006/relationships/oleObject" Target="../embeddings/oleObject11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2.png"/><Relationship Id="rId7" Type="http://schemas.openxmlformats.org/officeDocument/2006/relationships/image" Target="../media/image135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13" Type="http://schemas.openxmlformats.org/officeDocument/2006/relationships/image" Target="../media/image142.wmf"/><Relationship Id="rId18" Type="http://schemas.openxmlformats.org/officeDocument/2006/relationships/oleObject" Target="../embeddings/oleObject127.bin"/><Relationship Id="rId3" Type="http://schemas.openxmlformats.org/officeDocument/2006/relationships/image" Target="../media/image137.wmf"/><Relationship Id="rId21" Type="http://schemas.openxmlformats.org/officeDocument/2006/relationships/image" Target="../media/image146.wmf"/><Relationship Id="rId7" Type="http://schemas.openxmlformats.org/officeDocument/2006/relationships/image" Target="../media/image139.wmf"/><Relationship Id="rId12" Type="http://schemas.openxmlformats.org/officeDocument/2006/relationships/oleObject" Target="../embeddings/oleObject124.bin"/><Relationship Id="rId17" Type="http://schemas.openxmlformats.org/officeDocument/2006/relationships/image" Target="../media/image144.wmf"/><Relationship Id="rId2" Type="http://schemas.openxmlformats.org/officeDocument/2006/relationships/oleObject" Target="../embeddings/oleObject119.bin"/><Relationship Id="rId16" Type="http://schemas.openxmlformats.org/officeDocument/2006/relationships/oleObject" Target="../embeddings/oleObject126.bin"/><Relationship Id="rId20" Type="http://schemas.openxmlformats.org/officeDocument/2006/relationships/oleObject" Target="../embeddings/oleObject128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141.wmf"/><Relationship Id="rId5" Type="http://schemas.openxmlformats.org/officeDocument/2006/relationships/image" Target="../media/image138.wmf"/><Relationship Id="rId15" Type="http://schemas.openxmlformats.org/officeDocument/2006/relationships/image" Target="../media/image143.wmf"/><Relationship Id="rId23" Type="http://schemas.openxmlformats.org/officeDocument/2006/relationships/image" Target="../media/image14.png"/><Relationship Id="rId10" Type="http://schemas.openxmlformats.org/officeDocument/2006/relationships/oleObject" Target="../embeddings/oleObject123.bin"/><Relationship Id="rId19" Type="http://schemas.openxmlformats.org/officeDocument/2006/relationships/image" Target="../media/image145.wmf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140.wmf"/><Relationship Id="rId14" Type="http://schemas.openxmlformats.org/officeDocument/2006/relationships/oleObject" Target="../embeddings/oleObject125.bin"/><Relationship Id="rId2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4.png"/><Relationship Id="rId2" Type="http://schemas.openxmlformats.org/officeDocument/2006/relationships/oleObject" Target="../embeddings/oleObject1.bin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16.bin"/><Relationship Id="rId3" Type="http://schemas.openxmlformats.org/officeDocument/2006/relationships/image" Target="../media/image15.wmf"/><Relationship Id="rId21" Type="http://schemas.openxmlformats.org/officeDocument/2006/relationships/image" Target="../media/image14.png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2.wmf"/><Relationship Id="rId2" Type="http://schemas.openxmlformats.org/officeDocument/2006/relationships/oleObject" Target="../embeddings/oleObject8.bin"/><Relationship Id="rId16" Type="http://schemas.openxmlformats.org/officeDocument/2006/relationships/oleObject" Target="../embeddings/oleObject15.bin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3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25.bin"/><Relationship Id="rId3" Type="http://schemas.openxmlformats.org/officeDocument/2006/relationships/image" Target="../media/image25.wmf"/><Relationship Id="rId21" Type="http://schemas.openxmlformats.org/officeDocument/2006/relationships/image" Target="../media/image14.png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32.wmf"/><Relationship Id="rId2" Type="http://schemas.openxmlformats.org/officeDocument/2006/relationships/oleObject" Target="../embeddings/oleObject17.bin"/><Relationship Id="rId16" Type="http://schemas.openxmlformats.org/officeDocument/2006/relationships/oleObject" Target="../embeddings/oleObject24.bin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2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9.wmf"/><Relationship Id="rId18" Type="http://schemas.openxmlformats.org/officeDocument/2006/relationships/image" Target="../media/image24.png"/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41.wmf"/><Relationship Id="rId2" Type="http://schemas.openxmlformats.org/officeDocument/2006/relationships/oleObject" Target="../embeddings/oleObject26.bin"/><Relationship Id="rId16" Type="http://schemas.openxmlformats.org/officeDocument/2006/relationships/oleObject" Target="../embeddings/oleObject3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14.png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oleObject" Target="../embeddings/oleObject38.bin"/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12" Type="http://schemas.openxmlformats.org/officeDocument/2006/relationships/image" Target="../media/image49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45.wmf"/><Relationship Id="rId10" Type="http://schemas.openxmlformats.org/officeDocument/2006/relationships/image" Target="../media/image24.png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8.png"/><Relationship Id="rId14" Type="http://schemas.openxmlformats.org/officeDocument/2006/relationships/image" Target="../media/image5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47.bin"/><Relationship Id="rId3" Type="http://schemas.openxmlformats.org/officeDocument/2006/relationships/image" Target="../media/image51.wmf"/><Relationship Id="rId21" Type="http://schemas.openxmlformats.org/officeDocument/2006/relationships/image" Target="../media/image60.wmf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58.wmf"/><Relationship Id="rId2" Type="http://schemas.openxmlformats.org/officeDocument/2006/relationships/oleObject" Target="../embeddings/oleObject39.bin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5" Type="http://schemas.openxmlformats.org/officeDocument/2006/relationships/image" Target="../media/image57.wmf"/><Relationship Id="rId23" Type="http://schemas.openxmlformats.org/officeDocument/2006/relationships/image" Target="../media/image14.png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59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45.bin"/><Relationship Id="rId2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EAE99-FEF1-F559-98EC-9E8DF37A9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C7C886-79FE-9AD5-116B-78BA15BAEA47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87AFC9-734F-A8DF-205A-9CF17ED71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97" y="325256"/>
            <a:ext cx="4437275" cy="458041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1D82FB-2FFF-76E3-23ED-0A149EA4F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293" y="4122493"/>
            <a:ext cx="2736838" cy="76944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ctr" rotWithShape="0">
              <a:schemeClr val="accent1">
                <a:alpha val="43000"/>
              </a:scheme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Sofia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Kovalevskaya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1850 – 1891 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B48488-E5CC-7623-FDD6-1AEABD5F0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47" y="5121922"/>
            <a:ext cx="11136319" cy="144655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ctr" rotWithShape="0">
              <a:schemeClr val="accent1">
                <a:alpha val="43000"/>
              </a:schemeClr>
            </a:outerShdw>
          </a:effectLst>
        </p:spPr>
        <p:txBody>
          <a:bodyPr wrap="square" anchor="ctr">
            <a:spAutoFit/>
          </a:bodyPr>
          <a:lstStyle/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Kovalevskaya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a Russian mathematician who made noteworthy contributions to analysis, partial differential equations and mechanics. She was a pioneer for women in mathematics around the world -- the first woman to obtain a doctorate (in the modern sense) in mathematics.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F2F19B-D41A-26C2-444B-BDC3A58DC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772" y="1116314"/>
            <a:ext cx="2063359" cy="2819400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514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5A3553-4BFF-FF52-7077-225AE12E7004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CD74A4DD-7833-EA1D-47DB-85FC011BD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91" y="1376141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3B860-C29B-B8D6-FBA8-D6AF1BFA2F17}"/>
              </a:ext>
            </a:extLst>
          </p:cNvPr>
          <p:cNvSpPr txBox="1"/>
          <p:nvPr/>
        </p:nvSpPr>
        <p:spPr>
          <a:xfrm>
            <a:off x="1689414" y="257297"/>
            <a:ext cx="43926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Evaluate the indefinite integral.</a:t>
            </a:r>
            <a:endParaRPr lang="en-US" sz="22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4CDD69C-F2AA-9334-78A2-41BE63970B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89414" y="765088"/>
          <a:ext cx="1998986" cy="53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0948" imgH="279279" progId="Equation.DSMT4">
                  <p:embed/>
                </p:oleObj>
              </mc:Choice>
              <mc:Fallback>
                <p:oleObj name="Equation" r:id="rId2" imgW="1040948" imgH="279279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4CDD69C-F2AA-9334-78A2-41BE63970B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414" y="765088"/>
                        <a:ext cx="1998986" cy="535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8F05222-5EBE-0CB8-31FF-F1600C7084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6126" y="2007620"/>
          <a:ext cx="1998986" cy="53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0948" imgH="279279" progId="Equation.DSMT4">
                  <p:embed/>
                </p:oleObj>
              </mc:Choice>
              <mc:Fallback>
                <p:oleObj name="Equation" r:id="rId2" imgW="1040948" imgH="279279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8F05222-5EBE-0CB8-31FF-F1600C7084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126" y="2007620"/>
                        <a:ext cx="1998986" cy="535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95A24FF-38A1-3E09-C7F0-D75B155134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14141" y="2092520"/>
          <a:ext cx="1537406" cy="33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753" imgH="177723" progId="Equation.DSMT4">
                  <p:embed/>
                </p:oleObj>
              </mc:Choice>
              <mc:Fallback>
                <p:oleObj name="Equation" r:id="rId4" imgW="799753" imgH="177723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95A24FF-38A1-3E09-C7F0-D75B155134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141" y="2092520"/>
                        <a:ext cx="1537406" cy="339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52C26EA-55C6-7DA3-41EC-2D537789E7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8270" y="2611828"/>
          <a:ext cx="1634015" cy="33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531" imgH="177723" progId="Equation.DSMT4">
                  <p:embed/>
                </p:oleObj>
              </mc:Choice>
              <mc:Fallback>
                <p:oleObj name="Equation" r:id="rId6" imgW="850531" imgH="177723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52C26EA-55C6-7DA3-41EC-2D537789E7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8270" y="2611828"/>
                        <a:ext cx="1634015" cy="339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CE1197B-6FA0-F4A0-373B-56D1BB67D0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5676" y="1982791"/>
          <a:ext cx="2341294" cy="559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18671" imgH="291973" progId="Equation.DSMT4">
                  <p:embed/>
                </p:oleObj>
              </mc:Choice>
              <mc:Fallback>
                <p:oleObj name="Equation" r:id="rId8" imgW="1218671" imgH="291973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CE1197B-6FA0-F4A0-373B-56D1BB67D0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676" y="1982791"/>
                        <a:ext cx="2341294" cy="5593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73EA79F-6ED9-0812-AB55-B8F6BF3A41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0362" y="2784624"/>
          <a:ext cx="1146196" cy="53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900" imgH="279400" progId="Equation.DSMT4">
                  <p:embed/>
                </p:oleObj>
              </mc:Choice>
              <mc:Fallback>
                <p:oleObj name="Equation" r:id="rId10" imgW="596900" imgH="2794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73EA79F-6ED9-0812-AB55-B8F6BF3A41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362" y="2784624"/>
                        <a:ext cx="1146196" cy="535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6226429-07CB-AF08-C9EE-37A8F5F9BB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0362" y="3537848"/>
          <a:ext cx="1267854" cy="753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60113" imgH="393529" progId="Equation.DSMT4">
                  <p:embed/>
                </p:oleObj>
              </mc:Choice>
              <mc:Fallback>
                <p:oleObj name="Equation" r:id="rId12" imgW="660113" imgH="393529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6226429-07CB-AF08-C9EE-37A8F5F9BB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362" y="3537848"/>
                        <a:ext cx="1267854" cy="753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40C5873-0FF3-82E9-0990-2776C59066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95112" y="4509338"/>
          <a:ext cx="1657870" cy="753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63225" imgH="393529" progId="Equation.DSMT4">
                  <p:embed/>
                </p:oleObj>
              </mc:Choice>
              <mc:Fallback>
                <p:oleObj name="Equation" r:id="rId14" imgW="863225" imgH="393529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40C5873-0FF3-82E9-0990-2776C59066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112" y="4509338"/>
                        <a:ext cx="1657870" cy="753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75AA32B7-00C4-1CF5-629E-3405E70887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30202" y="2887817"/>
            <a:ext cx="797453" cy="432336"/>
          </a:xfrm>
          <a:prstGeom prst="rect">
            <a:avLst/>
          </a:prstGeom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id="{D1F26D25-FF90-4E37-0EF5-51454EA0E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3412" y="2096644"/>
            <a:ext cx="583584" cy="3918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06407A4A-A5F0-E8F0-F991-BD05B504F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553" y="2083488"/>
            <a:ext cx="329417" cy="3918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2AF2FD6-F3D6-8197-2565-96FC5D7CB40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73287" y="2844545"/>
            <a:ext cx="256915" cy="47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5A3553-4BFF-FF52-7077-225AE12E7004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CD74A4DD-7833-EA1D-47DB-85FC011BD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91" y="1376141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3B860-C29B-B8D6-FBA8-D6AF1BFA2F17}"/>
              </a:ext>
            </a:extLst>
          </p:cNvPr>
          <p:cNvSpPr txBox="1"/>
          <p:nvPr/>
        </p:nvSpPr>
        <p:spPr>
          <a:xfrm>
            <a:off x="1689414" y="257297"/>
            <a:ext cx="43926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Evaluate the definite integral.</a:t>
            </a:r>
            <a:endParaRPr lang="en-US" sz="22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B9E1123-6CF8-A838-C086-581E13FD61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6172" y="646201"/>
          <a:ext cx="2169543" cy="729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040" imgH="380880" progId="Equation.DSMT4">
                  <p:embed/>
                </p:oleObj>
              </mc:Choice>
              <mc:Fallback>
                <p:oleObj name="Equation" r:id="rId2" imgW="1130040" imgH="3808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B9E1123-6CF8-A838-C086-581E13FD61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172" y="646201"/>
                        <a:ext cx="2169543" cy="729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27A2A6C-EE76-1DE5-79FD-7657A78BC3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6126" y="1982769"/>
          <a:ext cx="2169543" cy="729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30040" imgH="380880" progId="Equation.DSMT4">
                  <p:embed/>
                </p:oleObj>
              </mc:Choice>
              <mc:Fallback>
                <p:oleObj name="Equation" r:id="rId4" imgW="1130040" imgH="380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27A2A6C-EE76-1DE5-79FD-7657A78BC3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126" y="1982769"/>
                        <a:ext cx="2169543" cy="729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CE202CA-FFDA-C484-E91D-B883461A2A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75117" y="2188636"/>
          <a:ext cx="1562453" cy="33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447" imgH="177723" progId="Equation.DSMT4">
                  <p:embed/>
                </p:oleObj>
              </mc:Choice>
              <mc:Fallback>
                <p:oleObj name="Equation" r:id="rId6" imgW="812447" imgH="177723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CE202CA-FFDA-C484-E91D-B883461A2A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117" y="2188636"/>
                        <a:ext cx="1562453" cy="339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30C662A-B8F6-83E3-A9C5-34AB170D73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0747" y="2806328"/>
          <a:ext cx="1731818" cy="388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309" imgH="203112" progId="Equation.DSMT4">
                  <p:embed/>
                </p:oleObj>
              </mc:Choice>
              <mc:Fallback>
                <p:oleObj name="Equation" r:id="rId8" imgW="901309" imgH="203112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30C662A-B8F6-83E3-A9C5-34AB170D73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0747" y="2806328"/>
                        <a:ext cx="1731818" cy="388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6F5E514-FA7F-64C4-9A22-AD92150CA6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5846" y="4393228"/>
          <a:ext cx="1716313" cy="433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02865" imgH="253890" progId="Equation.DSMT4">
                  <p:embed/>
                </p:oleObj>
              </mc:Choice>
              <mc:Fallback>
                <p:oleObj name="Equation" r:id="rId10" imgW="1002865" imgH="25389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6F5E514-FA7F-64C4-9A22-AD92150CA6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846" y="4393228"/>
                        <a:ext cx="1716313" cy="433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D07F7C3-E4AC-8417-E47E-E868320BB0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41739" y="5598716"/>
          <a:ext cx="1829621" cy="712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04900" imgH="431800" progId="Equation.DSMT4">
                  <p:embed/>
                </p:oleObj>
              </mc:Choice>
              <mc:Fallback>
                <p:oleObj name="Equation" r:id="rId12" imgW="1104900" imgH="431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D07F7C3-E4AC-8417-E47E-E868320BB0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1739" y="5598716"/>
                        <a:ext cx="1829621" cy="712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4BD62B2-D201-583F-40B6-03C265D4B3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5669" y="3273315"/>
          <a:ext cx="1122343" cy="633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83947" imgH="330057" progId="Equation.DSMT4">
                  <p:embed/>
                </p:oleObj>
              </mc:Choice>
              <mc:Fallback>
                <p:oleObj name="Equation" r:id="rId14" imgW="583947" imgH="330057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94BD62B2-D201-583F-40B6-03C265D4B3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669" y="3273315"/>
                        <a:ext cx="1122343" cy="633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22">
            <a:extLst>
              <a:ext uri="{FF2B5EF4-FFF2-40B4-BE49-F238E27FC236}">
                <a16:creationId xmlns:a16="http://schemas.microsoft.com/office/drawing/2014/main" id="{1FB07CB5-55BE-5B50-0C1C-EA8E69C6CDF3}"/>
              </a:ext>
            </a:extLst>
          </p:cNvPr>
          <p:cNvGrpSpPr>
            <a:grpSpLocks/>
          </p:cNvGrpSpPr>
          <p:nvPr/>
        </p:nvGrpSpPr>
        <p:grpSpPr bwMode="auto">
          <a:xfrm>
            <a:off x="2959371" y="2850794"/>
            <a:ext cx="2116140" cy="492125"/>
            <a:chOff x="908" y="1058"/>
            <a:chExt cx="1333" cy="310"/>
          </a:xfrm>
        </p:grpSpPr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10E8F943-602F-4843-E7AD-3E02B3C607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8" y="1224"/>
              <a:ext cx="192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68C2F77C-E211-3674-9297-CFF940F00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058"/>
              <a:ext cx="11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rgbClr val="FF0000"/>
                  </a:solidFill>
                </a:rPr>
                <a:t>new upper limit</a:t>
              </a:r>
            </a:p>
          </p:txBody>
        </p:sp>
      </p:grpSp>
      <p:grpSp>
        <p:nvGrpSpPr>
          <p:cNvPr id="19" name="Group 23">
            <a:extLst>
              <a:ext uri="{FF2B5EF4-FFF2-40B4-BE49-F238E27FC236}">
                <a16:creationId xmlns:a16="http://schemas.microsoft.com/office/drawing/2014/main" id="{9633F32F-11B2-6488-27F2-B227AC3766CB}"/>
              </a:ext>
            </a:extLst>
          </p:cNvPr>
          <p:cNvGrpSpPr>
            <a:grpSpLocks/>
          </p:cNvGrpSpPr>
          <p:nvPr/>
        </p:nvGrpSpPr>
        <p:grpSpPr bwMode="auto">
          <a:xfrm>
            <a:off x="2924691" y="3846547"/>
            <a:ext cx="2109789" cy="403225"/>
            <a:chOff x="864" y="1776"/>
            <a:chExt cx="1329" cy="254"/>
          </a:xfrm>
        </p:grpSpPr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955EA0F6-7452-FF45-BDEE-BD94E36ACD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776"/>
              <a:ext cx="192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4B845B3C-D2C5-F3AC-B14E-8A66BEB19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778"/>
              <a:ext cx="11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>
                  <a:solidFill>
                    <a:srgbClr val="FF0000"/>
                  </a:solidFill>
                </a:rPr>
                <a:t>new lower limit</a:t>
              </a:r>
            </a:p>
          </p:txBody>
        </p:sp>
      </p:grp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C9D5D0B-DFAE-6881-1551-47DD298FA3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43878" y="4289823"/>
          <a:ext cx="1098392" cy="850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22080" imgH="482400" progId="Equation.DSMT4">
                  <p:embed/>
                </p:oleObj>
              </mc:Choice>
              <mc:Fallback>
                <p:oleObj name="Equation" r:id="rId16" imgW="622080" imgH="4824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AC9D5D0B-DFAE-6881-1551-47DD298FA3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878" y="4289823"/>
                        <a:ext cx="1098392" cy="850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48653E24-48C7-C090-4C46-5B847B24C1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2061" y="5973536"/>
          <a:ext cx="458002" cy="672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66469" imgH="393359" progId="Equation.DSMT4">
                  <p:embed/>
                </p:oleObj>
              </mc:Choice>
              <mc:Fallback>
                <p:oleObj name="Equation" r:id="rId18" imgW="266469" imgH="393359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48653E24-48C7-C090-4C46-5B847B24C1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061" y="5973536"/>
                        <a:ext cx="458002" cy="672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6">
            <a:extLst>
              <a:ext uri="{FF2B5EF4-FFF2-40B4-BE49-F238E27FC236}">
                <a16:creationId xmlns:a16="http://schemas.microsoft.com/office/drawing/2014/main" id="{38D97A80-7EDD-7690-3CEE-669754BDA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559" y="3384584"/>
            <a:ext cx="4281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solidFill>
                  <a:srgbClr val="FF0000"/>
                </a:solidFill>
              </a:rPr>
              <a:t>Must Change the original limits!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25" name="Object 9">
            <a:extLst>
              <a:ext uri="{FF2B5EF4-FFF2-40B4-BE49-F238E27FC236}">
                <a16:creationId xmlns:a16="http://schemas.microsoft.com/office/drawing/2014/main" id="{14DFEF71-A669-7826-962B-9E6D89D2B7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80836" y="3941094"/>
          <a:ext cx="2387481" cy="32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82144" imgH="177723" progId="Equation.DSMT4">
                  <p:embed/>
                </p:oleObj>
              </mc:Choice>
              <mc:Fallback>
                <p:oleObj name="Equation" r:id="rId20" imgW="1282144" imgH="177723" progId="Equation.DSMT4">
                  <p:embed/>
                  <p:pic>
                    <p:nvPicPr>
                      <p:cNvPr id="25" name="Object 9">
                        <a:extLst>
                          <a:ext uri="{FF2B5EF4-FFF2-40B4-BE49-F238E27FC236}">
                            <a16:creationId xmlns:a16="http://schemas.microsoft.com/office/drawing/2014/main" id="{14DFEF71-A669-7826-962B-9E6D89D2B7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836" y="3941094"/>
                        <a:ext cx="2387481" cy="32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9">
            <a:extLst>
              <a:ext uri="{FF2B5EF4-FFF2-40B4-BE49-F238E27FC236}">
                <a16:creationId xmlns:a16="http://schemas.microsoft.com/office/drawing/2014/main" id="{4EF8AED6-222E-1AC3-4A48-4D1318061B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80836" y="4870951"/>
          <a:ext cx="2401794" cy="711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320227" imgH="393529" progId="Equation.DSMT4">
                  <p:embed/>
                </p:oleObj>
              </mc:Choice>
              <mc:Fallback>
                <p:oleObj name="Equation" r:id="rId22" imgW="1320227" imgH="393529" progId="Equation.DSMT4">
                  <p:embed/>
                  <p:pic>
                    <p:nvPicPr>
                      <p:cNvPr id="26" name="Object 9">
                        <a:extLst>
                          <a:ext uri="{FF2B5EF4-FFF2-40B4-BE49-F238E27FC236}">
                            <a16:creationId xmlns:a16="http://schemas.microsoft.com/office/drawing/2014/main" id="{4EF8AED6-222E-1AC3-4A48-4D1318061B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836" y="4870951"/>
                        <a:ext cx="2401794" cy="711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4">
            <a:extLst>
              <a:ext uri="{FF2B5EF4-FFF2-40B4-BE49-F238E27FC236}">
                <a16:creationId xmlns:a16="http://schemas.microsoft.com/office/drawing/2014/main" id="{162798A2-8436-BECC-81B2-4DB0880E70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9737" y="1975057"/>
          <a:ext cx="1195097" cy="728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22030" imgH="380835" progId="Equation.DSMT4">
                  <p:embed/>
                </p:oleObj>
              </mc:Choice>
              <mc:Fallback>
                <p:oleObj name="Equation" r:id="rId24" imgW="622030" imgH="380835" progId="Equation.DSMT4">
                  <p:embed/>
                  <p:pic>
                    <p:nvPicPr>
                      <p:cNvPr id="27" name="Object 14">
                        <a:extLst>
                          <a:ext uri="{FF2B5EF4-FFF2-40B4-BE49-F238E27FC236}">
                            <a16:creationId xmlns:a16="http://schemas.microsoft.com/office/drawing/2014/main" id="{162798A2-8436-BECC-81B2-4DB0880E70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737" y="1975057"/>
                        <a:ext cx="1195097" cy="728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6BFEE3E5-0E73-78BC-8E03-AE929924512B}"/>
              </a:ext>
            </a:extLst>
          </p:cNvPr>
          <p:cNvGrpSpPr/>
          <p:nvPr/>
        </p:nvGrpSpPr>
        <p:grpSpPr>
          <a:xfrm>
            <a:off x="6944950" y="359123"/>
            <a:ext cx="4175456" cy="1304095"/>
            <a:chOff x="7617807" y="886518"/>
            <a:chExt cx="4175456" cy="130409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8833A3D-0933-FB2A-1548-37BE643B0611}"/>
                </a:ext>
              </a:extLst>
            </p:cNvPr>
            <p:cNvGrpSpPr/>
            <p:nvPr/>
          </p:nvGrpSpPr>
          <p:grpSpPr>
            <a:xfrm>
              <a:off x="7742239" y="1495818"/>
              <a:ext cx="2198025" cy="610913"/>
              <a:chOff x="3685519" y="4525204"/>
              <a:chExt cx="2198025" cy="610913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3D146A26-D84A-1296-63BB-1A0ACBC271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685519" y="4525204"/>
                <a:ext cx="2198025" cy="610913"/>
              </a:xfrm>
              <a:prstGeom prst="rect">
                <a:avLst/>
              </a:prstGeom>
            </p:spPr>
          </p:pic>
          <p:graphicFrame>
            <p:nvGraphicFramePr>
              <p:cNvPr id="36" name="Object 35">
                <a:extLst>
                  <a:ext uri="{FF2B5EF4-FFF2-40B4-BE49-F238E27FC236}">
                    <a16:creationId xmlns:a16="http://schemas.microsoft.com/office/drawing/2014/main" id="{A70CE0EC-FD3C-26D4-D748-C772A090E68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081573" y="4575866"/>
              <a:ext cx="330200" cy="509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7" imgW="164880" imgH="253800" progId="Equation.DSMT4">
                      <p:embed/>
                    </p:oleObj>
                  </mc:Choice>
                  <mc:Fallback>
                    <p:oleObj name="Equation" r:id="rId27" imgW="164880" imgH="253800" progId="Equation.DSMT4">
                      <p:embed/>
                      <p:pic>
                        <p:nvPicPr>
                          <p:cNvPr id="36" name="Object 35">
                            <a:extLst>
                              <a:ext uri="{FF2B5EF4-FFF2-40B4-BE49-F238E27FC236}">
                                <a16:creationId xmlns:a16="http://schemas.microsoft.com/office/drawing/2014/main" id="{A70CE0EC-FD3C-26D4-D748-C772A090E68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81573" y="4575866"/>
                            <a:ext cx="330200" cy="5095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82CD1A3-B9A4-0561-3DAE-5BD1BE5431AE}"/>
                </a:ext>
              </a:extLst>
            </p:cNvPr>
            <p:cNvSpPr txBox="1"/>
            <p:nvPr/>
          </p:nvSpPr>
          <p:spPr>
            <a:xfrm>
              <a:off x="8775050" y="921852"/>
              <a:ext cx="190172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1" i="0" u="sng" strike="noStrike" baseline="0" dirty="0">
                  <a:latin typeface="TimesLTStd-Roman"/>
                </a:rPr>
                <a:t>FTC Part 2</a:t>
              </a:r>
              <a:endParaRPr lang="en-US" sz="2200" b="1" u="sng" dirty="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61FB1AB-4BD7-0B96-78CF-E21439013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9956995" y="1572792"/>
              <a:ext cx="1815103" cy="42260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9FE87BF-6E13-4D72-62EA-3E12A74B5DBD}"/>
                </a:ext>
              </a:extLst>
            </p:cNvPr>
            <p:cNvSpPr/>
            <p:nvPr/>
          </p:nvSpPr>
          <p:spPr>
            <a:xfrm>
              <a:off x="7617807" y="886518"/>
              <a:ext cx="4175456" cy="1304095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4182C6D5-2F5E-9019-9ABA-18E6EA03E8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2061" y="5258290"/>
          <a:ext cx="109855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622080" imgH="393480" progId="Equation.DSMT4">
                  <p:embed/>
                </p:oleObj>
              </mc:Choice>
              <mc:Fallback>
                <p:oleObj name="Equation" r:id="rId30" imgW="622080" imgH="39348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4182C6D5-2F5E-9019-9ABA-18E6EA03E8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061" y="5258290"/>
                        <a:ext cx="1098550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F58C93B8-D467-13ED-52BB-89973F1FA22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290175" y="2202063"/>
            <a:ext cx="797453" cy="432336"/>
          </a:xfrm>
          <a:prstGeom prst="rect">
            <a:avLst/>
          </a:prstGeom>
        </p:spPr>
      </p:pic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E1CD41E9-A221-408A-6EC0-01B0DDC6CA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633" y="2141321"/>
          <a:ext cx="343740" cy="198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41200" imgH="139680" progId="Equation.DSMT4">
                  <p:embed/>
                </p:oleObj>
              </mc:Choice>
              <mc:Fallback>
                <p:oleObj name="Equation" r:id="rId33" imgW="241200" imgH="13968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E1CD41E9-A221-408A-6EC0-01B0DDC6CA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33" y="2141321"/>
                        <a:ext cx="343740" cy="198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436CEEF1-B0BA-1654-BCD0-E61F81B3E9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0943" y="2511593"/>
          <a:ext cx="343740" cy="198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241200" imgH="139680" progId="Equation.DSMT4">
                  <p:embed/>
                </p:oleObj>
              </mc:Choice>
              <mc:Fallback>
                <p:oleObj name="Equation" r:id="rId35" imgW="241200" imgH="13968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436CEEF1-B0BA-1654-BCD0-E61F81B3E9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943" y="2511593"/>
                        <a:ext cx="343740" cy="198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5">
            <a:extLst>
              <a:ext uri="{FF2B5EF4-FFF2-40B4-BE49-F238E27FC236}">
                <a16:creationId xmlns:a16="http://schemas.microsoft.com/office/drawing/2014/main" id="{F2972DBC-41BD-0990-C17C-4AD6CDA23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4768" y="2179181"/>
            <a:ext cx="1137241" cy="3918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A2170-6F59-4A31-1FBA-D4AD1FCAA578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3072306" y="2148437"/>
            <a:ext cx="198215" cy="475608"/>
          </a:xfrm>
          <a:prstGeom prst="rect">
            <a:avLst/>
          </a:prstGeom>
        </p:spPr>
      </p:pic>
      <p:sp>
        <p:nvSpPr>
          <p:cNvPr id="28" name="Line 19">
            <a:extLst>
              <a:ext uri="{FF2B5EF4-FFF2-40B4-BE49-F238E27FC236}">
                <a16:creationId xmlns:a16="http://schemas.microsoft.com/office/drawing/2014/main" id="{901C21FC-41D9-2385-C204-9D9145F3C5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83538" y="2080182"/>
            <a:ext cx="936822" cy="60218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76238984-54D8-D6D7-BE99-3095C1E49C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1190" y="2057024"/>
            <a:ext cx="936822" cy="60218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8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24" grpId="0"/>
      <p:bldP spid="41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5A3553-4BFF-FF52-7077-225AE12E7004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CD74A4DD-7833-EA1D-47DB-85FC011BD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91" y="1376141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3B860-C29B-B8D6-FBA8-D6AF1BFA2F17}"/>
              </a:ext>
            </a:extLst>
          </p:cNvPr>
          <p:cNvSpPr txBox="1"/>
          <p:nvPr/>
        </p:nvSpPr>
        <p:spPr>
          <a:xfrm>
            <a:off x="1689414" y="257297"/>
            <a:ext cx="43926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Evaluate the definite integral.</a:t>
            </a:r>
            <a:endParaRPr lang="en-US" sz="22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30789C2-C48C-9D64-0E77-19829BDE33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5327" y="678595"/>
          <a:ext cx="2022840" cy="63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080" imgH="330120" progId="Equation.DSMT4">
                  <p:embed/>
                </p:oleObj>
              </mc:Choice>
              <mc:Fallback>
                <p:oleObj name="Equation" r:id="rId2" imgW="1054080" imgH="3301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30789C2-C48C-9D64-0E77-19829BDE33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5327" y="678595"/>
                        <a:ext cx="2022840" cy="63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EA42988-E40A-0A5D-F3D1-446B0BB85D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113" y="1956472"/>
          <a:ext cx="2022840" cy="63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080" imgH="330120" progId="Equation.DSMT4">
                  <p:embed/>
                </p:oleObj>
              </mc:Choice>
              <mc:Fallback>
                <p:oleObj name="Equation" r:id="rId2" imgW="1054080" imgH="3301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EA42988-E40A-0A5D-F3D1-446B0BB85D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13" y="1956472"/>
                        <a:ext cx="2022840" cy="63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7D8F31B-9359-7D1C-CDFC-778F4AD9B0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50260" y="2047034"/>
          <a:ext cx="1610161" cy="388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7836" imgH="203112" progId="Equation.DSMT4">
                  <p:embed/>
                </p:oleObj>
              </mc:Choice>
              <mc:Fallback>
                <p:oleObj name="Equation" r:id="rId4" imgW="837836" imgH="203112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7D8F31B-9359-7D1C-CDFC-778F4AD9B0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0260" y="2047034"/>
                        <a:ext cx="1610161" cy="388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409254A-BCF7-687B-7595-86A0D34DED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7876" y="2596386"/>
          <a:ext cx="1463459" cy="388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1669" imgH="203112" progId="Equation.DSMT4">
                  <p:embed/>
                </p:oleObj>
              </mc:Choice>
              <mc:Fallback>
                <p:oleObj name="Equation" r:id="rId6" imgW="761669" imgH="203112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409254A-BCF7-687B-7595-86A0D34DED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876" y="2596386"/>
                        <a:ext cx="1463459" cy="388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236160D-607E-0C1F-1000-918E07C35D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71448" y="2030649"/>
          <a:ext cx="2462212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82680" imgH="253800" progId="Equation.DSMT4">
                  <p:embed/>
                </p:oleObj>
              </mc:Choice>
              <mc:Fallback>
                <p:oleObj name="Equation" r:id="rId8" imgW="128268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236160D-607E-0C1F-1000-918E07C35D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1448" y="2030649"/>
                        <a:ext cx="2462212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3611B60-3009-4E43-2549-6E8FFC1AD2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58645" y="2584881"/>
          <a:ext cx="20732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79280" imgH="253800" progId="Equation.DSMT4">
                  <p:embed/>
                </p:oleObj>
              </mc:Choice>
              <mc:Fallback>
                <p:oleObj name="Equation" r:id="rId10" imgW="107928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A3611B60-3009-4E43-2549-6E8FFC1AD2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8645" y="2584881"/>
                        <a:ext cx="207327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C6BFE2C-C3DC-7ED0-718A-491DB222BB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0080" y="2727858"/>
          <a:ext cx="1608138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38080" imgH="419040" progId="Equation.DSMT4">
                  <p:embed/>
                </p:oleObj>
              </mc:Choice>
              <mc:Fallback>
                <p:oleObj name="Equation" r:id="rId12" imgW="838080" imgH="419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C6BFE2C-C3DC-7ED0-718A-491DB222BB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080" y="2727858"/>
                        <a:ext cx="1608138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346C92D-6051-7B62-7F5F-75B7E6CC73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9420" y="3570731"/>
          <a:ext cx="1535112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99920" imgH="533160" progId="Equation.DSMT4">
                  <p:embed/>
                </p:oleObj>
              </mc:Choice>
              <mc:Fallback>
                <p:oleObj name="Equation" r:id="rId14" imgW="799920" imgH="5331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346C92D-6051-7B62-7F5F-75B7E6CC73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9420" y="3570731"/>
                        <a:ext cx="1535112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0">
            <a:extLst>
              <a:ext uri="{FF2B5EF4-FFF2-40B4-BE49-F238E27FC236}">
                <a16:creationId xmlns:a16="http://schemas.microsoft.com/office/drawing/2014/main" id="{214AD450-C746-9C82-B621-8543C4862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3479" y="3897418"/>
            <a:ext cx="437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Don’t forget to use the new limits.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15880E72-0F8D-E417-C926-605582EA67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77749" y="5724188"/>
          <a:ext cx="1049586" cy="80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45760" imgH="419040" progId="Equation.DSMT4">
                  <p:embed/>
                </p:oleObj>
              </mc:Choice>
              <mc:Fallback>
                <p:oleObj name="Equation" r:id="rId16" imgW="545760" imgH="419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15880E72-0F8D-E417-C926-605582EA67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7749" y="5724188"/>
                        <a:ext cx="1049586" cy="80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42A7A91-8E5D-499B-C3A7-821763D421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7335" y="5751503"/>
          <a:ext cx="1291706" cy="75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72840" imgH="393480" progId="Equation.DSMT4">
                  <p:embed/>
                </p:oleObj>
              </mc:Choice>
              <mc:Fallback>
                <p:oleObj name="Equation" r:id="rId18" imgW="672840" imgH="393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C42A7A91-8E5D-499B-C3A7-821763D421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335" y="5751503"/>
                        <a:ext cx="1291706" cy="75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41E54F1-6B42-B89F-018F-72EDBA2D53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9041" y="5712261"/>
          <a:ext cx="1024540" cy="827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33160" imgH="431640" progId="Equation.DSMT4">
                  <p:embed/>
                </p:oleObj>
              </mc:Choice>
              <mc:Fallback>
                <p:oleObj name="Equation" r:id="rId20" imgW="533160" imgH="4316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41E54F1-6B42-B89F-018F-72EDBA2D53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041" y="5712261"/>
                        <a:ext cx="1024540" cy="8277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7">
            <a:extLst>
              <a:ext uri="{FF2B5EF4-FFF2-40B4-BE49-F238E27FC236}">
                <a16:creationId xmlns:a16="http://schemas.microsoft.com/office/drawing/2014/main" id="{CDCD9EE3-67C0-8456-515E-56982F5E7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6559" y="1482127"/>
            <a:ext cx="163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solidFill>
                  <a:srgbClr val="FF0000"/>
                </a:solidFill>
              </a:rPr>
              <a:t>New Limits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2F2F907E-5150-7B11-7C0F-FB72234DA2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53652" y="3056101"/>
          <a:ext cx="1536214" cy="753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99920" imgH="393480" progId="Equation.DSMT4">
                  <p:embed/>
                </p:oleObj>
              </mc:Choice>
              <mc:Fallback>
                <p:oleObj name="Equation" r:id="rId22" imgW="799920" imgH="393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2F2F907E-5150-7B11-7C0F-FB72234DA2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652" y="3056101"/>
                        <a:ext cx="1536214" cy="753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0FE27805-25F0-0D89-26A6-E78BA711CD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2349" y="1866807"/>
          <a:ext cx="1927225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002960" imgH="419040" progId="Equation.DSMT4">
                  <p:embed/>
                </p:oleObj>
              </mc:Choice>
              <mc:Fallback>
                <p:oleObj name="Equation" r:id="rId24" imgW="1002960" imgH="419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0FE27805-25F0-0D89-26A6-E78BA711CD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349" y="1866807"/>
                        <a:ext cx="1927225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F838614D-B407-D570-5536-5A27395A3AC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516244" y="1945355"/>
            <a:ext cx="797453" cy="766228"/>
          </a:xfrm>
          <a:prstGeom prst="rect">
            <a:avLst/>
          </a:prstGeom>
        </p:spPr>
      </p:pic>
      <p:sp>
        <p:nvSpPr>
          <p:cNvPr id="22" name="Rectangle 5">
            <a:extLst>
              <a:ext uri="{FF2B5EF4-FFF2-40B4-BE49-F238E27FC236}">
                <a16:creationId xmlns:a16="http://schemas.microsoft.com/office/drawing/2014/main" id="{23745A91-92EA-2CE5-F77C-411C02337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437" y="2093691"/>
            <a:ext cx="247495" cy="3918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1D132548-AD0F-A641-A10E-8959225C8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0003" y="2093690"/>
            <a:ext cx="329417" cy="3918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589CE2E5-EFC2-5704-D5CB-08120EF60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2243" y="3233098"/>
            <a:ext cx="697623" cy="3918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B75426B8-3A06-1CCA-3189-9C46DACF23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9506" y="4562475"/>
          <a:ext cx="14366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749160" imgH="533160" progId="Equation.DSMT4">
                  <p:embed/>
                </p:oleObj>
              </mc:Choice>
              <mc:Fallback>
                <p:oleObj name="Equation" r:id="rId27" imgW="749160" imgH="5331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B75426B8-3A06-1CCA-3189-9C46DACF23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506" y="4562475"/>
                        <a:ext cx="1436688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0244A64E-C584-88DB-3B9A-94059989C3D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35558" y="2424686"/>
            <a:ext cx="128591" cy="2266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06400A7-DF20-DF2F-E743-537716168A2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51974" y="2032411"/>
            <a:ext cx="128591" cy="2266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DBBEE11-C1E8-4059-991F-442105E4B64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518136" y="1961630"/>
            <a:ext cx="1242237" cy="5563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DA38DA1-695F-8DF0-76FE-1C5C2E7F43A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756844" y="1959480"/>
            <a:ext cx="750217" cy="55638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F1EC783-137D-E9DF-53AA-001A2070D6C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41910" y="2469928"/>
            <a:ext cx="1069456" cy="55638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AB5212-E3E1-AB02-E8BF-8C9DA2BECA6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54442" y="2499719"/>
            <a:ext cx="750217" cy="556382"/>
          </a:xfrm>
          <a:prstGeom prst="rect">
            <a:avLst/>
          </a:prstGeom>
        </p:spPr>
      </p:pic>
      <p:sp>
        <p:nvSpPr>
          <p:cNvPr id="32" name="Rectangle 5">
            <a:extLst>
              <a:ext uri="{FF2B5EF4-FFF2-40B4-BE49-F238E27FC236}">
                <a16:creationId xmlns:a16="http://schemas.microsoft.com/office/drawing/2014/main" id="{7B8CF66A-5207-39B4-1FBD-4618058CE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49" y="5754114"/>
            <a:ext cx="329417" cy="57217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E2E986B7-EA61-67F1-EB04-E01DD4CE44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47078" y="4893032"/>
          <a:ext cx="11731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609480" imgH="304560" progId="Equation.DSMT4">
                  <p:embed/>
                </p:oleObj>
              </mc:Choice>
              <mc:Fallback>
                <p:oleObj name="Equation" r:id="rId29" imgW="609480" imgH="30456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E2E986B7-EA61-67F1-EB04-E01DD4CE44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7078" y="4893032"/>
                        <a:ext cx="117316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E85BB59A-591F-F2C6-D84E-4289A4E341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03471" y="5550543"/>
          <a:ext cx="6604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42720" imgH="228600" progId="Equation.DSMT4">
                  <p:embed/>
                </p:oleObj>
              </mc:Choice>
              <mc:Fallback>
                <p:oleObj name="Equation" r:id="rId31" imgW="342720" imgH="2286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E85BB59A-591F-F2C6-D84E-4289A4E341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3471" y="5550543"/>
                        <a:ext cx="6604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8831089A-D646-092D-166E-6287D00A43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19900" y="5981844"/>
          <a:ext cx="8318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431640" imgH="215640" progId="Equation.DSMT4">
                  <p:embed/>
                </p:oleObj>
              </mc:Choice>
              <mc:Fallback>
                <p:oleObj name="Equation" r:id="rId33" imgW="431640" imgH="21564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8831089A-D646-092D-166E-6287D00A43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9900" y="5981844"/>
                        <a:ext cx="83185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10">
            <a:extLst>
              <a:ext uri="{FF2B5EF4-FFF2-40B4-BE49-F238E27FC236}">
                <a16:creationId xmlns:a16="http://schemas.microsoft.com/office/drawing/2014/main" id="{40751CBF-118A-8700-299F-6700E107D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0144" y="4447510"/>
            <a:ext cx="19495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7</a:t>
            </a:r>
            <a:r>
              <a:rPr lang="en-US" altLang="en-US" sz="2400" baseline="30000" dirty="0">
                <a:solidFill>
                  <a:srgbClr val="FF0000"/>
                </a:solidFill>
              </a:rPr>
              <a:t>th</a:t>
            </a:r>
            <a:r>
              <a:rPr lang="en-US" altLang="en-US" sz="2400" dirty="0">
                <a:solidFill>
                  <a:srgbClr val="FF0000"/>
                </a:solidFill>
              </a:rPr>
              <a:t> grade math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D84C48F-A178-E848-4D6B-57C3D98A7EF2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146641" y="1866807"/>
            <a:ext cx="386019" cy="57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3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14" grpId="0" autoUpdateAnimBg="0"/>
      <p:bldP spid="18" grpId="0"/>
      <p:bldP spid="22" grpId="0" animBg="1"/>
      <p:bldP spid="23" grpId="0" animBg="1"/>
      <p:bldP spid="24" grpId="0" animBg="1"/>
      <p:bldP spid="32" grpId="0" animBg="1"/>
      <p:bldP spid="3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5A3553-4BFF-FF52-7077-225AE12E7004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CD74A4DD-7833-EA1D-47DB-85FC011BD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91" y="1376141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3B860-C29B-B8D6-FBA8-D6AF1BFA2F17}"/>
              </a:ext>
            </a:extLst>
          </p:cNvPr>
          <p:cNvSpPr txBox="1"/>
          <p:nvPr/>
        </p:nvSpPr>
        <p:spPr>
          <a:xfrm>
            <a:off x="1689414" y="257297"/>
            <a:ext cx="43926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Evaluate the definite integral.</a:t>
            </a:r>
            <a:endParaRPr lang="en-US" sz="22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7072677-D28D-0DF2-2AC9-1163827F7B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5277" y="677863"/>
          <a:ext cx="133985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330120" progId="Equation.DSMT4">
                  <p:embed/>
                </p:oleObj>
              </mc:Choice>
              <mc:Fallback>
                <p:oleObj name="Equation" r:id="rId2" imgW="698400" imgH="3301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7072677-D28D-0DF2-2AC9-1163827F7B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5277" y="677863"/>
                        <a:ext cx="1339850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9D52721D-8C3A-7B26-20FD-EABD8DD407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222" y="1957388"/>
          <a:ext cx="1341438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400" imgH="330120" progId="Equation.DSMT4">
                  <p:embed/>
                </p:oleObj>
              </mc:Choice>
              <mc:Fallback>
                <p:oleObj name="Equation" r:id="rId4" imgW="698400" imgH="330120" progId="Equation.DSMT4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9D52721D-8C3A-7B26-20FD-EABD8DD407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22" y="1957388"/>
                        <a:ext cx="1341438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FF459864-3CD2-C4DF-5E21-D994AE92B8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0251" y="2078672"/>
          <a:ext cx="1415749" cy="388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600" imgH="203200" progId="Equation.DSMT4">
                  <p:embed/>
                </p:oleObj>
              </mc:Choice>
              <mc:Fallback>
                <p:oleObj name="Equation" r:id="rId6" imgW="736600" imgH="203200" progId="Equation.DSMT4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FF459864-3CD2-C4DF-5E21-D994AE92B8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251" y="2078672"/>
                        <a:ext cx="1415749" cy="388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A5A6918F-23EC-1508-AF8A-1B52974B68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78860" y="2625658"/>
          <a:ext cx="1512359" cy="33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058" imgH="177723" progId="Equation.DSMT4">
                  <p:embed/>
                </p:oleObj>
              </mc:Choice>
              <mc:Fallback>
                <p:oleObj name="Equation" r:id="rId8" imgW="787058" imgH="177723" progId="Equation.DSMT4">
                  <p:embed/>
                  <p:pic>
                    <p:nvPicPr>
                      <p:cNvPr id="9" name="Object 7">
                        <a:extLst>
                          <a:ext uri="{FF2B5EF4-FFF2-40B4-BE49-F238E27FC236}">
                            <a16:creationId xmlns:a16="http://schemas.microsoft.com/office/drawing/2014/main" id="{A5A6918F-23EC-1508-AF8A-1B52974B68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860" y="2625658"/>
                        <a:ext cx="1512359" cy="339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>
            <a:extLst>
              <a:ext uri="{FF2B5EF4-FFF2-40B4-BE49-F238E27FC236}">
                <a16:creationId xmlns:a16="http://schemas.microsoft.com/office/drawing/2014/main" id="{1C2290A4-549E-5521-9CA6-6B896C8A41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0715" y="2731314"/>
          <a:ext cx="1657870" cy="753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63225" imgH="393529" progId="Equation.DSMT4">
                  <p:embed/>
                </p:oleObj>
              </mc:Choice>
              <mc:Fallback>
                <p:oleObj name="Equation" r:id="rId10" imgW="863225" imgH="393529" progId="Equation.DSMT4">
                  <p:embed/>
                  <p:pic>
                    <p:nvPicPr>
                      <p:cNvPr id="10" name="Object 8">
                        <a:extLst>
                          <a:ext uri="{FF2B5EF4-FFF2-40B4-BE49-F238E27FC236}">
                            <a16:creationId xmlns:a16="http://schemas.microsoft.com/office/drawing/2014/main" id="{1C2290A4-549E-5521-9CA6-6B896C8A41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0715" y="2731314"/>
                        <a:ext cx="1657870" cy="753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>
            <a:extLst>
              <a:ext uri="{FF2B5EF4-FFF2-40B4-BE49-F238E27FC236}">
                <a16:creationId xmlns:a16="http://schemas.microsoft.com/office/drawing/2014/main" id="{92152B2A-8E21-2543-3268-BFBD359849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6063" y="5353587"/>
          <a:ext cx="1365656" cy="82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10891" imgH="431613" progId="Equation.DSMT4">
                  <p:embed/>
                </p:oleObj>
              </mc:Choice>
              <mc:Fallback>
                <p:oleObj name="Equation" r:id="rId12" imgW="710891" imgH="431613" progId="Equation.DSMT4">
                  <p:embed/>
                  <p:pic>
                    <p:nvPicPr>
                      <p:cNvPr id="11" name="Object 11">
                        <a:extLst>
                          <a:ext uri="{FF2B5EF4-FFF2-40B4-BE49-F238E27FC236}">
                            <a16:creationId xmlns:a16="http://schemas.microsoft.com/office/drawing/2014/main" id="{92152B2A-8E21-2543-3268-BFBD359849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6063" y="5353587"/>
                        <a:ext cx="1365656" cy="82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>
            <a:extLst>
              <a:ext uri="{FF2B5EF4-FFF2-40B4-BE49-F238E27FC236}">
                <a16:creationId xmlns:a16="http://schemas.microsoft.com/office/drawing/2014/main" id="{D114150A-205E-426F-6A85-A55EC87BC6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52662" y="3052699"/>
          <a:ext cx="1635209" cy="752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50531" imgH="393529" progId="Equation.DSMT4">
                  <p:embed/>
                </p:oleObj>
              </mc:Choice>
              <mc:Fallback>
                <p:oleObj name="Equation" r:id="rId14" imgW="850531" imgH="393529" progId="Equation.DSMT4">
                  <p:embed/>
                  <p:pic>
                    <p:nvPicPr>
                      <p:cNvPr id="12" name="Object 14">
                        <a:extLst>
                          <a:ext uri="{FF2B5EF4-FFF2-40B4-BE49-F238E27FC236}">
                            <a16:creationId xmlns:a16="http://schemas.microsoft.com/office/drawing/2014/main" id="{D114150A-205E-426F-6A85-A55EC87BC6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662" y="3052699"/>
                        <a:ext cx="1635209" cy="752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>
            <a:extLst>
              <a:ext uri="{FF2B5EF4-FFF2-40B4-BE49-F238E27FC236}">
                <a16:creationId xmlns:a16="http://schemas.microsoft.com/office/drawing/2014/main" id="{8F5313AB-5601-A2EA-76C5-07A056FA4D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85842" y="2576757"/>
          <a:ext cx="1122342" cy="388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83947" imgH="203112" progId="Equation.DSMT4">
                  <p:embed/>
                </p:oleObj>
              </mc:Choice>
              <mc:Fallback>
                <p:oleObj name="Equation" r:id="rId16" imgW="583947" imgH="203112" progId="Equation.DSMT4">
                  <p:embed/>
                  <p:pic>
                    <p:nvPicPr>
                      <p:cNvPr id="13" name="Object 15">
                        <a:extLst>
                          <a:ext uri="{FF2B5EF4-FFF2-40B4-BE49-F238E27FC236}">
                            <a16:creationId xmlns:a16="http://schemas.microsoft.com/office/drawing/2014/main" id="{8F5313AB-5601-A2EA-76C5-07A056FA4D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5842" y="2576757"/>
                        <a:ext cx="1122342" cy="388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>
            <a:extLst>
              <a:ext uri="{FF2B5EF4-FFF2-40B4-BE49-F238E27FC236}">
                <a16:creationId xmlns:a16="http://schemas.microsoft.com/office/drawing/2014/main" id="{1A8A9D59-6F71-DECD-5567-091458E2B2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8828" y="2132693"/>
          <a:ext cx="1024541" cy="388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33169" imgH="203112" progId="Equation.DSMT4">
                  <p:embed/>
                </p:oleObj>
              </mc:Choice>
              <mc:Fallback>
                <p:oleObj name="Equation" r:id="rId18" imgW="533169" imgH="203112" progId="Equation.DSMT4">
                  <p:embed/>
                  <p:pic>
                    <p:nvPicPr>
                      <p:cNvPr id="14" name="Object 16">
                        <a:extLst>
                          <a:ext uri="{FF2B5EF4-FFF2-40B4-BE49-F238E27FC236}">
                            <a16:creationId xmlns:a16="http://schemas.microsoft.com/office/drawing/2014/main" id="{1A8A9D59-6F71-DECD-5567-091458E2B2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8828" y="2132693"/>
                        <a:ext cx="1024541" cy="388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>
            <a:extLst>
              <a:ext uri="{FF2B5EF4-FFF2-40B4-BE49-F238E27FC236}">
                <a16:creationId xmlns:a16="http://schemas.microsoft.com/office/drawing/2014/main" id="{9FA21037-00B6-EDF8-0301-AD247D6E87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4334" y="3605213"/>
          <a:ext cx="151130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87320" imgH="393480" progId="Equation.DSMT4">
                  <p:embed/>
                </p:oleObj>
              </mc:Choice>
              <mc:Fallback>
                <p:oleObj name="Equation" r:id="rId20" imgW="787320" imgH="393480" progId="Equation.DSMT4">
                  <p:embed/>
                  <p:pic>
                    <p:nvPicPr>
                      <p:cNvPr id="15" name="Object 17">
                        <a:extLst>
                          <a:ext uri="{FF2B5EF4-FFF2-40B4-BE49-F238E27FC236}">
                            <a16:creationId xmlns:a16="http://schemas.microsoft.com/office/drawing/2014/main" id="{9FA21037-00B6-EDF8-0301-AD247D6E87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34" y="3605213"/>
                        <a:ext cx="1511300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8">
            <a:extLst>
              <a:ext uri="{FF2B5EF4-FFF2-40B4-BE49-F238E27FC236}">
                <a16:creationId xmlns:a16="http://schemas.microsoft.com/office/drawing/2014/main" id="{DBA1F980-6AD3-40C2-7898-6D5BD1F952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6469" y="4456235"/>
          <a:ext cx="13652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11000" imgH="393480" progId="Equation.DSMT4">
                  <p:embed/>
                </p:oleObj>
              </mc:Choice>
              <mc:Fallback>
                <p:oleObj name="Equation" r:id="rId22" imgW="711000" imgH="393480" progId="Equation.DSMT4">
                  <p:embed/>
                  <p:pic>
                    <p:nvPicPr>
                      <p:cNvPr id="16" name="Object 18">
                        <a:extLst>
                          <a:ext uri="{FF2B5EF4-FFF2-40B4-BE49-F238E27FC236}">
                            <a16:creationId xmlns:a16="http://schemas.microsoft.com/office/drawing/2014/main" id="{DBA1F980-6AD3-40C2-7898-6D5BD1F952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6469" y="4456235"/>
                        <a:ext cx="1365250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9">
            <a:extLst>
              <a:ext uri="{FF2B5EF4-FFF2-40B4-BE49-F238E27FC236}">
                <a16:creationId xmlns:a16="http://schemas.microsoft.com/office/drawing/2014/main" id="{A0498FB2-4ACD-3CD0-4DE3-7DAE34A44A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53260" y="5414436"/>
          <a:ext cx="853982" cy="753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44307" imgH="393529" progId="Equation.DSMT4">
                  <p:embed/>
                </p:oleObj>
              </mc:Choice>
              <mc:Fallback>
                <p:oleObj name="Equation" r:id="rId24" imgW="444307" imgH="393529" progId="Equation.DSMT4">
                  <p:embed/>
                  <p:pic>
                    <p:nvPicPr>
                      <p:cNvPr id="17" name="Object 19">
                        <a:extLst>
                          <a:ext uri="{FF2B5EF4-FFF2-40B4-BE49-F238E27FC236}">
                            <a16:creationId xmlns:a16="http://schemas.microsoft.com/office/drawing/2014/main" id="{A0498FB2-4ACD-3CD0-4DE3-7DAE34A44A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3260" y="5414436"/>
                        <a:ext cx="853982" cy="753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1">
            <a:extLst>
              <a:ext uri="{FF2B5EF4-FFF2-40B4-BE49-F238E27FC236}">
                <a16:creationId xmlns:a16="http://schemas.microsoft.com/office/drawing/2014/main" id="{983D84E7-336B-F165-7E40-C421ABD3D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1834" y="1647825"/>
            <a:ext cx="163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solidFill>
                  <a:srgbClr val="FF0000"/>
                </a:solidFill>
              </a:rPr>
              <a:t>New Limits</a:t>
            </a:r>
          </a:p>
        </p:txBody>
      </p:sp>
      <p:graphicFrame>
        <p:nvGraphicFramePr>
          <p:cNvPr id="19" name="Object 5">
            <a:extLst>
              <a:ext uri="{FF2B5EF4-FFF2-40B4-BE49-F238E27FC236}">
                <a16:creationId xmlns:a16="http://schemas.microsoft.com/office/drawing/2014/main" id="{FD5CC53C-6D88-EE00-46D8-1443E15771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3156" y="1876425"/>
          <a:ext cx="209391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091880" imgH="431640" progId="Equation.DSMT4">
                  <p:embed/>
                </p:oleObj>
              </mc:Choice>
              <mc:Fallback>
                <p:oleObj name="Equation" r:id="rId26" imgW="1091880" imgH="431640" progId="Equation.DSMT4">
                  <p:embed/>
                  <p:pic>
                    <p:nvPicPr>
                      <p:cNvPr id="19" name="Object 5">
                        <a:extLst>
                          <a:ext uri="{FF2B5EF4-FFF2-40B4-BE49-F238E27FC236}">
                            <a16:creationId xmlns:a16="http://schemas.microsoft.com/office/drawing/2014/main" id="{FD5CC53C-6D88-EE00-46D8-1443E15771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156" y="1876425"/>
                        <a:ext cx="2093912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E39393F4-6224-BCA9-9285-58FAB8E81B9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511329" y="1891217"/>
            <a:ext cx="1194260" cy="8367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C7E34D3-71EA-CEC8-D2AA-12F2257823E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988987" y="2401476"/>
            <a:ext cx="128591" cy="2266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1919A9-EB6A-45B5-B70B-217D4D0FCFBA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035079" y="2005783"/>
            <a:ext cx="191441" cy="226672"/>
          </a:xfrm>
          <a:prstGeom prst="rect">
            <a:avLst/>
          </a:prstGeom>
        </p:spPr>
      </p:pic>
      <p:graphicFrame>
        <p:nvGraphicFramePr>
          <p:cNvPr id="23" name="Object 11">
            <a:extLst>
              <a:ext uri="{FF2B5EF4-FFF2-40B4-BE49-F238E27FC236}">
                <a16:creationId xmlns:a16="http://schemas.microsoft.com/office/drawing/2014/main" id="{0E9308AE-0D03-1EBC-7767-85BAE7529F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26152" y="5378059"/>
          <a:ext cx="1365656" cy="82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711000" imgH="431640" progId="Equation.DSMT4">
                  <p:embed/>
                </p:oleObj>
              </mc:Choice>
              <mc:Fallback>
                <p:oleObj name="Equation" r:id="rId29" imgW="711000" imgH="431640" progId="Equation.DSMT4">
                  <p:embed/>
                  <p:pic>
                    <p:nvPicPr>
                      <p:cNvPr id="23" name="Object 11">
                        <a:extLst>
                          <a:ext uri="{FF2B5EF4-FFF2-40B4-BE49-F238E27FC236}">
                            <a16:creationId xmlns:a16="http://schemas.microsoft.com/office/drawing/2014/main" id="{0E9308AE-0D03-1EBC-7767-85BAE7529F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6152" y="5378059"/>
                        <a:ext cx="1365656" cy="82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5">
            <a:extLst>
              <a:ext uri="{FF2B5EF4-FFF2-40B4-BE49-F238E27FC236}">
                <a16:creationId xmlns:a16="http://schemas.microsoft.com/office/drawing/2014/main" id="{5DDCCB28-8523-6444-0AAC-F6F6CE203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02" y="2153475"/>
            <a:ext cx="224995" cy="29436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331B0A07-D5D6-B6BC-D508-56EF76937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7152" y="2105025"/>
            <a:ext cx="329417" cy="3918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60CA69C-D856-5973-CFAC-5D68B1DDEFD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231632" y="2023614"/>
            <a:ext cx="235273" cy="47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1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18" grpId="0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u="sng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5A3553-4BFF-FF52-7077-225AE12E7004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CD74A4DD-7833-EA1D-47DB-85FC011BD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91" y="1394930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3B860-C29B-B8D6-FBA8-D6AF1BFA2F17}"/>
              </a:ext>
            </a:extLst>
          </p:cNvPr>
          <p:cNvSpPr txBox="1"/>
          <p:nvPr/>
        </p:nvSpPr>
        <p:spPr>
          <a:xfrm>
            <a:off x="1689414" y="257297"/>
            <a:ext cx="43926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Evaluate the definite integral.</a:t>
            </a:r>
            <a:endParaRPr lang="en-US" sz="22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D8BE227-DDD1-FA29-312C-01A9F5E695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6944" y="688184"/>
          <a:ext cx="17065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7760" imgH="419040" progId="Equation.DSMT4">
                  <p:embed/>
                </p:oleObj>
              </mc:Choice>
              <mc:Fallback>
                <p:oleObj name="Equation" r:id="rId2" imgW="977760" imgH="419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D8BE227-DDD1-FA29-312C-01A9F5E695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944" y="688184"/>
                        <a:ext cx="1706563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C286F7A-C165-8D56-38DA-29E8CF99D6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0181" y="2064587"/>
          <a:ext cx="1131993" cy="685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419" imgH="393529" progId="Equation.DSMT4">
                  <p:embed/>
                </p:oleObj>
              </mc:Choice>
              <mc:Fallback>
                <p:oleObj name="Equation" r:id="rId4" imgW="647419" imgH="393529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C286F7A-C165-8D56-38DA-29E8CF99D6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0181" y="2064587"/>
                        <a:ext cx="1131993" cy="685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9F33B28-6230-779E-7746-CF687D9D9C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51776" y="2624723"/>
          <a:ext cx="1463783" cy="684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7836" imgH="393529" progId="Equation.DSMT4">
                  <p:embed/>
                </p:oleObj>
              </mc:Choice>
              <mc:Fallback>
                <p:oleObj name="Equation" r:id="rId6" imgW="837836" imgH="393529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9F33B28-6230-779E-7746-CF687D9D9C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776" y="2624723"/>
                        <a:ext cx="1463783" cy="684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4585059-5D16-0761-5584-E3A838E60D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7274" y="2872932"/>
          <a:ext cx="250666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34960" imgH="431640" progId="Equation.DSMT4">
                  <p:embed/>
                </p:oleObj>
              </mc:Choice>
              <mc:Fallback>
                <p:oleObj name="Equation" r:id="rId8" imgW="1434960" imgH="4316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4585059-5D16-0761-5584-E3A838E60D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274" y="2872932"/>
                        <a:ext cx="250666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>
            <a:extLst>
              <a:ext uri="{FF2B5EF4-FFF2-40B4-BE49-F238E27FC236}">
                <a16:creationId xmlns:a16="http://schemas.microsoft.com/office/drawing/2014/main" id="{C44C1683-D04B-23DF-A98E-197FA93CF6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04653" y="5842814"/>
          <a:ext cx="1551610" cy="685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88614" imgH="393529" progId="Equation.DSMT4">
                  <p:embed/>
                </p:oleObj>
              </mc:Choice>
              <mc:Fallback>
                <p:oleObj name="Equation" r:id="rId10" imgW="888614" imgH="393529" progId="Equation.DSMT4">
                  <p:embed/>
                  <p:pic>
                    <p:nvPicPr>
                      <p:cNvPr id="10" name="Object 11">
                        <a:extLst>
                          <a:ext uri="{FF2B5EF4-FFF2-40B4-BE49-F238E27FC236}">
                            <a16:creationId xmlns:a16="http://schemas.microsoft.com/office/drawing/2014/main" id="{C44C1683-D04B-23DF-A98E-197FA93CF6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4653" y="5842814"/>
                        <a:ext cx="1551610" cy="685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4">
            <a:extLst>
              <a:ext uri="{FF2B5EF4-FFF2-40B4-BE49-F238E27FC236}">
                <a16:creationId xmlns:a16="http://schemas.microsoft.com/office/drawing/2014/main" id="{DD06A89B-E09F-BB40-B6AC-AA2E11ED6E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0181" y="3276384"/>
          <a:ext cx="1708832" cy="684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77476" imgH="393529" progId="Equation.DSMT4">
                  <p:embed/>
                </p:oleObj>
              </mc:Choice>
              <mc:Fallback>
                <p:oleObj name="Equation" r:id="rId12" imgW="977476" imgH="393529" progId="Equation.DSMT4">
                  <p:embed/>
                  <p:pic>
                    <p:nvPicPr>
                      <p:cNvPr id="11" name="Object 14">
                        <a:extLst>
                          <a:ext uri="{FF2B5EF4-FFF2-40B4-BE49-F238E27FC236}">
                            <a16:creationId xmlns:a16="http://schemas.microsoft.com/office/drawing/2014/main" id="{DD06A89B-E09F-BB40-B6AC-AA2E11ED6E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0181" y="3276384"/>
                        <a:ext cx="1708832" cy="684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>
            <a:extLst>
              <a:ext uri="{FF2B5EF4-FFF2-40B4-BE49-F238E27FC236}">
                <a16:creationId xmlns:a16="http://schemas.microsoft.com/office/drawing/2014/main" id="{CF1C41C8-AEEA-2429-E6C2-35D879549E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89267" y="2170403"/>
          <a:ext cx="931401" cy="353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33169" imgH="203112" progId="Equation.DSMT4">
                  <p:embed/>
                </p:oleObj>
              </mc:Choice>
              <mc:Fallback>
                <p:oleObj name="Equation" r:id="rId14" imgW="533169" imgH="203112" progId="Equation.DSMT4">
                  <p:embed/>
                  <p:pic>
                    <p:nvPicPr>
                      <p:cNvPr id="12" name="Object 15">
                        <a:extLst>
                          <a:ext uri="{FF2B5EF4-FFF2-40B4-BE49-F238E27FC236}">
                            <a16:creationId xmlns:a16="http://schemas.microsoft.com/office/drawing/2014/main" id="{CF1C41C8-AEEA-2429-E6C2-35D879549E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9267" y="2170403"/>
                        <a:ext cx="931401" cy="353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6">
            <a:extLst>
              <a:ext uri="{FF2B5EF4-FFF2-40B4-BE49-F238E27FC236}">
                <a16:creationId xmlns:a16="http://schemas.microsoft.com/office/drawing/2014/main" id="{889829EA-9476-DD72-558A-EDBF7843DC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78590" y="2432123"/>
          <a:ext cx="1020311" cy="684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83947" imgH="393529" progId="Equation.DSMT4">
                  <p:embed/>
                </p:oleObj>
              </mc:Choice>
              <mc:Fallback>
                <p:oleObj name="Equation" r:id="rId16" imgW="583947" imgH="393529" progId="Equation.DSMT4">
                  <p:embed/>
                  <p:pic>
                    <p:nvPicPr>
                      <p:cNvPr id="13" name="Object 16">
                        <a:extLst>
                          <a:ext uri="{FF2B5EF4-FFF2-40B4-BE49-F238E27FC236}">
                            <a16:creationId xmlns:a16="http://schemas.microsoft.com/office/drawing/2014/main" id="{889829EA-9476-DD72-558A-EDBF7843DC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590" y="2432123"/>
                        <a:ext cx="1020311" cy="684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8">
            <a:extLst>
              <a:ext uri="{FF2B5EF4-FFF2-40B4-BE49-F238E27FC236}">
                <a16:creationId xmlns:a16="http://schemas.microsoft.com/office/drawing/2014/main" id="{143343BD-3C1D-DCAC-722E-0BD94B16F9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8839" y="5086542"/>
          <a:ext cx="1906587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91880" imgH="393480" progId="Equation.DSMT4">
                  <p:embed/>
                </p:oleObj>
              </mc:Choice>
              <mc:Fallback>
                <p:oleObj name="Equation" r:id="rId18" imgW="1091880" imgH="393480" progId="Equation.DSMT4">
                  <p:embed/>
                  <p:pic>
                    <p:nvPicPr>
                      <p:cNvPr id="14" name="Object 18">
                        <a:extLst>
                          <a:ext uri="{FF2B5EF4-FFF2-40B4-BE49-F238E27FC236}">
                            <a16:creationId xmlns:a16="http://schemas.microsoft.com/office/drawing/2014/main" id="{143343BD-3C1D-DCAC-722E-0BD94B16F9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839" y="5086542"/>
                        <a:ext cx="1906587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9">
            <a:extLst>
              <a:ext uri="{FF2B5EF4-FFF2-40B4-BE49-F238E27FC236}">
                <a16:creationId xmlns:a16="http://schemas.microsoft.com/office/drawing/2014/main" id="{2CC7521E-DDC0-64C8-8C3C-2BBA38C164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17965" y="5842814"/>
          <a:ext cx="509614" cy="685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91973" imgH="393529" progId="Equation.DSMT4">
                  <p:embed/>
                </p:oleObj>
              </mc:Choice>
              <mc:Fallback>
                <p:oleObj name="Equation" r:id="rId20" imgW="291973" imgH="393529" progId="Equation.DSMT4">
                  <p:embed/>
                  <p:pic>
                    <p:nvPicPr>
                      <p:cNvPr id="15" name="Object 19">
                        <a:extLst>
                          <a:ext uri="{FF2B5EF4-FFF2-40B4-BE49-F238E27FC236}">
                            <a16:creationId xmlns:a16="http://schemas.microsoft.com/office/drawing/2014/main" id="{2CC7521E-DDC0-64C8-8C3C-2BBA38C164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7965" y="5842814"/>
                        <a:ext cx="509614" cy="685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1">
            <a:extLst>
              <a:ext uri="{FF2B5EF4-FFF2-40B4-BE49-F238E27FC236}">
                <a16:creationId xmlns:a16="http://schemas.microsoft.com/office/drawing/2014/main" id="{87438E09-CA6A-7E7E-6811-E87CB3D9C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6847" y="1685156"/>
            <a:ext cx="15247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u="sng" dirty="0">
                <a:solidFill>
                  <a:srgbClr val="FF0000"/>
                </a:solidFill>
              </a:rPr>
              <a:t>New Limits</a:t>
            </a:r>
          </a:p>
        </p:txBody>
      </p:sp>
      <p:graphicFrame>
        <p:nvGraphicFramePr>
          <p:cNvPr id="17" name="Object 8">
            <a:extLst>
              <a:ext uri="{FF2B5EF4-FFF2-40B4-BE49-F238E27FC236}">
                <a16:creationId xmlns:a16="http://schemas.microsoft.com/office/drawing/2014/main" id="{B3864C71-880D-0A26-92CB-B9705CC1B1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14331" y="4403725"/>
          <a:ext cx="1995487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43000" imgH="393480" progId="Equation.DSMT4">
                  <p:embed/>
                </p:oleObj>
              </mc:Choice>
              <mc:Fallback>
                <p:oleObj name="Equation" r:id="rId22" imgW="1143000" imgH="393480" progId="Equation.DSMT4">
                  <p:embed/>
                  <p:pic>
                    <p:nvPicPr>
                      <p:cNvPr id="17" name="Object 8">
                        <a:extLst>
                          <a:ext uri="{FF2B5EF4-FFF2-40B4-BE49-F238E27FC236}">
                            <a16:creationId xmlns:a16="http://schemas.microsoft.com/office/drawing/2014/main" id="{B3864C71-880D-0A26-92CB-B9705CC1B1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331" y="4403725"/>
                        <a:ext cx="1995487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00312C3-F2FF-0DC7-4D22-38D145FCD9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711" y="2009799"/>
          <a:ext cx="17065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77760" imgH="419040" progId="Equation.DSMT4">
                  <p:embed/>
                </p:oleObj>
              </mc:Choice>
              <mc:Fallback>
                <p:oleObj name="Equation" r:id="rId24" imgW="977760" imgH="4190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C00312C3-F2FF-0DC7-4D22-38D145FCD9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11" y="2009799"/>
                        <a:ext cx="1706563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3A74BBAA-30D6-4862-9DA8-25F29A15306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866622" y="2003287"/>
            <a:ext cx="437383" cy="685268"/>
          </a:xfrm>
          <a:prstGeom prst="rect">
            <a:avLst/>
          </a:prstGeom>
        </p:spPr>
      </p:pic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5571FDE-8F85-41EA-E9A3-410E448A3A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3598" y="2019388"/>
          <a:ext cx="22828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07880" imgH="393480" progId="Equation.DSMT4">
                  <p:embed/>
                </p:oleObj>
              </mc:Choice>
              <mc:Fallback>
                <p:oleObj name="Equation" r:id="rId26" imgW="1307880" imgH="393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F5571FDE-8F85-41EA-E9A3-410E448A3A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3598" y="2019388"/>
                        <a:ext cx="22828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47181AAA-50C9-62FF-401E-297BE2D8D9F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426371" y="2847115"/>
            <a:ext cx="1194260" cy="8367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E9D8A4-6A16-F8FC-468C-74A21A080E1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432053" y="3324368"/>
            <a:ext cx="186156" cy="2266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78EDE03-C563-E415-4F56-B922F4935F5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470261" y="2951117"/>
            <a:ext cx="292597" cy="226672"/>
          </a:xfrm>
          <a:prstGeom prst="rect">
            <a:avLst/>
          </a:prstGeom>
        </p:spPr>
      </p:pic>
      <p:graphicFrame>
        <p:nvGraphicFramePr>
          <p:cNvPr id="24" name="Object 8">
            <a:extLst>
              <a:ext uri="{FF2B5EF4-FFF2-40B4-BE49-F238E27FC236}">
                <a16:creationId xmlns:a16="http://schemas.microsoft.com/office/drawing/2014/main" id="{8D930021-A8A5-F187-4272-336C2B48C9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7274" y="3661395"/>
          <a:ext cx="221615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269720" imgH="393480" progId="Equation.DSMT4">
                  <p:embed/>
                </p:oleObj>
              </mc:Choice>
              <mc:Fallback>
                <p:oleObj name="Equation" r:id="rId28" imgW="1269720" imgH="393480" progId="Equation.DSMT4">
                  <p:embed/>
                  <p:pic>
                    <p:nvPicPr>
                      <p:cNvPr id="24" name="Object 8">
                        <a:extLst>
                          <a:ext uri="{FF2B5EF4-FFF2-40B4-BE49-F238E27FC236}">
                            <a16:creationId xmlns:a16="http://schemas.microsoft.com/office/drawing/2014/main" id="{8D930021-A8A5-F187-4272-336C2B48C9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274" y="3661395"/>
                        <a:ext cx="221615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8">
            <a:extLst>
              <a:ext uri="{FF2B5EF4-FFF2-40B4-BE49-F238E27FC236}">
                <a16:creationId xmlns:a16="http://schemas.microsoft.com/office/drawing/2014/main" id="{C7E598F6-78CC-D26F-2E51-5C110F8AEC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5220" y="5842814"/>
          <a:ext cx="1906587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091880" imgH="393480" progId="Equation.DSMT4">
                  <p:embed/>
                </p:oleObj>
              </mc:Choice>
              <mc:Fallback>
                <p:oleObj name="Equation" r:id="rId30" imgW="1091880" imgH="393480" progId="Equation.DSMT4">
                  <p:embed/>
                  <p:pic>
                    <p:nvPicPr>
                      <p:cNvPr id="25" name="Object 18">
                        <a:extLst>
                          <a:ext uri="{FF2B5EF4-FFF2-40B4-BE49-F238E27FC236}">
                            <a16:creationId xmlns:a16="http://schemas.microsoft.com/office/drawing/2014/main" id="{C7E598F6-78CC-D26F-2E51-5C110F8AEC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220" y="5842814"/>
                        <a:ext cx="1906587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6" descr="A graph of a function&#10;&#10;Description automatically generated">
            <a:extLst>
              <a:ext uri="{FF2B5EF4-FFF2-40B4-BE49-F238E27FC236}">
                <a16:creationId xmlns:a16="http://schemas.microsoft.com/office/drawing/2014/main" id="{06493D51-9504-C335-FA37-C2312943DFB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571" y="3259479"/>
            <a:ext cx="3332517" cy="3332517"/>
          </a:xfrm>
          <a:prstGeom prst="rect">
            <a:avLst/>
          </a:prstGeom>
        </p:spPr>
      </p:pic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043E06E3-8C72-5F82-F07A-AECA6EDE8D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70929" y="3308907"/>
          <a:ext cx="1245072" cy="60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863280" imgH="419040" progId="Equation.DSMT4">
                  <p:embed/>
                </p:oleObj>
              </mc:Choice>
              <mc:Fallback>
                <p:oleObj name="Equation" r:id="rId33" imgW="863280" imgH="4190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043E06E3-8C72-5F82-F07A-AECA6EDE8D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70929" y="3308907"/>
                        <a:ext cx="1245072" cy="60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9">
            <a:extLst>
              <a:ext uri="{FF2B5EF4-FFF2-40B4-BE49-F238E27FC236}">
                <a16:creationId xmlns:a16="http://schemas.microsoft.com/office/drawing/2014/main" id="{1C49B0B9-D18F-8770-16BE-2FED4010D0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77669" y="4519765"/>
          <a:ext cx="237468" cy="566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64880" imgH="393480" progId="Equation.DSMT4">
                  <p:embed/>
                </p:oleObj>
              </mc:Choice>
              <mc:Fallback>
                <p:oleObj name="Equation" r:id="rId35" imgW="164880" imgH="393480" progId="Equation.DSMT4">
                  <p:embed/>
                  <p:pic>
                    <p:nvPicPr>
                      <p:cNvPr id="29" name="Object 19">
                        <a:extLst>
                          <a:ext uri="{FF2B5EF4-FFF2-40B4-BE49-F238E27FC236}">
                            <a16:creationId xmlns:a16="http://schemas.microsoft.com/office/drawing/2014/main" id="{1C49B0B9-D18F-8770-16BE-2FED4010D0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7669" y="4519765"/>
                        <a:ext cx="237468" cy="566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5">
            <a:extLst>
              <a:ext uri="{FF2B5EF4-FFF2-40B4-BE49-F238E27FC236}">
                <a16:creationId xmlns:a16="http://schemas.microsoft.com/office/drawing/2014/main" id="{9C9F57C6-2BED-40E4-69C0-B71C9DB1A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850" y="2064687"/>
            <a:ext cx="329417" cy="6310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B442C31C-92BF-8B81-DEA6-F66BA5779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392" y="2164189"/>
            <a:ext cx="329417" cy="3918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EBD785D-A95A-5CBC-9696-9D26CD158391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749053" y="3046153"/>
            <a:ext cx="638450" cy="47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5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16" grpId="0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5A3553-4BFF-FF52-7077-225AE12E7004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CD74A4DD-7833-EA1D-47DB-85FC011BD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91" y="1443871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3B860-C29B-B8D6-FBA8-D6AF1BFA2F17}"/>
              </a:ext>
            </a:extLst>
          </p:cNvPr>
          <p:cNvSpPr txBox="1"/>
          <p:nvPr/>
        </p:nvSpPr>
        <p:spPr>
          <a:xfrm>
            <a:off x="1689414" y="257297"/>
            <a:ext cx="43926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Evaluate the indefinite integral.</a:t>
            </a:r>
            <a:endParaRPr lang="en-US" sz="22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1F9E1D9-DB5F-64AF-FEC6-A70884668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574" y="688184"/>
            <a:ext cx="1690401" cy="734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54169B3-9E13-F521-F03B-5651FD18F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31" y="2009068"/>
            <a:ext cx="1690401" cy="7343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65C8D13-30C2-8FFB-EA30-FAD4234A3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108" y="1977228"/>
            <a:ext cx="1752752" cy="83827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6A2084-46EA-E293-B7DC-086EAE6DA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772" y="2203809"/>
            <a:ext cx="738285" cy="4020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D82B03-F21B-63DE-9AF1-2FA421D3B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530" y="2252440"/>
            <a:ext cx="1447925" cy="30482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8E6A44F-0146-8EE6-4BB2-EDB2E8C2DA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2833" y="2793487"/>
            <a:ext cx="1272650" cy="6325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7C7FAF9-9744-62F2-6089-4594CC62C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420" y="2174196"/>
            <a:ext cx="568302" cy="40209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44D9993-2FF4-EAD2-7260-8407BC4AA0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6480" y="2979003"/>
            <a:ext cx="1516511" cy="41913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B2739AD-9A75-757E-9808-4F0B3C9ADA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8074" y="3649538"/>
            <a:ext cx="1935648" cy="350550"/>
          </a:xfrm>
          <a:prstGeom prst="rect">
            <a:avLst/>
          </a:prstGeom>
        </p:spPr>
      </p:pic>
      <p:sp>
        <p:nvSpPr>
          <p:cNvPr id="36" name="Rectangle 5">
            <a:extLst>
              <a:ext uri="{FF2B5EF4-FFF2-40B4-BE49-F238E27FC236}">
                <a16:creationId xmlns:a16="http://schemas.microsoft.com/office/drawing/2014/main" id="{AA9D709E-6E33-7773-121A-C34982C06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066" y="2417649"/>
            <a:ext cx="185946" cy="29436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143D8019-88D9-9858-1865-672E9E567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619" y="2198193"/>
            <a:ext cx="224995" cy="29436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55953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5A3553-4BFF-FF52-7077-225AE12E7004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CD74A4DD-7833-EA1D-47DB-85FC011BD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91" y="1376141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3B860-C29B-B8D6-FBA8-D6AF1BFA2F17}"/>
              </a:ext>
            </a:extLst>
          </p:cNvPr>
          <p:cNvSpPr txBox="1"/>
          <p:nvPr/>
        </p:nvSpPr>
        <p:spPr>
          <a:xfrm>
            <a:off x="1689414" y="257297"/>
            <a:ext cx="43926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Evaluate the indefinite integral.</a:t>
            </a:r>
            <a:endParaRPr lang="en-US" sz="22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5FA0D33-E623-CA3F-4DCE-B54D023134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89414" y="773207"/>
          <a:ext cx="1730625" cy="53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309" imgH="279279" progId="Equation.DSMT4">
                  <p:embed/>
                </p:oleObj>
              </mc:Choice>
              <mc:Fallback>
                <p:oleObj name="Equation" r:id="rId2" imgW="901309" imgH="279279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5FA0D33-E623-CA3F-4DCE-B54D023134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414" y="773207"/>
                        <a:ext cx="1730625" cy="535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429B1D9B-4464-6895-F089-DA7B1F890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359" y="2100263"/>
          <a:ext cx="18542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160" imgH="279360" progId="Equation.DSMT4">
                  <p:embed/>
                </p:oleObj>
              </mc:Choice>
              <mc:Fallback>
                <p:oleObj name="Equation" r:id="rId4" imgW="965160" imgH="279360" progId="Equation.DSMT4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429B1D9B-4464-6895-F089-DA7B1F890E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9" y="2100263"/>
                        <a:ext cx="18542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D5C2C718-2494-368A-A1D2-710676E454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51101" y="2100263"/>
          <a:ext cx="1685303" cy="33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5920" imgH="177723" progId="Equation.DSMT4">
                  <p:embed/>
                </p:oleObj>
              </mc:Choice>
              <mc:Fallback>
                <p:oleObj name="Equation" r:id="rId6" imgW="875920" imgH="177723" progId="Equation.DSMT4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D5C2C718-2494-368A-A1D2-710676E454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101" y="2100263"/>
                        <a:ext cx="1685303" cy="339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B0AE62FF-B456-F406-15C2-DB24944EDE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45104" y="2556354"/>
          <a:ext cx="1097295" cy="33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1004" imgH="177646" progId="Equation.DSMT4">
                  <p:embed/>
                </p:oleObj>
              </mc:Choice>
              <mc:Fallback>
                <p:oleObj name="Equation" r:id="rId8" imgW="571004" imgH="177646" progId="Equation.DSMT4">
                  <p:embed/>
                  <p:pic>
                    <p:nvPicPr>
                      <p:cNvPr id="9" name="Object 7">
                        <a:extLst>
                          <a:ext uri="{FF2B5EF4-FFF2-40B4-BE49-F238E27FC236}">
                            <a16:creationId xmlns:a16="http://schemas.microsoft.com/office/drawing/2014/main" id="{B0AE62FF-B456-F406-15C2-DB24944EDE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104" y="2556354"/>
                        <a:ext cx="1097295" cy="339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>
            <a:extLst>
              <a:ext uri="{FF2B5EF4-FFF2-40B4-BE49-F238E27FC236}">
                <a16:creationId xmlns:a16="http://schemas.microsoft.com/office/drawing/2014/main" id="{EA94EBC7-9A3B-94FC-5A2D-C2577EC7CB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1941" y="1973263"/>
          <a:ext cx="258127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46040" imgH="393480" progId="Equation.DSMT4">
                  <p:embed/>
                </p:oleObj>
              </mc:Choice>
              <mc:Fallback>
                <p:oleObj name="Equation" r:id="rId10" imgW="1346040" imgH="393480" progId="Equation.DSMT4">
                  <p:embed/>
                  <p:pic>
                    <p:nvPicPr>
                      <p:cNvPr id="10" name="Object 8">
                        <a:extLst>
                          <a:ext uri="{FF2B5EF4-FFF2-40B4-BE49-F238E27FC236}">
                            <a16:creationId xmlns:a16="http://schemas.microsoft.com/office/drawing/2014/main" id="{EA94EBC7-9A3B-94FC-5A2D-C2577EC7CB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941" y="1973263"/>
                        <a:ext cx="2581275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>
            <a:extLst>
              <a:ext uri="{FF2B5EF4-FFF2-40B4-BE49-F238E27FC236}">
                <a16:creationId xmlns:a16="http://schemas.microsoft.com/office/drawing/2014/main" id="{6D342510-6580-2BDD-318B-3507A717B4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57224" y="1893923"/>
          <a:ext cx="1147389" cy="752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96641" imgH="393529" progId="Equation.DSMT4">
                  <p:embed/>
                </p:oleObj>
              </mc:Choice>
              <mc:Fallback>
                <p:oleObj name="Equation" r:id="rId12" imgW="596641" imgH="393529" progId="Equation.DSMT4">
                  <p:embed/>
                  <p:pic>
                    <p:nvPicPr>
                      <p:cNvPr id="11" name="Object 11">
                        <a:extLst>
                          <a:ext uri="{FF2B5EF4-FFF2-40B4-BE49-F238E27FC236}">
                            <a16:creationId xmlns:a16="http://schemas.microsoft.com/office/drawing/2014/main" id="{6D342510-6580-2BDD-318B-3507A717B4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7224" y="1893923"/>
                        <a:ext cx="1147389" cy="752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>
            <a:extLst>
              <a:ext uri="{FF2B5EF4-FFF2-40B4-BE49-F238E27FC236}">
                <a16:creationId xmlns:a16="http://schemas.microsoft.com/office/drawing/2014/main" id="{5877C0F5-D904-F6AC-F683-742FE4AFD5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5070" y="2744788"/>
          <a:ext cx="265906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84200" imgH="393480" progId="Equation.DSMT4">
                  <p:embed/>
                </p:oleObj>
              </mc:Choice>
              <mc:Fallback>
                <p:oleObj name="Equation" r:id="rId14" imgW="1384200" imgH="393480" progId="Equation.DSMT4">
                  <p:embed/>
                  <p:pic>
                    <p:nvPicPr>
                      <p:cNvPr id="12" name="Object 14">
                        <a:extLst>
                          <a:ext uri="{FF2B5EF4-FFF2-40B4-BE49-F238E27FC236}">
                            <a16:creationId xmlns:a16="http://schemas.microsoft.com/office/drawing/2014/main" id="{5877C0F5-D904-F6AC-F683-742FE4AFD5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070" y="2744788"/>
                        <a:ext cx="265906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>
            <a:extLst>
              <a:ext uri="{FF2B5EF4-FFF2-40B4-BE49-F238E27FC236}">
                <a16:creationId xmlns:a16="http://schemas.microsoft.com/office/drawing/2014/main" id="{428BBF17-3027-4F33-FFAD-7C9485B7E5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7360" y="3632200"/>
          <a:ext cx="29733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49080" imgH="431640" progId="Equation.DSMT4">
                  <p:embed/>
                </p:oleObj>
              </mc:Choice>
              <mc:Fallback>
                <p:oleObj name="Equation" r:id="rId16" imgW="1549080" imgH="431640" progId="Equation.DSMT4">
                  <p:embed/>
                  <p:pic>
                    <p:nvPicPr>
                      <p:cNvPr id="13" name="Object 15">
                        <a:extLst>
                          <a:ext uri="{FF2B5EF4-FFF2-40B4-BE49-F238E27FC236}">
                            <a16:creationId xmlns:a16="http://schemas.microsoft.com/office/drawing/2014/main" id="{428BBF17-3027-4F33-FFAD-7C9485B7E5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360" y="3632200"/>
                        <a:ext cx="297338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9">
            <a:extLst>
              <a:ext uri="{FF2B5EF4-FFF2-40B4-BE49-F238E27FC236}">
                <a16:creationId xmlns:a16="http://schemas.microsoft.com/office/drawing/2014/main" id="{CFE3DDFF-8074-4EAF-BFC3-A71144C377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1549" y="4587515"/>
          <a:ext cx="3952649" cy="753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57400" imgH="393700" progId="Equation.DSMT4">
                  <p:embed/>
                </p:oleObj>
              </mc:Choice>
              <mc:Fallback>
                <p:oleObj name="Equation" r:id="rId18" imgW="2057400" imgH="393700" progId="Equation.DSMT4">
                  <p:embed/>
                  <p:pic>
                    <p:nvPicPr>
                      <p:cNvPr id="15" name="Object 19">
                        <a:extLst>
                          <a:ext uri="{FF2B5EF4-FFF2-40B4-BE49-F238E27FC236}">
                            <a16:creationId xmlns:a16="http://schemas.microsoft.com/office/drawing/2014/main" id="{CFE3DDFF-8074-4EAF-BFC3-A71144C377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1549" y="4587515"/>
                        <a:ext cx="3952649" cy="753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B06A5D1-8B42-DA40-CD4B-04E9C26CCD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61058" y="2989071"/>
          <a:ext cx="1195097" cy="752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22030" imgH="393529" progId="Equation.DSMT4">
                  <p:embed/>
                </p:oleObj>
              </mc:Choice>
              <mc:Fallback>
                <p:oleObj name="Equation" r:id="rId20" imgW="622030" imgH="393529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EB06A5D1-8B42-DA40-CD4B-04E9C26CCD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058" y="2989071"/>
                        <a:ext cx="1195097" cy="752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13C1AD49-5957-D313-1F21-A1C573B970E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52719" y="1889809"/>
            <a:ext cx="1194260" cy="836768"/>
          </a:xfrm>
          <a:prstGeom prst="rect">
            <a:avLst/>
          </a:prstGeom>
        </p:spPr>
      </p:pic>
      <p:sp>
        <p:nvSpPr>
          <p:cNvPr id="18" name="Rectangle 5">
            <a:extLst>
              <a:ext uri="{FF2B5EF4-FFF2-40B4-BE49-F238E27FC236}">
                <a16:creationId xmlns:a16="http://schemas.microsoft.com/office/drawing/2014/main" id="{AA9D709E-6E33-7773-121A-C34982C06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27" y="2217252"/>
            <a:ext cx="185946" cy="29436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B14C3CB-4191-EE81-D309-5E1740A47DD1}"/>
              </a:ext>
            </a:extLst>
          </p:cNvPr>
          <p:cNvCxnSpPr/>
          <p:nvPr/>
        </p:nvCxnSpPr>
        <p:spPr>
          <a:xfrm>
            <a:off x="8096886" y="2269963"/>
            <a:ext cx="62516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516A2084-46EA-E293-B7DC-086EAE6DA50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87531" y="2029086"/>
            <a:ext cx="727830" cy="7157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144A4E-8021-95B0-4D55-76077A20A86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456962" y="2060961"/>
            <a:ext cx="469179" cy="47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9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57A0F-2EBF-51F7-92CD-6F12231F6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FB3D98-98FE-15CD-3711-7740AE3A1BC9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D63551-612C-E919-6690-276D7F01C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70" y="219279"/>
            <a:ext cx="4610185" cy="396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9D6679-DE9D-6D9B-DC4B-1DFB69996A9E}"/>
              </a:ext>
            </a:extLst>
          </p:cNvPr>
          <p:cNvSpPr txBox="1"/>
          <p:nvPr/>
        </p:nvSpPr>
        <p:spPr>
          <a:xfrm>
            <a:off x="338603" y="712506"/>
            <a:ext cx="114385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LTStd-Roman"/>
              </a:rPr>
              <a:t>Because of the Fundamental Theorem, it’s important to be able to find antiderivatives. But our antidifferentiation formulas don’t tell us how to evaluate integrals such as</a:t>
            </a:r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3A1294-1F95-1389-68E9-7808A07C7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503" y="1690459"/>
            <a:ext cx="2057578" cy="6720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75341C-B5C7-3D2B-82C7-370F7ACD16DA}"/>
              </a:ext>
            </a:extLst>
          </p:cNvPr>
          <p:cNvSpPr txBox="1"/>
          <p:nvPr/>
        </p:nvSpPr>
        <p:spPr>
          <a:xfrm>
            <a:off x="338602" y="2427360"/>
            <a:ext cx="1143859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find this integral we use the problem-solving strategy of 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introducing something extra.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the “something extra” is a new variable; we change from the variable 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new variable </a:t>
            </a:r>
            <a:r>
              <a:rPr lang="en-US" sz="2200" b="0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Making the integrand an obvious derivative.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1256A-BC85-4064-A0F9-A93C13AE111E}"/>
              </a:ext>
            </a:extLst>
          </p:cNvPr>
          <p:cNvSpPr txBox="1"/>
          <p:nvPr/>
        </p:nvSpPr>
        <p:spPr>
          <a:xfrm>
            <a:off x="376703" y="3547676"/>
            <a:ext cx="31296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see how it works!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4000F-B0DB-537D-2283-356EBD172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2D3350-5BF7-4222-7F38-487F8E403D9D}"/>
              </a:ext>
            </a:extLst>
          </p:cNvPr>
          <p:cNvSpPr/>
          <p:nvPr/>
        </p:nvSpPr>
        <p:spPr>
          <a:xfrm>
            <a:off x="145576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D17B9B-9F5A-B390-1773-6874B209D104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0E8BDABC-BD3C-E944-FA12-9F8417841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91" y="1376141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50665C0-F65B-DAC9-27B1-F1FABCA9C2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6200" y="2044670"/>
          <a:ext cx="1488505" cy="5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4" imgH="291973" progId="Equation.DSMT4">
                  <p:embed/>
                </p:oleObj>
              </mc:Choice>
              <mc:Fallback>
                <p:oleObj name="Equation" r:id="rId2" imgW="774364" imgH="291973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50665C0-F65B-DAC9-27B1-F1FABCA9C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00" y="2044670"/>
                        <a:ext cx="1488505" cy="56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B608BE4-FE0E-0BC9-3274-B8EDBFF51A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96756" y="2194473"/>
          <a:ext cx="1717505" cy="359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531" imgH="177723" progId="Equation.DSMT4">
                  <p:embed/>
                </p:oleObj>
              </mc:Choice>
              <mc:Fallback>
                <p:oleObj name="Equation" r:id="rId4" imgW="850531" imgH="177723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B608BE4-FE0E-0BC9-3274-B8EDBFF51A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6756" y="2194473"/>
                        <a:ext cx="1717505" cy="359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1B46082-2B36-E73E-F7E4-5E099568B0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01493" y="3450277"/>
          <a:ext cx="1024540" cy="359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7780" imgH="177723" progId="Equation.DSMT4">
                  <p:embed/>
                </p:oleObj>
              </mc:Choice>
              <mc:Fallback>
                <p:oleObj name="Equation" r:id="rId6" imgW="507780" imgH="177723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1B46082-2B36-E73E-F7E4-5E099568B0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1493" y="3450277"/>
                        <a:ext cx="1024540" cy="359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3D76F9F-3E61-831D-B212-F9DA80DAAD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130" y="3164026"/>
          <a:ext cx="1122343" cy="572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5863" imgH="279279" progId="Equation.DSMT4">
                  <p:embed/>
                </p:oleObj>
              </mc:Choice>
              <mc:Fallback>
                <p:oleObj name="Equation" r:id="rId8" imgW="545863" imgH="279279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3D76F9F-3E61-831D-B212-F9DA80DAAD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130" y="3164026"/>
                        <a:ext cx="1122343" cy="5725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0B31BC3-E6A8-EC0A-3EB5-0B688A5FB2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159" y="4269713"/>
          <a:ext cx="1383546" cy="807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72808" imgH="393529" progId="Equation.DSMT4">
                  <p:embed/>
                </p:oleObj>
              </mc:Choice>
              <mc:Fallback>
                <p:oleObj name="Equation" r:id="rId10" imgW="672808" imgH="393529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0B31BC3-E6A8-EC0A-3EB5-0B688A5FB2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59" y="4269713"/>
                        <a:ext cx="1383546" cy="807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9">
            <a:extLst>
              <a:ext uri="{FF2B5EF4-FFF2-40B4-BE49-F238E27FC236}">
                <a16:creationId xmlns:a16="http://schemas.microsoft.com/office/drawing/2014/main" id="{FBDF0EB2-D159-E8CF-E1C1-9EB1CBF0FA92}"/>
              </a:ext>
            </a:extLst>
          </p:cNvPr>
          <p:cNvSpPr>
            <a:spLocks/>
          </p:cNvSpPr>
          <p:nvPr/>
        </p:nvSpPr>
        <p:spPr bwMode="auto">
          <a:xfrm>
            <a:off x="1200382" y="2552163"/>
            <a:ext cx="2431259" cy="593314"/>
          </a:xfrm>
          <a:custGeom>
            <a:avLst/>
            <a:gdLst>
              <a:gd name="T0" fmla="*/ 2147483646 w 1728"/>
              <a:gd name="T1" fmla="*/ 0 h 432"/>
              <a:gd name="T2" fmla="*/ 2147483646 w 1728"/>
              <a:gd name="T3" fmla="*/ 2147483646 h 432"/>
              <a:gd name="T4" fmla="*/ 2147483646 w 1728"/>
              <a:gd name="T5" fmla="*/ 2147483646 h 432"/>
              <a:gd name="T6" fmla="*/ 0 w 1728"/>
              <a:gd name="T7" fmla="*/ 2147483646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1728"/>
              <a:gd name="T13" fmla="*/ 0 h 432"/>
              <a:gd name="T14" fmla="*/ 1728 w 1728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" h="432">
                <a:moveTo>
                  <a:pt x="1728" y="0"/>
                </a:moveTo>
                <a:cubicBezTo>
                  <a:pt x="1520" y="156"/>
                  <a:pt x="1312" y="312"/>
                  <a:pt x="1056" y="336"/>
                </a:cubicBezTo>
                <a:cubicBezTo>
                  <a:pt x="800" y="360"/>
                  <a:pt x="368" y="128"/>
                  <a:pt x="192" y="144"/>
                </a:cubicBezTo>
                <a:cubicBezTo>
                  <a:pt x="16" y="160"/>
                  <a:pt x="8" y="296"/>
                  <a:pt x="0" y="432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3C07268-627E-142A-8AE4-7DB46440F9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757" y="5586628"/>
          <a:ext cx="1853475" cy="937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01700" imgH="457200" progId="Equation.DSMT4">
                  <p:embed/>
                </p:oleObj>
              </mc:Choice>
              <mc:Fallback>
                <p:oleObj name="Equation" r:id="rId12" imgW="901700" imgH="457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3C07268-627E-142A-8AE4-7DB46440F9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757" y="5586628"/>
                        <a:ext cx="1853475" cy="937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1">
            <a:extLst>
              <a:ext uri="{FF2B5EF4-FFF2-40B4-BE49-F238E27FC236}">
                <a16:creationId xmlns:a16="http://schemas.microsoft.com/office/drawing/2014/main" id="{02AAE827-A19A-615A-4EB1-3BE21F2E8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651" y="3224876"/>
            <a:ext cx="44905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</a:rPr>
              <a:t>The variable of integration must match the variable in the integrand.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D610FC69-8585-548E-E4B8-3BA4EA6C6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764" y="4420189"/>
            <a:ext cx="7657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u="sng" dirty="0">
                <a:solidFill>
                  <a:srgbClr val="FF0000"/>
                </a:solidFill>
              </a:rPr>
              <a:t>Don’t</a:t>
            </a:r>
            <a:r>
              <a:rPr lang="en-US" altLang="en-US" sz="2200" dirty="0">
                <a:solidFill>
                  <a:srgbClr val="FF0000"/>
                </a:solidFill>
              </a:rPr>
              <a:t> forget to substitute the value for </a:t>
            </a:r>
            <a:r>
              <a:rPr lang="en-US" altLang="en-US" sz="2200" i="1" dirty="0">
                <a:solidFill>
                  <a:srgbClr val="FF0000"/>
                </a:solidFill>
              </a:rPr>
              <a:t>u</a:t>
            </a:r>
            <a:r>
              <a:rPr lang="en-US" altLang="en-US" sz="2200" dirty="0">
                <a:solidFill>
                  <a:srgbClr val="FF0000"/>
                </a:solidFill>
              </a:rPr>
              <a:t> back into the problem!</a:t>
            </a:r>
          </a:p>
        </p:txBody>
      </p:sp>
      <p:sp>
        <p:nvSpPr>
          <p:cNvPr id="14" name="Line 16">
            <a:extLst>
              <a:ext uri="{FF2B5EF4-FFF2-40B4-BE49-F238E27FC236}">
                <a16:creationId xmlns:a16="http://schemas.microsoft.com/office/drawing/2014/main" id="{BFB17B71-CDCB-0FA2-71C3-603B598531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689" y="2485295"/>
            <a:ext cx="69272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" name="Object 20">
            <a:extLst>
              <a:ext uri="{FF2B5EF4-FFF2-40B4-BE49-F238E27FC236}">
                <a16:creationId xmlns:a16="http://schemas.microsoft.com/office/drawing/2014/main" id="{6E9ADE51-6F36-6CD1-D1A8-3D95862E55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85563" y="2572482"/>
          <a:ext cx="870680" cy="794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31613" imgH="393529" progId="Equation.DSMT4">
                  <p:embed/>
                </p:oleObj>
              </mc:Choice>
              <mc:Fallback>
                <p:oleObj name="Equation" r:id="rId14" imgW="431613" imgH="393529" progId="Equation.DSMT4">
                  <p:embed/>
                  <p:pic>
                    <p:nvPicPr>
                      <p:cNvPr id="16" name="Object 20">
                        <a:extLst>
                          <a:ext uri="{FF2B5EF4-FFF2-40B4-BE49-F238E27FC236}">
                            <a16:creationId xmlns:a16="http://schemas.microsoft.com/office/drawing/2014/main" id="{6E9ADE51-6F36-6CD1-D1A8-3D95862E55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5563" y="2572482"/>
                        <a:ext cx="870680" cy="7943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22">
            <a:extLst>
              <a:ext uri="{FF2B5EF4-FFF2-40B4-BE49-F238E27FC236}">
                <a16:creationId xmlns:a16="http://schemas.microsoft.com/office/drawing/2014/main" id="{FAF3A9E6-E3AE-E2C4-1D76-C2E49326D07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46472" y="3450277"/>
            <a:ext cx="2339089" cy="18354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1C0786-7828-1346-C411-2CE76B6CBA7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60596" y="2921342"/>
            <a:ext cx="4578285" cy="1376507"/>
          </a:xfrm>
          <a:prstGeom prst="rect">
            <a:avLst/>
          </a:prstGeom>
        </p:spPr>
      </p:pic>
      <p:sp>
        <p:nvSpPr>
          <p:cNvPr id="19" name="Freeform 15">
            <a:extLst>
              <a:ext uri="{FF2B5EF4-FFF2-40B4-BE49-F238E27FC236}">
                <a16:creationId xmlns:a16="http://schemas.microsoft.com/office/drawing/2014/main" id="{891ACC50-CC6C-11D9-BD87-C28CEDAE19DD}"/>
              </a:ext>
            </a:extLst>
          </p:cNvPr>
          <p:cNvSpPr>
            <a:spLocks/>
          </p:cNvSpPr>
          <p:nvPr/>
        </p:nvSpPr>
        <p:spPr bwMode="auto">
          <a:xfrm>
            <a:off x="1572437" y="2437187"/>
            <a:ext cx="4764172" cy="3149440"/>
          </a:xfrm>
          <a:custGeom>
            <a:avLst/>
            <a:gdLst>
              <a:gd name="T0" fmla="*/ 2147483646 w 3240"/>
              <a:gd name="T1" fmla="*/ 0 h 1824"/>
              <a:gd name="T2" fmla="*/ 2147483646 w 3240"/>
              <a:gd name="T3" fmla="*/ 2147483646 h 1824"/>
              <a:gd name="T4" fmla="*/ 2147483646 w 3240"/>
              <a:gd name="T5" fmla="*/ 2147483646 h 1824"/>
              <a:gd name="T6" fmla="*/ 0 w 3240"/>
              <a:gd name="T7" fmla="*/ 2147483646 h 1824"/>
              <a:gd name="T8" fmla="*/ 0 60000 65536"/>
              <a:gd name="T9" fmla="*/ 0 60000 65536"/>
              <a:gd name="T10" fmla="*/ 0 60000 65536"/>
              <a:gd name="T11" fmla="*/ 0 60000 65536"/>
              <a:gd name="T12" fmla="*/ 0 w 3240"/>
              <a:gd name="T13" fmla="*/ 0 h 1824"/>
              <a:gd name="T14" fmla="*/ 3240 w 3240"/>
              <a:gd name="T15" fmla="*/ 1824 h 18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40" h="1824">
                <a:moveTo>
                  <a:pt x="2688" y="0"/>
                </a:moveTo>
                <a:cubicBezTo>
                  <a:pt x="2964" y="220"/>
                  <a:pt x="3240" y="440"/>
                  <a:pt x="2928" y="672"/>
                </a:cubicBezTo>
                <a:cubicBezTo>
                  <a:pt x="2616" y="904"/>
                  <a:pt x="1304" y="1200"/>
                  <a:pt x="816" y="1392"/>
                </a:cubicBezTo>
                <a:cubicBezTo>
                  <a:pt x="328" y="1584"/>
                  <a:pt x="164" y="1704"/>
                  <a:pt x="0" y="182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056892-F117-1276-C285-EEE6FB2F0E2C}"/>
              </a:ext>
            </a:extLst>
          </p:cNvPr>
          <p:cNvSpPr txBox="1"/>
          <p:nvPr/>
        </p:nvSpPr>
        <p:spPr>
          <a:xfrm>
            <a:off x="1689414" y="257297"/>
            <a:ext cx="43926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Evaluate the indefinite integral.</a:t>
            </a:r>
            <a:endParaRPr lang="en-US" sz="2200" dirty="0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58E4A8D-A09C-7145-8AB4-DF0E9F474F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6184" y="743906"/>
          <a:ext cx="1488505" cy="5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4" imgH="291973" progId="Equation.DSMT4">
                  <p:embed/>
                </p:oleObj>
              </mc:Choice>
              <mc:Fallback>
                <p:oleObj name="Equation" r:id="rId2" imgW="774364" imgH="291973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B58E4A8D-A09C-7145-8AB4-DF0E9F474F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6184" y="743906"/>
                        <a:ext cx="1488505" cy="56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13">
            <a:extLst>
              <a:ext uri="{FF2B5EF4-FFF2-40B4-BE49-F238E27FC236}">
                <a16:creationId xmlns:a16="http://schemas.microsoft.com/office/drawing/2014/main" id="{AFCDA3B8-528B-60DD-0829-E378D4D9D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5715" y="5793945"/>
            <a:ext cx="765739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</a:rPr>
              <a:t>This technique is called the “</a:t>
            </a:r>
            <a:r>
              <a:rPr lang="en-US" altLang="en-US" sz="2200" b="1" u="sng" dirty="0">
                <a:solidFill>
                  <a:srgbClr val="FF0000"/>
                </a:solidFill>
              </a:rPr>
              <a:t>Substitute Rule</a:t>
            </a:r>
            <a:r>
              <a:rPr lang="en-US" altLang="en-US" sz="2200" dirty="0">
                <a:solidFill>
                  <a:srgbClr val="FF0000"/>
                </a:solidFill>
              </a:rPr>
              <a:t>.”  It transforms the integrand into an obvious derivative.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421D875-FCAB-DF55-5ADD-3D639799FC7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8115" y="3252336"/>
            <a:ext cx="274004" cy="3814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8DBF6B0-7C64-C362-4A91-C99E665DAEA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42119" y="3278522"/>
            <a:ext cx="354408" cy="38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2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2" grpId="0" autoUpdateAnimBg="0"/>
      <p:bldP spid="13" grpId="0" autoUpdateAnimBg="0"/>
      <p:bldP spid="14" grpId="0" animBg="1"/>
      <p:bldP spid="17" grpId="0" animBg="1"/>
      <p:bldP spid="19" grpId="0" animBg="1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6DD4C-0161-9300-D34F-EFCED656E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6E7DF1-F7A6-35C5-46FC-B147EE66E85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AFFEE2-A2D4-92EA-789A-4D9A728CAAF0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BC84130B-7C72-AEE5-4B5C-F6083EED3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91" y="1376141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56A631-F998-4F5D-8BEB-4AF6512E1CD6}"/>
              </a:ext>
            </a:extLst>
          </p:cNvPr>
          <p:cNvSpPr txBox="1"/>
          <p:nvPr/>
        </p:nvSpPr>
        <p:spPr>
          <a:xfrm>
            <a:off x="1689414" y="257297"/>
            <a:ext cx="43926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Evaluate the indefinite integral.</a:t>
            </a:r>
            <a:endParaRPr lang="en-US" sz="2200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3E738C01-8B11-3B23-1D9D-15E94F0333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89414" y="678595"/>
          <a:ext cx="1927423" cy="584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865" imgH="304668" progId="Equation.DSMT4">
                  <p:embed/>
                </p:oleObj>
              </mc:Choice>
              <mc:Fallback>
                <p:oleObj name="Equation" r:id="rId2" imgW="1002865" imgH="304668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3E738C01-8B11-3B23-1D9D-15E94F0333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414" y="678595"/>
                        <a:ext cx="1927423" cy="584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F78BFADF-E13B-1681-5121-123FA2A459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581" y="1969397"/>
          <a:ext cx="1927423" cy="584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865" imgH="304668" progId="Equation.DSMT4">
                  <p:embed/>
                </p:oleObj>
              </mc:Choice>
              <mc:Fallback>
                <p:oleObj name="Equation" r:id="rId2" imgW="1002865" imgH="304668" progId="Equation.DSMT4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F78BFADF-E13B-1681-5121-123FA2A459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81" y="1969397"/>
                        <a:ext cx="1927423" cy="5844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4">
            <a:extLst>
              <a:ext uri="{FF2B5EF4-FFF2-40B4-BE49-F238E27FC236}">
                <a16:creationId xmlns:a16="http://schemas.microsoft.com/office/drawing/2014/main" id="{31DD3574-F7DF-9302-D7CC-7B598498D02B}"/>
              </a:ext>
            </a:extLst>
          </p:cNvPr>
          <p:cNvGrpSpPr>
            <a:grpSpLocks/>
          </p:cNvGrpSpPr>
          <p:nvPr/>
        </p:nvGrpSpPr>
        <p:grpSpPr bwMode="auto">
          <a:xfrm>
            <a:off x="3075224" y="1892577"/>
            <a:ext cx="6399213" cy="784225"/>
            <a:chOff x="2256" y="264"/>
            <a:chExt cx="4031" cy="494"/>
          </a:xfrm>
        </p:grpSpPr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3F895D5A-A6BF-DC09-C785-AF4907CBB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64"/>
              <a:ext cx="3774" cy="494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" name="Text Box 4">
              <a:extLst>
                <a:ext uri="{FF2B5EF4-FFF2-40B4-BE49-F238E27FC236}">
                  <a16:creationId xmlns:a16="http://schemas.microsoft.com/office/drawing/2014/main" id="{D6F62A61-C998-98DD-49AC-AD9B39F94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4" y="265"/>
              <a:ext cx="3993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dirty="0"/>
                <a:t>One of the clues that we look for is if we can find a function and its derivative in the integrand.</a:t>
              </a:r>
            </a:p>
          </p:txBody>
        </p:sp>
      </p:grpSp>
      <p:sp>
        <p:nvSpPr>
          <p:cNvPr id="12" name="Line 6">
            <a:extLst>
              <a:ext uri="{FF2B5EF4-FFF2-40B4-BE49-F238E27FC236}">
                <a16:creationId xmlns:a16="http://schemas.microsoft.com/office/drawing/2014/main" id="{28E59D20-08B2-8575-90F5-7F1A030631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9777" y="2428365"/>
            <a:ext cx="28388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" name="Object 15">
            <a:extLst>
              <a:ext uri="{FF2B5EF4-FFF2-40B4-BE49-F238E27FC236}">
                <a16:creationId xmlns:a16="http://schemas.microsoft.com/office/drawing/2014/main" id="{B6E104F2-81D9-8D9A-9F5F-0925A4AD56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4996" y="3520579"/>
          <a:ext cx="1170051" cy="706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600" imgH="368300" progId="Equation.DSMT4">
                  <p:embed/>
                </p:oleObj>
              </mc:Choice>
              <mc:Fallback>
                <p:oleObj name="Equation" r:id="rId4" imgW="609600" imgH="368300" progId="Equation.DSMT4">
                  <p:embed/>
                  <p:pic>
                    <p:nvPicPr>
                      <p:cNvPr id="13" name="Object 15">
                        <a:extLst>
                          <a:ext uri="{FF2B5EF4-FFF2-40B4-BE49-F238E27FC236}">
                            <a16:creationId xmlns:a16="http://schemas.microsoft.com/office/drawing/2014/main" id="{B6E104F2-81D9-8D9A-9F5F-0925A4AD56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96" y="3520579"/>
                        <a:ext cx="1170051" cy="706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17">
            <a:extLst>
              <a:ext uri="{FF2B5EF4-FFF2-40B4-BE49-F238E27FC236}">
                <a16:creationId xmlns:a16="http://schemas.microsoft.com/office/drawing/2014/main" id="{ED4C1B48-26DC-DBB9-F0A0-59C7505969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4142" y="2810301"/>
            <a:ext cx="499520" cy="929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" name="Object 18">
            <a:extLst>
              <a:ext uri="{FF2B5EF4-FFF2-40B4-BE49-F238E27FC236}">
                <a16:creationId xmlns:a16="http://schemas.microsoft.com/office/drawing/2014/main" id="{80ADE1E6-F01D-1622-783B-25F3664552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3346" y="4366594"/>
          <a:ext cx="1316755" cy="80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419100" progId="Equation.DSMT4">
                  <p:embed/>
                </p:oleObj>
              </mc:Choice>
              <mc:Fallback>
                <p:oleObj name="Equation" r:id="rId6" imgW="685800" imgH="419100" progId="Equation.DSMT4">
                  <p:embed/>
                  <p:pic>
                    <p:nvPicPr>
                      <p:cNvPr id="16" name="Object 18">
                        <a:extLst>
                          <a:ext uri="{FF2B5EF4-FFF2-40B4-BE49-F238E27FC236}">
                            <a16:creationId xmlns:a16="http://schemas.microsoft.com/office/drawing/2014/main" id="{80ADE1E6-F01D-1622-783B-25F3664552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46" y="4366594"/>
                        <a:ext cx="1316755" cy="80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9">
            <a:extLst>
              <a:ext uri="{FF2B5EF4-FFF2-40B4-BE49-F238E27FC236}">
                <a16:creationId xmlns:a16="http://schemas.microsoft.com/office/drawing/2014/main" id="{6DB7082D-CC1F-29D3-AA66-D34ED3567F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018" y="5179535"/>
          <a:ext cx="2024032" cy="80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100" imgH="419100" progId="Equation.DSMT4">
                  <p:embed/>
                </p:oleObj>
              </mc:Choice>
              <mc:Fallback>
                <p:oleObj name="Equation" r:id="rId8" imgW="1054100" imgH="419100" progId="Equation.DSMT4">
                  <p:embed/>
                  <p:pic>
                    <p:nvPicPr>
                      <p:cNvPr id="17" name="Object 19">
                        <a:extLst>
                          <a:ext uri="{FF2B5EF4-FFF2-40B4-BE49-F238E27FC236}">
                            <a16:creationId xmlns:a16="http://schemas.microsoft.com/office/drawing/2014/main" id="{6DB7082D-CC1F-29D3-AA66-D34ED3567F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18" y="5179535"/>
                        <a:ext cx="2024032" cy="80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0">
            <a:extLst>
              <a:ext uri="{FF2B5EF4-FFF2-40B4-BE49-F238E27FC236}">
                <a16:creationId xmlns:a16="http://schemas.microsoft.com/office/drawing/2014/main" id="{30C6AF37-1E75-485B-BA0B-2316DD1BDB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38465" y="3375451"/>
          <a:ext cx="1608969" cy="388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37836" imgH="203112" progId="Equation.DSMT4">
                  <p:embed/>
                </p:oleObj>
              </mc:Choice>
              <mc:Fallback>
                <p:oleObj name="Equation" r:id="rId10" imgW="837836" imgH="203112" progId="Equation.DSMT4">
                  <p:embed/>
                  <p:pic>
                    <p:nvPicPr>
                      <p:cNvPr id="18" name="Object 20">
                        <a:extLst>
                          <a:ext uri="{FF2B5EF4-FFF2-40B4-BE49-F238E27FC236}">
                            <a16:creationId xmlns:a16="http://schemas.microsoft.com/office/drawing/2014/main" id="{30C6AF37-1E75-485B-BA0B-2316DD1BDB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465" y="3375451"/>
                        <a:ext cx="1608969" cy="388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1">
            <a:extLst>
              <a:ext uri="{FF2B5EF4-FFF2-40B4-BE49-F238E27FC236}">
                <a16:creationId xmlns:a16="http://schemas.microsoft.com/office/drawing/2014/main" id="{7E7DFF4A-0516-9D91-84DE-DBDBF00F02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90308" y="4819921"/>
          <a:ext cx="1365656" cy="33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10891" imgH="177723" progId="Equation.DSMT4">
                  <p:embed/>
                </p:oleObj>
              </mc:Choice>
              <mc:Fallback>
                <p:oleObj name="Equation" r:id="rId12" imgW="710891" imgH="177723" progId="Equation.DSMT4">
                  <p:embed/>
                  <p:pic>
                    <p:nvPicPr>
                      <p:cNvPr id="19" name="Object 21">
                        <a:extLst>
                          <a:ext uri="{FF2B5EF4-FFF2-40B4-BE49-F238E27FC236}">
                            <a16:creationId xmlns:a16="http://schemas.microsoft.com/office/drawing/2014/main" id="{7E7DFF4A-0516-9D91-84DE-DBDBF00F02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0308" y="4819921"/>
                        <a:ext cx="1365656" cy="339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24">
            <a:extLst>
              <a:ext uri="{FF2B5EF4-FFF2-40B4-BE49-F238E27FC236}">
                <a16:creationId xmlns:a16="http://schemas.microsoft.com/office/drawing/2014/main" id="{9479E80D-E188-74A1-E6E3-741D56C62B45}"/>
              </a:ext>
            </a:extLst>
          </p:cNvPr>
          <p:cNvGrpSpPr>
            <a:grpSpLocks/>
          </p:cNvGrpSpPr>
          <p:nvPr/>
        </p:nvGrpSpPr>
        <p:grpSpPr bwMode="auto">
          <a:xfrm>
            <a:off x="2977990" y="5562025"/>
            <a:ext cx="8474099" cy="946150"/>
            <a:chOff x="2256" y="2828"/>
            <a:chExt cx="3397" cy="596"/>
          </a:xfrm>
        </p:grpSpPr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D09E9F30-D6B9-9079-CC21-F3D6F621A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828"/>
              <a:ext cx="3397" cy="596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" name="Text Box 22">
              <a:extLst>
                <a:ext uri="{FF2B5EF4-FFF2-40B4-BE49-F238E27FC236}">
                  <a16:creationId xmlns:a16="http://schemas.microsoft.com/office/drawing/2014/main" id="{EA7B3E78-B5F7-539A-DF89-AD1BB63A90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832"/>
              <a:ext cx="3349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Note that this only worked because of the factor </a:t>
              </a:r>
              <a:r>
                <a:rPr lang="en-US" altLang="en-US" sz="2800" dirty="0"/>
                <a:t>2</a:t>
              </a:r>
              <a:r>
                <a:rPr lang="en-US" altLang="en-US" sz="2800" i="1" dirty="0"/>
                <a:t>x</a:t>
              </a:r>
              <a:r>
                <a:rPr lang="en-US" altLang="en-US" sz="2400" dirty="0"/>
                <a:t>  in the original integrand. Many integrals can </a:t>
              </a:r>
              <a:r>
                <a:rPr lang="en-US" altLang="en-US" sz="2400" u="sng" dirty="0"/>
                <a:t>not</a:t>
              </a:r>
              <a:r>
                <a:rPr lang="en-US" altLang="en-US" sz="2400" dirty="0"/>
                <a:t> be done by substitution.</a:t>
              </a:r>
            </a:p>
          </p:txBody>
        </p:sp>
      </p:grpSp>
      <p:graphicFrame>
        <p:nvGraphicFramePr>
          <p:cNvPr id="23" name="Object 26">
            <a:extLst>
              <a:ext uri="{FF2B5EF4-FFF2-40B4-BE49-F238E27FC236}">
                <a16:creationId xmlns:a16="http://schemas.microsoft.com/office/drawing/2014/main" id="{D2A6B273-1BF5-60B1-D44F-41444317BB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2877" y="3881745"/>
          <a:ext cx="1048394" cy="752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45863" imgH="393529" progId="Equation.DSMT4">
                  <p:embed/>
                </p:oleObj>
              </mc:Choice>
              <mc:Fallback>
                <p:oleObj name="Equation" r:id="rId14" imgW="545863" imgH="393529" progId="Equation.DSMT4">
                  <p:embed/>
                  <p:pic>
                    <p:nvPicPr>
                      <p:cNvPr id="23" name="Object 26">
                        <a:extLst>
                          <a:ext uri="{FF2B5EF4-FFF2-40B4-BE49-F238E27FC236}">
                            <a16:creationId xmlns:a16="http://schemas.microsoft.com/office/drawing/2014/main" id="{D2A6B273-1BF5-60B1-D44F-41444317BB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877" y="3881745"/>
                        <a:ext cx="1048394" cy="752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8">
            <a:extLst>
              <a:ext uri="{FF2B5EF4-FFF2-40B4-BE49-F238E27FC236}">
                <a16:creationId xmlns:a16="http://schemas.microsoft.com/office/drawing/2014/main" id="{6B74F520-AAA0-9078-E987-4B6AA6BEB573}"/>
              </a:ext>
            </a:extLst>
          </p:cNvPr>
          <p:cNvGrpSpPr>
            <a:grpSpLocks/>
          </p:cNvGrpSpPr>
          <p:nvPr/>
        </p:nvGrpSpPr>
        <p:grpSpPr bwMode="auto">
          <a:xfrm>
            <a:off x="2987252" y="2802363"/>
            <a:ext cx="5045075" cy="465138"/>
            <a:chOff x="2304" y="1195"/>
            <a:chExt cx="3178" cy="293"/>
          </a:xfrm>
        </p:grpSpPr>
        <p:sp>
          <p:nvSpPr>
            <p:cNvPr id="25" name="Text Box 29">
              <a:extLst>
                <a:ext uri="{FF2B5EF4-FFF2-40B4-BE49-F238E27FC236}">
                  <a16:creationId xmlns:a16="http://schemas.microsoft.com/office/drawing/2014/main" id="{837E8F1C-84AA-0FD1-36F0-527B8A6F6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1200"/>
              <a:ext cx="31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FF0000"/>
                  </a:solidFill>
                </a:rPr>
                <a:t>The derivative of           is</a:t>
              </a: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</a:rPr>
                <a:t>     .</a:t>
              </a:r>
            </a:p>
          </p:txBody>
        </p:sp>
        <p:graphicFrame>
          <p:nvGraphicFramePr>
            <p:cNvPr id="26" name="Object 30">
              <a:extLst>
                <a:ext uri="{FF2B5EF4-FFF2-40B4-BE49-F238E27FC236}">
                  <a16:creationId xmlns:a16="http://schemas.microsoft.com/office/drawing/2014/main" id="{907E152D-9BC4-105C-7610-3BE33ED1F61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31" y="1195"/>
            <a:ext cx="474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355292" imgH="203024" progId="Equation.DSMT4">
                    <p:embed/>
                  </p:oleObj>
                </mc:Choice>
                <mc:Fallback>
                  <p:oleObj name="Equation" r:id="rId16" imgW="355292" imgH="203024" progId="Equation.DSMT4">
                    <p:embed/>
                    <p:pic>
                      <p:nvPicPr>
                        <p:cNvPr id="26" name="Object 30">
                          <a:extLst>
                            <a:ext uri="{FF2B5EF4-FFF2-40B4-BE49-F238E27FC236}">
                              <a16:creationId xmlns:a16="http://schemas.microsoft.com/office/drawing/2014/main" id="{907E152D-9BC4-105C-7610-3BE33ED1F61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1" y="1195"/>
                          <a:ext cx="474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31">
              <a:extLst>
                <a:ext uri="{FF2B5EF4-FFF2-40B4-BE49-F238E27FC236}">
                  <a16:creationId xmlns:a16="http://schemas.microsoft.com/office/drawing/2014/main" id="{C2428919-AE20-04FD-7B86-4754776D022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69" y="1224"/>
            <a:ext cx="270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203040" imgH="177480" progId="Equation.DSMT4">
                    <p:embed/>
                  </p:oleObj>
                </mc:Choice>
                <mc:Fallback>
                  <p:oleObj name="Equation" r:id="rId18" imgW="203040" imgH="177480" progId="Equation.DSMT4">
                    <p:embed/>
                    <p:pic>
                      <p:nvPicPr>
                        <p:cNvPr id="27" name="Object 31">
                          <a:extLst>
                            <a:ext uri="{FF2B5EF4-FFF2-40B4-BE49-F238E27FC236}">
                              <a16:creationId xmlns:a16="http://schemas.microsoft.com/office/drawing/2014/main" id="{C2428919-AE20-04FD-7B86-4754776D022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9" y="1224"/>
                          <a:ext cx="270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Line 32">
              <a:extLst>
                <a:ext uri="{FF2B5EF4-FFF2-40B4-BE49-F238E27FC236}">
                  <a16:creationId xmlns:a16="http://schemas.microsoft.com/office/drawing/2014/main" id="{6FDD7CAD-7EF5-B161-82C9-5E8F948DDC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81" y="1454"/>
              <a:ext cx="252" cy="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 Box 33">
            <a:extLst>
              <a:ext uri="{FF2B5EF4-FFF2-40B4-BE49-F238E27FC236}">
                <a16:creationId xmlns:a16="http://schemas.microsoft.com/office/drawing/2014/main" id="{E7BD211A-B1A9-192F-2E55-E196FA7CF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621" y="4801397"/>
            <a:ext cx="29490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</a:rPr>
              <a:t>Separation of variables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D71BEE2-6E69-9F29-C54B-A9B60E8A3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230" y="2071298"/>
            <a:ext cx="661183" cy="3918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517100AD-5757-1837-7748-2D6882469469}"/>
              </a:ext>
            </a:extLst>
          </p:cNvPr>
          <p:cNvSpPr/>
          <p:nvPr/>
        </p:nvSpPr>
        <p:spPr>
          <a:xfrm rot="16200000">
            <a:off x="1852971" y="2259608"/>
            <a:ext cx="274320" cy="713895"/>
          </a:xfrm>
          <a:prstGeom prst="leftBrace">
            <a:avLst>
              <a:gd name="adj1" fmla="val 67308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014689A-4800-4A7C-9145-BA329D74336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46270" y="3743855"/>
            <a:ext cx="1239520" cy="445541"/>
          </a:xfrm>
          <a:prstGeom prst="rect">
            <a:avLst/>
          </a:prstGeom>
        </p:spPr>
      </p:pic>
      <p:sp>
        <p:nvSpPr>
          <p:cNvPr id="32" name="Text Box 33">
            <a:extLst>
              <a:ext uri="{FF2B5EF4-FFF2-40B4-BE49-F238E27FC236}">
                <a16:creationId xmlns:a16="http://schemas.microsoft.com/office/drawing/2014/main" id="{153115C6-E680-CC42-9A3C-0E555B16A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620" y="3375451"/>
            <a:ext cx="29490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</a:rPr>
              <a:t>Differentiate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5DF797D-65A9-8F3E-F00A-2C7D64E79CB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1264" y="3580203"/>
            <a:ext cx="328551" cy="584811"/>
          </a:xfrm>
          <a:prstGeom prst="rect">
            <a:avLst/>
          </a:prstGeom>
        </p:spPr>
      </p:pic>
      <p:sp>
        <p:nvSpPr>
          <p:cNvPr id="14" name="Line 16">
            <a:extLst>
              <a:ext uri="{FF2B5EF4-FFF2-40B4-BE49-F238E27FC236}">
                <a16:creationId xmlns:a16="http://schemas.microsoft.com/office/drawing/2014/main" id="{F5A9B953-2D39-A4E1-A20D-C55322EF97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6602" y="2565521"/>
            <a:ext cx="112949" cy="102374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CE1FAF90-6A71-BD97-EFB2-A870E2657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751" y="4822629"/>
            <a:ext cx="727301" cy="32380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D2648300-B44A-2924-247E-218A6B7EB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870" y="2099708"/>
            <a:ext cx="727301" cy="32380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25518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12" grpId="0" animBg="1"/>
      <p:bldP spid="15" grpId="0" animBg="1"/>
      <p:bldP spid="29" grpId="0"/>
      <p:bldP spid="7" grpId="0" animBg="1"/>
      <p:bldP spid="30" grpId="0" animBg="1"/>
      <p:bldP spid="32" grpId="0"/>
      <p:bldP spid="14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D65B9-36D1-77F1-56D9-15358463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40359F-1F54-E69B-2CAC-CF834C8A948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04552A-EE75-73C7-49B0-0F849D586ACD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6432145A-429D-31BE-7AAB-EB16E98DE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91" y="1376141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040819-CB18-C92E-F99C-246981355878}"/>
              </a:ext>
            </a:extLst>
          </p:cNvPr>
          <p:cNvSpPr txBox="1"/>
          <p:nvPr/>
        </p:nvSpPr>
        <p:spPr>
          <a:xfrm>
            <a:off x="1689414" y="257297"/>
            <a:ext cx="43926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Evaluate the indefinite integral.</a:t>
            </a:r>
            <a:endParaRPr lang="en-US" sz="22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E35031D-01FF-04C2-56BB-B663BB7D5D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3181" y="688184"/>
          <a:ext cx="1512359" cy="53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400" imgH="279400" progId="Equation.DSMT4">
                  <p:embed/>
                </p:oleObj>
              </mc:Choice>
              <mc:Fallback>
                <p:oleObj name="Equation" r:id="rId2" imgW="787400" imgH="2794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E35031D-01FF-04C2-56BB-B663BB7D5D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181" y="688184"/>
                        <a:ext cx="1512359" cy="535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5836416-D82C-DAD4-19E5-D93766AF3A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916" y="2020746"/>
          <a:ext cx="1512359" cy="53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400" imgH="279400" progId="Equation.DSMT4">
                  <p:embed/>
                </p:oleObj>
              </mc:Choice>
              <mc:Fallback>
                <p:oleObj name="Equation" r:id="rId2" imgW="787400" imgH="279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5836416-D82C-DAD4-19E5-D93766AF3A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16" y="2020746"/>
                        <a:ext cx="1512359" cy="535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7F934E0-CF6C-562E-B194-FEFD703DAE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44986" y="2088988"/>
          <a:ext cx="1657870" cy="33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25" imgH="177723" progId="Equation.DSMT4">
                  <p:embed/>
                </p:oleObj>
              </mc:Choice>
              <mc:Fallback>
                <p:oleObj name="Equation" r:id="rId4" imgW="863225" imgH="177723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7F934E0-CF6C-562E-B194-FEFD703DAE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4986" y="2088988"/>
                        <a:ext cx="1657870" cy="339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2BBDB19-6509-A0FE-0F54-80C40AA4BD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74518" y="2654342"/>
          <a:ext cx="1195097" cy="33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1760" imgH="177646" progId="Equation.DSMT4">
                  <p:embed/>
                </p:oleObj>
              </mc:Choice>
              <mc:Fallback>
                <p:oleObj name="Equation" r:id="rId6" imgW="621760" imgH="177646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2BBDB19-6509-A0FE-0F54-80C40AA4BD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4518" y="2654342"/>
                        <a:ext cx="1195097" cy="339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A4E5398-1059-EB34-9D98-34CE5E55DE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07365" y="3073529"/>
          <a:ext cx="1195097" cy="752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22030" imgH="393529" progId="Equation.DSMT4">
                  <p:embed/>
                </p:oleObj>
              </mc:Choice>
              <mc:Fallback>
                <p:oleObj name="Equation" r:id="rId8" imgW="622030" imgH="393529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A4E5398-1059-EB34-9D98-34CE5E55DE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365" y="3073529"/>
                        <a:ext cx="1195097" cy="752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7">
            <a:extLst>
              <a:ext uri="{FF2B5EF4-FFF2-40B4-BE49-F238E27FC236}">
                <a16:creationId xmlns:a16="http://schemas.microsoft.com/office/drawing/2014/main" id="{9B132E4D-981D-44BF-7E51-A4570290AD9B}"/>
              </a:ext>
            </a:extLst>
          </p:cNvPr>
          <p:cNvSpPr>
            <a:spLocks/>
          </p:cNvSpPr>
          <p:nvPr/>
        </p:nvSpPr>
        <p:spPr bwMode="auto">
          <a:xfrm>
            <a:off x="7006638" y="2654342"/>
            <a:ext cx="457200" cy="1099937"/>
          </a:xfrm>
          <a:prstGeom prst="rightBrace">
            <a:avLst>
              <a:gd name="adj1" fmla="val 27778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F14A6370-1F87-04BD-3E9B-D5B269891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3838" y="2970865"/>
            <a:ext cx="16353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</a:rPr>
              <a:t>Solve for </a:t>
            </a:r>
            <a:r>
              <a:rPr lang="en-US" altLang="en-US" sz="2200" i="1" dirty="0">
                <a:solidFill>
                  <a:srgbClr val="FF0000"/>
                </a:solidFill>
              </a:rPr>
              <a:t>dx</a:t>
            </a:r>
            <a:r>
              <a:rPr lang="en-US" altLang="en-US" sz="2200" dirty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CFA1DAA-7D62-35C5-A8BA-7AED732A52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8286" y="1841737"/>
          <a:ext cx="1562453" cy="80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447" imgH="418918" progId="Equation.DSMT4">
                  <p:embed/>
                </p:oleObj>
              </mc:Choice>
              <mc:Fallback>
                <p:oleObj name="Equation" r:id="rId10" imgW="812447" imgH="418918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CFA1DAA-7D62-35C5-A8BA-7AED732A52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286" y="1841737"/>
                        <a:ext cx="1562453" cy="80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191F556-8B70-6F44-E203-88A9CD83DE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9209" y="3530402"/>
          <a:ext cx="1660255" cy="80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63225" imgH="418918" progId="Equation.DSMT4">
                  <p:embed/>
                </p:oleObj>
              </mc:Choice>
              <mc:Fallback>
                <p:oleObj name="Equation" r:id="rId12" imgW="863225" imgH="418918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191F556-8B70-6F44-E203-88A9CD83DE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209" y="3530402"/>
                        <a:ext cx="1660255" cy="80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8966DE8-CCAC-B92B-E044-DC046B48A1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9209" y="4429405"/>
          <a:ext cx="1317947" cy="80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85800" imgH="419100" progId="Equation.DSMT4">
                  <p:embed/>
                </p:oleObj>
              </mc:Choice>
              <mc:Fallback>
                <p:oleObj name="Equation" r:id="rId14" imgW="685800" imgH="4191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8966DE8-CCAC-B92B-E044-DC046B48A1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209" y="4429405"/>
                        <a:ext cx="1317947" cy="80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C573F83-FF11-7374-6DD0-B8447357CD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9209" y="5338310"/>
          <a:ext cx="2051465" cy="778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66337" imgH="406224" progId="Equation.DSMT4">
                  <p:embed/>
                </p:oleObj>
              </mc:Choice>
              <mc:Fallback>
                <p:oleObj name="Equation" r:id="rId16" imgW="1066337" imgH="406224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0C573F83-FF11-7374-6DD0-B8447357CD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209" y="5338310"/>
                        <a:ext cx="2051465" cy="778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4">
            <a:extLst>
              <a:ext uri="{FF2B5EF4-FFF2-40B4-BE49-F238E27FC236}">
                <a16:creationId xmlns:a16="http://schemas.microsoft.com/office/drawing/2014/main" id="{7EFCBE52-5B1B-F3C9-B195-193F399241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9209" y="2687436"/>
          <a:ext cx="1415750" cy="80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36600" imgH="419100" progId="Equation.DSMT4">
                  <p:embed/>
                </p:oleObj>
              </mc:Choice>
              <mc:Fallback>
                <p:oleObj name="Equation" r:id="rId18" imgW="736600" imgH="419100" progId="Equation.DSMT4">
                  <p:embed/>
                  <p:pic>
                    <p:nvPicPr>
                      <p:cNvPr id="17" name="Object 14">
                        <a:extLst>
                          <a:ext uri="{FF2B5EF4-FFF2-40B4-BE49-F238E27FC236}">
                            <a16:creationId xmlns:a16="http://schemas.microsoft.com/office/drawing/2014/main" id="{7EFCBE52-5B1B-F3C9-B195-193F399241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209" y="2687436"/>
                        <a:ext cx="1415750" cy="80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09018322-5B24-8CA6-F036-F5850E0A65F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98268" y="1897179"/>
            <a:ext cx="881196" cy="772464"/>
          </a:xfrm>
          <a:prstGeom prst="rect">
            <a:avLst/>
          </a:prstGeom>
        </p:spPr>
      </p:pic>
      <p:sp>
        <p:nvSpPr>
          <p:cNvPr id="20" name="Rectangle 5">
            <a:extLst>
              <a:ext uri="{FF2B5EF4-FFF2-40B4-BE49-F238E27FC236}">
                <a16:creationId xmlns:a16="http://schemas.microsoft.com/office/drawing/2014/main" id="{A9855A4C-BCFB-0BD1-D077-FA6D92199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370" y="2061155"/>
            <a:ext cx="362359" cy="3918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3F41AE4F-192F-58E9-9061-B8A78C1DF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141" y="3084923"/>
            <a:ext cx="1257476" cy="75260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0F8105-6740-D71D-3636-3F0A6902391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40593" y="1893021"/>
            <a:ext cx="332341" cy="58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11" grpId="0" animBg="1"/>
      <p:bldP spid="12" grpId="0" autoUpdateAnimBg="0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580127-D556-B264-E312-6C3C6AB23542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76705F92-DB80-6E31-C480-2B6917B7A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91" y="1376141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416070-8092-779A-DAC5-D13EB0AF7E01}"/>
              </a:ext>
            </a:extLst>
          </p:cNvPr>
          <p:cNvSpPr txBox="1"/>
          <p:nvPr/>
        </p:nvSpPr>
        <p:spPr>
          <a:xfrm>
            <a:off x="1689414" y="257297"/>
            <a:ext cx="43926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Evaluate the indefinite integral.</a:t>
            </a:r>
            <a:endParaRPr lang="en-US" sz="22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E9954C1-D664-C50F-7B5B-CA43CB910F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6135" y="773372"/>
          <a:ext cx="2000178" cy="53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0948" imgH="279279" progId="Equation.DSMT4">
                  <p:embed/>
                </p:oleObj>
              </mc:Choice>
              <mc:Fallback>
                <p:oleObj name="Equation" r:id="rId2" imgW="1040948" imgH="279279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E9954C1-D664-C50F-7B5B-CA43CB910F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135" y="773372"/>
                        <a:ext cx="2000178" cy="535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5F6DE0A-ECD7-3126-9CA1-B3EA5FCC86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6126" y="2062204"/>
          <a:ext cx="2000178" cy="53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40948" imgH="279279" progId="Equation.DSMT4">
                  <p:embed/>
                </p:oleObj>
              </mc:Choice>
              <mc:Fallback>
                <p:oleObj name="Equation" r:id="rId2" imgW="1040948" imgH="279279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5F6DE0A-ECD7-3126-9CA1-B3EA5FCC86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126" y="2062204"/>
                        <a:ext cx="2000178" cy="535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5D0493A3-E90F-E625-DBC2-FF62832889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09546" y="2674505"/>
          <a:ext cx="1195097" cy="33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1760" imgH="177646" progId="Equation.DSMT4">
                  <p:embed/>
                </p:oleObj>
              </mc:Choice>
              <mc:Fallback>
                <p:oleObj name="Equation" r:id="rId4" imgW="621760" imgH="177646" progId="Equation.DSMT4">
                  <p:embed/>
                  <p:pic>
                    <p:nvPicPr>
                      <p:cNvPr id="8" name="Object 5">
                        <a:extLst>
                          <a:ext uri="{FF2B5EF4-FFF2-40B4-BE49-F238E27FC236}">
                            <a16:creationId xmlns:a16="http://schemas.microsoft.com/office/drawing/2014/main" id="{5D0493A3-E90F-E625-DBC2-FF62832889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546" y="2674505"/>
                        <a:ext cx="1195097" cy="339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4978599D-70BA-9595-3A0A-241F5E01A9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97046" y="3090971"/>
          <a:ext cx="1195097" cy="752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30" imgH="393529" progId="Equation.DSMT4">
                  <p:embed/>
                </p:oleObj>
              </mc:Choice>
              <mc:Fallback>
                <p:oleObj name="Equation" r:id="rId6" imgW="622030" imgH="393529" progId="Equation.DSMT4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4978599D-70BA-9595-3A0A-241F5E01A9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046" y="3090971"/>
                        <a:ext cx="1195097" cy="752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>
            <a:extLst>
              <a:ext uri="{FF2B5EF4-FFF2-40B4-BE49-F238E27FC236}">
                <a16:creationId xmlns:a16="http://schemas.microsoft.com/office/drawing/2014/main" id="{C82CDA26-75B9-548A-3895-32CBC55454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99418" y="1953070"/>
          <a:ext cx="1756865" cy="753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393700" progId="Equation.DSMT4">
                  <p:embed/>
                </p:oleObj>
              </mc:Choice>
              <mc:Fallback>
                <p:oleObj name="Equation" r:id="rId8" imgW="914400" imgH="393700" progId="Equation.DSMT4">
                  <p:embed/>
                  <p:pic>
                    <p:nvPicPr>
                      <p:cNvPr id="10" name="Object 7">
                        <a:extLst>
                          <a:ext uri="{FF2B5EF4-FFF2-40B4-BE49-F238E27FC236}">
                            <a16:creationId xmlns:a16="http://schemas.microsoft.com/office/drawing/2014/main" id="{C82CDA26-75B9-548A-3895-32CBC55454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9418" y="1953070"/>
                        <a:ext cx="1756865" cy="753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>
            <a:extLst>
              <a:ext uri="{FF2B5EF4-FFF2-40B4-BE49-F238E27FC236}">
                <a16:creationId xmlns:a16="http://schemas.microsoft.com/office/drawing/2014/main" id="{371A5992-64F5-7022-5087-F3DB78AD03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3908" y="3774238"/>
          <a:ext cx="1562453" cy="753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447" imgH="393529" progId="Equation.DSMT4">
                  <p:embed/>
                </p:oleObj>
              </mc:Choice>
              <mc:Fallback>
                <p:oleObj name="Equation" r:id="rId10" imgW="812447" imgH="393529" progId="Equation.DSMT4">
                  <p:embed/>
                  <p:pic>
                    <p:nvPicPr>
                      <p:cNvPr id="11" name="Object 8">
                        <a:extLst>
                          <a:ext uri="{FF2B5EF4-FFF2-40B4-BE49-F238E27FC236}">
                            <a16:creationId xmlns:a16="http://schemas.microsoft.com/office/drawing/2014/main" id="{371A5992-64F5-7022-5087-F3DB78AD03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908" y="3774238"/>
                        <a:ext cx="1562453" cy="753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A6568857-780A-4233-4666-7ECC74445A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3908" y="4631175"/>
          <a:ext cx="2319825" cy="753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05977" imgH="393529" progId="Equation.DSMT4">
                  <p:embed/>
                </p:oleObj>
              </mc:Choice>
              <mc:Fallback>
                <p:oleObj name="Equation" r:id="rId12" imgW="1205977" imgH="393529" progId="Equation.DSMT4">
                  <p:embed/>
                  <p:pic>
                    <p:nvPicPr>
                      <p:cNvPr id="12" name="Object 9">
                        <a:extLst>
                          <a:ext uri="{FF2B5EF4-FFF2-40B4-BE49-F238E27FC236}">
                            <a16:creationId xmlns:a16="http://schemas.microsoft.com/office/drawing/2014/main" id="{A6568857-780A-4233-4666-7ECC74445A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908" y="4631175"/>
                        <a:ext cx="2319825" cy="753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>
            <a:extLst>
              <a:ext uri="{FF2B5EF4-FFF2-40B4-BE49-F238E27FC236}">
                <a16:creationId xmlns:a16="http://schemas.microsoft.com/office/drawing/2014/main" id="{7D6E1FB4-F91E-75A7-18B4-47742D2E97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00330" y="2122125"/>
          <a:ext cx="1706772" cy="33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88614" imgH="177723" progId="Equation.DSMT4">
                  <p:embed/>
                </p:oleObj>
              </mc:Choice>
              <mc:Fallback>
                <p:oleObj name="Equation" r:id="rId14" imgW="888614" imgH="177723" progId="Equation.DSMT4">
                  <p:embed/>
                  <p:pic>
                    <p:nvPicPr>
                      <p:cNvPr id="13" name="Object 10">
                        <a:extLst>
                          <a:ext uri="{FF2B5EF4-FFF2-40B4-BE49-F238E27FC236}">
                            <a16:creationId xmlns:a16="http://schemas.microsoft.com/office/drawing/2014/main" id="{7D6E1FB4-F91E-75A7-18B4-47742D2E97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330" y="2122125"/>
                        <a:ext cx="1706772" cy="339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>
            <a:extLst>
              <a:ext uri="{FF2B5EF4-FFF2-40B4-BE49-F238E27FC236}">
                <a16:creationId xmlns:a16="http://schemas.microsoft.com/office/drawing/2014/main" id="{F4404D40-1377-5E49-9A8D-1092CE1E79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7337" y="2810007"/>
          <a:ext cx="1684110" cy="753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75920" imgH="393529" progId="Equation.DSMT4">
                  <p:embed/>
                </p:oleObj>
              </mc:Choice>
              <mc:Fallback>
                <p:oleObj name="Equation" r:id="rId16" imgW="875920" imgH="393529" progId="Equation.DSMT4">
                  <p:embed/>
                  <p:pic>
                    <p:nvPicPr>
                      <p:cNvPr id="14" name="Object 12">
                        <a:extLst>
                          <a:ext uri="{FF2B5EF4-FFF2-40B4-BE49-F238E27FC236}">
                            <a16:creationId xmlns:a16="http://schemas.microsoft.com/office/drawing/2014/main" id="{F4404D40-1377-5E49-9A8D-1092CE1E79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7337" y="2810007"/>
                        <a:ext cx="1684110" cy="753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7B1C5329-ABF6-45C0-0F76-9D4C3F1296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39899" y="1905142"/>
            <a:ext cx="881196" cy="772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385358-791C-281C-525F-5D8B669C46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26224" y="2122125"/>
            <a:ext cx="610561" cy="47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0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7EBB84-B7F8-4C87-EAF0-FA9DFF3CE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45" y="716171"/>
            <a:ext cx="10232468" cy="25148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C020F2-23A6-0C0F-9A0B-BB490B7CC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2" y="245775"/>
            <a:ext cx="6664614" cy="40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51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0">
            <a:extLst>
              <a:ext uri="{FF2B5EF4-FFF2-40B4-BE49-F238E27FC236}">
                <a16:creationId xmlns:a16="http://schemas.microsoft.com/office/drawing/2014/main" id="{8F1AF676-1C7C-6DC3-1626-84802325AA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922" y="287249"/>
          <a:ext cx="2006142" cy="425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254000" progId="Equation.DSMT4">
                  <p:embed/>
                </p:oleObj>
              </mc:Choice>
              <mc:Fallback>
                <p:oleObj name="Equation" r:id="rId2" imgW="1193800" imgH="254000" progId="Equation.DSMT4">
                  <p:embed/>
                  <p:pic>
                    <p:nvPicPr>
                      <p:cNvPr id="2" name="Object 10">
                        <a:extLst>
                          <a:ext uri="{FF2B5EF4-FFF2-40B4-BE49-F238E27FC236}">
                            <a16:creationId xmlns:a16="http://schemas.microsoft.com/office/drawing/2014/main" id="{8F1AF676-1C7C-6DC3-1626-84802325AA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22" y="287249"/>
                        <a:ext cx="2006142" cy="4257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1">
            <a:extLst>
              <a:ext uri="{FF2B5EF4-FFF2-40B4-BE49-F238E27FC236}">
                <a16:creationId xmlns:a16="http://schemas.microsoft.com/office/drawing/2014/main" id="{1206505A-5249-2966-136C-7366A3D85C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922" y="1316874"/>
          <a:ext cx="2541669" cy="568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330200" progId="Equation.DSMT4">
                  <p:embed/>
                </p:oleObj>
              </mc:Choice>
              <mc:Fallback>
                <p:oleObj name="Equation" r:id="rId4" imgW="1473200" imgH="330200" progId="Equation.DSMT4">
                  <p:embed/>
                  <p:pic>
                    <p:nvPicPr>
                      <p:cNvPr id="3" name="Object 11">
                        <a:extLst>
                          <a:ext uri="{FF2B5EF4-FFF2-40B4-BE49-F238E27FC236}">
                            <a16:creationId xmlns:a16="http://schemas.microsoft.com/office/drawing/2014/main" id="{1206505A-5249-2966-136C-7366A3D85C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22" y="1316874"/>
                        <a:ext cx="2541669" cy="568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3">
            <a:extLst>
              <a:ext uri="{FF2B5EF4-FFF2-40B4-BE49-F238E27FC236}">
                <a16:creationId xmlns:a16="http://schemas.microsoft.com/office/drawing/2014/main" id="{CB943581-6DD7-A2D5-12F0-5D1236A7C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2104904"/>
            <a:ext cx="453407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Since the integrand has a symbolic antiderivative, previous example, we can write </a:t>
            </a:r>
            <a:r>
              <a:rPr lang="en-US" altLang="en-US" sz="2200" i="1" dirty="0"/>
              <a:t>g</a:t>
            </a:r>
            <a:r>
              <a:rPr lang="en-US" altLang="en-US" sz="2200" dirty="0"/>
              <a:t>(</a:t>
            </a:r>
            <a:r>
              <a:rPr lang="en-US" altLang="en-US" sz="2200" i="1" dirty="0"/>
              <a:t>x</a:t>
            </a:r>
            <a:r>
              <a:rPr lang="en-US" altLang="en-US" sz="2200" dirty="0"/>
              <a:t>) as </a:t>
            </a:r>
          </a:p>
        </p:txBody>
      </p:sp>
      <p:graphicFrame>
        <p:nvGraphicFramePr>
          <p:cNvPr id="6" name="Object 14">
            <a:extLst>
              <a:ext uri="{FF2B5EF4-FFF2-40B4-BE49-F238E27FC236}">
                <a16:creationId xmlns:a16="http://schemas.microsoft.com/office/drawing/2014/main" id="{F00600C0-4AC2-5BC8-9111-464FEB6EB1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370" y="3314901"/>
          <a:ext cx="256381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3880" imgH="393480" progId="Equation.DSMT4">
                  <p:embed/>
                </p:oleObj>
              </mc:Choice>
              <mc:Fallback>
                <p:oleObj name="Equation" r:id="rId6" imgW="1523880" imgH="393480" progId="Equation.DSMT4">
                  <p:embed/>
                  <p:pic>
                    <p:nvPicPr>
                      <p:cNvPr id="6" name="Object 14">
                        <a:extLst>
                          <a:ext uri="{FF2B5EF4-FFF2-40B4-BE49-F238E27FC236}">
                            <a16:creationId xmlns:a16="http://schemas.microsoft.com/office/drawing/2014/main" id="{F00600C0-4AC2-5BC8-9111-464FEB6EB1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370" y="3314901"/>
                        <a:ext cx="2563812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7781CBA-FDE5-E97E-40A4-816090E3421C}"/>
              </a:ext>
            </a:extLst>
          </p:cNvPr>
          <p:cNvSpPr txBox="1"/>
          <p:nvPr/>
        </p:nvSpPr>
        <p:spPr>
          <a:xfrm>
            <a:off x="181970" y="786266"/>
            <a:ext cx="18229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FTC part 1</a:t>
            </a:r>
          </a:p>
        </p:txBody>
      </p:sp>
      <p:pic>
        <p:nvPicPr>
          <p:cNvPr id="9" name="Picture 8" descr="A graph of a function&#10;&#10;Description automatically generated">
            <a:extLst>
              <a:ext uri="{FF2B5EF4-FFF2-40B4-BE49-F238E27FC236}">
                <a16:creationId xmlns:a16="http://schemas.microsoft.com/office/drawing/2014/main" id="{85DCDB9B-5163-1D63-E168-C8CEE5F5E6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36" y="297385"/>
            <a:ext cx="4806082" cy="4806082"/>
          </a:xfrm>
          <a:prstGeom prst="rect">
            <a:avLst/>
          </a:prstGeom>
        </p:spPr>
      </p:pic>
      <p:pic>
        <p:nvPicPr>
          <p:cNvPr id="11" name="Picture 10" descr="A graph of a function&#10;&#10;Description automatically generated">
            <a:extLst>
              <a:ext uri="{FF2B5EF4-FFF2-40B4-BE49-F238E27FC236}">
                <a16:creationId xmlns:a16="http://schemas.microsoft.com/office/drawing/2014/main" id="{93FD9929-4583-5750-98DF-FA38559C2C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982" y="293827"/>
            <a:ext cx="4806083" cy="4806083"/>
          </a:xfrm>
          <a:prstGeom prst="rect">
            <a:avLst/>
          </a:prstGeom>
        </p:spPr>
      </p:pic>
      <p:graphicFrame>
        <p:nvGraphicFramePr>
          <p:cNvPr id="12" name="Object 10">
            <a:extLst>
              <a:ext uri="{FF2B5EF4-FFF2-40B4-BE49-F238E27FC236}">
                <a16:creationId xmlns:a16="http://schemas.microsoft.com/office/drawing/2014/main" id="{2628713F-6D76-44D6-12BD-F407054C78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67013" y="4347772"/>
          <a:ext cx="2006142" cy="425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254000" progId="Equation.DSMT4">
                  <p:embed/>
                </p:oleObj>
              </mc:Choice>
              <mc:Fallback>
                <p:oleObj name="Equation" r:id="rId2" imgW="1193800" imgH="254000" progId="Equation.DSMT4">
                  <p:embed/>
                  <p:pic>
                    <p:nvPicPr>
                      <p:cNvPr id="12" name="Object 10">
                        <a:extLst>
                          <a:ext uri="{FF2B5EF4-FFF2-40B4-BE49-F238E27FC236}">
                            <a16:creationId xmlns:a16="http://schemas.microsoft.com/office/drawing/2014/main" id="{2628713F-6D76-44D6-12BD-F407054C78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7013" y="4347772"/>
                        <a:ext cx="2006142" cy="4257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>
            <a:extLst>
              <a:ext uri="{FF2B5EF4-FFF2-40B4-BE49-F238E27FC236}">
                <a16:creationId xmlns:a16="http://schemas.microsoft.com/office/drawing/2014/main" id="{E00EACF9-8C40-F8CC-7D70-31617C16E8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90747" y="1892375"/>
          <a:ext cx="2541669" cy="568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330200" progId="Equation.DSMT4">
                  <p:embed/>
                </p:oleObj>
              </mc:Choice>
              <mc:Fallback>
                <p:oleObj name="Equation" r:id="rId4" imgW="1473200" imgH="330200" progId="Equation.DSMT4">
                  <p:embed/>
                  <p:pic>
                    <p:nvPicPr>
                      <p:cNvPr id="13" name="Object 11">
                        <a:extLst>
                          <a:ext uri="{FF2B5EF4-FFF2-40B4-BE49-F238E27FC236}">
                            <a16:creationId xmlns:a16="http://schemas.microsoft.com/office/drawing/2014/main" id="{E00EACF9-8C40-F8CC-7D70-31617C16E8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0747" y="1892375"/>
                        <a:ext cx="2541669" cy="568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08347103-02B5-C5FD-4B18-960A2DF7AB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30720" y="1920314"/>
            <a:ext cx="2501696" cy="521250"/>
          </a:xfrm>
          <a:prstGeom prst="rect">
            <a:avLst/>
          </a:prstGeom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2333E5B-2A67-5A78-52D4-8A22E2CEF6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76766" y="1870035"/>
          <a:ext cx="2158213" cy="659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82700" imgH="393700" progId="Equation.DSMT4">
                  <p:embed/>
                </p:oleObj>
              </mc:Choice>
              <mc:Fallback>
                <p:oleObj name="Equation" r:id="rId11" imgW="1282700" imgH="3937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2333E5B-2A67-5A78-52D4-8A22E2CEF6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6766" y="1870035"/>
                        <a:ext cx="2158213" cy="659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3">
            <a:extLst>
              <a:ext uri="{FF2B5EF4-FFF2-40B4-BE49-F238E27FC236}">
                <a16:creationId xmlns:a16="http://schemas.microsoft.com/office/drawing/2014/main" id="{1712C63C-0F8D-DA8D-0975-EA07F1605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371" y="4034503"/>
            <a:ext cx="2710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/>
              <a:t>Letting </a:t>
            </a:r>
            <a:r>
              <a:rPr lang="en-US" altLang="en-US" sz="2200" i="1" dirty="0"/>
              <a:t>C </a:t>
            </a:r>
            <a:r>
              <a:rPr lang="en-US" altLang="en-US" sz="2200" dirty="0"/>
              <a:t>= 0 we get</a:t>
            </a:r>
          </a:p>
        </p:txBody>
      </p:sp>
      <p:graphicFrame>
        <p:nvGraphicFramePr>
          <p:cNvPr id="19" name="Object 14">
            <a:extLst>
              <a:ext uri="{FF2B5EF4-FFF2-40B4-BE49-F238E27FC236}">
                <a16:creationId xmlns:a16="http://schemas.microsoft.com/office/drawing/2014/main" id="{C8026E6E-6164-3E18-8ADF-A67B3C05CC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144" y="4564063"/>
          <a:ext cx="2159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82680" imgH="393480" progId="Equation.DSMT4">
                  <p:embed/>
                </p:oleObj>
              </mc:Choice>
              <mc:Fallback>
                <p:oleObj name="Equation" r:id="rId13" imgW="1282680" imgH="393480" progId="Equation.DSMT4">
                  <p:embed/>
                  <p:pic>
                    <p:nvPicPr>
                      <p:cNvPr id="19" name="Object 14">
                        <a:extLst>
                          <a:ext uri="{FF2B5EF4-FFF2-40B4-BE49-F238E27FC236}">
                            <a16:creationId xmlns:a16="http://schemas.microsoft.com/office/drawing/2014/main" id="{C8026E6E-6164-3E18-8ADF-A67B3C05CC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44" y="4564063"/>
                        <a:ext cx="21590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019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D132F0-9DAC-D25C-124D-76F3001E2D1D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92423A5F-94CE-A939-2148-60F0BA34E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91" y="1376141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18766-7734-C9C6-26D3-55D894F7D595}"/>
              </a:ext>
            </a:extLst>
          </p:cNvPr>
          <p:cNvSpPr txBox="1"/>
          <p:nvPr/>
        </p:nvSpPr>
        <p:spPr>
          <a:xfrm>
            <a:off x="1689414" y="257297"/>
            <a:ext cx="43926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LTStd-Roman"/>
              </a:rPr>
              <a:t>Evaluate the indefinite integral.</a:t>
            </a:r>
            <a:endParaRPr lang="en-US" sz="2200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7590A9D-516E-1FDA-BD9C-D2342B7210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7063" y="703263"/>
          <a:ext cx="19526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5920" imgH="279360" progId="Equation.DSMT4">
                  <p:embed/>
                </p:oleObj>
              </mc:Choice>
              <mc:Fallback>
                <p:oleObj name="Equation" r:id="rId2" imgW="1015920" imgH="2793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7590A9D-516E-1FDA-BD9C-D2342B7210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63" y="703263"/>
                        <a:ext cx="1952625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68B3B18-AD68-35C8-14D2-39FB1EEE3B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866" y="2016393"/>
          <a:ext cx="1853475" cy="53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200" imgH="279400" progId="Equation.DSMT4">
                  <p:embed/>
                </p:oleObj>
              </mc:Choice>
              <mc:Fallback>
                <p:oleObj name="Equation" r:id="rId4" imgW="965200" imgH="279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68B3B18-AD68-35C8-14D2-39FB1EEE3B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" y="2016393"/>
                        <a:ext cx="1853475" cy="535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E37F95E-6B97-E0A7-C0BC-B04A10EBAC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79611" y="2035596"/>
          <a:ext cx="1243999" cy="388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7419" imgH="203112" progId="Equation.DSMT4">
                  <p:embed/>
                </p:oleObj>
              </mc:Choice>
              <mc:Fallback>
                <p:oleObj name="Equation" r:id="rId6" imgW="647419" imgH="203112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E37F95E-6B97-E0A7-C0BC-B04A10EBAC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9611" y="2035596"/>
                        <a:ext cx="1243999" cy="388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AE1ACEF-0FF5-5C94-975A-7FA6B76FEA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74200" y="2514890"/>
          <a:ext cx="1463459" cy="388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669" imgH="203112" progId="Equation.DSMT4">
                  <p:embed/>
                </p:oleObj>
              </mc:Choice>
              <mc:Fallback>
                <p:oleObj name="Equation" r:id="rId8" imgW="761669" imgH="203112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AE1ACEF-0FF5-5C94-975A-7FA6B76FEA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4200" y="2514890"/>
                        <a:ext cx="1463459" cy="388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07C2880-CBAA-4FD2-E776-7DE27D251F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61502" y="3052102"/>
          <a:ext cx="1536214" cy="753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99753" imgH="393529" progId="Equation.DSMT4">
                  <p:embed/>
                </p:oleObj>
              </mc:Choice>
              <mc:Fallback>
                <p:oleObj name="Equation" r:id="rId10" imgW="799753" imgH="393529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07C2880-CBAA-4FD2-E776-7DE27D251F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1502" y="3052102"/>
                        <a:ext cx="1536214" cy="753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7">
            <a:extLst>
              <a:ext uri="{FF2B5EF4-FFF2-40B4-BE49-F238E27FC236}">
                <a16:creationId xmlns:a16="http://schemas.microsoft.com/office/drawing/2014/main" id="{40B4AA48-9589-3902-10C7-91B1CC71086D}"/>
              </a:ext>
            </a:extLst>
          </p:cNvPr>
          <p:cNvSpPr>
            <a:spLocks/>
          </p:cNvSpPr>
          <p:nvPr/>
        </p:nvSpPr>
        <p:spPr bwMode="auto">
          <a:xfrm rot="16200000">
            <a:off x="6358143" y="3375216"/>
            <a:ext cx="177430" cy="701716"/>
          </a:xfrm>
          <a:prstGeom prst="leftBrace">
            <a:avLst>
              <a:gd name="adj1" fmla="val 33333"/>
              <a:gd name="adj2" fmla="val 5156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id="{FA0EBD7A-C8FE-AA0D-866D-866BD841AEA4}"/>
              </a:ext>
            </a:extLst>
          </p:cNvPr>
          <p:cNvGrpSpPr>
            <a:grpSpLocks/>
          </p:cNvGrpSpPr>
          <p:nvPr/>
        </p:nvGrpSpPr>
        <p:grpSpPr bwMode="auto">
          <a:xfrm>
            <a:off x="5474200" y="3954598"/>
            <a:ext cx="5068888" cy="771526"/>
            <a:chOff x="2924" y="2223"/>
            <a:chExt cx="3193" cy="486"/>
          </a:xfrm>
        </p:grpSpPr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E22B27BD-CEC4-7BDE-FCDD-BEA829BAA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4" y="2224"/>
              <a:ext cx="3193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dirty="0">
                  <a:solidFill>
                    <a:srgbClr val="FF0000"/>
                  </a:solidFill>
                </a:rPr>
                <a:t>We solve for           because we can find it in the integrand.</a:t>
              </a:r>
            </a:p>
          </p:txBody>
        </p:sp>
        <p:graphicFrame>
          <p:nvGraphicFramePr>
            <p:cNvPr id="14" name="Object 9">
              <a:extLst>
                <a:ext uri="{FF2B5EF4-FFF2-40B4-BE49-F238E27FC236}">
                  <a16:creationId xmlns:a16="http://schemas.microsoft.com/office/drawing/2014/main" id="{F59B65FF-CBF6-BA64-5B02-22BE865AF3C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90" y="2223"/>
            <a:ext cx="460" cy="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380835" imgH="203112" progId="Equation.DSMT4">
                    <p:embed/>
                  </p:oleObj>
                </mc:Choice>
                <mc:Fallback>
                  <p:oleObj name="Equation" r:id="rId12" imgW="380835" imgH="203112" progId="Equation.DSMT4">
                    <p:embed/>
                    <p:pic>
                      <p:nvPicPr>
                        <p:cNvPr id="14" name="Object 9">
                          <a:extLst>
                            <a:ext uri="{FF2B5EF4-FFF2-40B4-BE49-F238E27FC236}">
                              <a16:creationId xmlns:a16="http://schemas.microsoft.com/office/drawing/2014/main" id="{F59B65FF-CBF6-BA64-5B02-22BE865AF3C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0" y="2223"/>
                          <a:ext cx="460" cy="2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85570C8F-803D-D0FB-3EBB-B801E1EEFB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47964" y="2580984"/>
          <a:ext cx="1635209" cy="753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50531" imgH="393529" progId="Equation.DSMT4">
                  <p:embed/>
                </p:oleObj>
              </mc:Choice>
              <mc:Fallback>
                <p:oleObj name="Equation" r:id="rId14" imgW="850531" imgH="393529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85570C8F-803D-D0FB-3EBB-B801E1EEFB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64" y="2580984"/>
                        <a:ext cx="1635209" cy="753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4DAF054-897B-2838-248C-4BDC2992B0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3896" y="3393932"/>
          <a:ext cx="1780720" cy="753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26698" imgH="393529" progId="Equation.DSMT4">
                  <p:embed/>
                </p:oleObj>
              </mc:Choice>
              <mc:Fallback>
                <p:oleObj name="Equation" r:id="rId16" imgW="926698" imgH="393529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04DAF054-897B-2838-248C-4BDC2992B0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896" y="3393932"/>
                        <a:ext cx="1780720" cy="753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5C1E37D8-85E7-A973-90D5-6BD50D3131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3896" y="4175728"/>
          <a:ext cx="1904762" cy="753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90170" imgH="393529" progId="Equation.DSMT4">
                  <p:embed/>
                </p:oleObj>
              </mc:Choice>
              <mc:Fallback>
                <p:oleObj name="Equation" r:id="rId18" imgW="990170" imgH="393529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5C1E37D8-85E7-A973-90D5-6BD50D3131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896" y="4175728"/>
                        <a:ext cx="1904762" cy="753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5A4FFA9-4BF3-F3D4-FABF-D27DACD8CB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9773" y="1907126"/>
          <a:ext cx="1757362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14400" imgH="393480" progId="Equation.DSMT4">
                  <p:embed/>
                </p:oleObj>
              </mc:Choice>
              <mc:Fallback>
                <p:oleObj name="Equation" r:id="rId20" imgW="914400" imgH="393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F5A4FFA9-4BF3-F3D4-FABF-D27DACD8CB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773" y="1907126"/>
                        <a:ext cx="1757362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805D7CD9-5673-604E-4CB7-EC3163F7E8E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17162" y="1927060"/>
            <a:ext cx="797453" cy="734127"/>
          </a:xfrm>
          <a:prstGeom prst="rect">
            <a:avLst/>
          </a:prstGeom>
        </p:spPr>
      </p:pic>
      <p:sp>
        <p:nvSpPr>
          <p:cNvPr id="21" name="Rectangle 5">
            <a:extLst>
              <a:ext uri="{FF2B5EF4-FFF2-40B4-BE49-F238E27FC236}">
                <a16:creationId xmlns:a16="http://schemas.microsoft.com/office/drawing/2014/main" id="{8E434D1D-DAD5-5097-7406-0CDF3AAEA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94" y="2081994"/>
            <a:ext cx="299470" cy="3918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AFA2F774-A867-41C5-EB11-3ED25A819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935" y="2081993"/>
            <a:ext cx="329417" cy="39180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7F58D38-4CAB-4554-4A61-D5F6C1FD222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23593" y="2056319"/>
            <a:ext cx="573519" cy="47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0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11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2470</TotalTime>
  <Words>388</Words>
  <Application>Microsoft Office PowerPoint</Application>
  <PresentationFormat>Widescreen</PresentationFormat>
  <Paragraphs>63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TimesLTStd-Roman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122</cp:revision>
  <dcterms:created xsi:type="dcterms:W3CDTF">2022-06-05T19:04:41Z</dcterms:created>
  <dcterms:modified xsi:type="dcterms:W3CDTF">2024-05-01T17:50:52Z</dcterms:modified>
</cp:coreProperties>
</file>