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67" r:id="rId4"/>
    <p:sldId id="268" r:id="rId5"/>
    <p:sldId id="269" r:id="rId6"/>
    <p:sldId id="264" r:id="rId7"/>
    <p:sldId id="274" r:id="rId8"/>
    <p:sldId id="275" r:id="rId9"/>
    <p:sldId id="277" r:id="rId10"/>
    <p:sldId id="278" r:id="rId11"/>
    <p:sldId id="279" r:id="rId12"/>
    <p:sldId id="280" r:id="rId13"/>
    <p:sldId id="281" r:id="rId14"/>
    <p:sldId id="282" r:id="rId15"/>
    <p:sldId id="283" r:id="rId16"/>
    <p:sldId id="276" r:id="rId17"/>
    <p:sldId id="284" r:id="rId18"/>
    <p:sldId id="285" r:id="rId19"/>
    <p:sldId id="295" r:id="rId20"/>
    <p:sldId id="292" r:id="rId21"/>
    <p:sldId id="286" r:id="rId22"/>
    <p:sldId id="287" r:id="rId23"/>
    <p:sldId id="288" r:id="rId24"/>
    <p:sldId id="290" r:id="rId25"/>
    <p:sldId id="291" r:id="rId26"/>
    <p:sldId id="293" r:id="rId27"/>
    <p:sldId id="296" r:id="rId28"/>
    <p:sldId id="297" r:id="rId29"/>
    <p:sldId id="289" r:id="rId30"/>
    <p:sldId id="298" r:id="rId31"/>
    <p:sldId id="299" r:id="rId32"/>
    <p:sldId id="294" r:id="rId33"/>
    <p:sldId id="300" r:id="rId34"/>
    <p:sldId id="301" r:id="rId35"/>
    <p:sldId id="302" r:id="rId36"/>
    <p:sldId id="303" r:id="rId37"/>
    <p:sldId id="304" r:id="rId38"/>
    <p:sldId id="3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7" autoAdjust="0"/>
    <p:restoredTop sz="94660"/>
  </p:normalViewPr>
  <p:slideViewPr>
    <p:cSldViewPr snapToGrid="0">
      <p:cViewPr>
        <p:scale>
          <a:sx n="65" d="100"/>
          <a:sy n="65" d="100"/>
        </p:scale>
        <p:origin x="66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7/29/2024</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7/29/2024</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39.png"/><Relationship Id="rId21" Type="http://schemas.openxmlformats.org/officeDocument/2006/relationships/image" Target="../media/image59.png"/><Relationship Id="rId34" Type="http://schemas.openxmlformats.org/officeDocument/2006/relationships/image" Target="../media/image72.png"/><Relationship Id="rId7" Type="http://schemas.openxmlformats.org/officeDocument/2006/relationships/image" Target="../media/image46.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2" Type="http://schemas.openxmlformats.org/officeDocument/2006/relationships/image" Target="../media/image32.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5" Type="http://schemas.openxmlformats.org/officeDocument/2006/relationships/image" Target="../media/image40.wmf"/><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oleObject" Target="../embeddings/oleObject12.bin"/><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13.bin"/><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76.png"/><Relationship Id="rId5" Type="http://schemas.openxmlformats.org/officeDocument/2006/relationships/image" Target="../media/image41.png"/><Relationship Id="rId10" Type="http://schemas.openxmlformats.org/officeDocument/2006/relationships/image" Target="../media/image75.png"/><Relationship Id="rId4" Type="http://schemas.openxmlformats.org/officeDocument/2006/relationships/image" Target="../media/image40.wmf"/><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oleObject" Target="../embeddings/oleObject14.bin"/><Relationship Id="rId7" Type="http://schemas.openxmlformats.org/officeDocument/2006/relationships/image" Target="../media/image78.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40.wmf"/><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81.png"/><Relationship Id="rId12" Type="http://schemas.openxmlformats.org/officeDocument/2006/relationships/image" Target="../media/image83.png"/><Relationship Id="rId2" Type="http://schemas.openxmlformats.org/officeDocument/2006/relationships/image" Target="../media/image39.png"/><Relationship Id="rId16"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7.png"/><Relationship Id="rId5" Type="http://schemas.openxmlformats.org/officeDocument/2006/relationships/image" Target="../media/image41.png"/><Relationship Id="rId15" Type="http://schemas.openxmlformats.org/officeDocument/2006/relationships/image" Target="../media/image85.png"/><Relationship Id="rId10" Type="http://schemas.openxmlformats.org/officeDocument/2006/relationships/image" Target="../media/image82.png"/><Relationship Id="rId4" Type="http://schemas.openxmlformats.org/officeDocument/2006/relationships/image" Target="../media/image40.wmf"/><Relationship Id="rId9" Type="http://schemas.openxmlformats.org/officeDocument/2006/relationships/image" Target="../media/image82.wmf"/><Relationship Id="rId14" Type="http://schemas.openxmlformats.org/officeDocument/2006/relationships/image" Target="../media/image8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26" Type="http://schemas.openxmlformats.org/officeDocument/2006/relationships/oleObject" Target="../embeddings/oleObject22.bin"/><Relationship Id="rId3" Type="http://schemas.openxmlformats.org/officeDocument/2006/relationships/oleObject" Target="../embeddings/oleObject18.bin"/><Relationship Id="rId21" Type="http://schemas.openxmlformats.org/officeDocument/2006/relationships/image" Target="NULL"/><Relationship Id="rId7" Type="http://schemas.openxmlformats.org/officeDocument/2006/relationships/image" Target="../media/image87.png"/><Relationship Id="rId12" Type="http://schemas.openxmlformats.org/officeDocument/2006/relationships/image" Target="../media/image89.png"/><Relationship Id="rId25" Type="http://schemas.openxmlformats.org/officeDocument/2006/relationships/image" Target="../media/image91.wmf"/><Relationship Id="rId33" Type="http://schemas.openxmlformats.org/officeDocument/2006/relationships/image" Target="../media/image95.wmf"/><Relationship Id="rId2" Type="http://schemas.openxmlformats.org/officeDocument/2006/relationships/image" Target="../media/image39.png"/><Relationship Id="rId20" Type="http://schemas.openxmlformats.org/officeDocument/2006/relationships/image" Target="NULL"/><Relationship Id="rId29" Type="http://schemas.openxmlformats.org/officeDocument/2006/relationships/image" Target="../media/image93.wmf"/><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88.wmf"/><Relationship Id="rId24" Type="http://schemas.openxmlformats.org/officeDocument/2006/relationships/oleObject" Target="../embeddings/oleObject21.bin"/><Relationship Id="rId32" Type="http://schemas.openxmlformats.org/officeDocument/2006/relationships/oleObject" Target="../embeddings/oleObject25.bin"/><Relationship Id="rId5" Type="http://schemas.openxmlformats.org/officeDocument/2006/relationships/image" Target="../media/image41.png"/><Relationship Id="rId23" Type="http://schemas.openxmlformats.org/officeDocument/2006/relationships/image" Target="NULL"/><Relationship Id="rId28" Type="http://schemas.openxmlformats.org/officeDocument/2006/relationships/oleObject" Target="../embeddings/oleObject23.bin"/><Relationship Id="rId10" Type="http://schemas.openxmlformats.org/officeDocument/2006/relationships/oleObject" Target="../embeddings/oleObject20.bin"/><Relationship Id="rId19" Type="http://schemas.openxmlformats.org/officeDocument/2006/relationships/image" Target="NULL"/><Relationship Id="rId31" Type="http://schemas.openxmlformats.org/officeDocument/2006/relationships/image" Target="../media/image94.wmf"/><Relationship Id="rId4" Type="http://schemas.openxmlformats.org/officeDocument/2006/relationships/image" Target="../media/image40.wmf"/><Relationship Id="rId9" Type="http://schemas.openxmlformats.org/officeDocument/2006/relationships/image" Target="../media/image87.wmf"/><Relationship Id="rId22" Type="http://schemas.openxmlformats.org/officeDocument/2006/relationships/image" Target="../media/image90.png"/><Relationship Id="rId27" Type="http://schemas.openxmlformats.org/officeDocument/2006/relationships/image" Target="../media/image92.wmf"/><Relationship Id="rId30"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01.png"/><Relationship Id="rId3" Type="http://schemas.openxmlformats.org/officeDocument/2006/relationships/oleObject" Target="../embeddings/oleObject26.bin"/><Relationship Id="rId7" Type="http://schemas.openxmlformats.org/officeDocument/2006/relationships/image" Target="../media/image96.png"/><Relationship Id="rId12" Type="http://schemas.openxmlformats.org/officeDocument/2006/relationships/image" Target="../media/image99.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100.png"/><Relationship Id="rId5" Type="http://schemas.openxmlformats.org/officeDocument/2006/relationships/image" Target="../media/image41.png"/><Relationship Id="rId15" Type="http://schemas.openxmlformats.org/officeDocument/2006/relationships/image" Target="../media/image104.png"/><Relationship Id="rId10" Type="http://schemas.openxmlformats.org/officeDocument/2006/relationships/image" Target="../media/image98.png"/><Relationship Id="rId4" Type="http://schemas.openxmlformats.org/officeDocument/2006/relationships/image" Target="../media/image40.wmf"/><Relationship Id="rId9" Type="http://schemas.openxmlformats.org/officeDocument/2006/relationships/image" Target="../media/image97.png"/><Relationship Id="rId14" Type="http://schemas.openxmlformats.org/officeDocument/2006/relationships/image" Target="../media/image103.png"/></Relationships>
</file>

<file path=ppt/slides/_rels/slide16.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oleObject" Target="../embeddings/oleObject27.bin"/><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0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3.bin"/><Relationship Id="rId18" Type="http://schemas.openxmlformats.org/officeDocument/2006/relationships/oleObject" Target="../embeddings/oleObject35.bin"/><Relationship Id="rId3" Type="http://schemas.openxmlformats.org/officeDocument/2006/relationships/image" Target="../media/image102.wmf"/><Relationship Id="rId21" Type="http://schemas.openxmlformats.org/officeDocument/2006/relationships/image" Target="../media/image114.wmf"/><Relationship Id="rId7" Type="http://schemas.openxmlformats.org/officeDocument/2006/relationships/image" Target="../media/image107.wmf"/><Relationship Id="rId12" Type="http://schemas.openxmlformats.org/officeDocument/2006/relationships/image" Target="../media/image109.wmf"/><Relationship Id="rId17" Type="http://schemas.openxmlformats.org/officeDocument/2006/relationships/image" Target="../media/image112.wmf"/><Relationship Id="rId25" Type="http://schemas.openxmlformats.org/officeDocument/2006/relationships/image" Target="../media/image116.wmf"/><Relationship Id="rId2" Type="http://schemas.openxmlformats.org/officeDocument/2006/relationships/oleObject" Target="../embeddings/oleObject27.bin"/><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slideLayout" Target="../slideLayouts/slideLayout1.x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38.bin"/><Relationship Id="rId5" Type="http://schemas.openxmlformats.org/officeDocument/2006/relationships/image" Target="../media/image106.wmf"/><Relationship Id="rId15" Type="http://schemas.openxmlformats.org/officeDocument/2006/relationships/image" Target="../media/image111.png"/><Relationship Id="rId23" Type="http://schemas.openxmlformats.org/officeDocument/2006/relationships/image" Target="../media/image115.wmf"/><Relationship Id="rId10" Type="http://schemas.openxmlformats.org/officeDocument/2006/relationships/image" Target="../media/image108.wmf"/><Relationship Id="rId19" Type="http://schemas.openxmlformats.org/officeDocument/2006/relationships/image" Target="../media/image113.wmf"/><Relationship Id="rId4" Type="http://schemas.openxmlformats.org/officeDocument/2006/relationships/oleObject" Target="../embeddings/oleObject28.bin"/><Relationship Id="rId9" Type="http://schemas.openxmlformats.org/officeDocument/2006/relationships/oleObject" Target="../embeddings/oleObject31.bin"/><Relationship Id="rId14" Type="http://schemas.openxmlformats.org/officeDocument/2006/relationships/image" Target="../media/image110.wmf"/><Relationship Id="rId22" Type="http://schemas.openxmlformats.org/officeDocument/2006/relationships/oleObject" Target="../embeddings/oleObject3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4.bin"/><Relationship Id="rId18" Type="http://schemas.openxmlformats.org/officeDocument/2006/relationships/image" Target="../media/image121.wmf"/><Relationship Id="rId3" Type="http://schemas.openxmlformats.org/officeDocument/2006/relationships/image" Target="../media/image102.wmf"/><Relationship Id="rId21" Type="http://schemas.openxmlformats.org/officeDocument/2006/relationships/image" Target="../media/image123.wmf"/><Relationship Id="rId7" Type="http://schemas.openxmlformats.org/officeDocument/2006/relationships/image" Target="../media/image107.wmf"/><Relationship Id="rId12" Type="http://schemas.openxmlformats.org/officeDocument/2006/relationships/image" Target="../media/image118.wmf"/><Relationship Id="rId17" Type="http://schemas.openxmlformats.org/officeDocument/2006/relationships/oleObject" Target="../embeddings/oleObject46.bin"/><Relationship Id="rId2" Type="http://schemas.openxmlformats.org/officeDocument/2006/relationships/oleObject" Target="../embeddings/oleObject27.bin"/><Relationship Id="rId16" Type="http://schemas.openxmlformats.org/officeDocument/2006/relationships/image" Target="../media/image120.wmf"/><Relationship Id="rId20" Type="http://schemas.openxmlformats.org/officeDocument/2006/relationships/oleObject" Target="../embeddings/oleObject47.bin"/><Relationship Id="rId1" Type="http://schemas.openxmlformats.org/officeDocument/2006/relationships/slideLayout" Target="../slideLayouts/slideLayout1.xml"/><Relationship Id="rId6" Type="http://schemas.openxmlformats.org/officeDocument/2006/relationships/oleObject" Target="../embeddings/oleObject40.bin"/><Relationship Id="rId11" Type="http://schemas.openxmlformats.org/officeDocument/2006/relationships/oleObject" Target="../embeddings/oleObject43.bin"/><Relationship Id="rId5" Type="http://schemas.openxmlformats.org/officeDocument/2006/relationships/image" Target="../media/image106.wmf"/><Relationship Id="rId15" Type="http://schemas.openxmlformats.org/officeDocument/2006/relationships/oleObject" Target="../embeddings/oleObject45.bin"/><Relationship Id="rId10" Type="http://schemas.openxmlformats.org/officeDocument/2006/relationships/image" Target="../media/image117.wmf"/><Relationship Id="rId19" Type="http://schemas.openxmlformats.org/officeDocument/2006/relationships/image" Target="../media/image122.png"/><Relationship Id="rId4" Type="http://schemas.openxmlformats.org/officeDocument/2006/relationships/oleObject" Target="../embeddings/oleObject39.bin"/><Relationship Id="rId9" Type="http://schemas.openxmlformats.org/officeDocument/2006/relationships/oleObject" Target="../embeddings/oleObject42.bin"/><Relationship Id="rId14" Type="http://schemas.openxmlformats.org/officeDocument/2006/relationships/image" Target="../media/image119.wmf"/></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xml"/><Relationship Id="rId4" Type="http://schemas.openxmlformats.org/officeDocument/2006/relationships/image" Target="../media/image126.png"/></Relationships>
</file>

<file path=ppt/slides/_rels/slide21.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oleObject" Target="../embeddings/oleObject48.bin"/><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35.png"/><Relationship Id="rId18" Type="http://schemas.openxmlformats.org/officeDocument/2006/relationships/image" Target="../media/image138.wmf"/><Relationship Id="rId26" Type="http://schemas.openxmlformats.org/officeDocument/2006/relationships/image" Target="../media/image142.wmf"/><Relationship Id="rId3" Type="http://schemas.openxmlformats.org/officeDocument/2006/relationships/image" Target="../media/image129.wmf"/><Relationship Id="rId21" Type="http://schemas.openxmlformats.org/officeDocument/2006/relationships/oleObject" Target="../embeddings/oleObject55.bin"/><Relationship Id="rId7" Type="http://schemas.openxmlformats.org/officeDocument/2006/relationships/image" Target="../media/image131.wmf"/><Relationship Id="rId12" Type="http://schemas.openxmlformats.org/officeDocument/2006/relationships/image" Target="../media/image134.png"/><Relationship Id="rId17" Type="http://schemas.openxmlformats.org/officeDocument/2006/relationships/oleObject" Target="../embeddings/oleObject53.bin"/><Relationship Id="rId25" Type="http://schemas.openxmlformats.org/officeDocument/2006/relationships/oleObject" Target="../embeddings/oleObject57.bin"/><Relationship Id="rId2" Type="http://schemas.openxmlformats.org/officeDocument/2006/relationships/oleObject" Target="../embeddings/oleObject49.bin"/><Relationship Id="rId16" Type="http://schemas.openxmlformats.org/officeDocument/2006/relationships/image" Target="../media/image137.wmf"/><Relationship Id="rId20" Type="http://schemas.openxmlformats.org/officeDocument/2006/relationships/image" Target="../media/image139.wmf"/><Relationship Id="rId1" Type="http://schemas.openxmlformats.org/officeDocument/2006/relationships/slideLayout" Target="../slideLayouts/slideLayout1.xml"/><Relationship Id="rId6" Type="http://schemas.openxmlformats.org/officeDocument/2006/relationships/oleObject" Target="../embeddings/oleObject51.bin"/><Relationship Id="rId11" Type="http://schemas.openxmlformats.org/officeDocument/2006/relationships/image" Target="../media/image54.png"/><Relationship Id="rId24" Type="http://schemas.openxmlformats.org/officeDocument/2006/relationships/image" Target="../media/image141.wmf"/><Relationship Id="rId5" Type="http://schemas.openxmlformats.org/officeDocument/2006/relationships/image" Target="../media/image130.wmf"/><Relationship Id="rId15" Type="http://schemas.openxmlformats.org/officeDocument/2006/relationships/oleObject" Target="../embeddings/oleObject52.bin"/><Relationship Id="rId23" Type="http://schemas.openxmlformats.org/officeDocument/2006/relationships/oleObject" Target="../embeddings/oleObject56.bin"/><Relationship Id="rId10" Type="http://schemas.openxmlformats.org/officeDocument/2006/relationships/image" Target="../media/image133.png"/><Relationship Id="rId19" Type="http://schemas.openxmlformats.org/officeDocument/2006/relationships/oleObject" Target="../embeddings/oleObject54.bin"/><Relationship Id="rId4" Type="http://schemas.openxmlformats.org/officeDocument/2006/relationships/oleObject" Target="../embeddings/oleObject50.bin"/><Relationship Id="rId9" Type="http://schemas.openxmlformats.org/officeDocument/2006/relationships/image" Target="../media/image132.png"/><Relationship Id="rId14" Type="http://schemas.openxmlformats.org/officeDocument/2006/relationships/image" Target="../media/image136.png"/><Relationship Id="rId22" Type="http://schemas.openxmlformats.org/officeDocument/2006/relationships/image" Target="../media/image140.wmf"/></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oleObject" Target="../embeddings/oleObject60.bin"/><Relationship Id="rId18" Type="http://schemas.openxmlformats.org/officeDocument/2006/relationships/image" Target="../media/image152.wmf"/><Relationship Id="rId26" Type="http://schemas.openxmlformats.org/officeDocument/2006/relationships/image" Target="../media/image159.png"/><Relationship Id="rId3" Type="http://schemas.openxmlformats.org/officeDocument/2006/relationships/image" Target="../media/image143.wmf"/><Relationship Id="rId21" Type="http://schemas.openxmlformats.org/officeDocument/2006/relationships/image" Target="../media/image154.wmf"/><Relationship Id="rId7" Type="http://schemas.openxmlformats.org/officeDocument/2006/relationships/image" Target="../media/image136.png"/><Relationship Id="rId12" Type="http://schemas.openxmlformats.org/officeDocument/2006/relationships/image" Target="../media/image149.png"/><Relationship Id="rId17" Type="http://schemas.openxmlformats.org/officeDocument/2006/relationships/oleObject" Target="../embeddings/oleObject62.bin"/><Relationship Id="rId25" Type="http://schemas.openxmlformats.org/officeDocument/2006/relationships/image" Target="../media/image158.png"/><Relationship Id="rId2" Type="http://schemas.openxmlformats.org/officeDocument/2006/relationships/oleObject" Target="../embeddings/oleObject58.bin"/><Relationship Id="rId16" Type="http://schemas.openxmlformats.org/officeDocument/2006/relationships/image" Target="../media/image151.wmf"/><Relationship Id="rId20" Type="http://schemas.openxmlformats.org/officeDocument/2006/relationships/oleObject" Target="../embeddings/oleObject63.bin"/><Relationship Id="rId29" Type="http://schemas.openxmlformats.org/officeDocument/2006/relationships/oleObject" Target="../embeddings/oleObject64.bin"/><Relationship Id="rId1" Type="http://schemas.openxmlformats.org/officeDocument/2006/relationships/slideLayout" Target="../slideLayouts/slideLayout1.xml"/><Relationship Id="rId6" Type="http://schemas.openxmlformats.org/officeDocument/2006/relationships/image" Target="../media/image145.wmf"/><Relationship Id="rId11" Type="http://schemas.openxmlformats.org/officeDocument/2006/relationships/image" Target="../media/image148.png"/><Relationship Id="rId24" Type="http://schemas.openxmlformats.org/officeDocument/2006/relationships/image" Target="../media/image157.png"/><Relationship Id="rId5" Type="http://schemas.openxmlformats.org/officeDocument/2006/relationships/oleObject" Target="../embeddings/oleObject59.bin"/><Relationship Id="rId15" Type="http://schemas.openxmlformats.org/officeDocument/2006/relationships/oleObject" Target="../embeddings/oleObject61.bin"/><Relationship Id="rId23" Type="http://schemas.openxmlformats.org/officeDocument/2006/relationships/image" Target="../media/image156.png"/><Relationship Id="rId28" Type="http://schemas.openxmlformats.org/officeDocument/2006/relationships/image" Target="../media/image161.png"/><Relationship Id="rId10" Type="http://schemas.openxmlformats.org/officeDocument/2006/relationships/image" Target="../media/image147.png"/><Relationship Id="rId19" Type="http://schemas.openxmlformats.org/officeDocument/2006/relationships/image" Target="../media/image153.png"/><Relationship Id="rId4" Type="http://schemas.openxmlformats.org/officeDocument/2006/relationships/image" Target="../media/image144.png"/><Relationship Id="rId9" Type="http://schemas.openxmlformats.org/officeDocument/2006/relationships/image" Target="../media/image146.png"/><Relationship Id="rId14" Type="http://schemas.openxmlformats.org/officeDocument/2006/relationships/image" Target="../media/image150.wmf"/><Relationship Id="rId22" Type="http://schemas.openxmlformats.org/officeDocument/2006/relationships/image" Target="../media/image155.png"/><Relationship Id="rId27" Type="http://schemas.openxmlformats.org/officeDocument/2006/relationships/image" Target="../media/image160.png"/><Relationship Id="rId30" Type="http://schemas.openxmlformats.org/officeDocument/2006/relationships/image" Target="../media/image162.wmf"/></Relationships>
</file>

<file path=ppt/slides/_rels/slide24.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oleObject" Target="../embeddings/oleObject68.bin"/><Relationship Id="rId18" Type="http://schemas.openxmlformats.org/officeDocument/2006/relationships/image" Target="../media/image173.png"/><Relationship Id="rId26" Type="http://schemas.openxmlformats.org/officeDocument/2006/relationships/image" Target="../media/image180.wmf"/><Relationship Id="rId39" Type="http://schemas.openxmlformats.org/officeDocument/2006/relationships/image" Target="../media/image192.png"/><Relationship Id="rId3" Type="http://schemas.openxmlformats.org/officeDocument/2006/relationships/image" Target="../media/image163.wmf"/><Relationship Id="rId21" Type="http://schemas.openxmlformats.org/officeDocument/2006/relationships/image" Target="../media/image176.png"/><Relationship Id="rId34" Type="http://schemas.openxmlformats.org/officeDocument/2006/relationships/image" Target="../media/image187.png"/><Relationship Id="rId42" Type="http://schemas.openxmlformats.org/officeDocument/2006/relationships/image" Target="../media/image195.png"/><Relationship Id="rId47" Type="http://schemas.openxmlformats.org/officeDocument/2006/relationships/image" Target="../media/image200.png"/><Relationship Id="rId7" Type="http://schemas.openxmlformats.org/officeDocument/2006/relationships/image" Target="../media/image165.wmf"/><Relationship Id="rId12" Type="http://schemas.openxmlformats.org/officeDocument/2006/relationships/image" Target="../media/image169.png"/><Relationship Id="rId17" Type="http://schemas.openxmlformats.org/officeDocument/2006/relationships/image" Target="../media/image172.png"/><Relationship Id="rId25" Type="http://schemas.openxmlformats.org/officeDocument/2006/relationships/oleObject" Target="../embeddings/oleObject70.bin"/><Relationship Id="rId33" Type="http://schemas.openxmlformats.org/officeDocument/2006/relationships/image" Target="../media/image186.png"/><Relationship Id="rId38" Type="http://schemas.openxmlformats.org/officeDocument/2006/relationships/image" Target="../media/image191.png"/><Relationship Id="rId46" Type="http://schemas.openxmlformats.org/officeDocument/2006/relationships/image" Target="../media/image199.png"/><Relationship Id="rId2" Type="http://schemas.openxmlformats.org/officeDocument/2006/relationships/oleObject" Target="../embeddings/oleObject65.bin"/><Relationship Id="rId16" Type="http://schemas.openxmlformats.org/officeDocument/2006/relationships/image" Target="../media/image171.wmf"/><Relationship Id="rId20" Type="http://schemas.openxmlformats.org/officeDocument/2006/relationships/image" Target="../media/image175.png"/><Relationship Id="rId29" Type="http://schemas.openxmlformats.org/officeDocument/2006/relationships/image" Target="../media/image182.png"/><Relationship Id="rId41" Type="http://schemas.openxmlformats.org/officeDocument/2006/relationships/image" Target="../media/image194.png"/><Relationship Id="rId1" Type="http://schemas.openxmlformats.org/officeDocument/2006/relationships/slideLayout" Target="../slideLayouts/slideLayout1.xml"/><Relationship Id="rId6" Type="http://schemas.openxmlformats.org/officeDocument/2006/relationships/oleObject" Target="../embeddings/oleObject67.bin"/><Relationship Id="rId11" Type="http://schemas.openxmlformats.org/officeDocument/2006/relationships/image" Target="../media/image168.png"/><Relationship Id="rId24" Type="http://schemas.openxmlformats.org/officeDocument/2006/relationships/image" Target="../media/image179.png"/><Relationship Id="rId32" Type="http://schemas.openxmlformats.org/officeDocument/2006/relationships/image" Target="../media/image185.png"/><Relationship Id="rId37" Type="http://schemas.openxmlformats.org/officeDocument/2006/relationships/image" Target="../media/image190.png"/><Relationship Id="rId40" Type="http://schemas.openxmlformats.org/officeDocument/2006/relationships/image" Target="../media/image193.png"/><Relationship Id="rId45" Type="http://schemas.openxmlformats.org/officeDocument/2006/relationships/image" Target="../media/image198.png"/><Relationship Id="rId5" Type="http://schemas.openxmlformats.org/officeDocument/2006/relationships/image" Target="../media/image164.wmf"/><Relationship Id="rId15" Type="http://schemas.openxmlformats.org/officeDocument/2006/relationships/oleObject" Target="../embeddings/oleObject69.bin"/><Relationship Id="rId23" Type="http://schemas.openxmlformats.org/officeDocument/2006/relationships/image" Target="../media/image178.png"/><Relationship Id="rId28" Type="http://schemas.openxmlformats.org/officeDocument/2006/relationships/image" Target="../media/image181.png"/><Relationship Id="rId36" Type="http://schemas.openxmlformats.org/officeDocument/2006/relationships/image" Target="../media/image189.png"/><Relationship Id="rId10" Type="http://schemas.openxmlformats.org/officeDocument/2006/relationships/image" Target="../media/image167.png"/><Relationship Id="rId19" Type="http://schemas.openxmlformats.org/officeDocument/2006/relationships/image" Target="../media/image174.png"/><Relationship Id="rId31" Type="http://schemas.openxmlformats.org/officeDocument/2006/relationships/image" Target="../media/image184.png"/><Relationship Id="rId44" Type="http://schemas.openxmlformats.org/officeDocument/2006/relationships/image" Target="../media/image197.png"/><Relationship Id="rId4" Type="http://schemas.openxmlformats.org/officeDocument/2006/relationships/oleObject" Target="../embeddings/oleObject66.bin"/><Relationship Id="rId9" Type="http://schemas.openxmlformats.org/officeDocument/2006/relationships/image" Target="../media/image166.png"/><Relationship Id="rId14" Type="http://schemas.openxmlformats.org/officeDocument/2006/relationships/image" Target="../media/image170.wmf"/><Relationship Id="rId22" Type="http://schemas.openxmlformats.org/officeDocument/2006/relationships/image" Target="../media/image177.png"/><Relationship Id="rId27" Type="http://schemas.openxmlformats.org/officeDocument/2006/relationships/image" Target="../media/image58.png"/><Relationship Id="rId30" Type="http://schemas.openxmlformats.org/officeDocument/2006/relationships/image" Target="../media/image183.png"/><Relationship Id="rId35" Type="http://schemas.openxmlformats.org/officeDocument/2006/relationships/image" Target="../media/image188.png"/><Relationship Id="rId43" Type="http://schemas.openxmlformats.org/officeDocument/2006/relationships/image" Target="../media/image196.png"/><Relationship Id="rId48" Type="http://schemas.openxmlformats.org/officeDocument/2006/relationships/image" Target="../media/image201.png"/></Relationships>
</file>

<file path=ppt/slides/_rels/slide25.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5.bin"/><Relationship Id="rId3" Type="http://schemas.openxmlformats.org/officeDocument/2006/relationships/image" Target="../media/image204.wmf"/><Relationship Id="rId7" Type="http://schemas.openxmlformats.org/officeDocument/2006/relationships/image" Target="../media/image207.png"/><Relationship Id="rId12" Type="http://schemas.openxmlformats.org/officeDocument/2006/relationships/image" Target="../media/image210.wmf"/><Relationship Id="rId2" Type="http://schemas.openxmlformats.org/officeDocument/2006/relationships/oleObject" Target="../embeddings/oleObject71.bin"/><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oleObject" Target="../embeddings/oleObject74.bin"/><Relationship Id="rId5" Type="http://schemas.openxmlformats.org/officeDocument/2006/relationships/image" Target="../media/image205.wmf"/><Relationship Id="rId15" Type="http://schemas.openxmlformats.org/officeDocument/2006/relationships/image" Target="../media/image203.png"/><Relationship Id="rId10" Type="http://schemas.openxmlformats.org/officeDocument/2006/relationships/image" Target="../media/image209.png"/><Relationship Id="rId4" Type="http://schemas.openxmlformats.org/officeDocument/2006/relationships/oleObject" Target="../embeddings/oleObject72.bin"/><Relationship Id="rId9" Type="http://schemas.openxmlformats.org/officeDocument/2006/relationships/image" Target="../media/image208.wmf"/><Relationship Id="rId14" Type="http://schemas.openxmlformats.org/officeDocument/2006/relationships/image" Target="../media/image211.wmf"/></Relationships>
</file>

<file path=ppt/slides/_rels/slide27.x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oleObject" Target="../embeddings/oleObject76.bin"/><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3.wmf"/><Relationship Id="rId4" Type="http://schemas.openxmlformats.org/officeDocument/2006/relationships/oleObject" Target="../embeddings/oleObject77.bin"/></Relationships>
</file>

<file path=ppt/slides/_rels/slide28.x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oleObject" Target="../embeddings/oleObject78.bin"/><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oleObject" Target="../embeddings/oleObject79.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oleObject" Target="../embeddings/oleObject80.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oleObject" Target="../embeddings/oleObject81.bin"/><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222.wmf"/><Relationship Id="rId3" Type="http://schemas.openxmlformats.org/officeDocument/2006/relationships/image" Target="../media/image217.wmf"/><Relationship Id="rId7" Type="http://schemas.openxmlformats.org/officeDocument/2006/relationships/image" Target="../media/image219.wmf"/><Relationship Id="rId12" Type="http://schemas.openxmlformats.org/officeDocument/2006/relationships/oleObject" Target="../embeddings/oleObject87.bin"/><Relationship Id="rId2" Type="http://schemas.openxmlformats.org/officeDocument/2006/relationships/oleObject" Target="../embeddings/oleObject82.bin"/><Relationship Id="rId1" Type="http://schemas.openxmlformats.org/officeDocument/2006/relationships/slideLayout" Target="../slideLayouts/slideLayout1.xml"/><Relationship Id="rId6" Type="http://schemas.openxmlformats.org/officeDocument/2006/relationships/oleObject" Target="../embeddings/oleObject84.bin"/><Relationship Id="rId11" Type="http://schemas.openxmlformats.org/officeDocument/2006/relationships/image" Target="../media/image221.wmf"/><Relationship Id="rId5" Type="http://schemas.openxmlformats.org/officeDocument/2006/relationships/image" Target="../media/image218.wmf"/><Relationship Id="rId15" Type="http://schemas.openxmlformats.org/officeDocument/2006/relationships/image" Target="../media/image223.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220.wmf"/><Relationship Id="rId14" Type="http://schemas.openxmlformats.org/officeDocument/2006/relationships/oleObject" Target="../embeddings/oleObject88.bin"/></Relationships>
</file>

<file path=ppt/slides/_rels/slide33.xml.rels><?xml version="1.0" encoding="UTF-8" standalone="yes"?>
<Relationships xmlns="http://schemas.openxmlformats.org/package/2006/relationships"><Relationship Id="rId3" Type="http://schemas.openxmlformats.org/officeDocument/2006/relationships/image" Target="../media/image224.wmf"/><Relationship Id="rId7" Type="http://schemas.openxmlformats.org/officeDocument/2006/relationships/image" Target="../media/image226.wmf"/><Relationship Id="rId2" Type="http://schemas.openxmlformats.org/officeDocument/2006/relationships/oleObject" Target="../embeddings/oleObject89.bin"/><Relationship Id="rId1" Type="http://schemas.openxmlformats.org/officeDocument/2006/relationships/slideLayout" Target="../slideLayouts/slideLayout1.xml"/><Relationship Id="rId6" Type="http://schemas.openxmlformats.org/officeDocument/2006/relationships/oleObject" Target="../embeddings/oleObject91.bin"/><Relationship Id="rId5" Type="http://schemas.openxmlformats.org/officeDocument/2006/relationships/image" Target="../media/image225.wmf"/><Relationship Id="rId4" Type="http://schemas.openxmlformats.org/officeDocument/2006/relationships/oleObject" Target="../embeddings/oleObject9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232.wmf"/><Relationship Id="rId18" Type="http://schemas.openxmlformats.org/officeDocument/2006/relationships/oleObject" Target="../embeddings/oleObject99.bin"/><Relationship Id="rId3" Type="http://schemas.openxmlformats.org/officeDocument/2006/relationships/image" Target="../media/image227.wmf"/><Relationship Id="rId7" Type="http://schemas.openxmlformats.org/officeDocument/2006/relationships/image" Target="../media/image229.wmf"/><Relationship Id="rId12" Type="http://schemas.openxmlformats.org/officeDocument/2006/relationships/oleObject" Target="../embeddings/oleObject97.bin"/><Relationship Id="rId17" Type="http://schemas.openxmlformats.org/officeDocument/2006/relationships/image" Target="../media/image235.wmf"/><Relationship Id="rId2" Type="http://schemas.openxmlformats.org/officeDocument/2006/relationships/oleObject" Target="../embeddings/oleObject92.bin"/><Relationship Id="rId16" Type="http://schemas.openxmlformats.org/officeDocument/2006/relationships/oleObject" Target="../embeddings/oleObject98.bin"/><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oleObject" Target="../embeddings/oleObject94.bin"/><Relationship Id="rId11" Type="http://schemas.openxmlformats.org/officeDocument/2006/relationships/image" Target="../media/image231.wmf"/><Relationship Id="rId5" Type="http://schemas.openxmlformats.org/officeDocument/2006/relationships/image" Target="../media/image228.wmf"/><Relationship Id="rId15" Type="http://schemas.openxmlformats.org/officeDocument/2006/relationships/image" Target="../media/image234.png"/><Relationship Id="rId10" Type="http://schemas.openxmlformats.org/officeDocument/2006/relationships/oleObject" Target="../embeddings/oleObject96.bin"/><Relationship Id="rId19" Type="http://schemas.openxmlformats.org/officeDocument/2006/relationships/image" Target="../media/image236.wmf"/><Relationship Id="rId4" Type="http://schemas.openxmlformats.org/officeDocument/2006/relationships/oleObject" Target="../embeddings/oleObject93.bin"/><Relationship Id="rId9" Type="http://schemas.openxmlformats.org/officeDocument/2006/relationships/image" Target="../media/image230.wmf"/><Relationship Id="rId14" Type="http://schemas.openxmlformats.org/officeDocument/2006/relationships/image" Target="../media/image233.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242.wmf"/><Relationship Id="rId3" Type="http://schemas.openxmlformats.org/officeDocument/2006/relationships/image" Target="../media/image237.wmf"/><Relationship Id="rId7" Type="http://schemas.openxmlformats.org/officeDocument/2006/relationships/image" Target="../media/image239.wmf"/><Relationship Id="rId12" Type="http://schemas.openxmlformats.org/officeDocument/2006/relationships/oleObject" Target="../embeddings/oleObject105.bin"/><Relationship Id="rId2" Type="http://schemas.openxmlformats.org/officeDocument/2006/relationships/oleObject" Target="../embeddings/oleObject100.bin"/><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oleObject" Target="../embeddings/oleObject102.bin"/><Relationship Id="rId11" Type="http://schemas.openxmlformats.org/officeDocument/2006/relationships/image" Target="../media/image241.wmf"/><Relationship Id="rId5" Type="http://schemas.openxmlformats.org/officeDocument/2006/relationships/image" Target="../media/image238.wmf"/><Relationship Id="rId15" Type="http://schemas.openxmlformats.org/officeDocument/2006/relationships/image" Target="../media/image243.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240.wmf"/><Relationship Id="rId14" Type="http://schemas.openxmlformats.org/officeDocument/2006/relationships/oleObject" Target="../embeddings/oleObject106.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249.wmf"/><Relationship Id="rId3" Type="http://schemas.openxmlformats.org/officeDocument/2006/relationships/image" Target="../media/image244.wmf"/><Relationship Id="rId7" Type="http://schemas.openxmlformats.org/officeDocument/2006/relationships/image" Target="../media/image246.wmf"/><Relationship Id="rId12" Type="http://schemas.openxmlformats.org/officeDocument/2006/relationships/oleObject" Target="../embeddings/oleObject112.bin"/><Relationship Id="rId2" Type="http://schemas.openxmlformats.org/officeDocument/2006/relationships/oleObject" Target="../embeddings/oleObject107.bin"/><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oleObject" Target="../embeddings/oleObject109.bin"/><Relationship Id="rId11" Type="http://schemas.openxmlformats.org/officeDocument/2006/relationships/image" Target="../media/image248.wmf"/><Relationship Id="rId5" Type="http://schemas.openxmlformats.org/officeDocument/2006/relationships/image" Target="../media/image245.wmf"/><Relationship Id="rId15" Type="http://schemas.openxmlformats.org/officeDocument/2006/relationships/image" Target="../media/image250.wmf"/><Relationship Id="rId10" Type="http://schemas.openxmlformats.org/officeDocument/2006/relationships/oleObject" Target="../embeddings/oleObject111.bin"/><Relationship Id="rId4" Type="http://schemas.openxmlformats.org/officeDocument/2006/relationships/oleObject" Target="../embeddings/oleObject108.bin"/><Relationship Id="rId9" Type="http://schemas.openxmlformats.org/officeDocument/2006/relationships/image" Target="../media/image247.wmf"/><Relationship Id="rId14" Type="http://schemas.openxmlformats.org/officeDocument/2006/relationships/oleObject" Target="../embeddings/oleObject113.bin"/></Relationships>
</file>

<file path=ppt/slides/_rels/slide37.xml.rels><?xml version="1.0" encoding="UTF-8" standalone="yes"?>
<Relationships xmlns="http://schemas.openxmlformats.org/package/2006/relationships"><Relationship Id="rId3" Type="http://schemas.openxmlformats.org/officeDocument/2006/relationships/image" Target="../media/image251.wmf"/><Relationship Id="rId7" Type="http://schemas.openxmlformats.org/officeDocument/2006/relationships/image" Target="../media/image203.png"/><Relationship Id="rId2" Type="http://schemas.openxmlformats.org/officeDocument/2006/relationships/oleObject" Target="../embeddings/oleObject114.bin"/><Relationship Id="rId1" Type="http://schemas.openxmlformats.org/officeDocument/2006/relationships/slideLayout" Target="../slideLayouts/slideLayout1.xml"/><Relationship Id="rId6" Type="http://schemas.openxmlformats.org/officeDocument/2006/relationships/image" Target="../media/image253.png"/><Relationship Id="rId5" Type="http://schemas.openxmlformats.org/officeDocument/2006/relationships/image" Target="../media/image252.wmf"/><Relationship Id="rId4" Type="http://schemas.openxmlformats.org/officeDocument/2006/relationships/oleObject" Target="../embeddings/oleObject115.bin"/></Relationships>
</file>

<file path=ppt/slides/_rels/slide38.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1.xml"/><Relationship Id="rId4" Type="http://schemas.openxmlformats.org/officeDocument/2006/relationships/image" Target="../media/image25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7.wmf"/><Relationship Id="rId7" Type="http://schemas.openxmlformats.org/officeDocument/2006/relationships/oleObject" Target="../embeddings/oleObject3.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image" Target="../media/image20.png"/><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9.png"/><Relationship Id="rId2" Type="http://schemas.openxmlformats.org/officeDocument/2006/relationships/oleObject" Target="../embeddings/oleObject4.bin"/><Relationship Id="rId16" Type="http://schemas.openxmlformats.org/officeDocument/2006/relationships/image" Target="../media/image18.wmf"/><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oleObject" Target="../embeddings/oleObject10.bin"/><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wmf"/><Relationship Id="rId17"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oleObject" Target="../embeddings/oleObject11.bin"/><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EAE99-FEF1-F559-98EC-9E8DF37A9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7C886-79FE-9AD5-116B-78BA15BAEA47}"/>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Euler_9">
            <a:extLst>
              <a:ext uri="{FF2B5EF4-FFF2-40B4-BE49-F238E27FC236}">
                <a16:creationId xmlns:a16="http://schemas.microsoft.com/office/drawing/2014/main" id="{4C32269E-D845-AF5C-62B4-2FAB98E2F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454" y="1389636"/>
            <a:ext cx="2431041" cy="2826400"/>
          </a:xfrm>
          <a:prstGeom prst="rect">
            <a:avLst/>
          </a:prstGeom>
          <a:noFill/>
          <a:ln w="25400">
            <a:solidFill>
              <a:schemeClr val="accent1"/>
            </a:solidFill>
            <a:miter lim="800000"/>
            <a:headEnd/>
            <a:tailEnd/>
          </a:ln>
          <a:effectLst>
            <a:outerShdw blurRad="50800" dist="101600" dir="2700000" algn="tl"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3" name="Picture 11" descr="Euler_2">
            <a:extLst>
              <a:ext uri="{FF2B5EF4-FFF2-40B4-BE49-F238E27FC236}">
                <a16:creationId xmlns:a16="http://schemas.microsoft.com/office/drawing/2014/main" id="{33BF94EA-4B9D-31FE-4D5E-2714CC82E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200" y="1175532"/>
            <a:ext cx="2686844" cy="3208518"/>
          </a:xfrm>
          <a:prstGeom prst="rect">
            <a:avLst/>
          </a:prstGeom>
          <a:noFill/>
          <a:ln w="19050">
            <a:solidFill>
              <a:schemeClr val="accent1"/>
            </a:solidFill>
            <a:miter lim="800000"/>
            <a:headEnd/>
            <a:tailEnd/>
          </a:ln>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12">
            <a:extLst>
              <a:ext uri="{FF2B5EF4-FFF2-40B4-BE49-F238E27FC236}">
                <a16:creationId xmlns:a16="http://schemas.microsoft.com/office/drawing/2014/main" id="{07CC4090-1031-7C22-135B-945F3CA5AFCE}"/>
              </a:ext>
            </a:extLst>
          </p:cNvPr>
          <p:cNvSpPr>
            <a:spLocks noChangeArrowheads="1"/>
          </p:cNvSpPr>
          <p:nvPr/>
        </p:nvSpPr>
        <p:spPr bwMode="auto">
          <a:xfrm>
            <a:off x="4868691" y="4668938"/>
            <a:ext cx="1947862" cy="711200"/>
          </a:xfrm>
          <a:prstGeom prst="rect">
            <a:avLst/>
          </a:prstGeom>
          <a:solidFill>
            <a:schemeClr val="bg1"/>
          </a:solidFill>
          <a:ln w="19050">
            <a:solidFill>
              <a:schemeClr val="accent1"/>
            </a:solidFill>
            <a:miter lim="800000"/>
            <a:headEnd/>
            <a:tailEnd/>
          </a:ln>
          <a:effectLst>
            <a:outerShdw blurRad="50800" dist="101600" dir="2700000" algn="tl" rotWithShape="0">
              <a:prstClr val="black">
                <a:alpha val="40000"/>
              </a:prstClr>
            </a:outerShdw>
          </a:effec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t>Leonhard Euler</a:t>
            </a:r>
          </a:p>
          <a:p>
            <a:pPr algn="ctr" eaLnBrk="1" hangingPunct="1">
              <a:spcBef>
                <a:spcPct val="0"/>
              </a:spcBef>
              <a:buFontTx/>
              <a:buNone/>
            </a:pPr>
            <a:r>
              <a:rPr lang="en-US" altLang="en-US" sz="2000" b="1"/>
              <a:t>1707 – 1783 </a:t>
            </a:r>
            <a:endParaRPr lang="en-US" altLang="en-US" sz="2000"/>
          </a:p>
        </p:txBody>
      </p:sp>
      <p:sp>
        <p:nvSpPr>
          <p:cNvPr id="6" name="Rectangle 13">
            <a:extLst>
              <a:ext uri="{FF2B5EF4-FFF2-40B4-BE49-F238E27FC236}">
                <a16:creationId xmlns:a16="http://schemas.microsoft.com/office/drawing/2014/main" id="{265432A8-4A20-0C08-41A7-D103F1810995}"/>
              </a:ext>
            </a:extLst>
          </p:cNvPr>
          <p:cNvSpPr>
            <a:spLocks noChangeArrowheads="1"/>
          </p:cNvSpPr>
          <p:nvPr/>
        </p:nvSpPr>
        <p:spPr bwMode="auto">
          <a:xfrm>
            <a:off x="381000" y="5691257"/>
            <a:ext cx="11199312" cy="707886"/>
          </a:xfrm>
          <a:prstGeom prst="rect">
            <a:avLst/>
          </a:prstGeom>
          <a:solidFill>
            <a:schemeClr val="bg1"/>
          </a:solidFill>
          <a:ln w="19050">
            <a:solidFill>
              <a:schemeClr val="accent1"/>
            </a:solidFill>
            <a:miter lim="800000"/>
            <a:headEnd/>
            <a:tailEnd/>
          </a:ln>
          <a:effectLst>
            <a:outerShdw blurRad="50800" dist="101600" dir="2700000" algn="tl" rotWithShape="0">
              <a:schemeClr val="accent1">
                <a:alpha val="40000"/>
              </a:schemeClr>
            </a:outerShdw>
          </a:effec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t>Leonhard Euler</a:t>
            </a:r>
            <a:r>
              <a:rPr lang="en-US" altLang="en-US" sz="2000" dirty="0"/>
              <a:t> was a Swiss mathematician who made enormous contributions to a wide range of mathematics and physics including analytic geometry, trigonometry, geometry, calculus and number theory. </a:t>
            </a:r>
          </a:p>
        </p:txBody>
      </p:sp>
      <p:pic>
        <p:nvPicPr>
          <p:cNvPr id="8" name="Picture 7">
            <a:extLst>
              <a:ext uri="{FF2B5EF4-FFF2-40B4-BE49-F238E27FC236}">
                <a16:creationId xmlns:a16="http://schemas.microsoft.com/office/drawing/2014/main" id="{6CB1EE63-72CE-BBE0-171C-5B8F7ABA9000}"/>
              </a:ext>
            </a:extLst>
          </p:cNvPr>
          <p:cNvPicPr>
            <a:picLocks noChangeAspect="1"/>
          </p:cNvPicPr>
          <p:nvPr/>
        </p:nvPicPr>
        <p:blipFill>
          <a:blip r:embed="rId4"/>
          <a:stretch>
            <a:fillRect/>
          </a:stretch>
        </p:blipFill>
        <p:spPr>
          <a:xfrm>
            <a:off x="272069" y="272267"/>
            <a:ext cx="6670225" cy="463766"/>
          </a:xfrm>
          <a:prstGeom prst="rect">
            <a:avLst/>
          </a:prstGeom>
          <a:ln w="19050">
            <a:solidFill>
              <a:schemeClr val="accent1"/>
            </a:solidFill>
          </a:ln>
          <a:effectLst>
            <a:outerShdw blurRad="50800" dist="101600" dir="2700000" algn="tl" rotWithShape="0">
              <a:schemeClr val="accent1">
                <a:alpha val="40000"/>
              </a:schemeClr>
            </a:outerShdw>
          </a:effectLst>
        </p:spPr>
      </p:pic>
    </p:spTree>
    <p:extLst>
      <p:ext uri="{BB962C8B-B14F-4D97-AF65-F5344CB8AC3E}">
        <p14:creationId xmlns:p14="http://schemas.microsoft.com/office/powerpoint/2010/main" val="3585149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20344" y="72545"/>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28FC02-F99E-08B1-E3B0-6B19AB2F85C8}"/>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3" name="TextBox 2">
            <a:extLst>
              <a:ext uri="{FF2B5EF4-FFF2-40B4-BE49-F238E27FC236}">
                <a16:creationId xmlns:a16="http://schemas.microsoft.com/office/drawing/2014/main" id="{4520E9B5-FE1C-FB26-F640-C5DBE8A15443}"/>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7BA1E950-F8AE-BBB3-33AD-B6127AAE663B}"/>
              </a:ext>
            </a:extLst>
          </p:cNvPr>
          <p:cNvSpPr txBox="1">
            <a:spLocks noChangeArrowheads="1"/>
          </p:cNvSpPr>
          <p:nvPr/>
        </p:nvSpPr>
        <p:spPr bwMode="auto">
          <a:xfrm>
            <a:off x="296126" y="191073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99DC9F92-C3D0-8410-14B6-A2BA4ABEC249}"/>
              </a:ext>
            </a:extLst>
          </p:cNvPr>
          <p:cNvGrpSpPr/>
          <p:nvPr/>
        </p:nvGrpSpPr>
        <p:grpSpPr>
          <a:xfrm>
            <a:off x="296126" y="921852"/>
            <a:ext cx="2151068" cy="861135"/>
            <a:chOff x="3770845" y="2076998"/>
            <a:chExt cx="2151068" cy="861135"/>
          </a:xfrm>
        </p:grpSpPr>
        <p:sp>
          <p:nvSpPr>
            <p:cNvPr id="7" name="TextBox 6">
              <a:extLst>
                <a:ext uri="{FF2B5EF4-FFF2-40B4-BE49-F238E27FC236}">
                  <a16:creationId xmlns:a16="http://schemas.microsoft.com/office/drawing/2014/main" id="{5389895F-DF9A-B46B-80E9-6A7251131D36}"/>
                </a:ext>
              </a:extLst>
            </p:cNvPr>
            <p:cNvSpPr txBox="1"/>
            <p:nvPr/>
          </p:nvSpPr>
          <p:spPr>
            <a:xfrm>
              <a:off x="3770845" y="2259410"/>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b</a:t>
              </a:r>
              <a:r>
                <a:rPr lang="en-US" sz="1800" b="0" i="0" u="none" strike="noStrike" baseline="0" dirty="0">
                  <a:latin typeface="TimesLTStd-Roman"/>
                </a:rPr>
                <a:t>)</a:t>
              </a:r>
              <a:endParaRPr lang="en-US" dirty="0"/>
            </a:p>
          </p:txBody>
        </p:sp>
        <p:pic>
          <p:nvPicPr>
            <p:cNvPr id="8" name="Picture 7">
              <a:extLst>
                <a:ext uri="{FF2B5EF4-FFF2-40B4-BE49-F238E27FC236}">
                  <a16:creationId xmlns:a16="http://schemas.microsoft.com/office/drawing/2014/main" id="{286ACA8C-71F3-6E18-5402-8C62EDAE9F4B}"/>
                </a:ext>
              </a:extLst>
            </p:cNvPr>
            <p:cNvPicPr>
              <a:picLocks noChangeAspect="1"/>
            </p:cNvPicPr>
            <p:nvPr/>
          </p:nvPicPr>
          <p:blipFill>
            <a:blip r:embed="rId2"/>
            <a:stretch>
              <a:fillRect/>
            </a:stretch>
          </p:blipFill>
          <p:spPr>
            <a:xfrm>
              <a:off x="4123437" y="2076998"/>
              <a:ext cx="1798476" cy="861135"/>
            </a:xfrm>
            <a:prstGeom prst="rect">
              <a:avLst/>
            </a:prstGeom>
          </p:spPr>
        </p:pic>
      </p:grpSp>
      <p:grpSp>
        <p:nvGrpSpPr>
          <p:cNvPr id="17" name="Group 16">
            <a:extLst>
              <a:ext uri="{FF2B5EF4-FFF2-40B4-BE49-F238E27FC236}">
                <a16:creationId xmlns:a16="http://schemas.microsoft.com/office/drawing/2014/main" id="{5F5571E0-64CA-D780-9F11-A904F7BB2D02}"/>
              </a:ext>
            </a:extLst>
          </p:cNvPr>
          <p:cNvGrpSpPr/>
          <p:nvPr/>
        </p:nvGrpSpPr>
        <p:grpSpPr>
          <a:xfrm>
            <a:off x="7617807" y="886518"/>
            <a:ext cx="4175456" cy="1304095"/>
            <a:chOff x="7617807" y="886518"/>
            <a:chExt cx="4175456" cy="1304095"/>
          </a:xfrm>
        </p:grpSpPr>
        <p:grpSp>
          <p:nvGrpSpPr>
            <p:cNvPr id="9" name="Group 8">
              <a:extLst>
                <a:ext uri="{FF2B5EF4-FFF2-40B4-BE49-F238E27FC236}">
                  <a16:creationId xmlns:a16="http://schemas.microsoft.com/office/drawing/2014/main" id="{089F453F-33C7-7901-32CB-C964B5B6867F}"/>
                </a:ext>
              </a:extLst>
            </p:cNvPr>
            <p:cNvGrpSpPr/>
            <p:nvPr/>
          </p:nvGrpSpPr>
          <p:grpSpPr>
            <a:xfrm>
              <a:off x="7742239" y="1495818"/>
              <a:ext cx="2198025" cy="610913"/>
              <a:chOff x="3685519" y="4525204"/>
              <a:chExt cx="2198025" cy="610913"/>
            </a:xfrm>
          </p:grpSpPr>
          <p:pic>
            <p:nvPicPr>
              <p:cNvPr id="10" name="Picture 9">
                <a:extLst>
                  <a:ext uri="{FF2B5EF4-FFF2-40B4-BE49-F238E27FC236}">
                    <a16:creationId xmlns:a16="http://schemas.microsoft.com/office/drawing/2014/main" id="{FD638C2F-4421-D99F-B1A3-A161EBE92B54}"/>
                  </a:ext>
                </a:extLst>
              </p:cNvPr>
              <p:cNvPicPr>
                <a:picLocks noChangeAspect="1"/>
              </p:cNvPicPr>
              <p:nvPr/>
            </p:nvPicPr>
            <p:blipFill>
              <a:blip r:embed="rId3"/>
              <a:stretch>
                <a:fillRect/>
              </a:stretch>
            </p:blipFill>
            <p:spPr>
              <a:xfrm>
                <a:off x="3685519" y="4525204"/>
                <a:ext cx="2198025" cy="610913"/>
              </a:xfrm>
              <a:prstGeom prst="rect">
                <a:avLst/>
              </a:prstGeom>
            </p:spPr>
          </p:pic>
          <p:graphicFrame>
            <p:nvGraphicFramePr>
              <p:cNvPr id="11" name="Object 10">
                <a:extLst>
                  <a:ext uri="{FF2B5EF4-FFF2-40B4-BE49-F238E27FC236}">
                    <a16:creationId xmlns:a16="http://schemas.microsoft.com/office/drawing/2014/main" id="{CB849699-1E85-318E-F183-F5C5046B6692}"/>
                  </a:ext>
                </a:extLst>
              </p:cNvPr>
              <p:cNvGraphicFramePr>
                <a:graphicFrameLocks noChangeAspect="1"/>
              </p:cNvGraphicFramePr>
              <p:nvPr>
                <p:extLst>
                  <p:ext uri="{D42A27DB-BD31-4B8C-83A1-F6EECF244321}">
                    <p14:modId xmlns:p14="http://schemas.microsoft.com/office/powerpoint/2010/main" val="529347236"/>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4" imgW="164880" imgH="253800" progId="Equation.DSMT4">
                      <p:embed/>
                    </p:oleObj>
                  </mc:Choice>
                  <mc:Fallback>
                    <p:oleObj name="Equation" r:id="rId4" imgW="164880" imgH="253800" progId="Equation.DSMT4">
                      <p:embed/>
                      <p:pic>
                        <p:nvPicPr>
                          <p:cNvPr id="46" name="Object 10">
                            <a:extLst>
                              <a:ext uri="{FF2B5EF4-FFF2-40B4-BE49-F238E27FC236}">
                                <a16:creationId xmlns:a16="http://schemas.microsoft.com/office/drawing/2014/main" id="{A456DDE4-1563-2D5C-B438-C379030EAEDE}"/>
                              </a:ext>
                            </a:extLst>
                          </p:cNvPr>
                          <p:cNvPicPr>
                            <a:picLocks noChangeAspect="1" noChangeArrowheads="1"/>
                          </p:cNvPicPr>
                          <p:nvPr/>
                        </p:nvPicPr>
                        <p:blipFill>
                          <a:blip r:embed="rId5"/>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2" name="TextBox 11">
              <a:extLst>
                <a:ext uri="{FF2B5EF4-FFF2-40B4-BE49-F238E27FC236}">
                  <a16:creationId xmlns:a16="http://schemas.microsoft.com/office/drawing/2014/main" id="{DADBFAF2-475C-A6C8-6B76-CBBF3FAE56FB}"/>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13" name="Picture 12">
              <a:extLst>
                <a:ext uri="{FF2B5EF4-FFF2-40B4-BE49-F238E27FC236}">
                  <a16:creationId xmlns:a16="http://schemas.microsoft.com/office/drawing/2014/main" id="{760E7AC5-3E96-3355-7539-9AE01012C56C}"/>
                </a:ext>
              </a:extLst>
            </p:cNvPr>
            <p:cNvPicPr>
              <a:picLocks noChangeAspect="1"/>
            </p:cNvPicPr>
            <p:nvPr/>
          </p:nvPicPr>
          <p:blipFill>
            <a:blip r:embed="rId6"/>
            <a:stretch>
              <a:fillRect/>
            </a:stretch>
          </p:blipFill>
          <p:spPr>
            <a:xfrm>
              <a:off x="9956995" y="1572792"/>
              <a:ext cx="1815103" cy="422600"/>
            </a:xfrm>
            <a:prstGeom prst="rect">
              <a:avLst/>
            </a:prstGeom>
          </p:spPr>
        </p:pic>
        <p:sp>
          <p:nvSpPr>
            <p:cNvPr id="16" name="Rectangle 15">
              <a:extLst>
                <a:ext uri="{FF2B5EF4-FFF2-40B4-BE49-F238E27FC236}">
                  <a16:creationId xmlns:a16="http://schemas.microsoft.com/office/drawing/2014/main" id="{C24427EA-2AF9-B7D9-3C6D-05F957BE02CE}"/>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502E9ED9-7CB4-8C6A-3BCF-A8D48BD12ADD}"/>
              </a:ext>
            </a:extLst>
          </p:cNvPr>
          <p:cNvPicPr>
            <a:picLocks noChangeAspect="1"/>
          </p:cNvPicPr>
          <p:nvPr/>
        </p:nvPicPr>
        <p:blipFill>
          <a:blip r:embed="rId7"/>
          <a:stretch>
            <a:fillRect/>
          </a:stretch>
        </p:blipFill>
        <p:spPr>
          <a:xfrm>
            <a:off x="401657" y="2471623"/>
            <a:ext cx="4419983" cy="838273"/>
          </a:xfrm>
          <a:prstGeom prst="rect">
            <a:avLst/>
          </a:prstGeom>
        </p:spPr>
      </p:pic>
      <p:pic>
        <p:nvPicPr>
          <p:cNvPr id="20" name="Picture 19">
            <a:extLst>
              <a:ext uri="{FF2B5EF4-FFF2-40B4-BE49-F238E27FC236}">
                <a16:creationId xmlns:a16="http://schemas.microsoft.com/office/drawing/2014/main" id="{5462ECF3-DAF0-C884-C7AA-75FD7E1242B7}"/>
              </a:ext>
            </a:extLst>
          </p:cNvPr>
          <p:cNvPicPr>
            <a:picLocks noChangeAspect="1"/>
          </p:cNvPicPr>
          <p:nvPr/>
        </p:nvPicPr>
        <p:blipFill>
          <a:blip r:embed="rId8"/>
          <a:stretch>
            <a:fillRect/>
          </a:stretch>
        </p:blipFill>
        <p:spPr>
          <a:xfrm>
            <a:off x="2084004" y="2424435"/>
            <a:ext cx="2737636" cy="838272"/>
          </a:xfrm>
          <a:prstGeom prst="rect">
            <a:avLst/>
          </a:prstGeom>
        </p:spPr>
      </p:pic>
      <p:grpSp>
        <p:nvGrpSpPr>
          <p:cNvPr id="21" name="Group 20">
            <a:extLst>
              <a:ext uri="{FF2B5EF4-FFF2-40B4-BE49-F238E27FC236}">
                <a16:creationId xmlns:a16="http://schemas.microsoft.com/office/drawing/2014/main" id="{2D2E03C7-2000-4AD0-7983-9277426B0AB8}"/>
              </a:ext>
            </a:extLst>
          </p:cNvPr>
          <p:cNvGrpSpPr/>
          <p:nvPr/>
        </p:nvGrpSpPr>
        <p:grpSpPr>
          <a:xfrm>
            <a:off x="170808" y="3267016"/>
            <a:ext cx="2611865" cy="601646"/>
            <a:chOff x="584054" y="5340340"/>
            <a:chExt cx="2611865" cy="601646"/>
          </a:xfrm>
        </p:grpSpPr>
        <p:sp>
          <p:nvSpPr>
            <p:cNvPr id="22" name="Left Brace 21">
              <a:extLst>
                <a:ext uri="{FF2B5EF4-FFF2-40B4-BE49-F238E27FC236}">
                  <a16:creationId xmlns:a16="http://schemas.microsoft.com/office/drawing/2014/main" id="{8563E266-4EEE-072B-7BAA-D03892315C92}"/>
                </a:ext>
              </a:extLst>
            </p:cNvPr>
            <p:cNvSpPr/>
            <p:nvPr/>
          </p:nvSpPr>
          <p:spPr>
            <a:xfrm rot="16200000">
              <a:off x="1617375" y="4982502"/>
              <a:ext cx="223398" cy="939074"/>
            </a:xfrm>
            <a:prstGeom prst="leftBrace">
              <a:avLst>
                <a:gd name="adj1" fmla="val 3767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7F8D2073-E730-85F2-1735-09904D8A25A3}"/>
                </a:ext>
              </a:extLst>
            </p:cNvPr>
            <p:cNvSpPr txBox="1"/>
            <p:nvPr/>
          </p:nvSpPr>
          <p:spPr>
            <a:xfrm>
              <a:off x="584054" y="5572654"/>
              <a:ext cx="2611865"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Not an obvious derivative</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592E8D83-623E-563C-B34D-BEF5566DCF5A}"/>
              </a:ext>
            </a:extLst>
          </p:cNvPr>
          <p:cNvGrpSpPr/>
          <p:nvPr/>
        </p:nvGrpSpPr>
        <p:grpSpPr>
          <a:xfrm>
            <a:off x="2539290" y="1770879"/>
            <a:ext cx="2611865" cy="700743"/>
            <a:chOff x="511696" y="5572654"/>
            <a:chExt cx="2611865" cy="700743"/>
          </a:xfrm>
        </p:grpSpPr>
        <p:sp>
          <p:nvSpPr>
            <p:cNvPr id="25" name="Left Brace 24">
              <a:extLst>
                <a:ext uri="{FF2B5EF4-FFF2-40B4-BE49-F238E27FC236}">
                  <a16:creationId xmlns:a16="http://schemas.microsoft.com/office/drawing/2014/main" id="{59FF6A38-8C09-C557-0624-4C6488BE8261}"/>
                </a:ext>
              </a:extLst>
            </p:cNvPr>
            <p:cNvSpPr/>
            <p:nvPr/>
          </p:nvSpPr>
          <p:spPr>
            <a:xfrm rot="5400000">
              <a:off x="1528174" y="5441362"/>
              <a:ext cx="223398" cy="1440672"/>
            </a:xfrm>
            <a:prstGeom prst="leftBrace">
              <a:avLst>
                <a:gd name="adj1" fmla="val 3767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7EA9E325-12F6-D934-19CB-009385B76887}"/>
                </a:ext>
              </a:extLst>
            </p:cNvPr>
            <p:cNvSpPr txBox="1"/>
            <p:nvPr/>
          </p:nvSpPr>
          <p:spPr>
            <a:xfrm>
              <a:off x="511696" y="5572654"/>
              <a:ext cx="2611865"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Not an obvious derivative</a:t>
              </a:r>
              <a:endParaRPr lang="en-US" dirty="0">
                <a:solidFill>
                  <a:srgbClr val="FF0000"/>
                </a:solidFill>
                <a:latin typeface="Times New Roman" panose="02020603050405020304" pitchFamily="18"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46010927-3091-486C-C045-CB016D34278F}"/>
              </a:ext>
            </a:extLst>
          </p:cNvPr>
          <p:cNvPicPr>
            <a:picLocks noChangeAspect="1"/>
          </p:cNvPicPr>
          <p:nvPr/>
        </p:nvPicPr>
        <p:blipFill>
          <a:blip r:embed="rId8"/>
          <a:stretch>
            <a:fillRect/>
          </a:stretch>
        </p:blipFill>
        <p:spPr>
          <a:xfrm>
            <a:off x="170808" y="3260360"/>
            <a:ext cx="2737636" cy="838272"/>
          </a:xfrm>
          <a:prstGeom prst="rect">
            <a:avLst/>
          </a:prstGeom>
        </p:spPr>
      </p:pic>
      <p:pic>
        <p:nvPicPr>
          <p:cNvPr id="29" name="Picture 28">
            <a:extLst>
              <a:ext uri="{FF2B5EF4-FFF2-40B4-BE49-F238E27FC236}">
                <a16:creationId xmlns:a16="http://schemas.microsoft.com/office/drawing/2014/main" id="{9E5B7F76-FD9C-ACFA-6A11-EC57B2A39B27}"/>
              </a:ext>
            </a:extLst>
          </p:cNvPr>
          <p:cNvPicPr>
            <a:picLocks noChangeAspect="1"/>
          </p:cNvPicPr>
          <p:nvPr/>
        </p:nvPicPr>
        <p:blipFill>
          <a:blip r:embed="rId9"/>
          <a:stretch>
            <a:fillRect/>
          </a:stretch>
        </p:blipFill>
        <p:spPr>
          <a:xfrm>
            <a:off x="2003689" y="3462385"/>
            <a:ext cx="2972057" cy="768994"/>
          </a:xfrm>
          <a:prstGeom prst="rect">
            <a:avLst/>
          </a:prstGeom>
        </p:spPr>
      </p:pic>
      <p:pic>
        <p:nvPicPr>
          <p:cNvPr id="31" name="Picture 30">
            <a:extLst>
              <a:ext uri="{FF2B5EF4-FFF2-40B4-BE49-F238E27FC236}">
                <a16:creationId xmlns:a16="http://schemas.microsoft.com/office/drawing/2014/main" id="{0FD6F93F-6BAB-FE02-9552-FDA53BBA6BBA}"/>
              </a:ext>
            </a:extLst>
          </p:cNvPr>
          <p:cNvPicPr>
            <a:picLocks noChangeAspect="1"/>
          </p:cNvPicPr>
          <p:nvPr/>
        </p:nvPicPr>
        <p:blipFill>
          <a:blip r:embed="rId10"/>
          <a:stretch>
            <a:fillRect/>
          </a:stretch>
        </p:blipFill>
        <p:spPr>
          <a:xfrm>
            <a:off x="2024339" y="4312935"/>
            <a:ext cx="2327765" cy="678932"/>
          </a:xfrm>
          <a:prstGeom prst="rect">
            <a:avLst/>
          </a:prstGeom>
        </p:spPr>
      </p:pic>
      <p:pic>
        <p:nvPicPr>
          <p:cNvPr id="32" name="Picture 31">
            <a:extLst>
              <a:ext uri="{FF2B5EF4-FFF2-40B4-BE49-F238E27FC236}">
                <a16:creationId xmlns:a16="http://schemas.microsoft.com/office/drawing/2014/main" id="{F422E94C-FF83-4C96-845B-CE16DBE75F54}"/>
              </a:ext>
            </a:extLst>
          </p:cNvPr>
          <p:cNvPicPr>
            <a:picLocks noChangeAspect="1"/>
          </p:cNvPicPr>
          <p:nvPr/>
        </p:nvPicPr>
        <p:blipFill>
          <a:blip r:embed="rId8"/>
          <a:stretch>
            <a:fillRect/>
          </a:stretch>
        </p:blipFill>
        <p:spPr>
          <a:xfrm>
            <a:off x="3091596" y="4359110"/>
            <a:ext cx="1065962" cy="649231"/>
          </a:xfrm>
          <a:prstGeom prst="rect">
            <a:avLst/>
          </a:prstGeom>
        </p:spPr>
      </p:pic>
      <p:pic>
        <p:nvPicPr>
          <p:cNvPr id="33" name="Picture 32">
            <a:extLst>
              <a:ext uri="{FF2B5EF4-FFF2-40B4-BE49-F238E27FC236}">
                <a16:creationId xmlns:a16="http://schemas.microsoft.com/office/drawing/2014/main" id="{C8258A0C-D599-0F92-2ED7-7ACD3E5B80AA}"/>
              </a:ext>
            </a:extLst>
          </p:cNvPr>
          <p:cNvPicPr>
            <a:picLocks noChangeAspect="1"/>
          </p:cNvPicPr>
          <p:nvPr/>
        </p:nvPicPr>
        <p:blipFill>
          <a:blip r:embed="rId8"/>
          <a:stretch>
            <a:fillRect/>
          </a:stretch>
        </p:blipFill>
        <p:spPr>
          <a:xfrm>
            <a:off x="4206996" y="4353480"/>
            <a:ext cx="334548" cy="649231"/>
          </a:xfrm>
          <a:prstGeom prst="rect">
            <a:avLst/>
          </a:prstGeom>
        </p:spPr>
      </p:pic>
      <p:pic>
        <p:nvPicPr>
          <p:cNvPr id="35" name="Picture 34">
            <a:extLst>
              <a:ext uri="{FF2B5EF4-FFF2-40B4-BE49-F238E27FC236}">
                <a16:creationId xmlns:a16="http://schemas.microsoft.com/office/drawing/2014/main" id="{306FCDB4-9692-99B2-9876-A031FCED56BF}"/>
              </a:ext>
            </a:extLst>
          </p:cNvPr>
          <p:cNvPicPr>
            <a:picLocks noChangeAspect="1"/>
          </p:cNvPicPr>
          <p:nvPr/>
        </p:nvPicPr>
        <p:blipFill>
          <a:blip r:embed="rId11"/>
          <a:stretch>
            <a:fillRect/>
          </a:stretch>
        </p:blipFill>
        <p:spPr>
          <a:xfrm>
            <a:off x="2050374" y="5002711"/>
            <a:ext cx="3249173" cy="581941"/>
          </a:xfrm>
          <a:prstGeom prst="rect">
            <a:avLst/>
          </a:prstGeom>
        </p:spPr>
      </p:pic>
      <p:pic>
        <p:nvPicPr>
          <p:cNvPr id="36" name="Picture 35">
            <a:extLst>
              <a:ext uri="{FF2B5EF4-FFF2-40B4-BE49-F238E27FC236}">
                <a16:creationId xmlns:a16="http://schemas.microsoft.com/office/drawing/2014/main" id="{E9C5F681-55D8-E1D3-AB6E-F318ECD22E35}"/>
              </a:ext>
            </a:extLst>
          </p:cNvPr>
          <p:cNvPicPr>
            <a:picLocks noChangeAspect="1"/>
          </p:cNvPicPr>
          <p:nvPr/>
        </p:nvPicPr>
        <p:blipFill>
          <a:blip r:embed="rId8"/>
          <a:stretch>
            <a:fillRect/>
          </a:stretch>
        </p:blipFill>
        <p:spPr>
          <a:xfrm>
            <a:off x="4092686" y="5054891"/>
            <a:ext cx="1309109" cy="516606"/>
          </a:xfrm>
          <a:prstGeom prst="rect">
            <a:avLst/>
          </a:prstGeom>
        </p:spPr>
      </p:pic>
      <p:pic>
        <p:nvPicPr>
          <p:cNvPr id="38" name="Picture 37">
            <a:extLst>
              <a:ext uri="{FF2B5EF4-FFF2-40B4-BE49-F238E27FC236}">
                <a16:creationId xmlns:a16="http://schemas.microsoft.com/office/drawing/2014/main" id="{6A0AD079-31CE-ADD6-6B36-32C01FA4AC39}"/>
              </a:ext>
            </a:extLst>
          </p:cNvPr>
          <p:cNvPicPr>
            <a:picLocks noChangeAspect="1"/>
          </p:cNvPicPr>
          <p:nvPr/>
        </p:nvPicPr>
        <p:blipFill>
          <a:blip r:embed="rId12"/>
          <a:stretch>
            <a:fillRect/>
          </a:stretch>
        </p:blipFill>
        <p:spPr>
          <a:xfrm>
            <a:off x="2050651" y="5611958"/>
            <a:ext cx="1988300" cy="387961"/>
          </a:xfrm>
          <a:prstGeom prst="rect">
            <a:avLst/>
          </a:prstGeom>
        </p:spPr>
      </p:pic>
      <p:pic>
        <p:nvPicPr>
          <p:cNvPr id="40" name="Picture 39">
            <a:extLst>
              <a:ext uri="{FF2B5EF4-FFF2-40B4-BE49-F238E27FC236}">
                <a16:creationId xmlns:a16="http://schemas.microsoft.com/office/drawing/2014/main" id="{B117D1B9-0836-9FA4-7F24-FCB38488342B}"/>
              </a:ext>
            </a:extLst>
          </p:cNvPr>
          <p:cNvPicPr>
            <a:picLocks noChangeAspect="1"/>
          </p:cNvPicPr>
          <p:nvPr/>
        </p:nvPicPr>
        <p:blipFill>
          <a:blip r:embed="rId13"/>
          <a:stretch>
            <a:fillRect/>
          </a:stretch>
        </p:blipFill>
        <p:spPr>
          <a:xfrm>
            <a:off x="2033761" y="6006497"/>
            <a:ext cx="739204" cy="495343"/>
          </a:xfrm>
          <a:prstGeom prst="rect">
            <a:avLst/>
          </a:prstGeom>
        </p:spPr>
      </p:pic>
      <p:pic>
        <p:nvPicPr>
          <p:cNvPr id="41" name="Picture 40">
            <a:extLst>
              <a:ext uri="{FF2B5EF4-FFF2-40B4-BE49-F238E27FC236}">
                <a16:creationId xmlns:a16="http://schemas.microsoft.com/office/drawing/2014/main" id="{B1A7EFC3-2AC2-5847-1762-B47A5823A4D6}"/>
              </a:ext>
            </a:extLst>
          </p:cNvPr>
          <p:cNvPicPr>
            <a:picLocks noChangeAspect="1"/>
          </p:cNvPicPr>
          <p:nvPr/>
        </p:nvPicPr>
        <p:blipFill>
          <a:blip r:embed="rId14"/>
          <a:stretch>
            <a:fillRect/>
          </a:stretch>
        </p:blipFill>
        <p:spPr>
          <a:xfrm>
            <a:off x="6718224" y="3820292"/>
            <a:ext cx="3105150" cy="2343150"/>
          </a:xfrm>
          <a:prstGeom prst="rect">
            <a:avLst/>
          </a:prstGeom>
        </p:spPr>
      </p:pic>
      <p:pic>
        <p:nvPicPr>
          <p:cNvPr id="43" name="Picture 42">
            <a:extLst>
              <a:ext uri="{FF2B5EF4-FFF2-40B4-BE49-F238E27FC236}">
                <a16:creationId xmlns:a16="http://schemas.microsoft.com/office/drawing/2014/main" id="{B27EE3F8-9E55-079F-D3DC-81097D30744C}"/>
              </a:ext>
            </a:extLst>
          </p:cNvPr>
          <p:cNvPicPr>
            <a:picLocks noChangeAspect="1"/>
          </p:cNvPicPr>
          <p:nvPr/>
        </p:nvPicPr>
        <p:blipFill>
          <a:blip r:embed="rId15"/>
          <a:stretch>
            <a:fillRect/>
          </a:stretch>
        </p:blipFill>
        <p:spPr>
          <a:xfrm>
            <a:off x="6715085" y="3831136"/>
            <a:ext cx="3105150" cy="2343150"/>
          </a:xfrm>
          <a:prstGeom prst="rect">
            <a:avLst/>
          </a:prstGeom>
        </p:spPr>
      </p:pic>
      <p:pic>
        <p:nvPicPr>
          <p:cNvPr id="45" name="Picture 44">
            <a:extLst>
              <a:ext uri="{FF2B5EF4-FFF2-40B4-BE49-F238E27FC236}">
                <a16:creationId xmlns:a16="http://schemas.microsoft.com/office/drawing/2014/main" id="{06DDFEF7-2F69-BA9D-AE0A-18C97CB8D22F}"/>
              </a:ext>
            </a:extLst>
          </p:cNvPr>
          <p:cNvPicPr>
            <a:picLocks noChangeAspect="1"/>
          </p:cNvPicPr>
          <p:nvPr/>
        </p:nvPicPr>
        <p:blipFill>
          <a:blip r:embed="rId16"/>
          <a:stretch>
            <a:fillRect/>
          </a:stretch>
        </p:blipFill>
        <p:spPr>
          <a:xfrm>
            <a:off x="6719344" y="3824558"/>
            <a:ext cx="3105150" cy="2343150"/>
          </a:xfrm>
          <a:prstGeom prst="rect">
            <a:avLst/>
          </a:prstGeom>
        </p:spPr>
      </p:pic>
      <p:pic>
        <p:nvPicPr>
          <p:cNvPr id="47" name="Picture 46">
            <a:extLst>
              <a:ext uri="{FF2B5EF4-FFF2-40B4-BE49-F238E27FC236}">
                <a16:creationId xmlns:a16="http://schemas.microsoft.com/office/drawing/2014/main" id="{51A4AE06-43BF-8E0F-FCB6-0A30932B41EA}"/>
              </a:ext>
            </a:extLst>
          </p:cNvPr>
          <p:cNvPicPr>
            <a:picLocks noChangeAspect="1"/>
          </p:cNvPicPr>
          <p:nvPr/>
        </p:nvPicPr>
        <p:blipFill>
          <a:blip r:embed="rId17"/>
          <a:stretch>
            <a:fillRect/>
          </a:stretch>
        </p:blipFill>
        <p:spPr>
          <a:xfrm>
            <a:off x="6712854" y="3822604"/>
            <a:ext cx="3105150" cy="2343150"/>
          </a:xfrm>
          <a:prstGeom prst="rect">
            <a:avLst/>
          </a:prstGeom>
        </p:spPr>
      </p:pic>
      <p:pic>
        <p:nvPicPr>
          <p:cNvPr id="49" name="Picture 48">
            <a:extLst>
              <a:ext uri="{FF2B5EF4-FFF2-40B4-BE49-F238E27FC236}">
                <a16:creationId xmlns:a16="http://schemas.microsoft.com/office/drawing/2014/main" id="{762DB680-3F42-BA0C-3E0B-729CE19B4ED8}"/>
              </a:ext>
            </a:extLst>
          </p:cNvPr>
          <p:cNvPicPr>
            <a:picLocks noChangeAspect="1"/>
          </p:cNvPicPr>
          <p:nvPr/>
        </p:nvPicPr>
        <p:blipFill>
          <a:blip r:embed="rId18"/>
          <a:stretch>
            <a:fillRect/>
          </a:stretch>
        </p:blipFill>
        <p:spPr>
          <a:xfrm>
            <a:off x="6714062" y="3825642"/>
            <a:ext cx="3105150" cy="2343150"/>
          </a:xfrm>
          <a:prstGeom prst="rect">
            <a:avLst/>
          </a:prstGeom>
        </p:spPr>
      </p:pic>
      <p:pic>
        <p:nvPicPr>
          <p:cNvPr id="51" name="Picture 50">
            <a:extLst>
              <a:ext uri="{FF2B5EF4-FFF2-40B4-BE49-F238E27FC236}">
                <a16:creationId xmlns:a16="http://schemas.microsoft.com/office/drawing/2014/main" id="{F00A3695-B930-A3AB-26AC-C0E1250F3ED3}"/>
              </a:ext>
            </a:extLst>
          </p:cNvPr>
          <p:cNvPicPr>
            <a:picLocks noChangeAspect="1"/>
          </p:cNvPicPr>
          <p:nvPr/>
        </p:nvPicPr>
        <p:blipFill>
          <a:blip r:embed="rId19"/>
          <a:stretch>
            <a:fillRect/>
          </a:stretch>
        </p:blipFill>
        <p:spPr>
          <a:xfrm>
            <a:off x="6714062" y="3824916"/>
            <a:ext cx="3105150" cy="2343150"/>
          </a:xfrm>
          <a:prstGeom prst="rect">
            <a:avLst/>
          </a:prstGeom>
        </p:spPr>
      </p:pic>
      <p:pic>
        <p:nvPicPr>
          <p:cNvPr id="53" name="Picture 52">
            <a:extLst>
              <a:ext uri="{FF2B5EF4-FFF2-40B4-BE49-F238E27FC236}">
                <a16:creationId xmlns:a16="http://schemas.microsoft.com/office/drawing/2014/main" id="{FDFBDF88-5F46-0424-3172-339F5A030C9B}"/>
              </a:ext>
            </a:extLst>
          </p:cNvPr>
          <p:cNvPicPr>
            <a:picLocks noChangeAspect="1"/>
          </p:cNvPicPr>
          <p:nvPr/>
        </p:nvPicPr>
        <p:blipFill>
          <a:blip r:embed="rId20"/>
          <a:stretch>
            <a:fillRect/>
          </a:stretch>
        </p:blipFill>
        <p:spPr>
          <a:xfrm>
            <a:off x="6709275" y="3824916"/>
            <a:ext cx="3105150" cy="2343150"/>
          </a:xfrm>
          <a:prstGeom prst="rect">
            <a:avLst/>
          </a:prstGeom>
        </p:spPr>
      </p:pic>
      <p:pic>
        <p:nvPicPr>
          <p:cNvPr id="55" name="Picture 54">
            <a:extLst>
              <a:ext uri="{FF2B5EF4-FFF2-40B4-BE49-F238E27FC236}">
                <a16:creationId xmlns:a16="http://schemas.microsoft.com/office/drawing/2014/main" id="{AF306C88-D37B-8B11-D159-73647CE00BF1}"/>
              </a:ext>
            </a:extLst>
          </p:cNvPr>
          <p:cNvPicPr>
            <a:picLocks noChangeAspect="1"/>
          </p:cNvPicPr>
          <p:nvPr/>
        </p:nvPicPr>
        <p:blipFill>
          <a:blip r:embed="rId21"/>
          <a:stretch>
            <a:fillRect/>
          </a:stretch>
        </p:blipFill>
        <p:spPr>
          <a:xfrm>
            <a:off x="6716105" y="3820292"/>
            <a:ext cx="3105150" cy="2343150"/>
          </a:xfrm>
          <a:prstGeom prst="rect">
            <a:avLst/>
          </a:prstGeom>
        </p:spPr>
      </p:pic>
      <p:pic>
        <p:nvPicPr>
          <p:cNvPr id="57" name="Picture 56">
            <a:extLst>
              <a:ext uri="{FF2B5EF4-FFF2-40B4-BE49-F238E27FC236}">
                <a16:creationId xmlns:a16="http://schemas.microsoft.com/office/drawing/2014/main" id="{56DEB57D-E20A-853D-0281-00CB367A550D}"/>
              </a:ext>
            </a:extLst>
          </p:cNvPr>
          <p:cNvPicPr>
            <a:picLocks noChangeAspect="1"/>
          </p:cNvPicPr>
          <p:nvPr/>
        </p:nvPicPr>
        <p:blipFill>
          <a:blip r:embed="rId22"/>
          <a:stretch>
            <a:fillRect/>
          </a:stretch>
        </p:blipFill>
        <p:spPr>
          <a:xfrm>
            <a:off x="6709327" y="3826870"/>
            <a:ext cx="3105150" cy="2343150"/>
          </a:xfrm>
          <a:prstGeom prst="rect">
            <a:avLst/>
          </a:prstGeom>
        </p:spPr>
      </p:pic>
      <p:pic>
        <p:nvPicPr>
          <p:cNvPr id="59" name="Picture 58">
            <a:extLst>
              <a:ext uri="{FF2B5EF4-FFF2-40B4-BE49-F238E27FC236}">
                <a16:creationId xmlns:a16="http://schemas.microsoft.com/office/drawing/2014/main" id="{10C65476-BBBE-860A-1F8E-4FB678AE2DCE}"/>
              </a:ext>
            </a:extLst>
          </p:cNvPr>
          <p:cNvPicPr>
            <a:picLocks noChangeAspect="1"/>
          </p:cNvPicPr>
          <p:nvPr/>
        </p:nvPicPr>
        <p:blipFill>
          <a:blip r:embed="rId23"/>
          <a:stretch>
            <a:fillRect/>
          </a:stretch>
        </p:blipFill>
        <p:spPr>
          <a:xfrm>
            <a:off x="6710095" y="3827148"/>
            <a:ext cx="3105150" cy="2343150"/>
          </a:xfrm>
          <a:prstGeom prst="rect">
            <a:avLst/>
          </a:prstGeom>
        </p:spPr>
      </p:pic>
      <p:pic>
        <p:nvPicPr>
          <p:cNvPr id="61" name="Picture 60">
            <a:extLst>
              <a:ext uri="{FF2B5EF4-FFF2-40B4-BE49-F238E27FC236}">
                <a16:creationId xmlns:a16="http://schemas.microsoft.com/office/drawing/2014/main" id="{3B4FCB76-E654-C008-C22F-85E09CCD4F12}"/>
              </a:ext>
            </a:extLst>
          </p:cNvPr>
          <p:cNvPicPr>
            <a:picLocks noChangeAspect="1"/>
          </p:cNvPicPr>
          <p:nvPr/>
        </p:nvPicPr>
        <p:blipFill>
          <a:blip r:embed="rId24"/>
          <a:stretch>
            <a:fillRect/>
          </a:stretch>
        </p:blipFill>
        <p:spPr>
          <a:xfrm>
            <a:off x="6710863" y="3826870"/>
            <a:ext cx="3105150" cy="2343150"/>
          </a:xfrm>
          <a:prstGeom prst="rect">
            <a:avLst/>
          </a:prstGeom>
        </p:spPr>
      </p:pic>
      <p:pic>
        <p:nvPicPr>
          <p:cNvPr id="63" name="Picture 62">
            <a:extLst>
              <a:ext uri="{FF2B5EF4-FFF2-40B4-BE49-F238E27FC236}">
                <a16:creationId xmlns:a16="http://schemas.microsoft.com/office/drawing/2014/main" id="{B64FA693-CEB7-FF6A-C81A-FDCE86DF4BD0}"/>
              </a:ext>
            </a:extLst>
          </p:cNvPr>
          <p:cNvPicPr>
            <a:picLocks noChangeAspect="1"/>
          </p:cNvPicPr>
          <p:nvPr/>
        </p:nvPicPr>
        <p:blipFill>
          <a:blip r:embed="rId25"/>
          <a:stretch>
            <a:fillRect/>
          </a:stretch>
        </p:blipFill>
        <p:spPr>
          <a:xfrm>
            <a:off x="6709275" y="3826790"/>
            <a:ext cx="3105150" cy="2343150"/>
          </a:xfrm>
          <a:prstGeom prst="rect">
            <a:avLst/>
          </a:prstGeom>
        </p:spPr>
      </p:pic>
      <p:pic>
        <p:nvPicPr>
          <p:cNvPr id="65" name="Picture 64">
            <a:extLst>
              <a:ext uri="{FF2B5EF4-FFF2-40B4-BE49-F238E27FC236}">
                <a16:creationId xmlns:a16="http://schemas.microsoft.com/office/drawing/2014/main" id="{4A2E0C46-EFE6-4956-4BE9-8AEA52CF2BE3}"/>
              </a:ext>
            </a:extLst>
          </p:cNvPr>
          <p:cNvPicPr>
            <a:picLocks noChangeAspect="1"/>
          </p:cNvPicPr>
          <p:nvPr/>
        </p:nvPicPr>
        <p:blipFill>
          <a:blip r:embed="rId26"/>
          <a:stretch>
            <a:fillRect/>
          </a:stretch>
        </p:blipFill>
        <p:spPr>
          <a:xfrm>
            <a:off x="6710904" y="3824996"/>
            <a:ext cx="3105150" cy="2343150"/>
          </a:xfrm>
          <a:prstGeom prst="rect">
            <a:avLst/>
          </a:prstGeom>
        </p:spPr>
      </p:pic>
      <p:pic>
        <p:nvPicPr>
          <p:cNvPr id="67" name="Picture 66">
            <a:extLst>
              <a:ext uri="{FF2B5EF4-FFF2-40B4-BE49-F238E27FC236}">
                <a16:creationId xmlns:a16="http://schemas.microsoft.com/office/drawing/2014/main" id="{E6A1BA6C-C220-E662-13E5-A178981DE1B5}"/>
              </a:ext>
            </a:extLst>
          </p:cNvPr>
          <p:cNvPicPr>
            <a:picLocks noChangeAspect="1"/>
          </p:cNvPicPr>
          <p:nvPr/>
        </p:nvPicPr>
        <p:blipFill>
          <a:blip r:embed="rId27"/>
          <a:stretch>
            <a:fillRect/>
          </a:stretch>
        </p:blipFill>
        <p:spPr>
          <a:xfrm>
            <a:off x="6718525" y="3826512"/>
            <a:ext cx="3105150" cy="2343150"/>
          </a:xfrm>
          <a:prstGeom prst="rect">
            <a:avLst/>
          </a:prstGeom>
        </p:spPr>
      </p:pic>
      <p:pic>
        <p:nvPicPr>
          <p:cNvPr id="69" name="Picture 68">
            <a:extLst>
              <a:ext uri="{FF2B5EF4-FFF2-40B4-BE49-F238E27FC236}">
                <a16:creationId xmlns:a16="http://schemas.microsoft.com/office/drawing/2014/main" id="{52B3DB42-68E9-DDD2-A0C7-4C79701DD64E}"/>
              </a:ext>
            </a:extLst>
          </p:cNvPr>
          <p:cNvPicPr>
            <a:picLocks noChangeAspect="1"/>
          </p:cNvPicPr>
          <p:nvPr/>
        </p:nvPicPr>
        <p:blipFill>
          <a:blip r:embed="rId28"/>
          <a:stretch>
            <a:fillRect/>
          </a:stretch>
        </p:blipFill>
        <p:spPr>
          <a:xfrm>
            <a:off x="6711271" y="3826870"/>
            <a:ext cx="3105150" cy="2343150"/>
          </a:xfrm>
          <a:prstGeom prst="rect">
            <a:avLst/>
          </a:prstGeom>
        </p:spPr>
      </p:pic>
      <p:pic>
        <p:nvPicPr>
          <p:cNvPr id="71" name="Picture 70">
            <a:extLst>
              <a:ext uri="{FF2B5EF4-FFF2-40B4-BE49-F238E27FC236}">
                <a16:creationId xmlns:a16="http://schemas.microsoft.com/office/drawing/2014/main" id="{F7013B29-4354-3245-A809-A01E293DB2D0}"/>
              </a:ext>
            </a:extLst>
          </p:cNvPr>
          <p:cNvPicPr>
            <a:picLocks noChangeAspect="1"/>
          </p:cNvPicPr>
          <p:nvPr/>
        </p:nvPicPr>
        <p:blipFill>
          <a:blip r:embed="rId29"/>
          <a:stretch>
            <a:fillRect/>
          </a:stretch>
        </p:blipFill>
        <p:spPr>
          <a:xfrm>
            <a:off x="6719282" y="3825767"/>
            <a:ext cx="3105150" cy="2343150"/>
          </a:xfrm>
          <a:prstGeom prst="rect">
            <a:avLst/>
          </a:prstGeom>
        </p:spPr>
      </p:pic>
      <p:pic>
        <p:nvPicPr>
          <p:cNvPr id="73" name="Picture 72">
            <a:extLst>
              <a:ext uri="{FF2B5EF4-FFF2-40B4-BE49-F238E27FC236}">
                <a16:creationId xmlns:a16="http://schemas.microsoft.com/office/drawing/2014/main" id="{CEE3C4D0-5DB3-4BBB-C79C-0A742C276EFC}"/>
              </a:ext>
            </a:extLst>
          </p:cNvPr>
          <p:cNvPicPr>
            <a:picLocks noChangeAspect="1"/>
          </p:cNvPicPr>
          <p:nvPr/>
        </p:nvPicPr>
        <p:blipFill>
          <a:blip r:embed="rId30"/>
          <a:stretch>
            <a:fillRect/>
          </a:stretch>
        </p:blipFill>
        <p:spPr>
          <a:xfrm>
            <a:off x="6713935" y="3829383"/>
            <a:ext cx="3105150" cy="2343150"/>
          </a:xfrm>
          <a:prstGeom prst="rect">
            <a:avLst/>
          </a:prstGeom>
        </p:spPr>
      </p:pic>
      <p:pic>
        <p:nvPicPr>
          <p:cNvPr id="75" name="Picture 74">
            <a:extLst>
              <a:ext uri="{FF2B5EF4-FFF2-40B4-BE49-F238E27FC236}">
                <a16:creationId xmlns:a16="http://schemas.microsoft.com/office/drawing/2014/main" id="{A77CE717-571D-01B5-27B2-A8E57EBA388C}"/>
              </a:ext>
            </a:extLst>
          </p:cNvPr>
          <p:cNvPicPr>
            <a:picLocks noChangeAspect="1"/>
          </p:cNvPicPr>
          <p:nvPr/>
        </p:nvPicPr>
        <p:blipFill>
          <a:blip r:embed="rId31"/>
          <a:stretch>
            <a:fillRect/>
          </a:stretch>
        </p:blipFill>
        <p:spPr>
          <a:xfrm>
            <a:off x="6719553" y="3821699"/>
            <a:ext cx="3105150" cy="2343150"/>
          </a:xfrm>
          <a:prstGeom prst="rect">
            <a:avLst/>
          </a:prstGeom>
        </p:spPr>
      </p:pic>
      <p:pic>
        <p:nvPicPr>
          <p:cNvPr id="77" name="Picture 76">
            <a:extLst>
              <a:ext uri="{FF2B5EF4-FFF2-40B4-BE49-F238E27FC236}">
                <a16:creationId xmlns:a16="http://schemas.microsoft.com/office/drawing/2014/main" id="{85D47BD1-92C0-E9B8-468D-9D05982C58A9}"/>
              </a:ext>
            </a:extLst>
          </p:cNvPr>
          <p:cNvPicPr>
            <a:picLocks noChangeAspect="1"/>
          </p:cNvPicPr>
          <p:nvPr/>
        </p:nvPicPr>
        <p:blipFill>
          <a:blip r:embed="rId19"/>
          <a:stretch>
            <a:fillRect/>
          </a:stretch>
        </p:blipFill>
        <p:spPr>
          <a:xfrm>
            <a:off x="6718983" y="3820215"/>
            <a:ext cx="3105150" cy="2343150"/>
          </a:xfrm>
          <a:prstGeom prst="rect">
            <a:avLst/>
          </a:prstGeom>
        </p:spPr>
      </p:pic>
      <p:pic>
        <p:nvPicPr>
          <p:cNvPr id="79" name="Picture 78">
            <a:extLst>
              <a:ext uri="{FF2B5EF4-FFF2-40B4-BE49-F238E27FC236}">
                <a16:creationId xmlns:a16="http://schemas.microsoft.com/office/drawing/2014/main" id="{DBEE5C3F-06D8-C9DA-34BE-4A12B47A2B7F}"/>
              </a:ext>
            </a:extLst>
          </p:cNvPr>
          <p:cNvPicPr>
            <a:picLocks noChangeAspect="1"/>
          </p:cNvPicPr>
          <p:nvPr/>
        </p:nvPicPr>
        <p:blipFill>
          <a:blip r:embed="rId32"/>
          <a:stretch>
            <a:fillRect/>
          </a:stretch>
        </p:blipFill>
        <p:spPr>
          <a:xfrm>
            <a:off x="6710313" y="3831136"/>
            <a:ext cx="3105150" cy="2343150"/>
          </a:xfrm>
          <a:prstGeom prst="rect">
            <a:avLst/>
          </a:prstGeom>
        </p:spPr>
      </p:pic>
      <p:pic>
        <p:nvPicPr>
          <p:cNvPr id="81" name="Picture 80">
            <a:extLst>
              <a:ext uri="{FF2B5EF4-FFF2-40B4-BE49-F238E27FC236}">
                <a16:creationId xmlns:a16="http://schemas.microsoft.com/office/drawing/2014/main" id="{CBBDE340-C033-CCE8-A834-8D9FCAE9FA05}"/>
              </a:ext>
            </a:extLst>
          </p:cNvPr>
          <p:cNvPicPr>
            <a:picLocks noChangeAspect="1"/>
          </p:cNvPicPr>
          <p:nvPr/>
        </p:nvPicPr>
        <p:blipFill>
          <a:blip r:embed="rId33"/>
          <a:stretch>
            <a:fillRect/>
          </a:stretch>
        </p:blipFill>
        <p:spPr>
          <a:xfrm>
            <a:off x="6711081" y="3830188"/>
            <a:ext cx="3105150" cy="2343150"/>
          </a:xfrm>
          <a:prstGeom prst="rect">
            <a:avLst/>
          </a:prstGeom>
        </p:spPr>
      </p:pic>
      <p:pic>
        <p:nvPicPr>
          <p:cNvPr id="83" name="Picture 82">
            <a:extLst>
              <a:ext uri="{FF2B5EF4-FFF2-40B4-BE49-F238E27FC236}">
                <a16:creationId xmlns:a16="http://schemas.microsoft.com/office/drawing/2014/main" id="{2E9616C9-D268-D60E-42DD-74928C508967}"/>
              </a:ext>
            </a:extLst>
          </p:cNvPr>
          <p:cNvPicPr>
            <a:picLocks noChangeAspect="1"/>
          </p:cNvPicPr>
          <p:nvPr/>
        </p:nvPicPr>
        <p:blipFill>
          <a:blip r:embed="rId34"/>
          <a:stretch>
            <a:fillRect/>
          </a:stretch>
        </p:blipFill>
        <p:spPr>
          <a:xfrm>
            <a:off x="6717405" y="3829440"/>
            <a:ext cx="3105150" cy="2343150"/>
          </a:xfrm>
          <a:prstGeom prst="rect">
            <a:avLst/>
          </a:prstGeom>
        </p:spPr>
      </p:pic>
      <p:sp>
        <p:nvSpPr>
          <p:cNvPr id="85" name="TextBox 84">
            <a:extLst>
              <a:ext uri="{FF2B5EF4-FFF2-40B4-BE49-F238E27FC236}">
                <a16:creationId xmlns:a16="http://schemas.microsoft.com/office/drawing/2014/main" id="{50CF89A5-2814-BD1D-D7EA-922BD75261C7}"/>
              </a:ext>
            </a:extLst>
          </p:cNvPr>
          <p:cNvSpPr txBox="1"/>
          <p:nvPr/>
        </p:nvSpPr>
        <p:spPr>
          <a:xfrm>
            <a:off x="6598829" y="3298397"/>
            <a:ext cx="2195955" cy="430887"/>
          </a:xfrm>
          <a:prstGeom prst="rect">
            <a:avLst/>
          </a:prstGeom>
          <a:noFill/>
        </p:spPr>
        <p:txBody>
          <a:bodyPr wrap="square">
            <a:spAutoFit/>
          </a:bodyPr>
          <a:lstStyle/>
          <a:p>
            <a:r>
              <a:rPr lang="en-US" sz="2200" b="0" i="0" u="none" strike="noStrike" baseline="0" dirty="0">
                <a:latin typeface="TimesLTStd-Roman"/>
              </a:rPr>
              <a:t>With CAS we get</a:t>
            </a:r>
            <a:endParaRPr lang="en-US" sz="2200" dirty="0"/>
          </a:p>
        </p:txBody>
      </p:sp>
    </p:spTree>
    <p:extLst>
      <p:ext uri="{BB962C8B-B14F-4D97-AF65-F5344CB8AC3E}">
        <p14:creationId xmlns:p14="http://schemas.microsoft.com/office/powerpoint/2010/main" val="1627277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1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3"/>
                                        </p:tgtEl>
                                      </p:cBhvr>
                                    </p:animEffect>
                                    <p:set>
                                      <p:cBhvr>
                                        <p:cTn id="66" dur="1" fill="hold">
                                          <p:stCondLst>
                                            <p:cond delay="499"/>
                                          </p:stCondLst>
                                        </p:cTn>
                                        <p:tgtEl>
                                          <p:spTgt spid="3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6"/>
                                        </p:tgtEl>
                                      </p:cBhvr>
                                    </p:animEffect>
                                    <p:set>
                                      <p:cBhvr>
                                        <p:cTn id="76" dur="1" fill="hold">
                                          <p:stCondLst>
                                            <p:cond delay="499"/>
                                          </p:stCondLst>
                                        </p:cTn>
                                        <p:tgtEl>
                                          <p:spTgt spid="3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grpId="0" nodeType="click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2000"/>
                                        <p:tgtEl>
                                          <p:spTgt spid="85"/>
                                        </p:tgtEl>
                                      </p:cBhvr>
                                    </p:animEffect>
                                    <p:anim calcmode="lin" valueType="num">
                                      <p:cBhvr>
                                        <p:cTn id="92" dur="2000" fill="hold"/>
                                        <p:tgtEl>
                                          <p:spTgt spid="85"/>
                                        </p:tgtEl>
                                        <p:attrNameLst>
                                          <p:attrName>ppt_w</p:attrName>
                                        </p:attrNameLst>
                                      </p:cBhvr>
                                      <p:tavLst>
                                        <p:tav tm="0" fmla="#ppt_w*sin(2.5*pi*$)">
                                          <p:val>
                                            <p:fltVal val="0"/>
                                          </p:val>
                                        </p:tav>
                                        <p:tav tm="100000">
                                          <p:val>
                                            <p:fltVal val="1"/>
                                          </p:val>
                                        </p:tav>
                                      </p:tavLst>
                                    </p:anim>
                                    <p:anim calcmode="lin" valueType="num">
                                      <p:cBhvr>
                                        <p:cTn id="93" dur="20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fade">
                                      <p:cBhvr>
                                        <p:cTn id="148" dur="500"/>
                                        <p:tgtEl>
                                          <p:spTgt spid="61"/>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3"/>
                                        </p:tgtEl>
                                        <p:attrNameLst>
                                          <p:attrName>style.visibility</p:attrName>
                                        </p:attrNameLst>
                                      </p:cBhvr>
                                      <p:to>
                                        <p:strVal val="visible"/>
                                      </p:to>
                                    </p:set>
                                    <p:animEffect transition="in" filter="fade">
                                      <p:cBhvr>
                                        <p:cTn id="153" dur="500"/>
                                        <p:tgtEl>
                                          <p:spTgt spid="63"/>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fade">
                                      <p:cBhvr>
                                        <p:cTn id="158" dur="500"/>
                                        <p:tgtEl>
                                          <p:spTgt spid="6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7"/>
                                        </p:tgtEl>
                                        <p:attrNameLst>
                                          <p:attrName>style.visibility</p:attrName>
                                        </p:attrNameLst>
                                      </p:cBhvr>
                                      <p:to>
                                        <p:strVal val="visible"/>
                                      </p:to>
                                    </p:set>
                                    <p:animEffect transition="in" filter="fade">
                                      <p:cBhvr>
                                        <p:cTn id="163" dur="500"/>
                                        <p:tgtEl>
                                          <p:spTgt spid="67"/>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fade">
                                      <p:cBhvr>
                                        <p:cTn id="173" dur="500"/>
                                        <p:tgtEl>
                                          <p:spTgt spid="71"/>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fade">
                                      <p:cBhvr>
                                        <p:cTn id="178" dur="500"/>
                                        <p:tgtEl>
                                          <p:spTgt spid="73"/>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500"/>
                                        <p:tgtEl>
                                          <p:spTgt spid="75"/>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fade">
                                      <p:cBhvr>
                                        <p:cTn id="188" dur="500"/>
                                        <p:tgtEl>
                                          <p:spTgt spid="7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79"/>
                                        </p:tgtEl>
                                        <p:attrNameLst>
                                          <p:attrName>style.visibility</p:attrName>
                                        </p:attrNameLst>
                                      </p:cBhvr>
                                      <p:to>
                                        <p:strVal val="visible"/>
                                      </p:to>
                                    </p:set>
                                    <p:animEffect transition="in" filter="fade">
                                      <p:cBhvr>
                                        <p:cTn id="193" dur="500"/>
                                        <p:tgtEl>
                                          <p:spTgt spid="7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fade">
                                      <p:cBhvr>
                                        <p:cTn id="198" dur="500"/>
                                        <p:tgtEl>
                                          <p:spTgt spid="81"/>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8B2F80-851B-1143-7A42-EBF01F0F7CB4}"/>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3" name="TextBox 2">
            <a:extLst>
              <a:ext uri="{FF2B5EF4-FFF2-40B4-BE49-F238E27FC236}">
                <a16:creationId xmlns:a16="http://schemas.microsoft.com/office/drawing/2014/main" id="{0B182843-A28B-00B5-77D6-DD4C9CBF9785}"/>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B08DF575-E32E-B469-095E-C959681F38E8}"/>
              </a:ext>
            </a:extLst>
          </p:cNvPr>
          <p:cNvSpPr txBox="1">
            <a:spLocks noChangeArrowheads="1"/>
          </p:cNvSpPr>
          <p:nvPr/>
        </p:nvSpPr>
        <p:spPr bwMode="auto">
          <a:xfrm>
            <a:off x="296126" y="191073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F6F7EE04-DA0B-D733-0458-13E067DD8388}"/>
              </a:ext>
            </a:extLst>
          </p:cNvPr>
          <p:cNvGrpSpPr/>
          <p:nvPr/>
        </p:nvGrpSpPr>
        <p:grpSpPr>
          <a:xfrm>
            <a:off x="7617807" y="886518"/>
            <a:ext cx="4175456" cy="1304095"/>
            <a:chOff x="7617807" y="886518"/>
            <a:chExt cx="4175456" cy="1304095"/>
          </a:xfrm>
        </p:grpSpPr>
        <p:grpSp>
          <p:nvGrpSpPr>
            <p:cNvPr id="7" name="Group 6">
              <a:extLst>
                <a:ext uri="{FF2B5EF4-FFF2-40B4-BE49-F238E27FC236}">
                  <a16:creationId xmlns:a16="http://schemas.microsoft.com/office/drawing/2014/main" id="{4AF085BA-5BF9-3074-220C-CD63EB6D4854}"/>
                </a:ext>
              </a:extLst>
            </p:cNvPr>
            <p:cNvGrpSpPr/>
            <p:nvPr/>
          </p:nvGrpSpPr>
          <p:grpSpPr>
            <a:xfrm>
              <a:off x="7742239" y="1495818"/>
              <a:ext cx="2198025" cy="610913"/>
              <a:chOff x="3685519" y="4525204"/>
              <a:chExt cx="2198025" cy="610913"/>
            </a:xfrm>
          </p:grpSpPr>
          <p:pic>
            <p:nvPicPr>
              <p:cNvPr id="11" name="Picture 10">
                <a:extLst>
                  <a:ext uri="{FF2B5EF4-FFF2-40B4-BE49-F238E27FC236}">
                    <a16:creationId xmlns:a16="http://schemas.microsoft.com/office/drawing/2014/main" id="{7454F792-0564-2F1B-F604-5E84743AFBA2}"/>
                  </a:ext>
                </a:extLst>
              </p:cNvPr>
              <p:cNvPicPr>
                <a:picLocks noChangeAspect="1"/>
              </p:cNvPicPr>
              <p:nvPr/>
            </p:nvPicPr>
            <p:blipFill>
              <a:blip r:embed="rId2"/>
              <a:stretch>
                <a:fillRect/>
              </a:stretch>
            </p:blipFill>
            <p:spPr>
              <a:xfrm>
                <a:off x="3685519" y="4525204"/>
                <a:ext cx="2198025" cy="610913"/>
              </a:xfrm>
              <a:prstGeom prst="rect">
                <a:avLst/>
              </a:prstGeom>
            </p:spPr>
          </p:pic>
          <p:graphicFrame>
            <p:nvGraphicFramePr>
              <p:cNvPr id="12" name="Object 11">
                <a:extLst>
                  <a:ext uri="{FF2B5EF4-FFF2-40B4-BE49-F238E27FC236}">
                    <a16:creationId xmlns:a16="http://schemas.microsoft.com/office/drawing/2014/main" id="{744F29A5-7E34-6985-77CA-96227055DDBC}"/>
                  </a:ext>
                </a:extLst>
              </p:cNvPr>
              <p:cNvGraphicFramePr>
                <a:graphicFrameLocks noChangeAspect="1"/>
              </p:cNvGraphicFramePr>
              <p:nvPr>
                <p:extLst>
                  <p:ext uri="{D42A27DB-BD31-4B8C-83A1-F6EECF244321}">
                    <p14:modId xmlns:p14="http://schemas.microsoft.com/office/powerpoint/2010/main" val="2399925364"/>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3" imgW="164880" imgH="253800" progId="Equation.DSMT4">
                      <p:embed/>
                    </p:oleObj>
                  </mc:Choice>
                  <mc:Fallback>
                    <p:oleObj name="Equation" r:id="rId3" imgW="164880" imgH="253800" progId="Equation.DSMT4">
                      <p:embed/>
                      <p:pic>
                        <p:nvPicPr>
                          <p:cNvPr id="11" name="Object 10">
                            <a:extLst>
                              <a:ext uri="{FF2B5EF4-FFF2-40B4-BE49-F238E27FC236}">
                                <a16:creationId xmlns:a16="http://schemas.microsoft.com/office/drawing/2014/main" id="{CB849699-1E85-318E-F183-F5C5046B6692}"/>
                              </a:ext>
                            </a:extLst>
                          </p:cNvPr>
                          <p:cNvPicPr>
                            <a:picLocks noChangeAspect="1" noChangeArrowheads="1"/>
                          </p:cNvPicPr>
                          <p:nvPr/>
                        </p:nvPicPr>
                        <p:blipFill>
                          <a:blip r:embed="rId4"/>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B9E4CDF-7AF1-A081-D9CD-FE94D0664E07}"/>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9" name="Picture 8">
              <a:extLst>
                <a:ext uri="{FF2B5EF4-FFF2-40B4-BE49-F238E27FC236}">
                  <a16:creationId xmlns:a16="http://schemas.microsoft.com/office/drawing/2014/main" id="{4A5947EE-C622-5D51-6BFB-8EF6DDB33661}"/>
                </a:ext>
              </a:extLst>
            </p:cNvPr>
            <p:cNvPicPr>
              <a:picLocks noChangeAspect="1"/>
            </p:cNvPicPr>
            <p:nvPr/>
          </p:nvPicPr>
          <p:blipFill>
            <a:blip r:embed="rId5"/>
            <a:stretch>
              <a:fillRect/>
            </a:stretch>
          </p:blipFill>
          <p:spPr>
            <a:xfrm>
              <a:off x="9956995" y="1572792"/>
              <a:ext cx="1815103" cy="422600"/>
            </a:xfrm>
            <a:prstGeom prst="rect">
              <a:avLst/>
            </a:prstGeom>
          </p:spPr>
        </p:pic>
        <p:sp>
          <p:nvSpPr>
            <p:cNvPr id="10" name="Rectangle 9">
              <a:extLst>
                <a:ext uri="{FF2B5EF4-FFF2-40B4-BE49-F238E27FC236}">
                  <a16:creationId xmlns:a16="http://schemas.microsoft.com/office/drawing/2014/main" id="{1374EC48-DC88-2E7E-04BA-AF9E476191C4}"/>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D23C444-B981-043A-3A3F-1DA460263F97}"/>
              </a:ext>
            </a:extLst>
          </p:cNvPr>
          <p:cNvGrpSpPr/>
          <p:nvPr/>
        </p:nvGrpSpPr>
        <p:grpSpPr>
          <a:xfrm>
            <a:off x="246140" y="951733"/>
            <a:ext cx="3355009" cy="685859"/>
            <a:chOff x="1219336" y="2874482"/>
            <a:chExt cx="3355009" cy="685859"/>
          </a:xfrm>
        </p:grpSpPr>
        <p:sp>
          <p:nvSpPr>
            <p:cNvPr id="14" name="TextBox 13">
              <a:extLst>
                <a:ext uri="{FF2B5EF4-FFF2-40B4-BE49-F238E27FC236}">
                  <a16:creationId xmlns:a16="http://schemas.microsoft.com/office/drawing/2014/main" id="{779896FE-AC49-AD4F-C64E-A6CB084EE2CF}"/>
                </a:ext>
              </a:extLst>
            </p:cNvPr>
            <p:cNvSpPr txBox="1"/>
            <p:nvPr/>
          </p:nvSpPr>
          <p:spPr>
            <a:xfrm>
              <a:off x="1219336" y="2997893"/>
              <a:ext cx="523317" cy="369332"/>
            </a:xfrm>
            <a:prstGeom prst="rect">
              <a:avLst/>
            </a:prstGeom>
            <a:noFill/>
          </p:spPr>
          <p:txBody>
            <a:bodyPr wrap="square">
              <a:spAutoFit/>
            </a:bodyPr>
            <a:lstStyle/>
            <a:p>
              <a:r>
                <a:rPr lang="en-US" sz="1800" b="0" i="0" u="none" strike="noStrike" baseline="0" dirty="0">
                  <a:latin typeface="TimesLTStd-Roman"/>
                </a:rPr>
                <a:t>(c)</a:t>
              </a:r>
              <a:endParaRPr lang="en-US" dirty="0"/>
            </a:p>
          </p:txBody>
        </p:sp>
        <p:pic>
          <p:nvPicPr>
            <p:cNvPr id="15" name="Picture 14">
              <a:extLst>
                <a:ext uri="{FF2B5EF4-FFF2-40B4-BE49-F238E27FC236}">
                  <a16:creationId xmlns:a16="http://schemas.microsoft.com/office/drawing/2014/main" id="{8CB445D8-6412-FFDC-AA6B-3E5803AD530F}"/>
                </a:ext>
              </a:extLst>
            </p:cNvPr>
            <p:cNvPicPr>
              <a:picLocks noChangeAspect="1"/>
            </p:cNvPicPr>
            <p:nvPr/>
          </p:nvPicPr>
          <p:blipFill>
            <a:blip r:embed="rId6"/>
            <a:stretch>
              <a:fillRect/>
            </a:stretch>
          </p:blipFill>
          <p:spPr>
            <a:xfrm>
              <a:off x="1564184" y="2874482"/>
              <a:ext cx="3010161" cy="685859"/>
            </a:xfrm>
            <a:prstGeom prst="rect">
              <a:avLst/>
            </a:prstGeom>
          </p:spPr>
        </p:pic>
      </p:grpSp>
      <p:pic>
        <p:nvPicPr>
          <p:cNvPr id="17" name="Picture 16">
            <a:extLst>
              <a:ext uri="{FF2B5EF4-FFF2-40B4-BE49-F238E27FC236}">
                <a16:creationId xmlns:a16="http://schemas.microsoft.com/office/drawing/2014/main" id="{88D9997D-BEF8-AE20-B88B-6B57EA98FC90}"/>
              </a:ext>
            </a:extLst>
          </p:cNvPr>
          <p:cNvPicPr>
            <a:picLocks noChangeAspect="1"/>
          </p:cNvPicPr>
          <p:nvPr/>
        </p:nvPicPr>
        <p:blipFill>
          <a:blip r:embed="rId7"/>
          <a:stretch>
            <a:fillRect/>
          </a:stretch>
        </p:blipFill>
        <p:spPr>
          <a:xfrm>
            <a:off x="246140" y="2491321"/>
            <a:ext cx="5806943" cy="571550"/>
          </a:xfrm>
          <a:prstGeom prst="rect">
            <a:avLst/>
          </a:prstGeom>
        </p:spPr>
      </p:pic>
      <p:pic>
        <p:nvPicPr>
          <p:cNvPr id="18" name="Picture 17">
            <a:extLst>
              <a:ext uri="{FF2B5EF4-FFF2-40B4-BE49-F238E27FC236}">
                <a16:creationId xmlns:a16="http://schemas.microsoft.com/office/drawing/2014/main" id="{43C6F7CC-CA8D-2EB9-4608-2F9BC0982FD3}"/>
              </a:ext>
            </a:extLst>
          </p:cNvPr>
          <p:cNvPicPr>
            <a:picLocks noChangeAspect="1"/>
          </p:cNvPicPr>
          <p:nvPr/>
        </p:nvPicPr>
        <p:blipFill>
          <a:blip r:embed="rId8"/>
          <a:stretch>
            <a:fillRect/>
          </a:stretch>
        </p:blipFill>
        <p:spPr>
          <a:xfrm>
            <a:off x="3102017" y="2511055"/>
            <a:ext cx="2946389" cy="613294"/>
          </a:xfrm>
          <a:prstGeom prst="rect">
            <a:avLst/>
          </a:prstGeom>
        </p:spPr>
      </p:pic>
      <p:pic>
        <p:nvPicPr>
          <p:cNvPr id="22" name="Picture 21">
            <a:extLst>
              <a:ext uri="{FF2B5EF4-FFF2-40B4-BE49-F238E27FC236}">
                <a16:creationId xmlns:a16="http://schemas.microsoft.com/office/drawing/2014/main" id="{FEF70A27-4306-3FB0-6551-CEC39FB18786}"/>
              </a:ext>
            </a:extLst>
          </p:cNvPr>
          <p:cNvPicPr>
            <a:picLocks noChangeAspect="1"/>
          </p:cNvPicPr>
          <p:nvPr/>
        </p:nvPicPr>
        <p:blipFill>
          <a:blip r:embed="rId9"/>
          <a:stretch>
            <a:fillRect/>
          </a:stretch>
        </p:blipFill>
        <p:spPr>
          <a:xfrm>
            <a:off x="3149611" y="3107635"/>
            <a:ext cx="2743438" cy="563929"/>
          </a:xfrm>
          <a:prstGeom prst="rect">
            <a:avLst/>
          </a:prstGeom>
        </p:spPr>
      </p:pic>
      <p:pic>
        <p:nvPicPr>
          <p:cNvPr id="23" name="Picture 22">
            <a:extLst>
              <a:ext uri="{FF2B5EF4-FFF2-40B4-BE49-F238E27FC236}">
                <a16:creationId xmlns:a16="http://schemas.microsoft.com/office/drawing/2014/main" id="{CAE5D24E-174E-AD19-BA83-AD419196957E}"/>
              </a:ext>
            </a:extLst>
          </p:cNvPr>
          <p:cNvPicPr>
            <a:picLocks noChangeAspect="1"/>
          </p:cNvPicPr>
          <p:nvPr/>
        </p:nvPicPr>
        <p:blipFill>
          <a:blip r:embed="rId8"/>
          <a:stretch>
            <a:fillRect/>
          </a:stretch>
        </p:blipFill>
        <p:spPr>
          <a:xfrm>
            <a:off x="3953630" y="3098037"/>
            <a:ext cx="845488" cy="563929"/>
          </a:xfrm>
          <a:prstGeom prst="rect">
            <a:avLst/>
          </a:prstGeom>
        </p:spPr>
      </p:pic>
      <p:pic>
        <p:nvPicPr>
          <p:cNvPr id="24" name="Picture 23">
            <a:extLst>
              <a:ext uri="{FF2B5EF4-FFF2-40B4-BE49-F238E27FC236}">
                <a16:creationId xmlns:a16="http://schemas.microsoft.com/office/drawing/2014/main" id="{16D18896-A554-244C-286D-F7CB3F572539}"/>
              </a:ext>
            </a:extLst>
          </p:cNvPr>
          <p:cNvPicPr>
            <a:picLocks noChangeAspect="1"/>
          </p:cNvPicPr>
          <p:nvPr/>
        </p:nvPicPr>
        <p:blipFill>
          <a:blip r:embed="rId8"/>
          <a:stretch>
            <a:fillRect/>
          </a:stretch>
        </p:blipFill>
        <p:spPr>
          <a:xfrm>
            <a:off x="4830106" y="3080826"/>
            <a:ext cx="702344" cy="563929"/>
          </a:xfrm>
          <a:prstGeom prst="rect">
            <a:avLst/>
          </a:prstGeom>
        </p:spPr>
      </p:pic>
      <p:pic>
        <p:nvPicPr>
          <p:cNvPr id="25" name="Picture 24">
            <a:extLst>
              <a:ext uri="{FF2B5EF4-FFF2-40B4-BE49-F238E27FC236}">
                <a16:creationId xmlns:a16="http://schemas.microsoft.com/office/drawing/2014/main" id="{40C3927C-76CA-E5F0-7BED-D798D867AFA5}"/>
              </a:ext>
            </a:extLst>
          </p:cNvPr>
          <p:cNvPicPr>
            <a:picLocks noChangeAspect="1"/>
          </p:cNvPicPr>
          <p:nvPr/>
        </p:nvPicPr>
        <p:blipFill>
          <a:blip r:embed="rId8"/>
          <a:stretch>
            <a:fillRect/>
          </a:stretch>
        </p:blipFill>
        <p:spPr>
          <a:xfrm>
            <a:off x="5559871" y="3064513"/>
            <a:ext cx="421176" cy="563929"/>
          </a:xfrm>
          <a:prstGeom prst="rect">
            <a:avLst/>
          </a:prstGeom>
        </p:spPr>
      </p:pic>
      <p:pic>
        <p:nvPicPr>
          <p:cNvPr id="27" name="Picture 26">
            <a:extLst>
              <a:ext uri="{FF2B5EF4-FFF2-40B4-BE49-F238E27FC236}">
                <a16:creationId xmlns:a16="http://schemas.microsoft.com/office/drawing/2014/main" id="{7E4CDCB7-3CD5-BF63-D760-B036016A6A4E}"/>
              </a:ext>
            </a:extLst>
          </p:cNvPr>
          <p:cNvPicPr>
            <a:picLocks noChangeAspect="1"/>
          </p:cNvPicPr>
          <p:nvPr/>
        </p:nvPicPr>
        <p:blipFill>
          <a:blip r:embed="rId10"/>
          <a:stretch>
            <a:fillRect/>
          </a:stretch>
        </p:blipFill>
        <p:spPr>
          <a:xfrm>
            <a:off x="3162767" y="3817366"/>
            <a:ext cx="3726503" cy="518205"/>
          </a:xfrm>
          <a:prstGeom prst="rect">
            <a:avLst/>
          </a:prstGeom>
        </p:spPr>
      </p:pic>
      <p:pic>
        <p:nvPicPr>
          <p:cNvPr id="28" name="Picture 27">
            <a:extLst>
              <a:ext uri="{FF2B5EF4-FFF2-40B4-BE49-F238E27FC236}">
                <a16:creationId xmlns:a16="http://schemas.microsoft.com/office/drawing/2014/main" id="{53F49B00-347E-02B4-5F5F-9575E8549BF0}"/>
              </a:ext>
            </a:extLst>
          </p:cNvPr>
          <p:cNvPicPr>
            <a:picLocks noChangeAspect="1"/>
          </p:cNvPicPr>
          <p:nvPr/>
        </p:nvPicPr>
        <p:blipFill>
          <a:blip r:embed="rId8"/>
          <a:stretch>
            <a:fillRect/>
          </a:stretch>
        </p:blipFill>
        <p:spPr>
          <a:xfrm>
            <a:off x="4841070" y="3748780"/>
            <a:ext cx="2191258" cy="563929"/>
          </a:xfrm>
          <a:prstGeom prst="rect">
            <a:avLst/>
          </a:prstGeom>
        </p:spPr>
      </p:pic>
      <p:pic>
        <p:nvPicPr>
          <p:cNvPr id="30" name="Picture 29">
            <a:extLst>
              <a:ext uri="{FF2B5EF4-FFF2-40B4-BE49-F238E27FC236}">
                <a16:creationId xmlns:a16="http://schemas.microsoft.com/office/drawing/2014/main" id="{1C69582B-5A3A-CD08-D468-9BC90BA430A3}"/>
              </a:ext>
            </a:extLst>
          </p:cNvPr>
          <p:cNvPicPr>
            <a:picLocks noChangeAspect="1"/>
          </p:cNvPicPr>
          <p:nvPr/>
        </p:nvPicPr>
        <p:blipFill>
          <a:blip r:embed="rId11"/>
          <a:stretch>
            <a:fillRect/>
          </a:stretch>
        </p:blipFill>
        <p:spPr>
          <a:xfrm>
            <a:off x="3094015" y="4487951"/>
            <a:ext cx="1097375" cy="457240"/>
          </a:xfrm>
          <a:prstGeom prst="rect">
            <a:avLst/>
          </a:prstGeom>
        </p:spPr>
      </p:pic>
      <p:pic>
        <p:nvPicPr>
          <p:cNvPr id="32" name="Picture 31">
            <a:extLst>
              <a:ext uri="{FF2B5EF4-FFF2-40B4-BE49-F238E27FC236}">
                <a16:creationId xmlns:a16="http://schemas.microsoft.com/office/drawing/2014/main" id="{4B948D8D-53B0-D4B5-BC00-913183F79069}"/>
              </a:ext>
            </a:extLst>
          </p:cNvPr>
          <p:cNvPicPr>
            <a:picLocks noChangeAspect="1"/>
          </p:cNvPicPr>
          <p:nvPr/>
        </p:nvPicPr>
        <p:blipFill>
          <a:blip r:embed="rId12"/>
          <a:stretch>
            <a:fillRect/>
          </a:stretch>
        </p:blipFill>
        <p:spPr>
          <a:xfrm>
            <a:off x="3103686" y="5082766"/>
            <a:ext cx="720915" cy="486198"/>
          </a:xfrm>
          <a:prstGeom prst="rect">
            <a:avLst/>
          </a:prstGeom>
        </p:spPr>
      </p:pic>
    </p:spTree>
    <p:extLst>
      <p:ext uri="{BB962C8B-B14F-4D97-AF65-F5344CB8AC3E}">
        <p14:creationId xmlns:p14="http://schemas.microsoft.com/office/powerpoint/2010/main" val="3862111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2000"/>
                                        <p:tgtEl>
                                          <p:spTgt spid="32"/>
                                        </p:tgtEl>
                                      </p:cBhvr>
                                    </p:animEffect>
                                    <p:anim calcmode="lin" valueType="num">
                                      <p:cBhvr>
                                        <p:cTn id="72" dur="2000" fill="hold"/>
                                        <p:tgtEl>
                                          <p:spTgt spid="32"/>
                                        </p:tgtEl>
                                        <p:attrNameLst>
                                          <p:attrName>ppt_w</p:attrName>
                                        </p:attrNameLst>
                                      </p:cBhvr>
                                      <p:tavLst>
                                        <p:tav tm="0" fmla="#ppt_w*sin(2.5*pi*$)">
                                          <p:val>
                                            <p:fltVal val="0"/>
                                          </p:val>
                                        </p:tav>
                                        <p:tav tm="100000">
                                          <p:val>
                                            <p:fltVal val="1"/>
                                          </p:val>
                                        </p:tav>
                                      </p:tavLst>
                                    </p:anim>
                                    <p:anim calcmode="lin" valueType="num">
                                      <p:cBhvr>
                                        <p:cTn id="7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E0307F-C5DC-7C5C-412E-645FD060F60D}"/>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3" name="TextBox 2">
            <a:extLst>
              <a:ext uri="{FF2B5EF4-FFF2-40B4-BE49-F238E27FC236}">
                <a16:creationId xmlns:a16="http://schemas.microsoft.com/office/drawing/2014/main" id="{A48D4E2B-96FF-5BE8-C6C4-DB8599C5182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97CDA87B-17C0-6EA3-FAD1-B5B61D619116}"/>
              </a:ext>
            </a:extLst>
          </p:cNvPr>
          <p:cNvSpPr txBox="1">
            <a:spLocks noChangeArrowheads="1"/>
          </p:cNvSpPr>
          <p:nvPr/>
        </p:nvSpPr>
        <p:spPr bwMode="auto">
          <a:xfrm>
            <a:off x="296126" y="1910731"/>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B74EDF44-EFD6-A6CB-D439-1FE362CA7F57}"/>
              </a:ext>
            </a:extLst>
          </p:cNvPr>
          <p:cNvGrpSpPr/>
          <p:nvPr/>
        </p:nvGrpSpPr>
        <p:grpSpPr>
          <a:xfrm>
            <a:off x="7617807" y="886518"/>
            <a:ext cx="4175456" cy="1304095"/>
            <a:chOff x="7617807" y="886518"/>
            <a:chExt cx="4175456" cy="1304095"/>
          </a:xfrm>
        </p:grpSpPr>
        <p:grpSp>
          <p:nvGrpSpPr>
            <p:cNvPr id="7" name="Group 6">
              <a:extLst>
                <a:ext uri="{FF2B5EF4-FFF2-40B4-BE49-F238E27FC236}">
                  <a16:creationId xmlns:a16="http://schemas.microsoft.com/office/drawing/2014/main" id="{1F187459-CADA-0A76-9132-1892D896FAEB}"/>
                </a:ext>
              </a:extLst>
            </p:cNvPr>
            <p:cNvGrpSpPr/>
            <p:nvPr/>
          </p:nvGrpSpPr>
          <p:grpSpPr>
            <a:xfrm>
              <a:off x="7742239" y="1495818"/>
              <a:ext cx="2198025" cy="610913"/>
              <a:chOff x="3685519" y="4525204"/>
              <a:chExt cx="2198025" cy="610913"/>
            </a:xfrm>
          </p:grpSpPr>
          <p:pic>
            <p:nvPicPr>
              <p:cNvPr id="11" name="Picture 10">
                <a:extLst>
                  <a:ext uri="{FF2B5EF4-FFF2-40B4-BE49-F238E27FC236}">
                    <a16:creationId xmlns:a16="http://schemas.microsoft.com/office/drawing/2014/main" id="{CC280AB0-7318-16C5-3B04-1E2669EE04AF}"/>
                  </a:ext>
                </a:extLst>
              </p:cNvPr>
              <p:cNvPicPr>
                <a:picLocks noChangeAspect="1"/>
              </p:cNvPicPr>
              <p:nvPr/>
            </p:nvPicPr>
            <p:blipFill>
              <a:blip r:embed="rId2"/>
              <a:stretch>
                <a:fillRect/>
              </a:stretch>
            </p:blipFill>
            <p:spPr>
              <a:xfrm>
                <a:off x="3685519" y="4525204"/>
                <a:ext cx="2198025" cy="610913"/>
              </a:xfrm>
              <a:prstGeom prst="rect">
                <a:avLst/>
              </a:prstGeom>
            </p:spPr>
          </p:pic>
          <p:graphicFrame>
            <p:nvGraphicFramePr>
              <p:cNvPr id="12" name="Object 11">
                <a:extLst>
                  <a:ext uri="{FF2B5EF4-FFF2-40B4-BE49-F238E27FC236}">
                    <a16:creationId xmlns:a16="http://schemas.microsoft.com/office/drawing/2014/main" id="{5DFA97EF-70A3-B8D6-9B34-EEE8233C8D86}"/>
                  </a:ext>
                </a:extLst>
              </p:cNvPr>
              <p:cNvGraphicFramePr>
                <a:graphicFrameLocks noChangeAspect="1"/>
              </p:cNvGraphicFramePr>
              <p:nvPr>
                <p:extLst>
                  <p:ext uri="{D42A27DB-BD31-4B8C-83A1-F6EECF244321}">
                    <p14:modId xmlns:p14="http://schemas.microsoft.com/office/powerpoint/2010/main" val="3586383335"/>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3" imgW="164880" imgH="253800" progId="Equation.DSMT4">
                      <p:embed/>
                    </p:oleObj>
                  </mc:Choice>
                  <mc:Fallback>
                    <p:oleObj name="Equation" r:id="rId3" imgW="164880" imgH="253800" progId="Equation.DSMT4">
                      <p:embed/>
                      <p:pic>
                        <p:nvPicPr>
                          <p:cNvPr id="12" name="Object 11">
                            <a:extLst>
                              <a:ext uri="{FF2B5EF4-FFF2-40B4-BE49-F238E27FC236}">
                                <a16:creationId xmlns:a16="http://schemas.microsoft.com/office/drawing/2014/main" id="{744F29A5-7E34-6985-77CA-96227055DDBC}"/>
                              </a:ext>
                            </a:extLst>
                          </p:cNvPr>
                          <p:cNvPicPr>
                            <a:picLocks noChangeAspect="1" noChangeArrowheads="1"/>
                          </p:cNvPicPr>
                          <p:nvPr/>
                        </p:nvPicPr>
                        <p:blipFill>
                          <a:blip r:embed="rId4"/>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BEFCB465-67AE-6605-9AFB-0022B291A209}"/>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9" name="Picture 8">
              <a:extLst>
                <a:ext uri="{FF2B5EF4-FFF2-40B4-BE49-F238E27FC236}">
                  <a16:creationId xmlns:a16="http://schemas.microsoft.com/office/drawing/2014/main" id="{1A022F08-8675-979A-CBA7-D6F2CDEC56C5}"/>
                </a:ext>
              </a:extLst>
            </p:cNvPr>
            <p:cNvPicPr>
              <a:picLocks noChangeAspect="1"/>
            </p:cNvPicPr>
            <p:nvPr/>
          </p:nvPicPr>
          <p:blipFill>
            <a:blip r:embed="rId5"/>
            <a:stretch>
              <a:fillRect/>
            </a:stretch>
          </p:blipFill>
          <p:spPr>
            <a:xfrm>
              <a:off x="9956995" y="1572792"/>
              <a:ext cx="1815103" cy="422600"/>
            </a:xfrm>
            <a:prstGeom prst="rect">
              <a:avLst/>
            </a:prstGeom>
          </p:spPr>
        </p:pic>
        <p:sp>
          <p:nvSpPr>
            <p:cNvPr id="10" name="Rectangle 9">
              <a:extLst>
                <a:ext uri="{FF2B5EF4-FFF2-40B4-BE49-F238E27FC236}">
                  <a16:creationId xmlns:a16="http://schemas.microsoft.com/office/drawing/2014/main" id="{C8FEE505-5ECF-D9BA-BE8B-4C524BC85C40}"/>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98ADC00-64B0-B59A-4D4E-89F92A85839A}"/>
              </a:ext>
            </a:extLst>
          </p:cNvPr>
          <p:cNvGrpSpPr/>
          <p:nvPr/>
        </p:nvGrpSpPr>
        <p:grpSpPr>
          <a:xfrm>
            <a:off x="212613" y="951733"/>
            <a:ext cx="2515280" cy="685859"/>
            <a:chOff x="4465905" y="999063"/>
            <a:chExt cx="2515280" cy="685859"/>
          </a:xfrm>
        </p:grpSpPr>
        <p:sp>
          <p:nvSpPr>
            <p:cNvPr id="14" name="TextBox 13">
              <a:extLst>
                <a:ext uri="{FF2B5EF4-FFF2-40B4-BE49-F238E27FC236}">
                  <a16:creationId xmlns:a16="http://schemas.microsoft.com/office/drawing/2014/main" id="{CC681B0B-D0A6-D4F1-8E19-7A6ED99FE163}"/>
                </a:ext>
              </a:extLst>
            </p:cNvPr>
            <p:cNvSpPr txBox="1"/>
            <p:nvPr/>
          </p:nvSpPr>
          <p:spPr>
            <a:xfrm>
              <a:off x="4465905" y="1126130"/>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d</a:t>
              </a:r>
              <a:r>
                <a:rPr lang="en-US" sz="1800" b="0" i="0" u="none" strike="noStrike" baseline="0" dirty="0">
                  <a:latin typeface="TimesLTStd-Roman"/>
                </a:rPr>
                <a:t>)</a:t>
              </a:r>
              <a:endParaRPr lang="en-US" dirty="0"/>
            </a:p>
          </p:txBody>
        </p:sp>
        <p:pic>
          <p:nvPicPr>
            <p:cNvPr id="15" name="Picture 14">
              <a:extLst>
                <a:ext uri="{FF2B5EF4-FFF2-40B4-BE49-F238E27FC236}">
                  <a16:creationId xmlns:a16="http://schemas.microsoft.com/office/drawing/2014/main" id="{A72CCDF3-A47D-92FB-40B0-6E01A344FFC2}"/>
                </a:ext>
              </a:extLst>
            </p:cNvPr>
            <p:cNvPicPr>
              <a:picLocks noChangeAspect="1"/>
            </p:cNvPicPr>
            <p:nvPr/>
          </p:nvPicPr>
          <p:blipFill>
            <a:blip r:embed="rId6"/>
            <a:stretch>
              <a:fillRect/>
            </a:stretch>
          </p:blipFill>
          <p:spPr>
            <a:xfrm>
              <a:off x="4826039" y="999063"/>
              <a:ext cx="2155146" cy="685859"/>
            </a:xfrm>
            <a:prstGeom prst="rect">
              <a:avLst/>
            </a:prstGeom>
          </p:spPr>
        </p:pic>
      </p:grpSp>
      <p:pic>
        <p:nvPicPr>
          <p:cNvPr id="17" name="Picture 16">
            <a:extLst>
              <a:ext uri="{FF2B5EF4-FFF2-40B4-BE49-F238E27FC236}">
                <a16:creationId xmlns:a16="http://schemas.microsoft.com/office/drawing/2014/main" id="{2CAE7F4B-C1F9-CE82-881D-D87320A44D8E}"/>
              </a:ext>
            </a:extLst>
          </p:cNvPr>
          <p:cNvPicPr>
            <a:picLocks noChangeAspect="1"/>
          </p:cNvPicPr>
          <p:nvPr/>
        </p:nvPicPr>
        <p:blipFill>
          <a:blip r:embed="rId7"/>
          <a:stretch>
            <a:fillRect/>
          </a:stretch>
        </p:blipFill>
        <p:spPr>
          <a:xfrm>
            <a:off x="212613" y="2847621"/>
            <a:ext cx="3394658" cy="1026585"/>
          </a:xfrm>
          <a:prstGeom prst="rect">
            <a:avLst/>
          </a:prstGeom>
        </p:spPr>
      </p:pic>
      <p:sp>
        <p:nvSpPr>
          <p:cNvPr id="19" name="TextBox 18">
            <a:extLst>
              <a:ext uri="{FF2B5EF4-FFF2-40B4-BE49-F238E27FC236}">
                <a16:creationId xmlns:a16="http://schemas.microsoft.com/office/drawing/2014/main" id="{485693AE-365E-056B-3944-98BED07061B1}"/>
              </a:ext>
            </a:extLst>
          </p:cNvPr>
          <p:cNvSpPr txBox="1"/>
          <p:nvPr/>
        </p:nvSpPr>
        <p:spPr>
          <a:xfrm>
            <a:off x="203893" y="2378118"/>
            <a:ext cx="2827074" cy="430887"/>
          </a:xfrm>
          <a:prstGeom prst="rect">
            <a:avLst/>
          </a:prstGeom>
          <a:noFill/>
        </p:spPr>
        <p:txBody>
          <a:bodyPr wrap="square">
            <a:spAutoFit/>
          </a:bodyPr>
          <a:lstStyle/>
          <a:p>
            <a:r>
              <a:rPr lang="en-US" sz="2200" b="0" i="0" u="none" strike="noStrike" baseline="0" dirty="0">
                <a:latin typeface="TimesLTStd-Roman"/>
              </a:rPr>
              <a:t>Recall the theorem</a:t>
            </a:r>
            <a:endParaRPr lang="en-US" sz="2200" dirty="0"/>
          </a:p>
        </p:txBody>
      </p:sp>
      <p:pic>
        <p:nvPicPr>
          <p:cNvPr id="21" name="Picture 20">
            <a:extLst>
              <a:ext uri="{FF2B5EF4-FFF2-40B4-BE49-F238E27FC236}">
                <a16:creationId xmlns:a16="http://schemas.microsoft.com/office/drawing/2014/main" id="{648AA8AF-CCC6-0B12-75C9-640066BD9B1C}"/>
              </a:ext>
            </a:extLst>
          </p:cNvPr>
          <p:cNvPicPr>
            <a:picLocks noChangeAspect="1"/>
          </p:cNvPicPr>
          <p:nvPr/>
        </p:nvPicPr>
        <p:blipFill>
          <a:blip r:embed="rId8"/>
          <a:stretch>
            <a:fillRect/>
          </a:stretch>
        </p:blipFill>
        <p:spPr>
          <a:xfrm>
            <a:off x="2341447" y="4021659"/>
            <a:ext cx="1966130" cy="350550"/>
          </a:xfrm>
          <a:prstGeom prst="rect">
            <a:avLst/>
          </a:prstGeom>
        </p:spPr>
      </p:pic>
      <p:pic>
        <p:nvPicPr>
          <p:cNvPr id="22" name="Picture 21">
            <a:extLst>
              <a:ext uri="{FF2B5EF4-FFF2-40B4-BE49-F238E27FC236}">
                <a16:creationId xmlns:a16="http://schemas.microsoft.com/office/drawing/2014/main" id="{80AD4979-B89B-674D-05D9-FEBE5C69EC8F}"/>
              </a:ext>
            </a:extLst>
          </p:cNvPr>
          <p:cNvPicPr>
            <a:picLocks noChangeAspect="1"/>
          </p:cNvPicPr>
          <p:nvPr/>
        </p:nvPicPr>
        <p:blipFill>
          <a:blip r:embed="rId6"/>
          <a:stretch>
            <a:fillRect/>
          </a:stretch>
        </p:blipFill>
        <p:spPr>
          <a:xfrm>
            <a:off x="212613" y="3904577"/>
            <a:ext cx="2155146" cy="685859"/>
          </a:xfrm>
          <a:prstGeom prst="rect">
            <a:avLst/>
          </a:prstGeom>
        </p:spPr>
      </p:pic>
      <p:pic>
        <p:nvPicPr>
          <p:cNvPr id="24" name="Picture 23">
            <a:extLst>
              <a:ext uri="{FF2B5EF4-FFF2-40B4-BE49-F238E27FC236}">
                <a16:creationId xmlns:a16="http://schemas.microsoft.com/office/drawing/2014/main" id="{7F22930F-E45B-F5C9-8C8E-DF11971A1228}"/>
              </a:ext>
            </a:extLst>
          </p:cNvPr>
          <p:cNvPicPr>
            <a:picLocks noChangeAspect="1"/>
          </p:cNvPicPr>
          <p:nvPr/>
        </p:nvPicPr>
        <p:blipFill>
          <a:blip r:embed="rId9"/>
          <a:stretch>
            <a:fillRect/>
          </a:stretch>
        </p:blipFill>
        <p:spPr>
          <a:xfrm>
            <a:off x="4295304" y="4021659"/>
            <a:ext cx="579170" cy="342930"/>
          </a:xfrm>
          <a:prstGeom prst="rect">
            <a:avLst/>
          </a:prstGeom>
        </p:spPr>
      </p:pic>
    </p:spTree>
    <p:extLst>
      <p:ext uri="{BB962C8B-B14F-4D97-AF65-F5344CB8AC3E}">
        <p14:creationId xmlns:p14="http://schemas.microsoft.com/office/powerpoint/2010/main" val="3873133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A7D96D-8BFE-1696-ACD6-C93F94DDC8FD}"/>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7" name="TextBox 6">
            <a:extLst>
              <a:ext uri="{FF2B5EF4-FFF2-40B4-BE49-F238E27FC236}">
                <a16:creationId xmlns:a16="http://schemas.microsoft.com/office/drawing/2014/main" id="{A58D4BB4-DDA9-8D95-E5FB-C6A2494943E6}"/>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8" name="Text Box 9">
            <a:extLst>
              <a:ext uri="{FF2B5EF4-FFF2-40B4-BE49-F238E27FC236}">
                <a16:creationId xmlns:a16="http://schemas.microsoft.com/office/drawing/2014/main" id="{0F6B9B42-24F7-0604-1149-014DF41A49AB}"/>
              </a:ext>
            </a:extLst>
          </p:cNvPr>
          <p:cNvSpPr txBox="1">
            <a:spLocks noChangeArrowheads="1"/>
          </p:cNvSpPr>
          <p:nvPr/>
        </p:nvSpPr>
        <p:spPr bwMode="auto">
          <a:xfrm>
            <a:off x="296126" y="181774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9" name="Group 8">
            <a:extLst>
              <a:ext uri="{FF2B5EF4-FFF2-40B4-BE49-F238E27FC236}">
                <a16:creationId xmlns:a16="http://schemas.microsoft.com/office/drawing/2014/main" id="{51A8BD50-D597-1AE9-3D38-80AF2DCB8DEC}"/>
              </a:ext>
            </a:extLst>
          </p:cNvPr>
          <p:cNvGrpSpPr/>
          <p:nvPr/>
        </p:nvGrpSpPr>
        <p:grpSpPr>
          <a:xfrm>
            <a:off x="7617807" y="886518"/>
            <a:ext cx="4175456" cy="1304095"/>
            <a:chOff x="7617807" y="886518"/>
            <a:chExt cx="4175456" cy="1304095"/>
          </a:xfrm>
        </p:grpSpPr>
        <p:grpSp>
          <p:nvGrpSpPr>
            <p:cNvPr id="10" name="Group 9">
              <a:extLst>
                <a:ext uri="{FF2B5EF4-FFF2-40B4-BE49-F238E27FC236}">
                  <a16:creationId xmlns:a16="http://schemas.microsoft.com/office/drawing/2014/main" id="{2DD54696-2BAF-ADA9-EA61-D76A1C59999B}"/>
                </a:ext>
              </a:extLst>
            </p:cNvPr>
            <p:cNvGrpSpPr/>
            <p:nvPr/>
          </p:nvGrpSpPr>
          <p:grpSpPr>
            <a:xfrm>
              <a:off x="7742239" y="1495818"/>
              <a:ext cx="2198025" cy="610913"/>
              <a:chOff x="3685519" y="4525204"/>
              <a:chExt cx="2198025" cy="610913"/>
            </a:xfrm>
          </p:grpSpPr>
          <p:pic>
            <p:nvPicPr>
              <p:cNvPr id="14" name="Picture 13">
                <a:extLst>
                  <a:ext uri="{FF2B5EF4-FFF2-40B4-BE49-F238E27FC236}">
                    <a16:creationId xmlns:a16="http://schemas.microsoft.com/office/drawing/2014/main" id="{7AC1B5C2-756D-9A0E-D896-15DD2FB65AA8}"/>
                  </a:ext>
                </a:extLst>
              </p:cNvPr>
              <p:cNvPicPr>
                <a:picLocks noChangeAspect="1"/>
              </p:cNvPicPr>
              <p:nvPr/>
            </p:nvPicPr>
            <p:blipFill>
              <a:blip r:embed="rId2"/>
              <a:stretch>
                <a:fillRect/>
              </a:stretch>
            </p:blipFill>
            <p:spPr>
              <a:xfrm>
                <a:off x="3685519" y="4525204"/>
                <a:ext cx="2198025" cy="610913"/>
              </a:xfrm>
              <a:prstGeom prst="rect">
                <a:avLst/>
              </a:prstGeom>
            </p:spPr>
          </p:pic>
          <p:graphicFrame>
            <p:nvGraphicFramePr>
              <p:cNvPr id="15" name="Object 14">
                <a:extLst>
                  <a:ext uri="{FF2B5EF4-FFF2-40B4-BE49-F238E27FC236}">
                    <a16:creationId xmlns:a16="http://schemas.microsoft.com/office/drawing/2014/main" id="{9DE84290-0DFA-BBCE-89D9-59588FAEB956}"/>
                  </a:ext>
                </a:extLst>
              </p:cNvPr>
              <p:cNvGraphicFramePr>
                <a:graphicFrameLocks noChangeAspect="1"/>
              </p:cNvGraphicFramePr>
              <p:nvPr>
                <p:extLst>
                  <p:ext uri="{D42A27DB-BD31-4B8C-83A1-F6EECF244321}">
                    <p14:modId xmlns:p14="http://schemas.microsoft.com/office/powerpoint/2010/main" val="4128562946"/>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3" imgW="164880" imgH="253800" progId="Equation.DSMT4">
                      <p:embed/>
                    </p:oleObj>
                  </mc:Choice>
                  <mc:Fallback>
                    <p:oleObj name="Equation" r:id="rId3" imgW="164880" imgH="253800" progId="Equation.DSMT4">
                      <p:embed/>
                      <p:pic>
                        <p:nvPicPr>
                          <p:cNvPr id="12" name="Object 11">
                            <a:extLst>
                              <a:ext uri="{FF2B5EF4-FFF2-40B4-BE49-F238E27FC236}">
                                <a16:creationId xmlns:a16="http://schemas.microsoft.com/office/drawing/2014/main" id="{5DFA97EF-70A3-B8D6-9B34-EEE8233C8D86}"/>
                              </a:ext>
                            </a:extLst>
                          </p:cNvPr>
                          <p:cNvPicPr>
                            <a:picLocks noChangeAspect="1" noChangeArrowheads="1"/>
                          </p:cNvPicPr>
                          <p:nvPr/>
                        </p:nvPicPr>
                        <p:blipFill>
                          <a:blip r:embed="rId4"/>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TextBox 10">
              <a:extLst>
                <a:ext uri="{FF2B5EF4-FFF2-40B4-BE49-F238E27FC236}">
                  <a16:creationId xmlns:a16="http://schemas.microsoft.com/office/drawing/2014/main" id="{1F8F3A36-5D5B-C427-3FA1-2AE5CEE5E15A}"/>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12" name="Picture 11">
              <a:extLst>
                <a:ext uri="{FF2B5EF4-FFF2-40B4-BE49-F238E27FC236}">
                  <a16:creationId xmlns:a16="http://schemas.microsoft.com/office/drawing/2014/main" id="{8185D90D-7F1A-5932-A612-FCE93D2E250F}"/>
                </a:ext>
              </a:extLst>
            </p:cNvPr>
            <p:cNvPicPr>
              <a:picLocks noChangeAspect="1"/>
            </p:cNvPicPr>
            <p:nvPr/>
          </p:nvPicPr>
          <p:blipFill>
            <a:blip r:embed="rId5"/>
            <a:stretch>
              <a:fillRect/>
            </a:stretch>
          </p:blipFill>
          <p:spPr>
            <a:xfrm>
              <a:off x="9956995" y="1572792"/>
              <a:ext cx="1815103" cy="422600"/>
            </a:xfrm>
            <a:prstGeom prst="rect">
              <a:avLst/>
            </a:prstGeom>
          </p:spPr>
        </p:pic>
        <p:sp>
          <p:nvSpPr>
            <p:cNvPr id="13" name="Rectangle 12">
              <a:extLst>
                <a:ext uri="{FF2B5EF4-FFF2-40B4-BE49-F238E27FC236}">
                  <a16:creationId xmlns:a16="http://schemas.microsoft.com/office/drawing/2014/main" id="{44B88D45-8D9F-446D-0032-69CA6D4FD8CD}"/>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2A992C8-4547-0A2F-73CF-79E66AD59692}"/>
              </a:ext>
            </a:extLst>
          </p:cNvPr>
          <p:cNvGrpSpPr/>
          <p:nvPr/>
        </p:nvGrpSpPr>
        <p:grpSpPr>
          <a:xfrm>
            <a:off x="181970" y="845044"/>
            <a:ext cx="1925105" cy="899238"/>
            <a:chOff x="4527184" y="3736434"/>
            <a:chExt cx="1925105" cy="899238"/>
          </a:xfrm>
        </p:grpSpPr>
        <p:sp>
          <p:nvSpPr>
            <p:cNvPr id="3" name="TextBox 2">
              <a:extLst>
                <a:ext uri="{FF2B5EF4-FFF2-40B4-BE49-F238E27FC236}">
                  <a16:creationId xmlns:a16="http://schemas.microsoft.com/office/drawing/2014/main" id="{043C9AC5-7563-BC62-6449-276B9A50E050}"/>
                </a:ext>
              </a:extLst>
            </p:cNvPr>
            <p:cNvSpPr txBox="1"/>
            <p:nvPr/>
          </p:nvSpPr>
          <p:spPr>
            <a:xfrm>
              <a:off x="4527184" y="3968497"/>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e</a:t>
              </a:r>
              <a:r>
                <a:rPr lang="en-US" sz="1800" b="0" i="0" u="none" strike="noStrike" baseline="0" dirty="0">
                  <a:latin typeface="TimesLTStd-Roman"/>
                </a:rPr>
                <a:t>)</a:t>
              </a:r>
              <a:endParaRPr lang="en-US" dirty="0"/>
            </a:p>
          </p:txBody>
        </p:sp>
        <p:pic>
          <p:nvPicPr>
            <p:cNvPr id="17" name="Picture 16">
              <a:extLst>
                <a:ext uri="{FF2B5EF4-FFF2-40B4-BE49-F238E27FC236}">
                  <a16:creationId xmlns:a16="http://schemas.microsoft.com/office/drawing/2014/main" id="{1DE3272C-F235-A731-BEDB-BDEC5FA55C9B}"/>
                </a:ext>
              </a:extLst>
            </p:cNvPr>
            <p:cNvPicPr>
              <a:picLocks noChangeAspect="1"/>
            </p:cNvPicPr>
            <p:nvPr/>
          </p:nvPicPr>
          <p:blipFill>
            <a:blip r:embed="rId6"/>
            <a:stretch>
              <a:fillRect/>
            </a:stretch>
          </p:blipFill>
          <p:spPr>
            <a:xfrm>
              <a:off x="4897674" y="3736434"/>
              <a:ext cx="1554615" cy="899238"/>
            </a:xfrm>
            <a:prstGeom prst="rect">
              <a:avLst/>
            </a:prstGeom>
          </p:spPr>
        </p:pic>
      </p:grpSp>
      <p:pic>
        <p:nvPicPr>
          <p:cNvPr id="20" name="Picture 19">
            <a:extLst>
              <a:ext uri="{FF2B5EF4-FFF2-40B4-BE49-F238E27FC236}">
                <a16:creationId xmlns:a16="http://schemas.microsoft.com/office/drawing/2014/main" id="{2092D922-4873-7704-BAF3-F9158DF0BA98}"/>
              </a:ext>
            </a:extLst>
          </p:cNvPr>
          <p:cNvPicPr>
            <a:picLocks noChangeAspect="1"/>
          </p:cNvPicPr>
          <p:nvPr/>
        </p:nvPicPr>
        <p:blipFill>
          <a:blip r:embed="rId7"/>
          <a:stretch>
            <a:fillRect/>
          </a:stretch>
        </p:blipFill>
        <p:spPr>
          <a:xfrm>
            <a:off x="296126" y="2489862"/>
            <a:ext cx="3962743" cy="830652"/>
          </a:xfrm>
          <a:prstGeom prst="rect">
            <a:avLst/>
          </a:prstGeom>
        </p:spPr>
      </p:pic>
      <p:graphicFrame>
        <p:nvGraphicFramePr>
          <p:cNvPr id="21" name="Object 9">
            <a:extLst>
              <a:ext uri="{FF2B5EF4-FFF2-40B4-BE49-F238E27FC236}">
                <a16:creationId xmlns:a16="http://schemas.microsoft.com/office/drawing/2014/main" id="{E440E3D1-5580-F7C4-B5B9-F40EE8BF4DC6}"/>
              </a:ext>
            </a:extLst>
          </p:cNvPr>
          <p:cNvGraphicFramePr>
            <a:graphicFrameLocks noChangeAspect="1"/>
          </p:cNvGraphicFramePr>
          <p:nvPr>
            <p:extLst>
              <p:ext uri="{D42A27DB-BD31-4B8C-83A1-F6EECF244321}">
                <p14:modId xmlns:p14="http://schemas.microsoft.com/office/powerpoint/2010/main" val="1623585891"/>
              </p:ext>
            </p:extLst>
          </p:nvPr>
        </p:nvGraphicFramePr>
        <p:xfrm>
          <a:off x="1830374" y="4973227"/>
          <a:ext cx="1722438" cy="592138"/>
        </p:xfrm>
        <a:graphic>
          <a:graphicData uri="http://schemas.openxmlformats.org/presentationml/2006/ole">
            <mc:AlternateContent xmlns:mc="http://schemas.openxmlformats.org/markup-compatibility/2006">
              <mc:Choice xmlns:v="urn:schemas-microsoft-com:vml" Requires="v">
                <p:oleObj name="Equation" r:id="rId8" imgW="927000" imgH="317160" progId="Equation.DSMT4">
                  <p:embed/>
                </p:oleObj>
              </mc:Choice>
              <mc:Fallback>
                <p:oleObj name="Equation" r:id="rId8" imgW="927000" imgH="31716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9"/>
                      <a:srcRect/>
                      <a:stretch>
                        <a:fillRect/>
                      </a:stretch>
                    </p:blipFill>
                    <p:spPr bwMode="auto">
                      <a:xfrm>
                        <a:off x="1830374" y="4973227"/>
                        <a:ext cx="172243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D4C0B8C-B729-591E-A219-C893250921A2}"/>
                  </a:ext>
                </a:extLst>
              </p:cNvPr>
              <p:cNvSpPr txBox="1"/>
              <p:nvPr/>
            </p:nvSpPr>
            <p:spPr>
              <a:xfrm>
                <a:off x="1754139" y="3357256"/>
                <a:ext cx="2484996" cy="85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m:t>
                      </m:r>
                      <m:rad>
                        <m:radPr>
                          <m:degHide m:val="on"/>
                          <m:ctrlPr>
                            <a:rPr lang="en-US" sz="2200" i="1" smtClean="0">
                              <a:latin typeface="Cambria Math" panose="02040503050406030204" pitchFamily="18" charset="0"/>
                            </a:rPr>
                          </m:ctrlPr>
                        </m:radPr>
                        <m:deg/>
                        <m:e>
                          <m:r>
                            <a:rPr lang="en-US" sz="2200" b="0" i="1" smtClean="0">
                              <a:latin typeface="Cambria Math" panose="02040503050406030204" pitchFamily="18" charset="0"/>
                            </a:rPr>
                            <m:t>3</m:t>
                          </m:r>
                        </m:e>
                      </m:rad>
                      <m:r>
                        <a:rPr lang="en-US" sz="2200" i="1" smtClean="0">
                          <a:latin typeface="Cambria Math" panose="02040503050406030204" pitchFamily="18" charset="0"/>
                          <a:ea typeface="Cambria Math" panose="02040503050406030204" pitchFamily="18" charset="0"/>
                        </a:rPr>
                        <m:t>∙</m:t>
                      </m:r>
                      <m:nary>
                        <m:naryPr>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1</m:t>
                          </m:r>
                        </m:sub>
                        <m:sup>
                          <m:r>
                            <a:rPr lang="en-US" sz="2200" b="0" i="1" smtClean="0">
                              <a:latin typeface="Cambria Math" panose="02040503050406030204" pitchFamily="18" charset="0"/>
                            </a:rPr>
                            <m:t>18</m:t>
                          </m:r>
                        </m:sup>
                        <m:e>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𝑧</m:t>
                              </m:r>
                            </m:e>
                            <m:sup>
                              <m:r>
                                <a:rPr lang="en-US" sz="2200" b="0" i="1" smtClean="0">
                                  <a:latin typeface="Cambria Math" panose="02040503050406030204" pitchFamily="18" charset="0"/>
                                </a:rPr>
                                <m:t>−1/2</m:t>
                              </m:r>
                            </m:sup>
                          </m:sSup>
                          <m:r>
                            <a:rPr lang="en-US" sz="2200" b="0" i="1" smtClean="0">
                              <a:latin typeface="Cambria Math" panose="02040503050406030204" pitchFamily="18" charset="0"/>
                            </a:rPr>
                            <m:t>𝑑𝑧</m:t>
                          </m:r>
                        </m:e>
                      </m:nary>
                    </m:oMath>
                  </m:oMathPara>
                </a14:m>
                <a:endParaRPr lang="en-US" sz="2200" dirty="0"/>
              </a:p>
            </p:txBody>
          </p:sp>
        </mc:Choice>
        <mc:Fallback xmlns="">
          <p:sp>
            <p:nvSpPr>
              <p:cNvPr id="23" name="TextBox 22">
                <a:extLst>
                  <a:ext uri="{FF2B5EF4-FFF2-40B4-BE49-F238E27FC236}">
                    <a16:creationId xmlns:a16="http://schemas.microsoft.com/office/drawing/2014/main" id="{4D4C0B8C-B729-591E-A219-C893250921A2}"/>
                  </a:ext>
                </a:extLst>
              </p:cNvPr>
              <p:cNvSpPr txBox="1">
                <a:spLocks noRot="1" noChangeAspect="1" noMove="1" noResize="1" noEditPoints="1" noAdjustHandles="1" noChangeArrowheads="1" noChangeShapeType="1" noTextEdit="1"/>
              </p:cNvSpPr>
              <p:nvPr/>
            </p:nvSpPr>
            <p:spPr>
              <a:xfrm>
                <a:off x="1754139" y="3357256"/>
                <a:ext cx="2484996" cy="851515"/>
              </a:xfrm>
              <a:prstGeom prst="rect">
                <a:avLst/>
              </a:prstGeom>
              <a:blipFill>
                <a:blip r:embed="rId10"/>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C3525784-0A70-0FE5-B18D-0DB7C4E8C67F}"/>
              </a:ext>
            </a:extLst>
          </p:cNvPr>
          <p:cNvPicPr>
            <a:picLocks noChangeAspect="1"/>
          </p:cNvPicPr>
          <p:nvPr/>
        </p:nvPicPr>
        <p:blipFill>
          <a:blip r:embed="rId11"/>
          <a:stretch>
            <a:fillRect/>
          </a:stretch>
        </p:blipFill>
        <p:spPr>
          <a:xfrm>
            <a:off x="1852122" y="2472854"/>
            <a:ext cx="2601471" cy="867394"/>
          </a:xfrm>
          <a:prstGeom prst="rect">
            <a:avLst/>
          </a:prstGeom>
        </p:spPr>
      </p:pic>
      <p:pic>
        <p:nvPicPr>
          <p:cNvPr id="26" name="Picture 25">
            <a:extLst>
              <a:ext uri="{FF2B5EF4-FFF2-40B4-BE49-F238E27FC236}">
                <a16:creationId xmlns:a16="http://schemas.microsoft.com/office/drawing/2014/main" id="{20B8B1E5-1194-74E3-2DDD-38EDD35652A7}"/>
              </a:ext>
            </a:extLst>
          </p:cNvPr>
          <p:cNvPicPr>
            <a:picLocks noChangeAspect="1"/>
          </p:cNvPicPr>
          <p:nvPr/>
        </p:nvPicPr>
        <p:blipFill>
          <a:blip r:embed="rId12"/>
          <a:stretch>
            <a:fillRect/>
          </a:stretch>
        </p:blipFill>
        <p:spPr>
          <a:xfrm>
            <a:off x="1855938" y="4241116"/>
            <a:ext cx="1988992" cy="678239"/>
          </a:xfrm>
          <a:prstGeom prst="rect">
            <a:avLst/>
          </a:prstGeom>
        </p:spPr>
      </p:pic>
      <p:pic>
        <p:nvPicPr>
          <p:cNvPr id="27" name="Picture 26">
            <a:extLst>
              <a:ext uri="{FF2B5EF4-FFF2-40B4-BE49-F238E27FC236}">
                <a16:creationId xmlns:a16="http://schemas.microsoft.com/office/drawing/2014/main" id="{56E74DEB-AE86-A16F-BA56-35DFCA320D42}"/>
              </a:ext>
            </a:extLst>
          </p:cNvPr>
          <p:cNvPicPr>
            <a:picLocks noChangeAspect="1"/>
          </p:cNvPicPr>
          <p:nvPr/>
        </p:nvPicPr>
        <p:blipFill>
          <a:blip r:embed="rId11"/>
          <a:stretch>
            <a:fillRect/>
          </a:stretch>
        </p:blipFill>
        <p:spPr>
          <a:xfrm>
            <a:off x="2596579" y="4239522"/>
            <a:ext cx="916295" cy="678240"/>
          </a:xfrm>
          <a:prstGeom prst="rect">
            <a:avLst/>
          </a:prstGeom>
        </p:spPr>
      </p:pic>
      <p:pic>
        <p:nvPicPr>
          <p:cNvPr id="28" name="Picture 27">
            <a:extLst>
              <a:ext uri="{FF2B5EF4-FFF2-40B4-BE49-F238E27FC236}">
                <a16:creationId xmlns:a16="http://schemas.microsoft.com/office/drawing/2014/main" id="{B42919C2-4C87-1075-FD0F-C3B84A3C47BA}"/>
              </a:ext>
            </a:extLst>
          </p:cNvPr>
          <p:cNvPicPr>
            <a:picLocks noChangeAspect="1"/>
          </p:cNvPicPr>
          <p:nvPr/>
        </p:nvPicPr>
        <p:blipFill>
          <a:blip r:embed="rId11"/>
          <a:stretch>
            <a:fillRect/>
          </a:stretch>
        </p:blipFill>
        <p:spPr>
          <a:xfrm>
            <a:off x="3552812" y="4050368"/>
            <a:ext cx="374504" cy="867394"/>
          </a:xfrm>
          <a:prstGeom prst="rect">
            <a:avLst/>
          </a:prstGeom>
        </p:spPr>
      </p:pic>
      <p:graphicFrame>
        <p:nvGraphicFramePr>
          <p:cNvPr id="29" name="Object 9">
            <a:extLst>
              <a:ext uri="{FF2B5EF4-FFF2-40B4-BE49-F238E27FC236}">
                <a16:creationId xmlns:a16="http://schemas.microsoft.com/office/drawing/2014/main" id="{67D9CB01-8627-4152-C1AA-BBC58D24331D}"/>
              </a:ext>
            </a:extLst>
          </p:cNvPr>
          <p:cNvGraphicFramePr>
            <a:graphicFrameLocks noChangeAspect="1"/>
          </p:cNvGraphicFramePr>
          <p:nvPr>
            <p:extLst>
              <p:ext uri="{D42A27DB-BD31-4B8C-83A1-F6EECF244321}">
                <p14:modId xmlns:p14="http://schemas.microsoft.com/office/powerpoint/2010/main" val="4241951890"/>
              </p:ext>
            </p:extLst>
          </p:nvPr>
        </p:nvGraphicFramePr>
        <p:xfrm>
          <a:off x="2561500" y="4485830"/>
          <a:ext cx="142875" cy="188913"/>
        </p:xfrm>
        <a:graphic>
          <a:graphicData uri="http://schemas.openxmlformats.org/presentationml/2006/ole">
            <mc:AlternateContent xmlns:mc="http://schemas.openxmlformats.org/markup-compatibility/2006">
              <mc:Choice xmlns:v="urn:schemas-microsoft-com:vml" Requires="v">
                <p:oleObj name="Equation" r:id="rId13" imgW="75960" imgH="101520" progId="Equation.DSMT4">
                  <p:embed/>
                </p:oleObj>
              </mc:Choice>
              <mc:Fallback>
                <p:oleObj name="Equation" r:id="rId13" imgW="75960" imgH="101520" progId="Equation.DSMT4">
                  <p:embed/>
                  <p:pic>
                    <p:nvPicPr>
                      <p:cNvPr id="21" name="Object 9">
                        <a:extLst>
                          <a:ext uri="{FF2B5EF4-FFF2-40B4-BE49-F238E27FC236}">
                            <a16:creationId xmlns:a16="http://schemas.microsoft.com/office/drawing/2014/main" id="{E440E3D1-5580-F7C4-B5B9-F40EE8BF4DC6}"/>
                          </a:ext>
                        </a:extLst>
                      </p:cNvPr>
                      <p:cNvPicPr>
                        <a:picLocks noChangeAspect="1" noChangeArrowheads="1"/>
                      </p:cNvPicPr>
                      <p:nvPr/>
                    </p:nvPicPr>
                    <p:blipFill>
                      <a:blip r:embed="rId14"/>
                      <a:srcRect/>
                      <a:stretch>
                        <a:fillRect/>
                      </a:stretch>
                    </p:blipFill>
                    <p:spPr bwMode="auto">
                      <a:xfrm>
                        <a:off x="2561500" y="4485830"/>
                        <a:ext cx="142875" cy="18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 name="Picture 30">
            <a:extLst>
              <a:ext uri="{FF2B5EF4-FFF2-40B4-BE49-F238E27FC236}">
                <a16:creationId xmlns:a16="http://schemas.microsoft.com/office/drawing/2014/main" id="{466C8CC9-3DE6-F3DB-D8C9-BED11DE70028}"/>
              </a:ext>
            </a:extLst>
          </p:cNvPr>
          <p:cNvPicPr>
            <a:picLocks noChangeAspect="1"/>
          </p:cNvPicPr>
          <p:nvPr/>
        </p:nvPicPr>
        <p:blipFill>
          <a:blip r:embed="rId15"/>
          <a:stretch>
            <a:fillRect/>
          </a:stretch>
        </p:blipFill>
        <p:spPr>
          <a:xfrm>
            <a:off x="1801860" y="5613037"/>
            <a:ext cx="2667231" cy="541067"/>
          </a:xfrm>
          <a:prstGeom prst="rect">
            <a:avLst/>
          </a:prstGeom>
        </p:spPr>
      </p:pic>
      <p:pic>
        <p:nvPicPr>
          <p:cNvPr id="32" name="Picture 31">
            <a:extLst>
              <a:ext uri="{FF2B5EF4-FFF2-40B4-BE49-F238E27FC236}">
                <a16:creationId xmlns:a16="http://schemas.microsoft.com/office/drawing/2014/main" id="{A19E9CE5-1570-5592-E1C5-5CE8301D635F}"/>
              </a:ext>
            </a:extLst>
          </p:cNvPr>
          <p:cNvPicPr>
            <a:picLocks noChangeAspect="1"/>
          </p:cNvPicPr>
          <p:nvPr/>
        </p:nvPicPr>
        <p:blipFill>
          <a:blip r:embed="rId11"/>
          <a:stretch>
            <a:fillRect/>
          </a:stretch>
        </p:blipFill>
        <p:spPr>
          <a:xfrm>
            <a:off x="2694709" y="4968535"/>
            <a:ext cx="916295" cy="543066"/>
          </a:xfrm>
          <a:prstGeom prst="rect">
            <a:avLst/>
          </a:prstGeom>
        </p:spPr>
      </p:pic>
      <p:pic>
        <p:nvPicPr>
          <p:cNvPr id="33" name="Picture 32">
            <a:extLst>
              <a:ext uri="{FF2B5EF4-FFF2-40B4-BE49-F238E27FC236}">
                <a16:creationId xmlns:a16="http://schemas.microsoft.com/office/drawing/2014/main" id="{A44C43D4-3D1D-9CA4-1FC2-6E164E0FFE28}"/>
              </a:ext>
            </a:extLst>
          </p:cNvPr>
          <p:cNvPicPr>
            <a:picLocks noChangeAspect="1"/>
          </p:cNvPicPr>
          <p:nvPr/>
        </p:nvPicPr>
        <p:blipFill>
          <a:blip r:embed="rId11"/>
          <a:stretch>
            <a:fillRect/>
          </a:stretch>
        </p:blipFill>
        <p:spPr>
          <a:xfrm>
            <a:off x="2723032" y="5689423"/>
            <a:ext cx="789842" cy="464681"/>
          </a:xfrm>
          <a:prstGeom prst="rect">
            <a:avLst/>
          </a:prstGeom>
        </p:spPr>
      </p:pic>
      <p:pic>
        <p:nvPicPr>
          <p:cNvPr id="35" name="Picture 34">
            <a:extLst>
              <a:ext uri="{FF2B5EF4-FFF2-40B4-BE49-F238E27FC236}">
                <a16:creationId xmlns:a16="http://schemas.microsoft.com/office/drawing/2014/main" id="{CDF873D5-A9AA-5B28-6D67-61B67520889B}"/>
              </a:ext>
            </a:extLst>
          </p:cNvPr>
          <p:cNvPicPr>
            <a:picLocks noChangeAspect="1"/>
          </p:cNvPicPr>
          <p:nvPr/>
        </p:nvPicPr>
        <p:blipFill>
          <a:blip r:embed="rId16"/>
          <a:stretch>
            <a:fillRect/>
          </a:stretch>
        </p:blipFill>
        <p:spPr>
          <a:xfrm>
            <a:off x="1754139" y="6154104"/>
            <a:ext cx="2278577" cy="548688"/>
          </a:xfrm>
          <a:prstGeom prst="rect">
            <a:avLst/>
          </a:prstGeom>
        </p:spPr>
      </p:pic>
      <p:pic>
        <p:nvPicPr>
          <p:cNvPr id="36" name="Picture 35">
            <a:extLst>
              <a:ext uri="{FF2B5EF4-FFF2-40B4-BE49-F238E27FC236}">
                <a16:creationId xmlns:a16="http://schemas.microsoft.com/office/drawing/2014/main" id="{65DB8F03-922F-BD02-6002-7F7CA8E457D8}"/>
              </a:ext>
            </a:extLst>
          </p:cNvPr>
          <p:cNvPicPr>
            <a:picLocks noChangeAspect="1"/>
          </p:cNvPicPr>
          <p:nvPr/>
        </p:nvPicPr>
        <p:blipFill>
          <a:blip r:embed="rId11"/>
          <a:stretch>
            <a:fillRect/>
          </a:stretch>
        </p:blipFill>
        <p:spPr>
          <a:xfrm>
            <a:off x="3545096" y="5708179"/>
            <a:ext cx="971715" cy="464681"/>
          </a:xfrm>
          <a:prstGeom prst="rect">
            <a:avLst/>
          </a:prstGeom>
        </p:spPr>
      </p:pic>
    </p:spTree>
    <p:extLst>
      <p:ext uri="{BB962C8B-B14F-4D97-AF65-F5344CB8AC3E}">
        <p14:creationId xmlns:p14="http://schemas.microsoft.com/office/powerpoint/2010/main" val="127397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9"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
                                        </p:tgtEl>
                                      </p:cBhvr>
                                    </p:animEffect>
                                    <p:set>
                                      <p:cBhvr>
                                        <p:cTn id="74" dur="1" fill="hold">
                                          <p:stCondLst>
                                            <p:cond delay="499"/>
                                          </p:stCondLst>
                                        </p:cTn>
                                        <p:tgtEl>
                                          <p:spTgt spid="3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6"/>
                                        </p:tgtEl>
                                      </p:cBhvr>
                                    </p:animEffect>
                                    <p:set>
                                      <p:cBhvr>
                                        <p:cTn id="79" dur="1" fill="hold">
                                          <p:stCondLst>
                                            <p:cond delay="499"/>
                                          </p:stCondLst>
                                        </p:cTn>
                                        <p:tgtEl>
                                          <p:spTgt spid="3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6EE014-ABD6-FFF8-9733-1EEA9257DB14}"/>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3" name="TextBox 2">
            <a:extLst>
              <a:ext uri="{FF2B5EF4-FFF2-40B4-BE49-F238E27FC236}">
                <a16:creationId xmlns:a16="http://schemas.microsoft.com/office/drawing/2014/main" id="{599544C3-6E18-1A5B-0B87-DADBF11C8169}"/>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05078C7A-7C6D-1114-F421-6B1B59BC1B36}"/>
              </a:ext>
            </a:extLst>
          </p:cNvPr>
          <p:cNvSpPr txBox="1">
            <a:spLocks noChangeArrowheads="1"/>
          </p:cNvSpPr>
          <p:nvPr/>
        </p:nvSpPr>
        <p:spPr bwMode="auto">
          <a:xfrm>
            <a:off x="296126" y="181774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352B36B4-B198-683B-CBCA-7DC08EDCE18F}"/>
              </a:ext>
            </a:extLst>
          </p:cNvPr>
          <p:cNvGrpSpPr/>
          <p:nvPr/>
        </p:nvGrpSpPr>
        <p:grpSpPr>
          <a:xfrm>
            <a:off x="7617807" y="886518"/>
            <a:ext cx="4175456" cy="1304095"/>
            <a:chOff x="7617807" y="886518"/>
            <a:chExt cx="4175456" cy="1304095"/>
          </a:xfrm>
        </p:grpSpPr>
        <p:grpSp>
          <p:nvGrpSpPr>
            <p:cNvPr id="7" name="Group 6">
              <a:extLst>
                <a:ext uri="{FF2B5EF4-FFF2-40B4-BE49-F238E27FC236}">
                  <a16:creationId xmlns:a16="http://schemas.microsoft.com/office/drawing/2014/main" id="{48043069-D4AF-4926-61F5-59D78C63178A}"/>
                </a:ext>
              </a:extLst>
            </p:cNvPr>
            <p:cNvGrpSpPr/>
            <p:nvPr/>
          </p:nvGrpSpPr>
          <p:grpSpPr>
            <a:xfrm>
              <a:off x="7742239" y="1495818"/>
              <a:ext cx="2198025" cy="610913"/>
              <a:chOff x="3685519" y="4525204"/>
              <a:chExt cx="2198025" cy="610913"/>
            </a:xfrm>
          </p:grpSpPr>
          <p:pic>
            <p:nvPicPr>
              <p:cNvPr id="11" name="Picture 10">
                <a:extLst>
                  <a:ext uri="{FF2B5EF4-FFF2-40B4-BE49-F238E27FC236}">
                    <a16:creationId xmlns:a16="http://schemas.microsoft.com/office/drawing/2014/main" id="{570CAE7A-ACF9-025F-FC83-4A7C97566DC5}"/>
                  </a:ext>
                </a:extLst>
              </p:cNvPr>
              <p:cNvPicPr>
                <a:picLocks noChangeAspect="1"/>
              </p:cNvPicPr>
              <p:nvPr/>
            </p:nvPicPr>
            <p:blipFill>
              <a:blip r:embed="rId2"/>
              <a:stretch>
                <a:fillRect/>
              </a:stretch>
            </p:blipFill>
            <p:spPr>
              <a:xfrm>
                <a:off x="3685519" y="4525204"/>
                <a:ext cx="2198025" cy="610913"/>
              </a:xfrm>
              <a:prstGeom prst="rect">
                <a:avLst/>
              </a:prstGeom>
            </p:spPr>
          </p:pic>
          <p:graphicFrame>
            <p:nvGraphicFramePr>
              <p:cNvPr id="12" name="Object 11">
                <a:extLst>
                  <a:ext uri="{FF2B5EF4-FFF2-40B4-BE49-F238E27FC236}">
                    <a16:creationId xmlns:a16="http://schemas.microsoft.com/office/drawing/2014/main" id="{AE69604F-705E-8612-C8CD-6BA2EE520616}"/>
                  </a:ext>
                </a:extLst>
              </p:cNvPr>
              <p:cNvGraphicFramePr>
                <a:graphicFrameLocks noChangeAspect="1"/>
              </p:cNvGraphicFramePr>
              <p:nvPr>
                <p:extLst>
                  <p:ext uri="{D42A27DB-BD31-4B8C-83A1-F6EECF244321}">
                    <p14:modId xmlns:p14="http://schemas.microsoft.com/office/powerpoint/2010/main" val="1425406049"/>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3" imgW="164880" imgH="253800" progId="Equation.DSMT4">
                      <p:embed/>
                    </p:oleObj>
                  </mc:Choice>
                  <mc:Fallback>
                    <p:oleObj name="Equation" r:id="rId3" imgW="164880" imgH="253800" progId="Equation.DSMT4">
                      <p:embed/>
                      <p:pic>
                        <p:nvPicPr>
                          <p:cNvPr id="15" name="Object 14">
                            <a:extLst>
                              <a:ext uri="{FF2B5EF4-FFF2-40B4-BE49-F238E27FC236}">
                                <a16:creationId xmlns:a16="http://schemas.microsoft.com/office/drawing/2014/main" id="{9DE84290-0DFA-BBCE-89D9-59588FAEB956}"/>
                              </a:ext>
                            </a:extLst>
                          </p:cNvPr>
                          <p:cNvPicPr>
                            <a:picLocks noChangeAspect="1" noChangeArrowheads="1"/>
                          </p:cNvPicPr>
                          <p:nvPr/>
                        </p:nvPicPr>
                        <p:blipFill>
                          <a:blip r:embed="rId4"/>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8E8F9982-A11C-C645-580B-187359A76EDF}"/>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9" name="Picture 8">
              <a:extLst>
                <a:ext uri="{FF2B5EF4-FFF2-40B4-BE49-F238E27FC236}">
                  <a16:creationId xmlns:a16="http://schemas.microsoft.com/office/drawing/2014/main" id="{43994D98-BE97-2E72-3443-8F1D86B99F76}"/>
                </a:ext>
              </a:extLst>
            </p:cNvPr>
            <p:cNvPicPr>
              <a:picLocks noChangeAspect="1"/>
            </p:cNvPicPr>
            <p:nvPr/>
          </p:nvPicPr>
          <p:blipFill>
            <a:blip r:embed="rId5"/>
            <a:stretch>
              <a:fillRect/>
            </a:stretch>
          </p:blipFill>
          <p:spPr>
            <a:xfrm>
              <a:off x="9956995" y="1572792"/>
              <a:ext cx="1815103" cy="422600"/>
            </a:xfrm>
            <a:prstGeom prst="rect">
              <a:avLst/>
            </a:prstGeom>
          </p:spPr>
        </p:pic>
        <p:sp>
          <p:nvSpPr>
            <p:cNvPr id="10" name="Rectangle 9">
              <a:extLst>
                <a:ext uri="{FF2B5EF4-FFF2-40B4-BE49-F238E27FC236}">
                  <a16:creationId xmlns:a16="http://schemas.microsoft.com/office/drawing/2014/main" id="{A3C9648E-B6B2-BEE4-5591-2756427E6484}"/>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1DD91B3-279F-A3D7-8E8E-80A239AA4779}"/>
              </a:ext>
            </a:extLst>
          </p:cNvPr>
          <p:cNvGrpSpPr/>
          <p:nvPr/>
        </p:nvGrpSpPr>
        <p:grpSpPr>
          <a:xfrm>
            <a:off x="275069" y="848695"/>
            <a:ext cx="2731146" cy="906859"/>
            <a:chOff x="4872838" y="2912264"/>
            <a:chExt cx="2731146" cy="906859"/>
          </a:xfrm>
        </p:grpSpPr>
        <p:sp>
          <p:nvSpPr>
            <p:cNvPr id="14" name="TextBox 13">
              <a:extLst>
                <a:ext uri="{FF2B5EF4-FFF2-40B4-BE49-F238E27FC236}">
                  <a16:creationId xmlns:a16="http://schemas.microsoft.com/office/drawing/2014/main" id="{8477C2E3-2234-3846-AAA9-8DB04F6B8E9B}"/>
                </a:ext>
              </a:extLst>
            </p:cNvPr>
            <p:cNvSpPr txBox="1"/>
            <p:nvPr/>
          </p:nvSpPr>
          <p:spPr>
            <a:xfrm>
              <a:off x="4872838" y="3138601"/>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f</a:t>
              </a:r>
              <a:r>
                <a:rPr lang="en-US" sz="1800" b="0" i="0" u="none" strike="noStrike" baseline="0" dirty="0">
                  <a:latin typeface="TimesLTStd-Roman"/>
                </a:rPr>
                <a:t>)</a:t>
              </a:r>
              <a:endParaRPr lang="en-US" dirty="0"/>
            </a:p>
          </p:txBody>
        </p:sp>
        <p:pic>
          <p:nvPicPr>
            <p:cNvPr id="15" name="Picture 14">
              <a:extLst>
                <a:ext uri="{FF2B5EF4-FFF2-40B4-BE49-F238E27FC236}">
                  <a16:creationId xmlns:a16="http://schemas.microsoft.com/office/drawing/2014/main" id="{A4EE2073-D216-7D15-D304-225AAF92856C}"/>
                </a:ext>
              </a:extLst>
            </p:cNvPr>
            <p:cNvPicPr>
              <a:picLocks noChangeAspect="1"/>
            </p:cNvPicPr>
            <p:nvPr/>
          </p:nvPicPr>
          <p:blipFill>
            <a:blip r:embed="rId6"/>
            <a:stretch>
              <a:fillRect/>
            </a:stretch>
          </p:blipFill>
          <p:spPr>
            <a:xfrm>
              <a:off x="5249200" y="2912264"/>
              <a:ext cx="2354784" cy="906859"/>
            </a:xfrm>
            <a:prstGeom prst="rect">
              <a:avLst/>
            </a:prstGeom>
          </p:spPr>
        </p:pic>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6AE90A-6637-56D6-C05D-441CE4F97F38}"/>
                  </a:ext>
                </a:extLst>
              </p:cNvPr>
              <p:cNvSpPr txBox="1"/>
              <p:nvPr/>
            </p:nvSpPr>
            <p:spPr>
              <a:xfrm>
                <a:off x="2406600" y="2374739"/>
                <a:ext cx="3445560" cy="9554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m:t>
                      </m:r>
                      <m:r>
                        <a:rPr lang="en-US" sz="2200" i="1" smtClean="0">
                          <a:latin typeface="Cambria Math" panose="02040503050406030204" pitchFamily="18" charset="0"/>
                        </a:rPr>
                        <m:t>4</m:t>
                      </m:r>
                      <m:r>
                        <a:rPr lang="en-US" sz="2200" i="1" smtClean="0">
                          <a:latin typeface="Cambria Math" panose="02040503050406030204" pitchFamily="18" charset="0"/>
                          <a:ea typeface="Cambria Math" panose="02040503050406030204" pitchFamily="18" charset="0"/>
                        </a:rPr>
                        <m:t>∙</m:t>
                      </m:r>
                      <m:nary>
                        <m:naryPr>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1</m:t>
                          </m:r>
                          <m:r>
                            <a:rPr lang="en-US" sz="2200" b="0" i="1" smtClean="0">
                              <a:latin typeface="Cambria Math" panose="02040503050406030204" pitchFamily="18" charset="0"/>
                            </a:rPr>
                            <m:t>/2</m:t>
                          </m:r>
                        </m:sub>
                        <m:sup>
                          <m:r>
                            <a:rPr lang="en-US" sz="2200" b="0" i="1" smtClean="0">
                              <a:latin typeface="Cambria Math" panose="02040503050406030204" pitchFamily="18" charset="0"/>
                            </a:rPr>
                            <m:t>1/</m:t>
                          </m:r>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2</m:t>
                              </m:r>
                            </m:e>
                          </m:rad>
                        </m:sup>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ad>
                                <m:radPr>
                                  <m:degHide m:val="on"/>
                                  <m:ctrlPr>
                                    <a:rPr lang="en-US" sz="2200" i="1" smtClean="0">
                                      <a:latin typeface="Cambria Math" panose="02040503050406030204" pitchFamily="18" charset="0"/>
                                    </a:rPr>
                                  </m:ctrlPr>
                                </m:radPr>
                                <m:deg/>
                                <m:e>
                                  <m:r>
                                    <a:rPr lang="en-US" sz="2200" b="0" i="1" smtClean="0">
                                      <a:latin typeface="Cambria Math" panose="02040503050406030204" pitchFamily="18" charset="0"/>
                                    </a:rPr>
                                    <m:t>1−</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2</m:t>
                                      </m:r>
                                    </m:sup>
                                  </m:sSup>
                                </m:e>
                              </m:rad>
                            </m:den>
                          </m:f>
                          <m:r>
                            <a:rPr lang="en-US" sz="2200" b="0" i="1" smtClean="0">
                              <a:latin typeface="Cambria Math" panose="02040503050406030204" pitchFamily="18" charset="0"/>
                            </a:rPr>
                            <m:t>𝑑𝑥</m:t>
                          </m:r>
                        </m:e>
                      </m:nary>
                    </m:oMath>
                  </m:oMathPara>
                </a14:m>
                <a:endParaRPr lang="en-US" sz="2200" dirty="0"/>
              </a:p>
            </p:txBody>
          </p:sp>
        </mc:Choice>
        <mc:Fallback xmlns="">
          <p:sp>
            <p:nvSpPr>
              <p:cNvPr id="18" name="TextBox 17">
                <a:extLst>
                  <a:ext uri="{FF2B5EF4-FFF2-40B4-BE49-F238E27FC236}">
                    <a16:creationId xmlns:a16="http://schemas.microsoft.com/office/drawing/2014/main" id="{666AE90A-6637-56D6-C05D-441CE4F97F38}"/>
                  </a:ext>
                </a:extLst>
              </p:cNvPr>
              <p:cNvSpPr txBox="1">
                <a:spLocks noRot="1" noChangeAspect="1" noMove="1" noResize="1" noEditPoints="1" noAdjustHandles="1" noChangeArrowheads="1" noChangeShapeType="1" noTextEdit="1"/>
              </p:cNvSpPr>
              <p:nvPr/>
            </p:nvSpPr>
            <p:spPr>
              <a:xfrm>
                <a:off x="2406600" y="2374739"/>
                <a:ext cx="3445560" cy="955454"/>
              </a:xfrm>
              <a:prstGeom prst="rect">
                <a:avLst/>
              </a:prstGeom>
              <a:blipFill>
                <a:blip r:embed="rId7"/>
                <a:stretch>
                  <a:fillRect/>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116645B6-56C5-BBCB-3C0C-0C982D424E3D}"/>
              </a:ext>
            </a:extLst>
          </p:cNvPr>
          <p:cNvPicPr>
            <a:picLocks noChangeAspect="1"/>
          </p:cNvPicPr>
          <p:nvPr/>
        </p:nvPicPr>
        <p:blipFill>
          <a:blip r:embed="rId6"/>
          <a:stretch>
            <a:fillRect/>
          </a:stretch>
        </p:blipFill>
        <p:spPr>
          <a:xfrm>
            <a:off x="395045" y="2481419"/>
            <a:ext cx="2354784" cy="906859"/>
          </a:xfrm>
          <a:prstGeom prst="rect">
            <a:avLst/>
          </a:prstGeom>
        </p:spPr>
      </p:pic>
      <p:graphicFrame>
        <p:nvGraphicFramePr>
          <p:cNvPr id="24" name="Object 9">
            <a:extLst>
              <a:ext uri="{FF2B5EF4-FFF2-40B4-BE49-F238E27FC236}">
                <a16:creationId xmlns:a16="http://schemas.microsoft.com/office/drawing/2014/main" id="{944A00F3-86EC-E4C6-15A7-F74E043AC915}"/>
              </a:ext>
            </a:extLst>
          </p:cNvPr>
          <p:cNvGraphicFramePr>
            <a:graphicFrameLocks noChangeAspect="1"/>
          </p:cNvGraphicFramePr>
          <p:nvPr>
            <p:extLst>
              <p:ext uri="{D42A27DB-BD31-4B8C-83A1-F6EECF244321}">
                <p14:modId xmlns:p14="http://schemas.microsoft.com/office/powerpoint/2010/main" val="2038493023"/>
              </p:ext>
            </p:extLst>
          </p:nvPr>
        </p:nvGraphicFramePr>
        <p:xfrm>
          <a:off x="2757449" y="3345433"/>
          <a:ext cx="1889125" cy="636587"/>
        </p:xfrm>
        <a:graphic>
          <a:graphicData uri="http://schemas.openxmlformats.org/presentationml/2006/ole">
            <mc:AlternateContent xmlns:mc="http://schemas.openxmlformats.org/markup-compatibility/2006">
              <mc:Choice xmlns:v="urn:schemas-microsoft-com:vml" Requires="v">
                <p:oleObj name="Equation" r:id="rId8" imgW="1015920" imgH="342720" progId="Equation.DSMT4">
                  <p:embed/>
                </p:oleObj>
              </mc:Choice>
              <mc:Fallback>
                <p:oleObj name="Equation" r:id="rId8" imgW="1015920" imgH="342720" progId="Equation.DSMT4">
                  <p:embed/>
                  <p:pic>
                    <p:nvPicPr>
                      <p:cNvPr id="9" name="Object 9">
                        <a:extLst>
                          <a:ext uri="{FF2B5EF4-FFF2-40B4-BE49-F238E27FC236}">
                            <a16:creationId xmlns:a16="http://schemas.microsoft.com/office/drawing/2014/main" id="{0D7F3D48-F486-F9FB-CCF4-9F98D3001D82}"/>
                          </a:ext>
                        </a:extLst>
                      </p:cNvPr>
                      <p:cNvPicPr>
                        <a:picLocks noChangeAspect="1" noChangeArrowheads="1"/>
                      </p:cNvPicPr>
                      <p:nvPr/>
                    </p:nvPicPr>
                    <p:blipFill>
                      <a:blip r:embed="rId9"/>
                      <a:srcRect/>
                      <a:stretch>
                        <a:fillRect/>
                      </a:stretch>
                    </p:blipFill>
                    <p:spPr bwMode="auto">
                      <a:xfrm>
                        <a:off x="2757449" y="3345433"/>
                        <a:ext cx="1889125"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9">
            <a:extLst>
              <a:ext uri="{FF2B5EF4-FFF2-40B4-BE49-F238E27FC236}">
                <a16:creationId xmlns:a16="http://schemas.microsoft.com/office/drawing/2014/main" id="{9795815B-3C2B-7135-4DAC-633DE9A3549A}"/>
              </a:ext>
            </a:extLst>
          </p:cNvPr>
          <p:cNvGraphicFramePr>
            <a:graphicFrameLocks noChangeAspect="1"/>
          </p:cNvGraphicFramePr>
          <p:nvPr>
            <p:extLst>
              <p:ext uri="{D42A27DB-BD31-4B8C-83A1-F6EECF244321}">
                <p14:modId xmlns:p14="http://schemas.microsoft.com/office/powerpoint/2010/main" val="1796141411"/>
              </p:ext>
            </p:extLst>
          </p:nvPr>
        </p:nvGraphicFramePr>
        <p:xfrm>
          <a:off x="2749207" y="4030501"/>
          <a:ext cx="3376613" cy="896938"/>
        </p:xfrm>
        <a:graphic>
          <a:graphicData uri="http://schemas.openxmlformats.org/presentationml/2006/ole">
            <mc:AlternateContent xmlns:mc="http://schemas.openxmlformats.org/markup-compatibility/2006">
              <mc:Choice xmlns:v="urn:schemas-microsoft-com:vml" Requires="v">
                <p:oleObj name="Equation" r:id="rId10" imgW="1815840" imgH="482400" progId="Equation.DSMT4">
                  <p:embed/>
                </p:oleObj>
              </mc:Choice>
              <mc:Fallback>
                <p:oleObj name="Equation" r:id="rId10" imgW="1815840" imgH="482400" progId="Equation.DSMT4">
                  <p:embed/>
                  <p:pic>
                    <p:nvPicPr>
                      <p:cNvPr id="24" name="Object 9">
                        <a:extLst>
                          <a:ext uri="{FF2B5EF4-FFF2-40B4-BE49-F238E27FC236}">
                            <a16:creationId xmlns:a16="http://schemas.microsoft.com/office/drawing/2014/main" id="{944A00F3-86EC-E4C6-15A7-F74E043AC915}"/>
                          </a:ext>
                        </a:extLst>
                      </p:cNvPr>
                      <p:cNvPicPr>
                        <a:picLocks noChangeAspect="1" noChangeArrowheads="1"/>
                      </p:cNvPicPr>
                      <p:nvPr/>
                    </p:nvPicPr>
                    <p:blipFill>
                      <a:blip r:embed="rId11"/>
                      <a:srcRect/>
                      <a:stretch>
                        <a:fillRect/>
                      </a:stretch>
                    </p:blipFill>
                    <p:spPr bwMode="auto">
                      <a:xfrm>
                        <a:off x="2749207" y="4030501"/>
                        <a:ext cx="337661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 name="Group 25">
            <a:extLst>
              <a:ext uri="{FF2B5EF4-FFF2-40B4-BE49-F238E27FC236}">
                <a16:creationId xmlns:a16="http://schemas.microsoft.com/office/drawing/2014/main" id="{AAC56C27-0663-B165-95CC-1AA6EFA6EFF8}"/>
              </a:ext>
            </a:extLst>
          </p:cNvPr>
          <p:cNvGrpSpPr/>
          <p:nvPr/>
        </p:nvGrpSpPr>
        <p:grpSpPr>
          <a:xfrm>
            <a:off x="9442171" y="2398330"/>
            <a:ext cx="2084099" cy="3993669"/>
            <a:chOff x="4261339" y="442330"/>
            <a:chExt cx="3051330" cy="5847131"/>
          </a:xfrm>
        </p:grpSpPr>
        <p:pic>
          <p:nvPicPr>
            <p:cNvPr id="27" name="Picture 26">
              <a:extLst>
                <a:ext uri="{FF2B5EF4-FFF2-40B4-BE49-F238E27FC236}">
                  <a16:creationId xmlns:a16="http://schemas.microsoft.com/office/drawing/2014/main" id="{6A31AB16-A88F-8EE1-FE54-58C7405F6C8F}"/>
                </a:ext>
              </a:extLst>
            </p:cNvPr>
            <p:cNvPicPr>
              <a:picLocks noChangeAspect="1"/>
            </p:cNvPicPr>
            <p:nvPr/>
          </p:nvPicPr>
          <p:blipFill>
            <a:blip r:embed="rId12"/>
            <a:stretch>
              <a:fillRect/>
            </a:stretch>
          </p:blipFill>
          <p:spPr>
            <a:xfrm>
              <a:off x="4261339" y="442330"/>
              <a:ext cx="3051330" cy="5847131"/>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A2EBB39-C41C-4211-D299-67D0E318CF28}"/>
                    </a:ext>
                  </a:extLst>
                </p:cNvPr>
                <p:cNvSpPr txBox="1"/>
                <p:nvPr/>
              </p:nvSpPr>
              <p:spPr>
                <a:xfrm rot="1873625">
                  <a:off x="5007021" y="3670389"/>
                  <a:ext cx="902363" cy="39369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solidFill>
                              <a:schemeClr val="accent1"/>
                            </a:solidFill>
                            <a:latin typeface="Cambria Math" panose="02040503050406030204" pitchFamily="18" charset="0"/>
                          </a:rPr>
                          <m:t>−30</m:t>
                        </m:r>
                        <m:r>
                          <a:rPr lang="en-US" sz="1500" b="0" i="1" smtClean="0">
                            <a:solidFill>
                              <a:schemeClr val="accent1"/>
                            </a:solidFill>
                            <a:latin typeface="Cambria Math" panose="02040503050406030204" pitchFamily="18" charset="0"/>
                            <a:ea typeface="Cambria Math" panose="02040503050406030204" pitchFamily="18" charset="0"/>
                          </a:rPr>
                          <m:t>°  −</m:t>
                        </m:r>
                        <m:f>
                          <m:fPr>
                            <m:ctrlPr>
                              <a:rPr lang="en-US" sz="1500" b="0" i="1" smtClean="0">
                                <a:solidFill>
                                  <a:schemeClr val="accent1"/>
                                </a:solidFill>
                                <a:latin typeface="Cambria Math" panose="02040503050406030204" pitchFamily="18" charset="0"/>
                                <a:ea typeface="Cambria Math" panose="02040503050406030204" pitchFamily="18" charset="0"/>
                              </a:rPr>
                            </m:ctrlPr>
                          </m:fPr>
                          <m:num>
                            <m:r>
                              <a:rPr lang="en-US" sz="1500" b="0" i="1" smtClean="0">
                                <a:solidFill>
                                  <a:schemeClr val="accent1"/>
                                </a:solidFill>
                                <a:latin typeface="Cambria Math" panose="02040503050406030204" pitchFamily="18" charset="0"/>
                                <a:ea typeface="Cambria Math" panose="02040503050406030204" pitchFamily="18" charset="0"/>
                              </a:rPr>
                              <m:t>𝜋</m:t>
                            </m:r>
                          </m:num>
                          <m:den>
                            <m:r>
                              <a:rPr lang="en-US" sz="1500" b="0" i="1" smtClean="0">
                                <a:solidFill>
                                  <a:schemeClr val="accent1"/>
                                </a:solidFill>
                                <a:latin typeface="Cambria Math" panose="02040503050406030204" pitchFamily="18" charset="0"/>
                                <a:ea typeface="Cambria Math" panose="02040503050406030204" pitchFamily="18" charset="0"/>
                              </a:rPr>
                              <m:t>6</m:t>
                            </m:r>
                          </m:den>
                        </m:f>
                      </m:oMath>
                    </m:oMathPara>
                  </a14:m>
                  <a:endParaRPr lang="en-US" sz="1500" dirty="0">
                    <a:solidFill>
                      <a:schemeClr val="accent1"/>
                    </a:solidFill>
                  </a:endParaRPr>
                </a:p>
              </p:txBody>
            </p:sp>
          </mc:Choice>
          <mc:Fallback xmlns="">
            <p:sp>
              <p:nvSpPr>
                <p:cNvPr id="32" name="TextBox 31">
                  <a:extLst>
                    <a:ext uri="{FF2B5EF4-FFF2-40B4-BE49-F238E27FC236}">
                      <a16:creationId xmlns:a16="http://schemas.microsoft.com/office/drawing/2014/main" id="{968F9C96-BC1F-7253-8C48-2722C6050393}"/>
                    </a:ext>
                  </a:extLst>
                </p:cNvPr>
                <p:cNvSpPr txBox="1">
                  <a:spLocks noRot="1" noChangeAspect="1" noMove="1" noResize="1" noEditPoints="1" noAdjustHandles="1" noChangeArrowheads="1" noChangeShapeType="1" noTextEdit="1"/>
                </p:cNvSpPr>
                <p:nvPr/>
              </p:nvSpPr>
              <p:spPr>
                <a:xfrm rot="1873625">
                  <a:off x="5007021" y="3670389"/>
                  <a:ext cx="902363" cy="393698"/>
                </a:xfrm>
                <a:prstGeom prst="rect">
                  <a:avLst/>
                </a:prstGeom>
                <a:blipFill>
                  <a:blip r:embed="rId19"/>
                  <a:stretch>
                    <a:fillRect r="-621" b="-8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3405512-6DF5-4B79-731E-EABA292FDCF1}"/>
                    </a:ext>
                  </a:extLst>
                </p:cNvPr>
                <p:cNvSpPr txBox="1"/>
                <p:nvPr/>
              </p:nvSpPr>
              <p:spPr>
                <a:xfrm rot="2686047">
                  <a:off x="4820485" y="3936065"/>
                  <a:ext cx="902362" cy="392223"/>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solidFill>
                              <a:srgbClr val="C00000"/>
                            </a:solidFill>
                            <a:latin typeface="Cambria Math" panose="02040503050406030204" pitchFamily="18" charset="0"/>
                          </a:rPr>
                          <m:t>−45</m:t>
                        </m:r>
                        <m:r>
                          <a:rPr lang="en-US" sz="1500" b="0" i="1" smtClean="0">
                            <a:solidFill>
                              <a:srgbClr val="C00000"/>
                            </a:solidFill>
                            <a:latin typeface="Cambria Math" panose="02040503050406030204" pitchFamily="18" charset="0"/>
                            <a:ea typeface="Cambria Math" panose="02040503050406030204" pitchFamily="18" charset="0"/>
                          </a:rPr>
                          <m:t>°  −</m:t>
                        </m:r>
                        <m:f>
                          <m:fPr>
                            <m:ctrlPr>
                              <a:rPr lang="en-US" sz="1500" b="0" i="1" smtClean="0">
                                <a:solidFill>
                                  <a:srgbClr val="C00000"/>
                                </a:solidFill>
                                <a:latin typeface="Cambria Math" panose="02040503050406030204" pitchFamily="18" charset="0"/>
                                <a:ea typeface="Cambria Math" panose="02040503050406030204" pitchFamily="18" charset="0"/>
                              </a:rPr>
                            </m:ctrlPr>
                          </m:fPr>
                          <m:num>
                            <m:r>
                              <a:rPr lang="en-US" sz="1500" b="0" i="1" smtClean="0">
                                <a:solidFill>
                                  <a:srgbClr val="C00000"/>
                                </a:solidFill>
                                <a:latin typeface="Cambria Math" panose="02040503050406030204" pitchFamily="18" charset="0"/>
                                <a:ea typeface="Cambria Math" panose="02040503050406030204" pitchFamily="18" charset="0"/>
                              </a:rPr>
                              <m:t>𝜋</m:t>
                            </m:r>
                          </m:num>
                          <m:den>
                            <m:r>
                              <a:rPr lang="en-US" sz="1500" b="0" i="1" smtClean="0">
                                <a:solidFill>
                                  <a:srgbClr val="C00000"/>
                                </a:solidFill>
                                <a:latin typeface="Cambria Math" panose="02040503050406030204" pitchFamily="18" charset="0"/>
                                <a:ea typeface="Cambria Math" panose="02040503050406030204" pitchFamily="18" charset="0"/>
                              </a:rPr>
                              <m:t>4</m:t>
                            </m:r>
                          </m:den>
                        </m:f>
                      </m:oMath>
                    </m:oMathPara>
                  </a14:m>
                  <a:endParaRPr lang="en-US" sz="1500" dirty="0">
                    <a:solidFill>
                      <a:srgbClr val="C00000"/>
                    </a:solidFill>
                  </a:endParaRPr>
                </a:p>
              </p:txBody>
            </p:sp>
          </mc:Choice>
          <mc:Fallback xmlns="">
            <p:sp>
              <p:nvSpPr>
                <p:cNvPr id="33" name="TextBox 32">
                  <a:extLst>
                    <a:ext uri="{FF2B5EF4-FFF2-40B4-BE49-F238E27FC236}">
                      <a16:creationId xmlns:a16="http://schemas.microsoft.com/office/drawing/2014/main" id="{938740F4-A495-78D9-D5A1-3F428BFDFD29}"/>
                    </a:ext>
                  </a:extLst>
                </p:cNvPr>
                <p:cNvSpPr txBox="1">
                  <a:spLocks noRot="1" noChangeAspect="1" noMove="1" noResize="1" noEditPoints="1" noAdjustHandles="1" noChangeArrowheads="1" noChangeShapeType="1" noTextEdit="1"/>
                </p:cNvSpPr>
                <p:nvPr/>
              </p:nvSpPr>
              <p:spPr>
                <a:xfrm rot="2686047">
                  <a:off x="4820485" y="3936065"/>
                  <a:ext cx="902362" cy="392223"/>
                </a:xfrm>
                <a:prstGeom prst="rect">
                  <a:avLst/>
                </a:prstGeom>
                <a:blipFill>
                  <a:blip r:embed="rId20"/>
                  <a:stretch>
                    <a:fillRect r="-662" b="-72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8747C9C-5900-F70B-7A5A-EC07D3C78B69}"/>
                    </a:ext>
                  </a:extLst>
                </p:cNvPr>
                <p:cNvSpPr txBox="1"/>
                <p:nvPr/>
              </p:nvSpPr>
              <p:spPr>
                <a:xfrm rot="3616152">
                  <a:off x="4559218" y="4148053"/>
                  <a:ext cx="902362" cy="39369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solidFill>
                              <a:schemeClr val="accent1"/>
                            </a:solidFill>
                            <a:latin typeface="Cambria Math" panose="02040503050406030204" pitchFamily="18" charset="0"/>
                          </a:rPr>
                          <m:t>−60</m:t>
                        </m:r>
                        <m:r>
                          <a:rPr lang="en-US" sz="1500" b="0" i="1" smtClean="0">
                            <a:solidFill>
                              <a:schemeClr val="accent1"/>
                            </a:solidFill>
                            <a:latin typeface="Cambria Math" panose="02040503050406030204" pitchFamily="18" charset="0"/>
                            <a:ea typeface="Cambria Math" panose="02040503050406030204" pitchFamily="18" charset="0"/>
                          </a:rPr>
                          <m:t>°  −</m:t>
                        </m:r>
                        <m:f>
                          <m:fPr>
                            <m:ctrlPr>
                              <a:rPr lang="en-US" sz="1500" b="0" i="1" smtClean="0">
                                <a:solidFill>
                                  <a:schemeClr val="accent1"/>
                                </a:solidFill>
                                <a:latin typeface="Cambria Math" panose="02040503050406030204" pitchFamily="18" charset="0"/>
                                <a:ea typeface="Cambria Math" panose="02040503050406030204" pitchFamily="18" charset="0"/>
                              </a:rPr>
                            </m:ctrlPr>
                          </m:fPr>
                          <m:num>
                            <m:r>
                              <a:rPr lang="en-US" sz="1500" b="0" i="1" smtClean="0">
                                <a:solidFill>
                                  <a:schemeClr val="accent1"/>
                                </a:solidFill>
                                <a:latin typeface="Cambria Math" panose="02040503050406030204" pitchFamily="18" charset="0"/>
                                <a:ea typeface="Cambria Math" panose="02040503050406030204" pitchFamily="18" charset="0"/>
                              </a:rPr>
                              <m:t>𝜋</m:t>
                            </m:r>
                          </m:num>
                          <m:den>
                            <m:r>
                              <a:rPr lang="en-US" sz="1500" b="0" i="1" smtClean="0">
                                <a:solidFill>
                                  <a:schemeClr val="accent1"/>
                                </a:solidFill>
                                <a:latin typeface="Cambria Math" panose="02040503050406030204" pitchFamily="18" charset="0"/>
                                <a:ea typeface="Cambria Math" panose="02040503050406030204" pitchFamily="18" charset="0"/>
                              </a:rPr>
                              <m:t>3</m:t>
                            </m:r>
                          </m:den>
                        </m:f>
                      </m:oMath>
                    </m:oMathPara>
                  </a14:m>
                  <a:endParaRPr lang="en-US" sz="1500" dirty="0">
                    <a:solidFill>
                      <a:schemeClr val="accent1"/>
                    </a:solidFill>
                  </a:endParaRPr>
                </a:p>
              </p:txBody>
            </p:sp>
          </mc:Choice>
          <mc:Fallback xmlns="">
            <p:sp>
              <p:nvSpPr>
                <p:cNvPr id="34" name="TextBox 33">
                  <a:extLst>
                    <a:ext uri="{FF2B5EF4-FFF2-40B4-BE49-F238E27FC236}">
                      <a16:creationId xmlns:a16="http://schemas.microsoft.com/office/drawing/2014/main" id="{543E5CE1-0F4C-2451-6123-2761B370C5ED}"/>
                    </a:ext>
                  </a:extLst>
                </p:cNvPr>
                <p:cNvSpPr txBox="1">
                  <a:spLocks noRot="1" noChangeAspect="1" noMove="1" noResize="1" noEditPoints="1" noAdjustHandles="1" noChangeArrowheads="1" noChangeShapeType="1" noTextEdit="1"/>
                </p:cNvSpPr>
                <p:nvPr/>
              </p:nvSpPr>
              <p:spPr>
                <a:xfrm rot="3616152">
                  <a:off x="4559218" y="4148053"/>
                  <a:ext cx="902362" cy="393698"/>
                </a:xfrm>
                <a:prstGeom prst="rect">
                  <a:avLst/>
                </a:prstGeom>
                <a:blipFill>
                  <a:blip r:embed="rId21"/>
                  <a:stretch>
                    <a:fillRect b="-6211"/>
                  </a:stretch>
                </a:blipFill>
              </p:spPr>
              <p:txBody>
                <a:bodyPr/>
                <a:lstStyle/>
                <a:p>
                  <a:r>
                    <a:rPr lang="en-US">
                      <a:noFill/>
                    </a:rPr>
                    <a:t> </a:t>
                  </a:r>
                </a:p>
              </p:txBody>
            </p:sp>
          </mc:Fallback>
        </mc:AlternateContent>
        <p:pic>
          <p:nvPicPr>
            <p:cNvPr id="31" name="Picture 30">
              <a:extLst>
                <a:ext uri="{FF2B5EF4-FFF2-40B4-BE49-F238E27FC236}">
                  <a16:creationId xmlns:a16="http://schemas.microsoft.com/office/drawing/2014/main" id="{CA714AAB-9BC2-064F-BB33-8B8D5C6C13E5}"/>
                </a:ext>
              </a:extLst>
            </p:cNvPr>
            <p:cNvPicPr>
              <a:picLocks noChangeAspect="1"/>
            </p:cNvPicPr>
            <p:nvPr/>
          </p:nvPicPr>
          <p:blipFill>
            <a:blip r:embed="rId22"/>
            <a:stretch>
              <a:fillRect/>
            </a:stretch>
          </p:blipFill>
          <p:spPr>
            <a:xfrm>
              <a:off x="4385672" y="4253837"/>
              <a:ext cx="413492" cy="670618"/>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DE3604E-DD70-3E0F-C831-E28F556B1FD5}"/>
                    </a:ext>
                  </a:extLst>
                </p:cNvPr>
                <p:cNvSpPr txBox="1"/>
                <p:nvPr/>
              </p:nvSpPr>
              <p:spPr>
                <a:xfrm>
                  <a:off x="4271440" y="4284646"/>
                  <a:ext cx="612347" cy="8538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−90</m:t>
                        </m:r>
                      </m:oMath>
                    </m:oMathPara>
                  </a14:m>
                  <a:endParaRPr lang="en-US" sz="15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m:t>
                        </m:r>
                        <m:f>
                          <m:fPr>
                            <m:ctrlPr>
                              <a:rPr lang="en-US" sz="1500" b="0" i="1" smtClean="0">
                                <a:latin typeface="Cambria Math" panose="02040503050406030204" pitchFamily="18" charset="0"/>
                              </a:rPr>
                            </m:ctrlPr>
                          </m:fPr>
                          <m:num>
                            <m:r>
                              <a:rPr lang="en-US" sz="1500" b="0" i="1" smtClean="0">
                                <a:latin typeface="Cambria Math" panose="02040503050406030204" pitchFamily="18" charset="0"/>
                                <a:ea typeface="Cambria Math" panose="02040503050406030204" pitchFamily="18" charset="0"/>
                              </a:rPr>
                              <m:t>𝜋</m:t>
                            </m:r>
                          </m:num>
                          <m:den>
                            <m:r>
                              <a:rPr lang="en-US" sz="1500" b="0" i="1" smtClean="0">
                                <a:latin typeface="Cambria Math" panose="02040503050406030204" pitchFamily="18" charset="0"/>
                              </a:rPr>
                              <m:t>2</m:t>
                            </m:r>
                          </m:den>
                        </m:f>
                      </m:oMath>
                    </m:oMathPara>
                  </a14:m>
                  <a:endParaRPr lang="en-US" sz="1500" b="0" dirty="0"/>
                </a:p>
                <a:p>
                  <a:endParaRPr lang="en-US" sz="1500" dirty="0"/>
                </a:p>
              </p:txBody>
            </p:sp>
          </mc:Choice>
          <mc:Fallback xmlns="">
            <p:sp>
              <p:nvSpPr>
                <p:cNvPr id="36" name="TextBox 35">
                  <a:extLst>
                    <a:ext uri="{FF2B5EF4-FFF2-40B4-BE49-F238E27FC236}">
                      <a16:creationId xmlns:a16="http://schemas.microsoft.com/office/drawing/2014/main" id="{34C79BF1-E07F-E1A9-B2BE-3762CF52CB76}"/>
                    </a:ext>
                  </a:extLst>
                </p:cNvPr>
                <p:cNvSpPr txBox="1">
                  <a:spLocks noRot="1" noChangeAspect="1" noMove="1" noResize="1" noEditPoints="1" noAdjustHandles="1" noChangeArrowheads="1" noChangeShapeType="1" noTextEdit="1"/>
                </p:cNvSpPr>
                <p:nvPr/>
              </p:nvSpPr>
              <p:spPr>
                <a:xfrm>
                  <a:off x="4271440" y="4284646"/>
                  <a:ext cx="612347" cy="853888"/>
                </a:xfrm>
                <a:prstGeom prst="rect">
                  <a:avLst/>
                </a:prstGeom>
                <a:blipFill>
                  <a:blip r:embed="rId23"/>
                  <a:stretch>
                    <a:fillRect/>
                  </a:stretch>
                </a:blipFill>
              </p:spPr>
              <p:txBody>
                <a:bodyPr/>
                <a:lstStyle/>
                <a:p>
                  <a:r>
                    <a:rPr lang="en-US">
                      <a:noFill/>
                    </a:rPr>
                    <a:t> </a:t>
                  </a:r>
                </a:p>
              </p:txBody>
            </p:sp>
          </mc:Fallback>
        </mc:AlternateContent>
      </p:grpSp>
      <p:graphicFrame>
        <p:nvGraphicFramePr>
          <p:cNvPr id="33" name="Object 9">
            <a:extLst>
              <a:ext uri="{FF2B5EF4-FFF2-40B4-BE49-F238E27FC236}">
                <a16:creationId xmlns:a16="http://schemas.microsoft.com/office/drawing/2014/main" id="{B2ACBDA7-58F2-FFFC-A561-B470071A9EA3}"/>
              </a:ext>
            </a:extLst>
          </p:cNvPr>
          <p:cNvGraphicFramePr>
            <a:graphicFrameLocks noChangeAspect="1"/>
          </p:cNvGraphicFramePr>
          <p:nvPr>
            <p:extLst>
              <p:ext uri="{D42A27DB-BD31-4B8C-83A1-F6EECF244321}">
                <p14:modId xmlns:p14="http://schemas.microsoft.com/office/powerpoint/2010/main" val="3952560674"/>
              </p:ext>
            </p:extLst>
          </p:nvPr>
        </p:nvGraphicFramePr>
        <p:xfrm>
          <a:off x="2754839" y="4927439"/>
          <a:ext cx="1535113" cy="803275"/>
        </p:xfrm>
        <a:graphic>
          <a:graphicData uri="http://schemas.openxmlformats.org/presentationml/2006/ole">
            <mc:AlternateContent xmlns:mc="http://schemas.openxmlformats.org/markup-compatibility/2006">
              <mc:Choice xmlns:v="urn:schemas-microsoft-com:vml" Requires="v">
                <p:oleObj name="Equation" r:id="rId24" imgW="825480" imgH="431640" progId="Equation.DSMT4">
                  <p:embed/>
                </p:oleObj>
              </mc:Choice>
              <mc:Fallback>
                <p:oleObj name="Equation" r:id="rId24" imgW="825480" imgH="431640" progId="Equation.DSMT4">
                  <p:embed/>
                  <p:pic>
                    <p:nvPicPr>
                      <p:cNvPr id="25" name="Object 9">
                        <a:extLst>
                          <a:ext uri="{FF2B5EF4-FFF2-40B4-BE49-F238E27FC236}">
                            <a16:creationId xmlns:a16="http://schemas.microsoft.com/office/drawing/2014/main" id="{9795815B-3C2B-7135-4DAC-633DE9A3549A}"/>
                          </a:ext>
                        </a:extLst>
                      </p:cNvPr>
                      <p:cNvPicPr>
                        <a:picLocks noChangeAspect="1" noChangeArrowheads="1"/>
                      </p:cNvPicPr>
                      <p:nvPr/>
                    </p:nvPicPr>
                    <p:blipFill>
                      <a:blip r:embed="rId25"/>
                      <a:srcRect/>
                      <a:stretch>
                        <a:fillRect/>
                      </a:stretch>
                    </p:blipFill>
                    <p:spPr bwMode="auto">
                      <a:xfrm>
                        <a:off x="2754839" y="4927439"/>
                        <a:ext cx="1535113"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9">
            <a:extLst>
              <a:ext uri="{FF2B5EF4-FFF2-40B4-BE49-F238E27FC236}">
                <a16:creationId xmlns:a16="http://schemas.microsoft.com/office/drawing/2014/main" id="{75F30DE4-EE40-D41F-CA6C-07422CB0211C}"/>
              </a:ext>
            </a:extLst>
          </p:cNvPr>
          <p:cNvGraphicFramePr>
            <a:graphicFrameLocks noChangeAspect="1"/>
          </p:cNvGraphicFramePr>
          <p:nvPr>
            <p:extLst>
              <p:ext uri="{D42A27DB-BD31-4B8C-83A1-F6EECF244321}">
                <p14:modId xmlns:p14="http://schemas.microsoft.com/office/powerpoint/2010/main" val="1738596198"/>
              </p:ext>
            </p:extLst>
          </p:nvPr>
        </p:nvGraphicFramePr>
        <p:xfrm>
          <a:off x="7848475" y="2510986"/>
          <a:ext cx="1250950" cy="423862"/>
        </p:xfrm>
        <a:graphic>
          <a:graphicData uri="http://schemas.openxmlformats.org/presentationml/2006/ole">
            <mc:AlternateContent xmlns:mc="http://schemas.openxmlformats.org/markup-compatibility/2006">
              <mc:Choice xmlns:v="urn:schemas-microsoft-com:vml" Requires="v">
                <p:oleObj name="Equation" r:id="rId26" imgW="672840" imgH="228600" progId="Equation.DSMT4">
                  <p:embed/>
                </p:oleObj>
              </mc:Choice>
              <mc:Fallback>
                <p:oleObj name="Equation" r:id="rId26" imgW="672840" imgH="228600" progId="Equation.DSMT4">
                  <p:embed/>
                  <p:pic>
                    <p:nvPicPr>
                      <p:cNvPr id="24" name="Object 9">
                        <a:extLst>
                          <a:ext uri="{FF2B5EF4-FFF2-40B4-BE49-F238E27FC236}">
                            <a16:creationId xmlns:a16="http://schemas.microsoft.com/office/drawing/2014/main" id="{944A00F3-86EC-E4C6-15A7-F74E043AC915}"/>
                          </a:ext>
                        </a:extLst>
                      </p:cNvPr>
                      <p:cNvPicPr>
                        <a:picLocks noChangeAspect="1" noChangeArrowheads="1"/>
                      </p:cNvPicPr>
                      <p:nvPr/>
                    </p:nvPicPr>
                    <p:blipFill>
                      <a:blip r:embed="rId27"/>
                      <a:srcRect/>
                      <a:stretch>
                        <a:fillRect/>
                      </a:stretch>
                    </p:blipFill>
                    <p:spPr bwMode="auto">
                      <a:xfrm>
                        <a:off x="7848475" y="2510986"/>
                        <a:ext cx="125095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9">
            <a:extLst>
              <a:ext uri="{FF2B5EF4-FFF2-40B4-BE49-F238E27FC236}">
                <a16:creationId xmlns:a16="http://schemas.microsoft.com/office/drawing/2014/main" id="{865AABFD-2A34-41EE-D9AE-CD95B6221372}"/>
              </a:ext>
            </a:extLst>
          </p:cNvPr>
          <p:cNvGraphicFramePr>
            <a:graphicFrameLocks noChangeAspect="1"/>
          </p:cNvGraphicFramePr>
          <p:nvPr>
            <p:extLst>
              <p:ext uri="{D42A27DB-BD31-4B8C-83A1-F6EECF244321}">
                <p14:modId xmlns:p14="http://schemas.microsoft.com/office/powerpoint/2010/main" val="4178326946"/>
              </p:ext>
            </p:extLst>
          </p:nvPr>
        </p:nvGraphicFramePr>
        <p:xfrm>
          <a:off x="2760663" y="5703570"/>
          <a:ext cx="1817687" cy="803275"/>
        </p:xfrm>
        <a:graphic>
          <a:graphicData uri="http://schemas.openxmlformats.org/presentationml/2006/ole">
            <mc:AlternateContent xmlns:mc="http://schemas.openxmlformats.org/markup-compatibility/2006">
              <mc:Choice xmlns:v="urn:schemas-microsoft-com:vml" Requires="v">
                <p:oleObj name="Equation" r:id="rId28" imgW="977760" imgH="431640" progId="Equation.DSMT4">
                  <p:embed/>
                </p:oleObj>
              </mc:Choice>
              <mc:Fallback>
                <p:oleObj name="Equation" r:id="rId28" imgW="977760" imgH="431640" progId="Equation.DSMT4">
                  <p:embed/>
                  <p:pic>
                    <p:nvPicPr>
                      <p:cNvPr id="33" name="Object 9">
                        <a:extLst>
                          <a:ext uri="{FF2B5EF4-FFF2-40B4-BE49-F238E27FC236}">
                            <a16:creationId xmlns:a16="http://schemas.microsoft.com/office/drawing/2014/main" id="{B2ACBDA7-58F2-FFFC-A561-B470071A9EA3}"/>
                          </a:ext>
                        </a:extLst>
                      </p:cNvPr>
                      <p:cNvPicPr>
                        <a:picLocks noChangeAspect="1" noChangeArrowheads="1"/>
                      </p:cNvPicPr>
                      <p:nvPr/>
                    </p:nvPicPr>
                    <p:blipFill>
                      <a:blip r:embed="rId29"/>
                      <a:srcRect/>
                      <a:stretch>
                        <a:fillRect/>
                      </a:stretch>
                    </p:blipFill>
                    <p:spPr bwMode="auto">
                      <a:xfrm>
                        <a:off x="2760663" y="5703570"/>
                        <a:ext cx="1817687"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9">
            <a:extLst>
              <a:ext uri="{FF2B5EF4-FFF2-40B4-BE49-F238E27FC236}">
                <a16:creationId xmlns:a16="http://schemas.microsoft.com/office/drawing/2014/main" id="{9A5969C2-5926-DDD8-FF92-75DFD1EF86AF}"/>
              </a:ext>
            </a:extLst>
          </p:cNvPr>
          <p:cNvGraphicFramePr>
            <a:graphicFrameLocks noChangeAspect="1"/>
          </p:cNvGraphicFramePr>
          <p:nvPr>
            <p:extLst>
              <p:ext uri="{D42A27DB-BD31-4B8C-83A1-F6EECF244321}">
                <p14:modId xmlns:p14="http://schemas.microsoft.com/office/powerpoint/2010/main" val="705144473"/>
              </p:ext>
            </p:extLst>
          </p:nvPr>
        </p:nvGraphicFramePr>
        <p:xfrm>
          <a:off x="4578350" y="5700131"/>
          <a:ext cx="1131887" cy="803275"/>
        </p:xfrm>
        <a:graphic>
          <a:graphicData uri="http://schemas.openxmlformats.org/presentationml/2006/ole">
            <mc:AlternateContent xmlns:mc="http://schemas.openxmlformats.org/markup-compatibility/2006">
              <mc:Choice xmlns:v="urn:schemas-microsoft-com:vml" Requires="v">
                <p:oleObj name="Equation" r:id="rId30" imgW="609480" imgH="431640" progId="Equation.DSMT4">
                  <p:embed/>
                </p:oleObj>
              </mc:Choice>
              <mc:Fallback>
                <p:oleObj name="Equation" r:id="rId30" imgW="609480" imgH="431640" progId="Equation.DSMT4">
                  <p:embed/>
                  <p:pic>
                    <p:nvPicPr>
                      <p:cNvPr id="35" name="Object 9">
                        <a:extLst>
                          <a:ext uri="{FF2B5EF4-FFF2-40B4-BE49-F238E27FC236}">
                            <a16:creationId xmlns:a16="http://schemas.microsoft.com/office/drawing/2014/main" id="{865AABFD-2A34-41EE-D9AE-CD95B6221372}"/>
                          </a:ext>
                        </a:extLst>
                      </p:cNvPr>
                      <p:cNvPicPr>
                        <a:picLocks noChangeAspect="1" noChangeArrowheads="1"/>
                      </p:cNvPicPr>
                      <p:nvPr/>
                    </p:nvPicPr>
                    <p:blipFill>
                      <a:blip r:embed="rId31"/>
                      <a:srcRect/>
                      <a:stretch>
                        <a:fillRect/>
                      </a:stretch>
                    </p:blipFill>
                    <p:spPr bwMode="auto">
                      <a:xfrm>
                        <a:off x="4578350" y="5700131"/>
                        <a:ext cx="1131887"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 name="Object 9">
            <a:extLst>
              <a:ext uri="{FF2B5EF4-FFF2-40B4-BE49-F238E27FC236}">
                <a16:creationId xmlns:a16="http://schemas.microsoft.com/office/drawing/2014/main" id="{C9C5F7DF-A090-2BD8-3473-78B48323F503}"/>
              </a:ext>
            </a:extLst>
          </p:cNvPr>
          <p:cNvGraphicFramePr>
            <a:graphicFrameLocks noChangeAspect="1"/>
          </p:cNvGraphicFramePr>
          <p:nvPr>
            <p:extLst>
              <p:ext uri="{D42A27DB-BD31-4B8C-83A1-F6EECF244321}">
                <p14:modId xmlns:p14="http://schemas.microsoft.com/office/powerpoint/2010/main" val="3466437896"/>
              </p:ext>
            </p:extLst>
          </p:nvPr>
        </p:nvGraphicFramePr>
        <p:xfrm>
          <a:off x="5736908" y="5732145"/>
          <a:ext cx="542925" cy="733425"/>
        </p:xfrm>
        <a:graphic>
          <a:graphicData uri="http://schemas.openxmlformats.org/presentationml/2006/ole">
            <mc:AlternateContent xmlns:mc="http://schemas.openxmlformats.org/markup-compatibility/2006">
              <mc:Choice xmlns:v="urn:schemas-microsoft-com:vml" Requires="v">
                <p:oleObj name="Equation" r:id="rId32" imgW="291960" imgH="393480" progId="Equation.DSMT4">
                  <p:embed/>
                </p:oleObj>
              </mc:Choice>
              <mc:Fallback>
                <p:oleObj name="Equation" r:id="rId32" imgW="291960" imgH="393480" progId="Equation.DSMT4">
                  <p:embed/>
                  <p:pic>
                    <p:nvPicPr>
                      <p:cNvPr id="36" name="Object 9">
                        <a:extLst>
                          <a:ext uri="{FF2B5EF4-FFF2-40B4-BE49-F238E27FC236}">
                            <a16:creationId xmlns:a16="http://schemas.microsoft.com/office/drawing/2014/main" id="{9A5969C2-5926-DDD8-FF92-75DFD1EF86AF}"/>
                          </a:ext>
                        </a:extLst>
                      </p:cNvPr>
                      <p:cNvPicPr>
                        <a:picLocks noChangeAspect="1" noChangeArrowheads="1"/>
                      </p:cNvPicPr>
                      <p:nvPr/>
                    </p:nvPicPr>
                    <p:blipFill>
                      <a:blip r:embed="rId33"/>
                      <a:srcRect/>
                      <a:stretch>
                        <a:fillRect/>
                      </a:stretch>
                    </p:blipFill>
                    <p:spPr bwMode="auto">
                      <a:xfrm>
                        <a:off x="5736908" y="5732145"/>
                        <a:ext cx="5429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6549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dissolv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dissolv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dissolv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dissolv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dissolve">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680A52-29C4-DCDE-B7E4-2D5E7C659573}"/>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3" name="TextBox 2">
            <a:extLst>
              <a:ext uri="{FF2B5EF4-FFF2-40B4-BE49-F238E27FC236}">
                <a16:creationId xmlns:a16="http://schemas.microsoft.com/office/drawing/2014/main" id="{7FA475A7-5FA8-2FD6-24BD-E66561736C3C}"/>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4A97E715-E06F-C6C2-B0FE-14DCD330A226}"/>
              </a:ext>
            </a:extLst>
          </p:cNvPr>
          <p:cNvSpPr txBox="1">
            <a:spLocks noChangeArrowheads="1"/>
          </p:cNvSpPr>
          <p:nvPr/>
        </p:nvSpPr>
        <p:spPr bwMode="auto">
          <a:xfrm>
            <a:off x="296126" y="181774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F79D0D32-68F2-9AC9-62BD-E2DFB285CF34}"/>
              </a:ext>
            </a:extLst>
          </p:cNvPr>
          <p:cNvGrpSpPr/>
          <p:nvPr/>
        </p:nvGrpSpPr>
        <p:grpSpPr>
          <a:xfrm>
            <a:off x="7617807" y="886518"/>
            <a:ext cx="4175456" cy="1304095"/>
            <a:chOff x="7617807" y="886518"/>
            <a:chExt cx="4175456" cy="1304095"/>
          </a:xfrm>
        </p:grpSpPr>
        <p:grpSp>
          <p:nvGrpSpPr>
            <p:cNvPr id="7" name="Group 6">
              <a:extLst>
                <a:ext uri="{FF2B5EF4-FFF2-40B4-BE49-F238E27FC236}">
                  <a16:creationId xmlns:a16="http://schemas.microsoft.com/office/drawing/2014/main" id="{D11256A6-E492-AEFF-44C4-614F422E2443}"/>
                </a:ext>
              </a:extLst>
            </p:cNvPr>
            <p:cNvGrpSpPr/>
            <p:nvPr/>
          </p:nvGrpSpPr>
          <p:grpSpPr>
            <a:xfrm>
              <a:off x="7742239" y="1495818"/>
              <a:ext cx="2198025" cy="610913"/>
              <a:chOff x="3685519" y="4525204"/>
              <a:chExt cx="2198025" cy="610913"/>
            </a:xfrm>
          </p:grpSpPr>
          <p:pic>
            <p:nvPicPr>
              <p:cNvPr id="11" name="Picture 10">
                <a:extLst>
                  <a:ext uri="{FF2B5EF4-FFF2-40B4-BE49-F238E27FC236}">
                    <a16:creationId xmlns:a16="http://schemas.microsoft.com/office/drawing/2014/main" id="{7FC592C2-4986-424F-3B01-A0EED881D020}"/>
                  </a:ext>
                </a:extLst>
              </p:cNvPr>
              <p:cNvPicPr>
                <a:picLocks noChangeAspect="1"/>
              </p:cNvPicPr>
              <p:nvPr/>
            </p:nvPicPr>
            <p:blipFill>
              <a:blip r:embed="rId2"/>
              <a:stretch>
                <a:fillRect/>
              </a:stretch>
            </p:blipFill>
            <p:spPr>
              <a:xfrm>
                <a:off x="3685519" y="4525204"/>
                <a:ext cx="2198025" cy="610913"/>
              </a:xfrm>
              <a:prstGeom prst="rect">
                <a:avLst/>
              </a:prstGeom>
            </p:spPr>
          </p:pic>
          <p:graphicFrame>
            <p:nvGraphicFramePr>
              <p:cNvPr id="12" name="Object 11">
                <a:extLst>
                  <a:ext uri="{FF2B5EF4-FFF2-40B4-BE49-F238E27FC236}">
                    <a16:creationId xmlns:a16="http://schemas.microsoft.com/office/drawing/2014/main" id="{AC584A41-64CA-F1F9-B93D-EF833F5DAA85}"/>
                  </a:ext>
                </a:extLst>
              </p:cNvPr>
              <p:cNvGraphicFramePr>
                <a:graphicFrameLocks noChangeAspect="1"/>
              </p:cNvGraphicFramePr>
              <p:nvPr>
                <p:extLst>
                  <p:ext uri="{D42A27DB-BD31-4B8C-83A1-F6EECF244321}">
                    <p14:modId xmlns:p14="http://schemas.microsoft.com/office/powerpoint/2010/main" val="4209323957"/>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3" imgW="164880" imgH="253800" progId="Equation.DSMT4">
                      <p:embed/>
                    </p:oleObj>
                  </mc:Choice>
                  <mc:Fallback>
                    <p:oleObj name="Equation" r:id="rId3" imgW="164880" imgH="253800" progId="Equation.DSMT4">
                      <p:embed/>
                      <p:pic>
                        <p:nvPicPr>
                          <p:cNvPr id="12" name="Object 11">
                            <a:extLst>
                              <a:ext uri="{FF2B5EF4-FFF2-40B4-BE49-F238E27FC236}">
                                <a16:creationId xmlns:a16="http://schemas.microsoft.com/office/drawing/2014/main" id="{AE69604F-705E-8612-C8CD-6BA2EE520616}"/>
                              </a:ext>
                            </a:extLst>
                          </p:cNvPr>
                          <p:cNvPicPr>
                            <a:picLocks noChangeAspect="1" noChangeArrowheads="1"/>
                          </p:cNvPicPr>
                          <p:nvPr/>
                        </p:nvPicPr>
                        <p:blipFill>
                          <a:blip r:embed="rId4"/>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34675798-51D2-8BCE-925C-7CFAE84229E7}"/>
                </a:ext>
              </a:extLst>
            </p:cNvPr>
            <p:cNvSpPr txBox="1"/>
            <p:nvPr/>
          </p:nvSpPr>
          <p:spPr>
            <a:xfrm>
              <a:off x="8775050" y="921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9" name="Picture 8">
              <a:extLst>
                <a:ext uri="{FF2B5EF4-FFF2-40B4-BE49-F238E27FC236}">
                  <a16:creationId xmlns:a16="http://schemas.microsoft.com/office/drawing/2014/main" id="{ED209900-CC41-0C7C-19D5-913D0E952933}"/>
                </a:ext>
              </a:extLst>
            </p:cNvPr>
            <p:cNvPicPr>
              <a:picLocks noChangeAspect="1"/>
            </p:cNvPicPr>
            <p:nvPr/>
          </p:nvPicPr>
          <p:blipFill>
            <a:blip r:embed="rId5"/>
            <a:stretch>
              <a:fillRect/>
            </a:stretch>
          </p:blipFill>
          <p:spPr>
            <a:xfrm>
              <a:off x="9956995" y="1572792"/>
              <a:ext cx="1815103" cy="422600"/>
            </a:xfrm>
            <a:prstGeom prst="rect">
              <a:avLst/>
            </a:prstGeom>
          </p:spPr>
        </p:pic>
        <p:sp>
          <p:nvSpPr>
            <p:cNvPr id="10" name="Rectangle 9">
              <a:extLst>
                <a:ext uri="{FF2B5EF4-FFF2-40B4-BE49-F238E27FC236}">
                  <a16:creationId xmlns:a16="http://schemas.microsoft.com/office/drawing/2014/main" id="{994289D6-380F-FA3F-CA73-0D9DB757E687}"/>
                </a:ext>
              </a:extLst>
            </p:cNvPr>
            <p:cNvSpPr/>
            <p:nvPr/>
          </p:nvSpPr>
          <p:spPr>
            <a:xfrm>
              <a:off x="7617807" y="886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E8BF29B-0578-03A8-4CD2-7952CC035BAF}"/>
              </a:ext>
            </a:extLst>
          </p:cNvPr>
          <p:cNvGrpSpPr/>
          <p:nvPr/>
        </p:nvGrpSpPr>
        <p:grpSpPr>
          <a:xfrm>
            <a:off x="222779" y="875277"/>
            <a:ext cx="2584891" cy="855038"/>
            <a:chOff x="7689261" y="886518"/>
            <a:chExt cx="2584891" cy="855038"/>
          </a:xfrm>
        </p:grpSpPr>
        <p:pic>
          <p:nvPicPr>
            <p:cNvPr id="14" name="Picture 13">
              <a:extLst>
                <a:ext uri="{FF2B5EF4-FFF2-40B4-BE49-F238E27FC236}">
                  <a16:creationId xmlns:a16="http://schemas.microsoft.com/office/drawing/2014/main" id="{709F4CDA-0A49-B524-74D3-A46E9A31ECF0}"/>
                </a:ext>
              </a:extLst>
            </p:cNvPr>
            <p:cNvPicPr>
              <a:picLocks noChangeAspect="1"/>
            </p:cNvPicPr>
            <p:nvPr/>
          </p:nvPicPr>
          <p:blipFill>
            <a:blip r:embed="rId6"/>
            <a:stretch>
              <a:fillRect/>
            </a:stretch>
          </p:blipFill>
          <p:spPr>
            <a:xfrm>
              <a:off x="8002433" y="886518"/>
              <a:ext cx="2271719" cy="855038"/>
            </a:xfrm>
            <a:prstGeom prst="rect">
              <a:avLst/>
            </a:prstGeom>
          </p:spPr>
        </p:pic>
        <p:sp>
          <p:nvSpPr>
            <p:cNvPr id="15" name="TextBox 14">
              <a:extLst>
                <a:ext uri="{FF2B5EF4-FFF2-40B4-BE49-F238E27FC236}">
                  <a16:creationId xmlns:a16="http://schemas.microsoft.com/office/drawing/2014/main" id="{C77C86D1-729D-4027-0BB0-D4B14B2D1D23}"/>
                </a:ext>
              </a:extLst>
            </p:cNvPr>
            <p:cNvSpPr txBox="1"/>
            <p:nvPr/>
          </p:nvSpPr>
          <p:spPr>
            <a:xfrm>
              <a:off x="7689261" y="1114406"/>
              <a:ext cx="523317" cy="369332"/>
            </a:xfrm>
            <a:prstGeom prst="rect">
              <a:avLst/>
            </a:prstGeom>
            <a:noFill/>
          </p:spPr>
          <p:txBody>
            <a:bodyPr wrap="square">
              <a:spAutoFit/>
            </a:bodyPr>
            <a:lstStyle/>
            <a:p>
              <a:r>
                <a:rPr lang="en-US" sz="1800" b="0" i="0" u="none" strike="noStrike" baseline="0" dirty="0">
                  <a:latin typeface="TimesLTStd-Roman"/>
                </a:rPr>
                <a:t>(g)</a:t>
              </a:r>
              <a:endParaRPr lang="en-US" dirty="0"/>
            </a:p>
          </p:txBody>
        </p:sp>
      </p:grpSp>
      <p:pic>
        <p:nvPicPr>
          <p:cNvPr id="17" name="Picture 16">
            <a:extLst>
              <a:ext uri="{FF2B5EF4-FFF2-40B4-BE49-F238E27FC236}">
                <a16:creationId xmlns:a16="http://schemas.microsoft.com/office/drawing/2014/main" id="{A21A6362-4EAB-B794-2104-33353E563812}"/>
              </a:ext>
            </a:extLst>
          </p:cNvPr>
          <p:cNvPicPr>
            <a:picLocks noChangeAspect="1"/>
          </p:cNvPicPr>
          <p:nvPr/>
        </p:nvPicPr>
        <p:blipFill>
          <a:blip r:embed="rId7"/>
          <a:stretch>
            <a:fillRect/>
          </a:stretch>
        </p:blipFill>
        <p:spPr>
          <a:xfrm>
            <a:off x="250938" y="2452832"/>
            <a:ext cx="5113463" cy="853514"/>
          </a:xfrm>
          <a:prstGeom prst="rect">
            <a:avLst/>
          </a:prstGeom>
        </p:spPr>
      </p:pic>
      <p:pic>
        <p:nvPicPr>
          <p:cNvPr id="18" name="Picture 17">
            <a:extLst>
              <a:ext uri="{FF2B5EF4-FFF2-40B4-BE49-F238E27FC236}">
                <a16:creationId xmlns:a16="http://schemas.microsoft.com/office/drawing/2014/main" id="{6DDC0F3B-1A1A-9D9C-ED16-F94A1E40AD12}"/>
              </a:ext>
            </a:extLst>
          </p:cNvPr>
          <p:cNvPicPr>
            <a:picLocks noChangeAspect="1"/>
          </p:cNvPicPr>
          <p:nvPr/>
        </p:nvPicPr>
        <p:blipFill>
          <a:blip r:embed="rId8"/>
          <a:stretch>
            <a:fillRect/>
          </a:stretch>
        </p:blipFill>
        <p:spPr>
          <a:xfrm>
            <a:off x="2428567" y="2436783"/>
            <a:ext cx="3077590" cy="853513"/>
          </a:xfrm>
          <a:prstGeom prst="rect">
            <a:avLst/>
          </a:prstGeom>
        </p:spPr>
      </p:pic>
      <p:pic>
        <p:nvPicPr>
          <p:cNvPr id="20" name="Picture 19">
            <a:extLst>
              <a:ext uri="{FF2B5EF4-FFF2-40B4-BE49-F238E27FC236}">
                <a16:creationId xmlns:a16="http://schemas.microsoft.com/office/drawing/2014/main" id="{C0421ED5-84A6-671B-3099-50F9D7B659D4}"/>
              </a:ext>
            </a:extLst>
          </p:cNvPr>
          <p:cNvPicPr>
            <a:picLocks noChangeAspect="1"/>
          </p:cNvPicPr>
          <p:nvPr/>
        </p:nvPicPr>
        <p:blipFill>
          <a:blip r:embed="rId9"/>
          <a:stretch>
            <a:fillRect/>
          </a:stretch>
        </p:blipFill>
        <p:spPr>
          <a:xfrm>
            <a:off x="1812523" y="3429000"/>
            <a:ext cx="3292125" cy="830652"/>
          </a:xfrm>
          <a:prstGeom prst="rect">
            <a:avLst/>
          </a:prstGeom>
        </p:spPr>
      </p:pic>
      <p:pic>
        <p:nvPicPr>
          <p:cNvPr id="22" name="Picture 21">
            <a:extLst>
              <a:ext uri="{FF2B5EF4-FFF2-40B4-BE49-F238E27FC236}">
                <a16:creationId xmlns:a16="http://schemas.microsoft.com/office/drawing/2014/main" id="{06EEF26F-444F-7B1A-2211-DAE76F761E1B}"/>
              </a:ext>
            </a:extLst>
          </p:cNvPr>
          <p:cNvPicPr>
            <a:picLocks noChangeAspect="1"/>
          </p:cNvPicPr>
          <p:nvPr/>
        </p:nvPicPr>
        <p:blipFill>
          <a:blip r:embed="rId10"/>
          <a:stretch>
            <a:fillRect/>
          </a:stretch>
        </p:blipFill>
        <p:spPr>
          <a:xfrm>
            <a:off x="1747750" y="4404843"/>
            <a:ext cx="3360711" cy="815411"/>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D7062FA-F035-BC62-29E6-22B3EC496650}"/>
                  </a:ext>
                </a:extLst>
              </p:cNvPr>
              <p:cNvSpPr txBox="1"/>
              <p:nvPr/>
            </p:nvSpPr>
            <p:spPr>
              <a:xfrm>
                <a:off x="1544646" y="5431216"/>
                <a:ext cx="5313673" cy="85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=9</m:t>
                      </m:r>
                      <m:r>
                        <a:rPr lang="en-US" sz="2200" i="1" smtClean="0">
                          <a:latin typeface="Cambria Math" panose="02040503050406030204" pitchFamily="18" charset="0"/>
                          <a:ea typeface="Cambria Math" panose="02040503050406030204" pitchFamily="18" charset="0"/>
                        </a:rPr>
                        <m:t>∙</m:t>
                      </m:r>
                      <m:nary>
                        <m:naryPr>
                          <m:ctrlPr>
                            <a:rPr lang="en-US" sz="2200" i="1" smtClean="0">
                              <a:latin typeface="Cambria Math" panose="02040503050406030204" pitchFamily="18" charset="0"/>
                            </a:rPr>
                          </m:ctrlPr>
                        </m:naryPr>
                        <m:sub>
                          <m:r>
                            <m:rPr>
                              <m:brk m:alnAt="23"/>
                            </m:rPr>
                            <a:rPr lang="en-US" sz="2200" b="0" i="1" smtClean="0">
                              <a:latin typeface="Cambria Math" panose="02040503050406030204" pitchFamily="18" charset="0"/>
                            </a:rPr>
                            <m:t>1</m:t>
                          </m:r>
                        </m:sub>
                        <m:sup>
                          <m:r>
                            <a:rPr lang="en-US" sz="2200" b="0" i="1" smtClean="0">
                              <a:latin typeface="Cambria Math" panose="02040503050406030204" pitchFamily="18" charset="0"/>
                            </a:rPr>
                            <m:t>3</m:t>
                          </m:r>
                        </m:sup>
                        <m:e>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i="1" smtClean="0">
                                  <a:latin typeface="Cambria Math" panose="02040503050406030204" pitchFamily="18" charset="0"/>
                                </a:rPr>
                                <m:t>𝑥</m:t>
                              </m:r>
                            </m:den>
                          </m:f>
                          <m:r>
                            <a:rPr lang="en-US" sz="2200" b="0" i="1" smtClean="0">
                              <a:latin typeface="Cambria Math" panose="02040503050406030204" pitchFamily="18" charset="0"/>
                            </a:rPr>
                            <m:t>𝑑𝑥</m:t>
                          </m:r>
                        </m:e>
                      </m:nary>
                      <m:r>
                        <a:rPr lang="en-US" sz="2200" i="1">
                          <a:latin typeface="Cambria Math" panose="02040503050406030204" pitchFamily="18" charset="0"/>
                        </a:rPr>
                        <m:t>+</m:t>
                      </m:r>
                      <m:r>
                        <a:rPr lang="en-US" sz="2200" b="0" i="1" smtClean="0">
                          <a:latin typeface="Cambria Math" panose="02040503050406030204" pitchFamily="18" charset="0"/>
                        </a:rPr>
                        <m:t>6</m:t>
                      </m:r>
                      <m:r>
                        <a:rPr lang="en-US" sz="2200" i="1">
                          <a:latin typeface="Cambria Math" panose="02040503050406030204" pitchFamily="18" charset="0"/>
                          <a:ea typeface="Cambria Math" panose="02040503050406030204" pitchFamily="18" charset="0"/>
                        </a:rPr>
                        <m:t>∙</m:t>
                      </m:r>
                      <m:nary>
                        <m:naryPr>
                          <m:ctrlPr>
                            <a:rPr lang="en-US" sz="2200" i="1">
                              <a:latin typeface="Cambria Math" panose="02040503050406030204" pitchFamily="18" charset="0"/>
                            </a:rPr>
                          </m:ctrlPr>
                        </m:naryPr>
                        <m:sub>
                          <m:r>
                            <m:rPr>
                              <m:brk m:alnAt="23"/>
                            </m:rPr>
                            <a:rPr lang="en-US" sz="2200" i="1">
                              <a:latin typeface="Cambria Math" panose="02040503050406030204" pitchFamily="18" charset="0"/>
                            </a:rPr>
                            <m:t>1</m:t>
                          </m:r>
                        </m:sub>
                        <m:sup>
                          <m:r>
                            <a:rPr lang="en-US" sz="2200" i="1">
                              <a:latin typeface="Cambria Math" panose="02040503050406030204" pitchFamily="18" charset="0"/>
                            </a:rPr>
                            <m:t>3</m:t>
                          </m:r>
                        </m:sup>
                        <m:e>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−2</m:t>
                              </m:r>
                            </m:sup>
                          </m:sSup>
                          <m:r>
                            <a:rPr lang="en-US" sz="2200" i="1">
                              <a:latin typeface="Cambria Math" panose="02040503050406030204" pitchFamily="18" charset="0"/>
                            </a:rPr>
                            <m:t>𝑑𝑥</m:t>
                          </m:r>
                          <m:r>
                            <a:rPr lang="en-US" sz="2200" b="0" i="1" smtClean="0">
                              <a:latin typeface="Cambria Math" panose="02040503050406030204" pitchFamily="18" charset="0"/>
                            </a:rPr>
                            <m:t>+</m:t>
                          </m:r>
                          <m:nary>
                            <m:naryPr>
                              <m:ctrlPr>
                                <a:rPr lang="en-US" sz="2200" i="1">
                                  <a:latin typeface="Cambria Math" panose="02040503050406030204" pitchFamily="18" charset="0"/>
                                </a:rPr>
                              </m:ctrlPr>
                            </m:naryPr>
                            <m:sub>
                              <m:r>
                                <m:rPr>
                                  <m:brk m:alnAt="23"/>
                                </m:rPr>
                                <a:rPr lang="en-US" sz="2200" i="1">
                                  <a:latin typeface="Cambria Math" panose="02040503050406030204" pitchFamily="18" charset="0"/>
                                </a:rPr>
                                <m:t>1</m:t>
                              </m:r>
                            </m:sub>
                            <m:sup>
                              <m:r>
                                <a:rPr lang="en-US" sz="2200" i="1">
                                  <a:latin typeface="Cambria Math" panose="02040503050406030204" pitchFamily="18" charset="0"/>
                                </a:rPr>
                                <m:t>3</m:t>
                              </m:r>
                            </m:sup>
                            <m:e>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−3</m:t>
                                  </m:r>
                                </m:sup>
                              </m:sSup>
                              <m:r>
                                <a:rPr lang="en-US" sz="2200" i="1">
                                  <a:latin typeface="Cambria Math" panose="02040503050406030204" pitchFamily="18" charset="0"/>
                                </a:rPr>
                                <m:t>𝑑𝑥</m:t>
                              </m:r>
                            </m:e>
                          </m:nary>
                        </m:e>
                      </m:nary>
                    </m:oMath>
                  </m:oMathPara>
                </a14:m>
                <a:endParaRPr lang="en-US" sz="2200" dirty="0"/>
              </a:p>
            </p:txBody>
          </p:sp>
        </mc:Choice>
        <mc:Fallback xmlns="">
          <p:sp>
            <p:nvSpPr>
              <p:cNvPr id="23" name="TextBox 22">
                <a:extLst>
                  <a:ext uri="{FF2B5EF4-FFF2-40B4-BE49-F238E27FC236}">
                    <a16:creationId xmlns:a16="http://schemas.microsoft.com/office/drawing/2014/main" id="{1D7062FA-F035-BC62-29E6-22B3EC496650}"/>
                  </a:ext>
                </a:extLst>
              </p:cNvPr>
              <p:cNvSpPr txBox="1">
                <a:spLocks noRot="1" noChangeAspect="1" noMove="1" noResize="1" noEditPoints="1" noAdjustHandles="1" noChangeArrowheads="1" noChangeShapeType="1" noTextEdit="1"/>
              </p:cNvSpPr>
              <p:nvPr/>
            </p:nvSpPr>
            <p:spPr>
              <a:xfrm>
                <a:off x="1544646" y="5431216"/>
                <a:ext cx="5313673" cy="851515"/>
              </a:xfrm>
              <a:prstGeom prst="rect">
                <a:avLst/>
              </a:prstGeom>
              <a:blipFill>
                <a:blip r:embed="rId11"/>
                <a:stretch>
                  <a:fillRect/>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51FD293F-8B71-6234-4DAF-52FF092BBCDE}"/>
              </a:ext>
            </a:extLst>
          </p:cNvPr>
          <p:cNvPicPr>
            <a:picLocks noChangeAspect="1"/>
          </p:cNvPicPr>
          <p:nvPr/>
        </p:nvPicPr>
        <p:blipFill>
          <a:blip r:embed="rId12"/>
          <a:stretch>
            <a:fillRect/>
          </a:stretch>
        </p:blipFill>
        <p:spPr>
          <a:xfrm>
            <a:off x="7125582" y="2689286"/>
            <a:ext cx="3154953" cy="899238"/>
          </a:xfrm>
          <a:prstGeom prst="rect">
            <a:avLst/>
          </a:prstGeom>
        </p:spPr>
      </p:pic>
      <p:pic>
        <p:nvPicPr>
          <p:cNvPr id="27" name="Picture 26">
            <a:extLst>
              <a:ext uri="{FF2B5EF4-FFF2-40B4-BE49-F238E27FC236}">
                <a16:creationId xmlns:a16="http://schemas.microsoft.com/office/drawing/2014/main" id="{F8BC074C-ECB1-BD56-718C-C09C1B83EED4}"/>
              </a:ext>
            </a:extLst>
          </p:cNvPr>
          <p:cNvPicPr>
            <a:picLocks noChangeAspect="1"/>
          </p:cNvPicPr>
          <p:nvPr/>
        </p:nvPicPr>
        <p:blipFill>
          <a:blip r:embed="rId13"/>
          <a:stretch>
            <a:fillRect/>
          </a:stretch>
        </p:blipFill>
        <p:spPr>
          <a:xfrm>
            <a:off x="7083226" y="3621551"/>
            <a:ext cx="4770533" cy="487722"/>
          </a:xfrm>
          <a:prstGeom prst="rect">
            <a:avLst/>
          </a:prstGeom>
        </p:spPr>
      </p:pic>
      <p:pic>
        <p:nvPicPr>
          <p:cNvPr id="28" name="Picture 27">
            <a:extLst>
              <a:ext uri="{FF2B5EF4-FFF2-40B4-BE49-F238E27FC236}">
                <a16:creationId xmlns:a16="http://schemas.microsoft.com/office/drawing/2014/main" id="{5A36180A-2B2D-A497-B18F-DF2436727895}"/>
              </a:ext>
            </a:extLst>
          </p:cNvPr>
          <p:cNvPicPr>
            <a:picLocks noChangeAspect="1"/>
          </p:cNvPicPr>
          <p:nvPr/>
        </p:nvPicPr>
        <p:blipFill>
          <a:blip r:embed="rId8"/>
          <a:stretch>
            <a:fillRect/>
          </a:stretch>
        </p:blipFill>
        <p:spPr>
          <a:xfrm>
            <a:off x="3366199" y="5415165"/>
            <a:ext cx="1838261" cy="903585"/>
          </a:xfrm>
          <a:prstGeom prst="rect">
            <a:avLst/>
          </a:prstGeom>
        </p:spPr>
      </p:pic>
      <p:pic>
        <p:nvPicPr>
          <p:cNvPr id="29" name="Picture 28">
            <a:extLst>
              <a:ext uri="{FF2B5EF4-FFF2-40B4-BE49-F238E27FC236}">
                <a16:creationId xmlns:a16="http://schemas.microsoft.com/office/drawing/2014/main" id="{B816C6FF-34FD-8C03-209A-6C74D1A9A7D2}"/>
              </a:ext>
            </a:extLst>
          </p:cNvPr>
          <p:cNvPicPr>
            <a:picLocks noChangeAspect="1"/>
          </p:cNvPicPr>
          <p:nvPr/>
        </p:nvPicPr>
        <p:blipFill>
          <a:blip r:embed="rId8"/>
          <a:stretch>
            <a:fillRect/>
          </a:stretch>
        </p:blipFill>
        <p:spPr>
          <a:xfrm>
            <a:off x="5204460" y="5494803"/>
            <a:ext cx="1508760" cy="787927"/>
          </a:xfrm>
          <a:prstGeom prst="rect">
            <a:avLst/>
          </a:prstGeom>
        </p:spPr>
      </p:pic>
      <p:pic>
        <p:nvPicPr>
          <p:cNvPr id="30" name="Picture 29">
            <a:extLst>
              <a:ext uri="{FF2B5EF4-FFF2-40B4-BE49-F238E27FC236}">
                <a16:creationId xmlns:a16="http://schemas.microsoft.com/office/drawing/2014/main" id="{942D5155-0767-AC3B-FE4F-B0BDE52593A6}"/>
              </a:ext>
            </a:extLst>
          </p:cNvPr>
          <p:cNvPicPr>
            <a:picLocks noChangeAspect="1"/>
          </p:cNvPicPr>
          <p:nvPr/>
        </p:nvPicPr>
        <p:blipFill>
          <a:blip r:embed="rId8"/>
          <a:stretch>
            <a:fillRect/>
          </a:stretch>
        </p:blipFill>
        <p:spPr>
          <a:xfrm>
            <a:off x="8465820" y="2741832"/>
            <a:ext cx="672474" cy="821781"/>
          </a:xfrm>
          <a:prstGeom prst="rect">
            <a:avLst/>
          </a:prstGeom>
        </p:spPr>
      </p:pic>
      <p:pic>
        <p:nvPicPr>
          <p:cNvPr id="31" name="Picture 30">
            <a:extLst>
              <a:ext uri="{FF2B5EF4-FFF2-40B4-BE49-F238E27FC236}">
                <a16:creationId xmlns:a16="http://schemas.microsoft.com/office/drawing/2014/main" id="{CB0F5D46-8514-6F8A-2BCD-C9F6B8FC44B2}"/>
              </a:ext>
            </a:extLst>
          </p:cNvPr>
          <p:cNvPicPr>
            <a:picLocks noChangeAspect="1"/>
          </p:cNvPicPr>
          <p:nvPr/>
        </p:nvPicPr>
        <p:blipFill>
          <a:blip r:embed="rId8"/>
          <a:stretch>
            <a:fillRect/>
          </a:stretch>
        </p:blipFill>
        <p:spPr>
          <a:xfrm>
            <a:off x="9132254" y="2734719"/>
            <a:ext cx="926145" cy="821781"/>
          </a:xfrm>
          <a:prstGeom prst="rect">
            <a:avLst/>
          </a:prstGeom>
        </p:spPr>
      </p:pic>
      <p:pic>
        <p:nvPicPr>
          <p:cNvPr id="32" name="Picture 31">
            <a:extLst>
              <a:ext uri="{FF2B5EF4-FFF2-40B4-BE49-F238E27FC236}">
                <a16:creationId xmlns:a16="http://schemas.microsoft.com/office/drawing/2014/main" id="{DBE0CD31-9F09-5EF8-9E25-D02EFEDDBB59}"/>
              </a:ext>
            </a:extLst>
          </p:cNvPr>
          <p:cNvPicPr>
            <a:picLocks noChangeAspect="1"/>
          </p:cNvPicPr>
          <p:nvPr/>
        </p:nvPicPr>
        <p:blipFill>
          <a:blip r:embed="rId8"/>
          <a:stretch>
            <a:fillRect/>
          </a:stretch>
        </p:blipFill>
        <p:spPr>
          <a:xfrm>
            <a:off x="10099995" y="2681666"/>
            <a:ext cx="355678" cy="821781"/>
          </a:xfrm>
          <a:prstGeom prst="rect">
            <a:avLst/>
          </a:prstGeom>
        </p:spPr>
      </p:pic>
      <p:pic>
        <p:nvPicPr>
          <p:cNvPr id="33" name="Picture 32">
            <a:extLst>
              <a:ext uri="{FF2B5EF4-FFF2-40B4-BE49-F238E27FC236}">
                <a16:creationId xmlns:a16="http://schemas.microsoft.com/office/drawing/2014/main" id="{FC3145F5-962C-F149-E052-66BD235D3262}"/>
              </a:ext>
            </a:extLst>
          </p:cNvPr>
          <p:cNvPicPr>
            <a:picLocks noChangeAspect="1"/>
          </p:cNvPicPr>
          <p:nvPr/>
        </p:nvPicPr>
        <p:blipFill>
          <a:blip r:embed="rId8"/>
          <a:stretch>
            <a:fillRect/>
          </a:stretch>
        </p:blipFill>
        <p:spPr>
          <a:xfrm>
            <a:off x="9529528" y="3588524"/>
            <a:ext cx="2324231" cy="498673"/>
          </a:xfrm>
          <a:prstGeom prst="rect">
            <a:avLst/>
          </a:prstGeom>
        </p:spPr>
      </p:pic>
      <p:cxnSp>
        <p:nvCxnSpPr>
          <p:cNvPr id="34" name="Straight Connector 33">
            <a:extLst>
              <a:ext uri="{FF2B5EF4-FFF2-40B4-BE49-F238E27FC236}">
                <a16:creationId xmlns:a16="http://schemas.microsoft.com/office/drawing/2014/main" id="{24E15503-160D-EA4B-C429-C6BECBAE07FC}"/>
              </a:ext>
            </a:extLst>
          </p:cNvPr>
          <p:cNvCxnSpPr/>
          <p:nvPr/>
        </p:nvCxnSpPr>
        <p:spPr>
          <a:xfrm>
            <a:off x="6780720" y="2535931"/>
            <a:ext cx="0" cy="373782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1D69C1A-580C-5F75-76F4-177B65D75AF6}"/>
                  </a:ext>
                </a:extLst>
              </p:cNvPr>
              <p:cNvSpPr txBox="1"/>
              <p:nvPr/>
            </p:nvSpPr>
            <p:spPr>
              <a:xfrm>
                <a:off x="7025838" y="4244412"/>
                <a:ext cx="3893621" cy="7283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=9 </m:t>
                      </m:r>
                      <m:r>
                        <m:rPr>
                          <m:sty m:val="p"/>
                        </m:rPr>
                        <a:rPr lang="en-US" sz="2200" b="0" i="1" smtClean="0">
                          <a:latin typeface="Cambria Math" panose="02040503050406030204" pitchFamily="18" charset="0"/>
                        </a:rPr>
                        <m:t>ln</m:t>
                      </m:r>
                      <m:r>
                        <a:rPr lang="en-US" sz="2200" b="0" i="1" smtClean="0">
                          <a:latin typeface="Cambria Math" panose="02040503050406030204" pitchFamily="18" charset="0"/>
                        </a:rPr>
                        <m:t>3−2−</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18</m:t>
                          </m:r>
                        </m:den>
                      </m:f>
                      <m:r>
                        <a:rPr lang="en-US" sz="2200" b="0" i="1" smtClean="0">
                          <a:latin typeface="Cambria Math" panose="02040503050406030204" pitchFamily="18" charset="0"/>
                        </a:rPr>
                        <m:t>−0+6+</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 </m:t>
                      </m:r>
                    </m:oMath>
                  </m:oMathPara>
                </a14:m>
                <a:endParaRPr lang="en-US" sz="2200" dirty="0"/>
              </a:p>
            </p:txBody>
          </p:sp>
        </mc:Choice>
        <mc:Fallback xmlns="">
          <p:sp>
            <p:nvSpPr>
              <p:cNvPr id="37" name="TextBox 36">
                <a:extLst>
                  <a:ext uri="{FF2B5EF4-FFF2-40B4-BE49-F238E27FC236}">
                    <a16:creationId xmlns:a16="http://schemas.microsoft.com/office/drawing/2014/main" id="{11D69C1A-580C-5F75-76F4-177B65D75AF6}"/>
                  </a:ext>
                </a:extLst>
              </p:cNvPr>
              <p:cNvSpPr txBox="1">
                <a:spLocks noRot="1" noChangeAspect="1" noMove="1" noResize="1" noEditPoints="1" noAdjustHandles="1" noChangeArrowheads="1" noChangeShapeType="1" noTextEdit="1"/>
              </p:cNvSpPr>
              <p:nvPr/>
            </p:nvSpPr>
            <p:spPr>
              <a:xfrm>
                <a:off x="7025838" y="4244412"/>
                <a:ext cx="3893621" cy="72834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D0D411E-76B0-5193-CF41-673F0B7BF523}"/>
                  </a:ext>
                </a:extLst>
              </p:cNvPr>
              <p:cNvSpPr txBox="1"/>
              <p:nvPr/>
            </p:nvSpPr>
            <p:spPr>
              <a:xfrm>
                <a:off x="6966277" y="5014342"/>
                <a:ext cx="2028818" cy="7283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=9 </m:t>
                      </m:r>
                      <m:r>
                        <m:rPr>
                          <m:sty m:val="p"/>
                        </m:rPr>
                        <a:rPr lang="en-US" sz="2200" b="0" i="1" smtClean="0">
                          <a:latin typeface="Cambria Math" panose="02040503050406030204" pitchFamily="18" charset="0"/>
                        </a:rPr>
                        <m:t>ln</m:t>
                      </m:r>
                      <m:r>
                        <a:rPr lang="en-US" sz="2200" b="0" i="1" smtClean="0">
                          <a:latin typeface="Cambria Math" panose="02040503050406030204" pitchFamily="18" charset="0"/>
                        </a:rPr>
                        <m:t>3+</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40</m:t>
                          </m:r>
                        </m:num>
                        <m:den>
                          <m:r>
                            <a:rPr lang="en-US" sz="2200" b="0" i="1" smtClean="0">
                              <a:latin typeface="Cambria Math" panose="02040503050406030204" pitchFamily="18" charset="0"/>
                            </a:rPr>
                            <m:t>9</m:t>
                          </m:r>
                        </m:den>
                      </m:f>
                    </m:oMath>
                  </m:oMathPara>
                </a14:m>
                <a:endParaRPr lang="en-US" sz="2200" dirty="0"/>
              </a:p>
            </p:txBody>
          </p:sp>
        </mc:Choice>
        <mc:Fallback xmlns="">
          <p:sp>
            <p:nvSpPr>
              <p:cNvPr id="40" name="TextBox 39">
                <a:extLst>
                  <a:ext uri="{FF2B5EF4-FFF2-40B4-BE49-F238E27FC236}">
                    <a16:creationId xmlns:a16="http://schemas.microsoft.com/office/drawing/2014/main" id="{5D0D411E-76B0-5193-CF41-673F0B7BF523}"/>
                  </a:ext>
                </a:extLst>
              </p:cNvPr>
              <p:cNvSpPr txBox="1">
                <a:spLocks noRot="1" noChangeAspect="1" noMove="1" noResize="1" noEditPoints="1" noAdjustHandles="1" noChangeArrowheads="1" noChangeShapeType="1" noTextEdit="1"/>
              </p:cNvSpPr>
              <p:nvPr/>
            </p:nvSpPr>
            <p:spPr>
              <a:xfrm>
                <a:off x="6966277" y="5014342"/>
                <a:ext cx="2028818" cy="728341"/>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1277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1000"/>
                                        <p:tgtEl>
                                          <p:spTgt spid="34"/>
                                        </p:tgtEl>
                                      </p:cBhvr>
                                    </p:animEffect>
                                    <p:anim calcmode="lin" valueType="num">
                                      <p:cBhvr>
                                        <p:cTn id="62" dur="1000" fill="hold"/>
                                        <p:tgtEl>
                                          <p:spTgt spid="34"/>
                                        </p:tgtEl>
                                        <p:attrNameLst>
                                          <p:attrName>ppt_x</p:attrName>
                                        </p:attrNameLst>
                                      </p:cBhvr>
                                      <p:tavLst>
                                        <p:tav tm="0">
                                          <p:val>
                                            <p:strVal val="#ppt_x"/>
                                          </p:val>
                                        </p:tav>
                                        <p:tav tm="100000">
                                          <p:val>
                                            <p:strVal val="#ppt_x"/>
                                          </p:val>
                                        </p:tav>
                                      </p:tavLst>
                                    </p:anim>
                                    <p:anim calcmode="lin" valueType="num">
                                      <p:cBhvr>
                                        <p:cTn id="6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3"/>
                                        </p:tgtEl>
                                      </p:cBhvr>
                                    </p:animEffect>
                                    <p:set>
                                      <p:cBhvr>
                                        <p:cTn id="93" dur="1" fill="hold">
                                          <p:stCondLst>
                                            <p:cond delay="499"/>
                                          </p:stCondLst>
                                        </p:cTn>
                                        <p:tgtEl>
                                          <p:spTgt spid="33"/>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23" grpId="0"/>
      <p:bldP spid="37"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17B48110-C162-AEC9-52B0-8DEC9C261028}"/>
              </a:ext>
            </a:extLst>
          </p:cNvPr>
          <p:cNvGraphicFramePr>
            <a:graphicFrameLocks noChangeAspect="1"/>
          </p:cNvGraphicFramePr>
          <p:nvPr>
            <p:extLst>
              <p:ext uri="{D42A27DB-BD31-4B8C-83A1-F6EECF244321}">
                <p14:modId xmlns:p14="http://schemas.microsoft.com/office/powerpoint/2010/main" val="3622296507"/>
              </p:ext>
            </p:extLst>
          </p:nvPr>
        </p:nvGraphicFramePr>
        <p:xfrm>
          <a:off x="3185393" y="431366"/>
          <a:ext cx="6003925" cy="1722438"/>
        </p:xfrm>
        <a:graphic>
          <a:graphicData uri="http://schemas.openxmlformats.org/presentationml/2006/ole">
            <mc:AlternateContent xmlns:mc="http://schemas.openxmlformats.org/markup-compatibility/2006">
              <mc:Choice xmlns:v="urn:schemas-microsoft-com:vml" Requires="v">
                <p:oleObj name="Equation" r:id="rId2" imgW="3060360" imgH="876240" progId="Equation.DSMT4">
                  <p:embed/>
                </p:oleObj>
              </mc:Choice>
              <mc:Fallback>
                <p:oleObj name="Equation" r:id="rId2" imgW="3060360" imgH="876240" progId="Equation.DSMT4">
                  <p:embed/>
                  <p:pic>
                    <p:nvPicPr>
                      <p:cNvPr id="4" name="Object 6"/>
                      <p:cNvPicPr>
                        <a:picLocks noChangeAspect="1" noChangeArrowheads="1"/>
                      </p:cNvPicPr>
                      <p:nvPr/>
                    </p:nvPicPr>
                    <p:blipFill>
                      <a:blip r:embed="rId3"/>
                      <a:srcRect/>
                      <a:stretch>
                        <a:fillRect/>
                      </a:stretch>
                    </p:blipFill>
                    <p:spPr bwMode="auto">
                      <a:xfrm>
                        <a:off x="3185393" y="431366"/>
                        <a:ext cx="6003925" cy="1722438"/>
                      </a:xfrm>
                      <a:prstGeom prst="rect">
                        <a:avLst/>
                      </a:prstGeom>
                      <a:noFill/>
                      <a:ln w="25400">
                        <a:solidFill>
                          <a:srgbClr val="FF0000"/>
                        </a:solidFill>
                        <a:miter lim="800000"/>
                        <a:headEnd/>
                        <a:tailEnd/>
                      </a:ln>
                      <a:effectLst/>
                    </p:spPr>
                  </p:pic>
                </p:oleObj>
              </mc:Fallback>
            </mc:AlternateContent>
          </a:graphicData>
        </a:graphic>
      </p:graphicFrame>
      <p:pic>
        <p:nvPicPr>
          <p:cNvPr id="3" name="Picture 2">
            <a:extLst>
              <a:ext uri="{FF2B5EF4-FFF2-40B4-BE49-F238E27FC236}">
                <a16:creationId xmlns:a16="http://schemas.microsoft.com/office/drawing/2014/main" id="{DB19A420-EAC8-38D0-0A47-F18177E0166D}"/>
              </a:ext>
            </a:extLst>
          </p:cNvPr>
          <p:cNvPicPr>
            <a:picLocks noChangeAspect="1"/>
          </p:cNvPicPr>
          <p:nvPr/>
        </p:nvPicPr>
        <p:blipFill>
          <a:blip r:embed="rId4"/>
          <a:stretch>
            <a:fillRect/>
          </a:stretch>
        </p:blipFill>
        <p:spPr>
          <a:xfrm>
            <a:off x="2740054" y="2605912"/>
            <a:ext cx="6898651" cy="3315111"/>
          </a:xfrm>
          <a:prstGeom prst="rect">
            <a:avLst/>
          </a:prstGeom>
        </p:spPr>
      </p:pic>
      <p:pic>
        <p:nvPicPr>
          <p:cNvPr id="5" name="Picture 4">
            <a:extLst>
              <a:ext uri="{FF2B5EF4-FFF2-40B4-BE49-F238E27FC236}">
                <a16:creationId xmlns:a16="http://schemas.microsoft.com/office/drawing/2014/main" id="{45369F94-BD45-935B-21E0-5F7D2354F91D}"/>
              </a:ext>
            </a:extLst>
          </p:cNvPr>
          <p:cNvPicPr>
            <a:picLocks noChangeAspect="1"/>
          </p:cNvPicPr>
          <p:nvPr/>
        </p:nvPicPr>
        <p:blipFill>
          <a:blip r:embed="rId5"/>
          <a:stretch>
            <a:fillRect/>
          </a:stretch>
        </p:blipFill>
        <p:spPr>
          <a:xfrm>
            <a:off x="3184144" y="1545865"/>
            <a:ext cx="4582774" cy="590476"/>
          </a:xfrm>
          <a:prstGeom prst="rect">
            <a:avLst/>
          </a:prstGeom>
        </p:spPr>
      </p:pic>
      <p:pic>
        <p:nvPicPr>
          <p:cNvPr id="6" name="Picture 5">
            <a:extLst>
              <a:ext uri="{FF2B5EF4-FFF2-40B4-BE49-F238E27FC236}">
                <a16:creationId xmlns:a16="http://schemas.microsoft.com/office/drawing/2014/main" id="{63A9EDA8-6829-117D-3152-2E099FE1F3A2}"/>
              </a:ext>
            </a:extLst>
          </p:cNvPr>
          <p:cNvPicPr>
            <a:picLocks noChangeAspect="1"/>
          </p:cNvPicPr>
          <p:nvPr/>
        </p:nvPicPr>
        <p:blipFill>
          <a:blip r:embed="rId5"/>
          <a:stretch>
            <a:fillRect/>
          </a:stretch>
        </p:blipFill>
        <p:spPr>
          <a:xfrm>
            <a:off x="2184872" y="2462340"/>
            <a:ext cx="4128541" cy="4008594"/>
          </a:xfrm>
          <a:prstGeom prst="rect">
            <a:avLst/>
          </a:prstGeom>
        </p:spPr>
      </p:pic>
      <p:pic>
        <p:nvPicPr>
          <p:cNvPr id="7" name="Picture 6">
            <a:extLst>
              <a:ext uri="{FF2B5EF4-FFF2-40B4-BE49-F238E27FC236}">
                <a16:creationId xmlns:a16="http://schemas.microsoft.com/office/drawing/2014/main" id="{85AD77D3-8A31-7BDE-8EBB-6CF0E8C3AAAF}"/>
              </a:ext>
            </a:extLst>
          </p:cNvPr>
          <p:cNvPicPr>
            <a:picLocks noChangeAspect="1"/>
          </p:cNvPicPr>
          <p:nvPr/>
        </p:nvPicPr>
        <p:blipFill>
          <a:blip r:embed="rId5"/>
          <a:stretch>
            <a:fillRect/>
          </a:stretch>
        </p:blipFill>
        <p:spPr>
          <a:xfrm>
            <a:off x="6313413" y="2489017"/>
            <a:ext cx="4128541" cy="4008594"/>
          </a:xfrm>
          <a:prstGeom prst="rect">
            <a:avLst/>
          </a:prstGeom>
        </p:spPr>
      </p:pic>
    </p:spTree>
    <p:extLst>
      <p:ext uri="{BB962C8B-B14F-4D97-AF65-F5344CB8AC3E}">
        <p14:creationId xmlns:p14="http://schemas.microsoft.com/office/powerpoint/2010/main" val="231713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9C867381-F9D1-05F8-F421-BABBB9C37EAD}"/>
              </a:ext>
            </a:extLst>
          </p:cNvPr>
          <p:cNvGraphicFramePr>
            <a:graphicFrameLocks noChangeAspect="1"/>
          </p:cNvGraphicFramePr>
          <p:nvPr>
            <p:extLst>
              <p:ext uri="{D42A27DB-BD31-4B8C-83A1-F6EECF244321}">
                <p14:modId xmlns:p14="http://schemas.microsoft.com/office/powerpoint/2010/main" val="2803945018"/>
              </p:ext>
            </p:extLst>
          </p:nvPr>
        </p:nvGraphicFramePr>
        <p:xfrm>
          <a:off x="3185393" y="359008"/>
          <a:ext cx="6003925" cy="1722438"/>
        </p:xfrm>
        <a:graphic>
          <a:graphicData uri="http://schemas.openxmlformats.org/presentationml/2006/ole">
            <mc:AlternateContent xmlns:mc="http://schemas.openxmlformats.org/markup-compatibility/2006">
              <mc:Choice xmlns:v="urn:schemas-microsoft-com:vml" Requires="v">
                <p:oleObj name="Equation" r:id="rId2" imgW="3060360" imgH="876240" progId="Equation.DSMT4">
                  <p:embed/>
                </p:oleObj>
              </mc:Choice>
              <mc:Fallback>
                <p:oleObj name="Equation" r:id="rId2" imgW="3060360" imgH="876240" progId="Equation.DSMT4">
                  <p:embed/>
                  <p:pic>
                    <p:nvPicPr>
                      <p:cNvPr id="2" name="Object 6">
                        <a:extLst>
                          <a:ext uri="{FF2B5EF4-FFF2-40B4-BE49-F238E27FC236}">
                            <a16:creationId xmlns:a16="http://schemas.microsoft.com/office/drawing/2014/main" id="{17B48110-C162-AEC9-52B0-8DEC9C261028}"/>
                          </a:ext>
                        </a:extLst>
                      </p:cNvPr>
                      <p:cNvPicPr>
                        <a:picLocks noChangeAspect="1" noChangeArrowheads="1"/>
                      </p:cNvPicPr>
                      <p:nvPr/>
                    </p:nvPicPr>
                    <p:blipFill>
                      <a:blip r:embed="rId3"/>
                      <a:srcRect/>
                      <a:stretch>
                        <a:fillRect/>
                      </a:stretch>
                    </p:blipFill>
                    <p:spPr bwMode="auto">
                      <a:xfrm>
                        <a:off x="3185393" y="359008"/>
                        <a:ext cx="6003925" cy="1722438"/>
                      </a:xfrm>
                      <a:prstGeom prst="rect">
                        <a:avLst/>
                      </a:prstGeom>
                      <a:noFill/>
                      <a:ln w="25400">
                        <a:solidFill>
                          <a:srgbClr val="FF0000"/>
                        </a:solidFill>
                        <a:miter lim="800000"/>
                        <a:headEnd/>
                        <a:tailEnd/>
                      </a:ln>
                      <a:effectLst/>
                    </p:spPr>
                  </p:pic>
                </p:oleObj>
              </mc:Fallback>
            </mc:AlternateContent>
          </a:graphicData>
        </a:graphic>
      </p:graphicFrame>
      <p:sp>
        <p:nvSpPr>
          <p:cNvPr id="3" name="TextBox 2">
            <a:extLst>
              <a:ext uri="{FF2B5EF4-FFF2-40B4-BE49-F238E27FC236}">
                <a16:creationId xmlns:a16="http://schemas.microsoft.com/office/drawing/2014/main" id="{6E33BF0E-E1CE-2268-95B5-8BBED904BA5A}"/>
              </a:ext>
            </a:extLst>
          </p:cNvPr>
          <p:cNvSpPr txBox="1"/>
          <p:nvPr/>
        </p:nvSpPr>
        <p:spPr>
          <a:xfrm>
            <a:off x="229628" y="230272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F2BFAB14-F73B-8938-05F8-56DC26DE9CC2}"/>
              </a:ext>
            </a:extLst>
          </p:cNvPr>
          <p:cNvSpPr txBox="1">
            <a:spLocks noChangeArrowheads="1"/>
          </p:cNvSpPr>
          <p:nvPr/>
        </p:nvSpPr>
        <p:spPr bwMode="auto">
          <a:xfrm>
            <a:off x="229628" y="356147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6" name="Object 5">
            <a:extLst>
              <a:ext uri="{FF2B5EF4-FFF2-40B4-BE49-F238E27FC236}">
                <a16:creationId xmlns:a16="http://schemas.microsoft.com/office/drawing/2014/main" id="{A147F9E5-B50E-423F-54B1-9F891F03E4C5}"/>
              </a:ext>
            </a:extLst>
          </p:cNvPr>
          <p:cNvGraphicFramePr>
            <a:graphicFrameLocks noChangeAspect="1"/>
          </p:cNvGraphicFramePr>
          <p:nvPr>
            <p:extLst>
              <p:ext uri="{D42A27DB-BD31-4B8C-83A1-F6EECF244321}">
                <p14:modId xmlns:p14="http://schemas.microsoft.com/office/powerpoint/2010/main" val="1596964629"/>
              </p:ext>
            </p:extLst>
          </p:nvPr>
        </p:nvGraphicFramePr>
        <p:xfrm>
          <a:off x="306931" y="2926967"/>
          <a:ext cx="2046288" cy="550864"/>
        </p:xfrm>
        <a:graphic>
          <a:graphicData uri="http://schemas.openxmlformats.org/presentationml/2006/ole">
            <mc:AlternateContent xmlns:mc="http://schemas.openxmlformats.org/markup-compatibility/2006">
              <mc:Choice xmlns:v="urn:schemas-microsoft-com:vml" Requires="v">
                <p:oleObj name="Equation" r:id="rId4" imgW="1180800" imgH="317160" progId="Equation.DSMT4">
                  <p:embed/>
                </p:oleObj>
              </mc:Choice>
              <mc:Fallback>
                <p:oleObj name="Equation" r:id="rId4" imgW="1180800" imgH="317160" progId="Equation.DSMT4">
                  <p:embed/>
                  <p:pic>
                    <p:nvPicPr>
                      <p:cNvPr id="6" name="Object 5"/>
                      <p:cNvPicPr>
                        <a:picLocks noChangeAspect="1" noChangeArrowheads="1"/>
                      </p:cNvPicPr>
                      <p:nvPr/>
                    </p:nvPicPr>
                    <p:blipFill>
                      <a:blip r:embed="rId5"/>
                      <a:srcRect/>
                      <a:stretch>
                        <a:fillRect/>
                      </a:stretch>
                    </p:blipFill>
                    <p:spPr bwMode="auto">
                      <a:xfrm>
                        <a:off x="306931" y="2926967"/>
                        <a:ext cx="2046288" cy="550864"/>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3E413E14-17BF-1992-AB4E-A7C6A4239B26}"/>
              </a:ext>
            </a:extLst>
          </p:cNvPr>
          <p:cNvGraphicFramePr>
            <a:graphicFrameLocks noChangeAspect="1"/>
          </p:cNvGraphicFramePr>
          <p:nvPr>
            <p:extLst>
              <p:ext uri="{D42A27DB-BD31-4B8C-83A1-F6EECF244321}">
                <p14:modId xmlns:p14="http://schemas.microsoft.com/office/powerpoint/2010/main" val="1842701084"/>
              </p:ext>
            </p:extLst>
          </p:nvPr>
        </p:nvGraphicFramePr>
        <p:xfrm>
          <a:off x="3128785" y="2842652"/>
          <a:ext cx="2284095" cy="764858"/>
        </p:xfrm>
        <a:graphic>
          <a:graphicData uri="http://schemas.openxmlformats.org/presentationml/2006/ole">
            <mc:AlternateContent xmlns:mc="http://schemas.openxmlformats.org/markup-compatibility/2006">
              <mc:Choice xmlns:v="urn:schemas-microsoft-com:vml" Requires="v">
                <p:oleObj name="Equation" r:id="rId6" imgW="1333440" imgH="444240" progId="Equation.DSMT4">
                  <p:embed/>
                </p:oleObj>
              </mc:Choice>
              <mc:Fallback>
                <p:oleObj name="Equation" r:id="rId6" imgW="1333440" imgH="444240" progId="Equation.DSMT4">
                  <p:embed/>
                  <p:pic>
                    <p:nvPicPr>
                      <p:cNvPr id="7" name="Object 6"/>
                      <p:cNvPicPr>
                        <a:picLocks noChangeAspect="1" noChangeArrowheads="1"/>
                      </p:cNvPicPr>
                      <p:nvPr/>
                    </p:nvPicPr>
                    <p:blipFill>
                      <a:blip r:embed="rId7"/>
                      <a:srcRect/>
                      <a:stretch>
                        <a:fillRect/>
                      </a:stretch>
                    </p:blipFill>
                    <p:spPr bwMode="auto">
                      <a:xfrm>
                        <a:off x="3128785" y="2842652"/>
                        <a:ext cx="2284095" cy="764858"/>
                      </a:xfrm>
                      <a:prstGeom prst="rect">
                        <a:avLst/>
                      </a:prstGeom>
                      <a:noFill/>
                      <a:ln>
                        <a:noFill/>
                      </a:ln>
                      <a:effectLst/>
                    </p:spPr>
                  </p:pic>
                </p:oleObj>
              </mc:Fallback>
            </mc:AlternateContent>
          </a:graphicData>
        </a:graphic>
      </p:graphicFrame>
      <p:sp>
        <p:nvSpPr>
          <p:cNvPr id="9" name="TextBox 8">
            <a:extLst>
              <a:ext uri="{FF2B5EF4-FFF2-40B4-BE49-F238E27FC236}">
                <a16:creationId xmlns:a16="http://schemas.microsoft.com/office/drawing/2014/main" id="{151E1E69-B925-D5B1-1315-DD4782675AB8}"/>
              </a:ext>
            </a:extLst>
          </p:cNvPr>
          <p:cNvSpPr txBox="1"/>
          <p:nvPr/>
        </p:nvSpPr>
        <p:spPr>
          <a:xfrm>
            <a:off x="1626385" y="2333498"/>
            <a:ext cx="2776081" cy="430887"/>
          </a:xfrm>
          <a:prstGeom prst="rect">
            <a:avLst/>
          </a:prstGeom>
          <a:noFill/>
        </p:spPr>
        <p:txBody>
          <a:bodyPr wrap="square">
            <a:spAutoFit/>
          </a:bodyPr>
          <a:lstStyle/>
          <a:p>
            <a:r>
              <a:rPr lang="en-US" sz="2200" b="0" i="0" u="none" strike="noStrike" baseline="0" dirty="0">
                <a:latin typeface="TimesLTStd-Roman"/>
              </a:rPr>
              <a:t>Evaluate the integral</a:t>
            </a:r>
            <a:r>
              <a:rPr lang="en-US" sz="2200" dirty="0">
                <a:latin typeface="TimesLTStd-Roman"/>
              </a:rPr>
              <a:t>s</a:t>
            </a:r>
            <a:r>
              <a:rPr lang="en-US" sz="2200" b="0" i="0" u="none" strike="noStrike" baseline="0" dirty="0">
                <a:latin typeface="TimesLTStd-Roman"/>
              </a:rPr>
              <a:t>.</a:t>
            </a:r>
            <a:endParaRPr lang="en-US" sz="2200" dirty="0"/>
          </a:p>
        </p:txBody>
      </p:sp>
      <p:graphicFrame>
        <p:nvGraphicFramePr>
          <p:cNvPr id="10" name="Object 9">
            <a:extLst>
              <a:ext uri="{FF2B5EF4-FFF2-40B4-BE49-F238E27FC236}">
                <a16:creationId xmlns:a16="http://schemas.microsoft.com/office/drawing/2014/main" id="{5727BCEE-D334-25B3-EC68-A9D5FA8DB063}"/>
              </a:ext>
            </a:extLst>
          </p:cNvPr>
          <p:cNvGraphicFramePr>
            <a:graphicFrameLocks noChangeAspect="1"/>
          </p:cNvGraphicFramePr>
          <p:nvPr>
            <p:extLst>
              <p:ext uri="{D42A27DB-BD31-4B8C-83A1-F6EECF244321}">
                <p14:modId xmlns:p14="http://schemas.microsoft.com/office/powerpoint/2010/main" val="1618968270"/>
              </p:ext>
            </p:extLst>
          </p:nvPr>
        </p:nvGraphicFramePr>
        <p:xfrm>
          <a:off x="181970" y="4087618"/>
          <a:ext cx="2046288" cy="550864"/>
        </p:xfrm>
        <a:graphic>
          <a:graphicData uri="http://schemas.openxmlformats.org/presentationml/2006/ole">
            <mc:AlternateContent xmlns:mc="http://schemas.openxmlformats.org/markup-compatibility/2006">
              <mc:Choice xmlns:v="urn:schemas-microsoft-com:vml" Requires="v">
                <p:oleObj name="Equation" r:id="rId8" imgW="1180800" imgH="317160" progId="Equation.DSMT4">
                  <p:embed/>
                </p:oleObj>
              </mc:Choice>
              <mc:Fallback>
                <p:oleObj name="Equation" r:id="rId8" imgW="1180800" imgH="317160" progId="Equation.DSMT4">
                  <p:embed/>
                  <p:pic>
                    <p:nvPicPr>
                      <p:cNvPr id="6" name="Object 5">
                        <a:extLst>
                          <a:ext uri="{FF2B5EF4-FFF2-40B4-BE49-F238E27FC236}">
                            <a16:creationId xmlns:a16="http://schemas.microsoft.com/office/drawing/2014/main" id="{A147F9E5-B50E-423F-54B1-9F891F03E4C5}"/>
                          </a:ext>
                        </a:extLst>
                      </p:cNvPr>
                      <p:cNvPicPr>
                        <a:picLocks noChangeAspect="1" noChangeArrowheads="1"/>
                      </p:cNvPicPr>
                      <p:nvPr/>
                    </p:nvPicPr>
                    <p:blipFill>
                      <a:blip r:embed="rId5"/>
                      <a:srcRect/>
                      <a:stretch>
                        <a:fillRect/>
                      </a:stretch>
                    </p:blipFill>
                    <p:spPr bwMode="auto">
                      <a:xfrm>
                        <a:off x="181970" y="4087618"/>
                        <a:ext cx="2046288" cy="550864"/>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32E5381E-A442-7B28-C662-350DB0E4FC7D}"/>
              </a:ext>
            </a:extLst>
          </p:cNvPr>
          <p:cNvGraphicFramePr>
            <a:graphicFrameLocks noChangeAspect="1"/>
          </p:cNvGraphicFramePr>
          <p:nvPr>
            <p:extLst>
              <p:ext uri="{D42A27DB-BD31-4B8C-83A1-F6EECF244321}">
                <p14:modId xmlns:p14="http://schemas.microsoft.com/office/powerpoint/2010/main" val="218173635"/>
              </p:ext>
            </p:extLst>
          </p:nvPr>
        </p:nvGraphicFramePr>
        <p:xfrm>
          <a:off x="2218016" y="4087620"/>
          <a:ext cx="1847850" cy="550862"/>
        </p:xfrm>
        <a:graphic>
          <a:graphicData uri="http://schemas.openxmlformats.org/presentationml/2006/ole">
            <mc:AlternateContent xmlns:mc="http://schemas.openxmlformats.org/markup-compatibility/2006">
              <mc:Choice xmlns:v="urn:schemas-microsoft-com:vml" Requires="v">
                <p:oleObj name="Equation" r:id="rId9" imgW="1066680" imgH="317160" progId="Equation.DSMT4">
                  <p:embed/>
                </p:oleObj>
              </mc:Choice>
              <mc:Fallback>
                <p:oleObj name="Equation" r:id="rId9" imgW="1066680" imgH="317160" progId="Equation.DSMT4">
                  <p:embed/>
                  <p:pic>
                    <p:nvPicPr>
                      <p:cNvPr id="10" name="Object 9">
                        <a:extLst>
                          <a:ext uri="{FF2B5EF4-FFF2-40B4-BE49-F238E27FC236}">
                            <a16:creationId xmlns:a16="http://schemas.microsoft.com/office/drawing/2014/main" id="{5727BCEE-D334-25B3-EC68-A9D5FA8DB063}"/>
                          </a:ext>
                        </a:extLst>
                      </p:cNvPr>
                      <p:cNvPicPr>
                        <a:picLocks noChangeAspect="1" noChangeArrowheads="1"/>
                      </p:cNvPicPr>
                      <p:nvPr/>
                    </p:nvPicPr>
                    <p:blipFill>
                      <a:blip r:embed="rId10"/>
                      <a:srcRect/>
                      <a:stretch>
                        <a:fillRect/>
                      </a:stretch>
                    </p:blipFill>
                    <p:spPr bwMode="auto">
                      <a:xfrm>
                        <a:off x="2218016" y="4087620"/>
                        <a:ext cx="1847850" cy="550862"/>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CBEC2871-A832-02C9-6338-98D6A570054B}"/>
              </a:ext>
            </a:extLst>
          </p:cNvPr>
          <p:cNvGraphicFramePr>
            <a:graphicFrameLocks noChangeAspect="1"/>
          </p:cNvGraphicFramePr>
          <p:nvPr>
            <p:extLst>
              <p:ext uri="{D42A27DB-BD31-4B8C-83A1-F6EECF244321}">
                <p14:modId xmlns:p14="http://schemas.microsoft.com/office/powerpoint/2010/main" val="2890696925"/>
              </p:ext>
            </p:extLst>
          </p:nvPr>
        </p:nvGraphicFramePr>
        <p:xfrm>
          <a:off x="4584985" y="4865696"/>
          <a:ext cx="3495675" cy="354013"/>
        </p:xfrm>
        <a:graphic>
          <a:graphicData uri="http://schemas.openxmlformats.org/presentationml/2006/ole">
            <mc:AlternateContent xmlns:mc="http://schemas.openxmlformats.org/markup-compatibility/2006">
              <mc:Choice xmlns:v="urn:schemas-microsoft-com:vml" Requires="v">
                <p:oleObj name="Equation" r:id="rId11" imgW="2019240" imgH="203040" progId="Equation.DSMT4">
                  <p:embed/>
                </p:oleObj>
              </mc:Choice>
              <mc:Fallback>
                <p:oleObj name="Equation" r:id="rId11" imgW="2019240" imgH="203040" progId="Equation.DSMT4">
                  <p:embed/>
                  <p:pic>
                    <p:nvPicPr>
                      <p:cNvPr id="11" name="Object 10">
                        <a:extLst>
                          <a:ext uri="{FF2B5EF4-FFF2-40B4-BE49-F238E27FC236}">
                            <a16:creationId xmlns:a16="http://schemas.microsoft.com/office/drawing/2014/main" id="{32E5381E-A442-7B28-C662-350DB0E4FC7D}"/>
                          </a:ext>
                        </a:extLst>
                      </p:cNvPr>
                      <p:cNvPicPr>
                        <a:picLocks noChangeAspect="1" noChangeArrowheads="1"/>
                      </p:cNvPicPr>
                      <p:nvPr/>
                    </p:nvPicPr>
                    <p:blipFill>
                      <a:blip r:embed="rId12"/>
                      <a:srcRect/>
                      <a:stretch>
                        <a:fillRect/>
                      </a:stretch>
                    </p:blipFill>
                    <p:spPr bwMode="auto">
                      <a:xfrm>
                        <a:off x="4584985" y="4865696"/>
                        <a:ext cx="3495675" cy="354013"/>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A249ADFE-10ED-E0B1-7D76-459179144842}"/>
              </a:ext>
            </a:extLst>
          </p:cNvPr>
          <p:cNvGraphicFramePr>
            <a:graphicFrameLocks noChangeAspect="1"/>
          </p:cNvGraphicFramePr>
          <p:nvPr>
            <p:extLst>
              <p:ext uri="{D42A27DB-BD31-4B8C-83A1-F6EECF244321}">
                <p14:modId xmlns:p14="http://schemas.microsoft.com/office/powerpoint/2010/main" val="972862435"/>
              </p:ext>
            </p:extLst>
          </p:nvPr>
        </p:nvGraphicFramePr>
        <p:xfrm>
          <a:off x="2181983" y="4721764"/>
          <a:ext cx="2046288" cy="550862"/>
        </p:xfrm>
        <a:graphic>
          <a:graphicData uri="http://schemas.openxmlformats.org/presentationml/2006/ole">
            <mc:AlternateContent xmlns:mc="http://schemas.openxmlformats.org/markup-compatibility/2006">
              <mc:Choice xmlns:v="urn:schemas-microsoft-com:vml" Requires="v">
                <p:oleObj name="Equation" r:id="rId13" imgW="1180800" imgH="317160" progId="Equation.DSMT4">
                  <p:embed/>
                </p:oleObj>
              </mc:Choice>
              <mc:Fallback>
                <p:oleObj name="Equation" r:id="rId13" imgW="1180800" imgH="317160" progId="Equation.DSMT4">
                  <p:embed/>
                  <p:pic>
                    <p:nvPicPr>
                      <p:cNvPr id="11" name="Object 10">
                        <a:extLst>
                          <a:ext uri="{FF2B5EF4-FFF2-40B4-BE49-F238E27FC236}">
                            <a16:creationId xmlns:a16="http://schemas.microsoft.com/office/drawing/2014/main" id="{32E5381E-A442-7B28-C662-350DB0E4FC7D}"/>
                          </a:ext>
                        </a:extLst>
                      </p:cNvPr>
                      <p:cNvPicPr>
                        <a:picLocks noChangeAspect="1" noChangeArrowheads="1"/>
                      </p:cNvPicPr>
                      <p:nvPr/>
                    </p:nvPicPr>
                    <p:blipFill>
                      <a:blip r:embed="rId14"/>
                      <a:srcRect/>
                      <a:stretch>
                        <a:fillRect/>
                      </a:stretch>
                    </p:blipFill>
                    <p:spPr bwMode="auto">
                      <a:xfrm>
                        <a:off x="2181983" y="4721764"/>
                        <a:ext cx="2046288" cy="550862"/>
                      </a:xfrm>
                      <a:prstGeom prst="rect">
                        <a:avLst/>
                      </a:prstGeom>
                      <a:noFill/>
                      <a:ln>
                        <a:noFill/>
                      </a:ln>
                      <a:effectLst/>
                    </p:spPr>
                  </p:pic>
                </p:oleObj>
              </mc:Fallback>
            </mc:AlternateContent>
          </a:graphicData>
        </a:graphic>
      </p:graphicFrame>
      <p:grpSp>
        <p:nvGrpSpPr>
          <p:cNvPr id="19" name="Group 18">
            <a:extLst>
              <a:ext uri="{FF2B5EF4-FFF2-40B4-BE49-F238E27FC236}">
                <a16:creationId xmlns:a16="http://schemas.microsoft.com/office/drawing/2014/main" id="{BC87BCC7-9B45-ABF2-EC5A-BA527D35ECE7}"/>
              </a:ext>
            </a:extLst>
          </p:cNvPr>
          <p:cNvGrpSpPr/>
          <p:nvPr/>
        </p:nvGrpSpPr>
        <p:grpSpPr>
          <a:xfrm>
            <a:off x="8370718" y="4008493"/>
            <a:ext cx="2776081" cy="2386456"/>
            <a:chOff x="8370718" y="4080851"/>
            <a:chExt cx="2776081" cy="2386456"/>
          </a:xfrm>
        </p:grpSpPr>
        <p:pic>
          <p:nvPicPr>
            <p:cNvPr id="17" name="Picture 16">
              <a:extLst>
                <a:ext uri="{FF2B5EF4-FFF2-40B4-BE49-F238E27FC236}">
                  <a16:creationId xmlns:a16="http://schemas.microsoft.com/office/drawing/2014/main" id="{38F4A1CD-06D2-E699-5185-4648FBAD0A90}"/>
                </a:ext>
              </a:extLst>
            </p:cNvPr>
            <p:cNvPicPr>
              <a:picLocks noChangeAspect="1"/>
            </p:cNvPicPr>
            <p:nvPr/>
          </p:nvPicPr>
          <p:blipFill>
            <a:blip r:embed="rId15"/>
            <a:stretch>
              <a:fillRect/>
            </a:stretch>
          </p:blipFill>
          <p:spPr>
            <a:xfrm>
              <a:off x="8370718" y="4080851"/>
              <a:ext cx="2776081" cy="2386456"/>
            </a:xfrm>
            <a:prstGeom prst="rect">
              <a:avLst/>
            </a:prstGeom>
          </p:spPr>
        </p:pic>
        <p:graphicFrame>
          <p:nvGraphicFramePr>
            <p:cNvPr id="18" name="Object 17">
              <a:extLst>
                <a:ext uri="{FF2B5EF4-FFF2-40B4-BE49-F238E27FC236}">
                  <a16:creationId xmlns:a16="http://schemas.microsoft.com/office/drawing/2014/main" id="{8DEE8171-5AD6-EE6A-274E-2E6878C3CA55}"/>
                </a:ext>
              </a:extLst>
            </p:cNvPr>
            <p:cNvGraphicFramePr>
              <a:graphicFrameLocks noChangeAspect="1"/>
            </p:cNvGraphicFramePr>
            <p:nvPr>
              <p:extLst>
                <p:ext uri="{D42A27DB-BD31-4B8C-83A1-F6EECF244321}">
                  <p14:modId xmlns:p14="http://schemas.microsoft.com/office/powerpoint/2010/main" val="4042977470"/>
                </p:ext>
              </p:extLst>
            </p:nvPr>
          </p:nvGraphicFramePr>
          <p:xfrm>
            <a:off x="10020321" y="4494449"/>
            <a:ext cx="1125538" cy="293688"/>
          </p:xfrm>
          <a:graphic>
            <a:graphicData uri="http://schemas.openxmlformats.org/presentationml/2006/ole">
              <mc:AlternateContent xmlns:mc="http://schemas.openxmlformats.org/markup-compatibility/2006">
                <mc:Choice xmlns:v="urn:schemas-microsoft-com:vml" Requires="v">
                  <p:oleObj name="Equation" r:id="rId16" imgW="787320" imgH="203040" progId="Equation.DSMT4">
                    <p:embed/>
                  </p:oleObj>
                </mc:Choice>
                <mc:Fallback>
                  <p:oleObj name="Equation" r:id="rId16" imgW="787320" imgH="203040" progId="Equation.DSMT4">
                    <p:embed/>
                    <p:pic>
                      <p:nvPicPr>
                        <p:cNvPr id="12" name="Object 11">
                          <a:extLst>
                            <a:ext uri="{FF2B5EF4-FFF2-40B4-BE49-F238E27FC236}">
                              <a16:creationId xmlns:a16="http://schemas.microsoft.com/office/drawing/2014/main" id="{CBEC2871-A832-02C9-6338-98D6A570054B}"/>
                            </a:ext>
                          </a:extLst>
                        </p:cNvPr>
                        <p:cNvPicPr>
                          <a:picLocks noChangeAspect="1" noChangeArrowheads="1"/>
                        </p:cNvPicPr>
                        <p:nvPr/>
                      </p:nvPicPr>
                      <p:blipFill>
                        <a:blip r:embed="rId17"/>
                        <a:srcRect/>
                        <a:stretch>
                          <a:fillRect/>
                        </a:stretch>
                      </p:blipFill>
                      <p:spPr bwMode="auto">
                        <a:xfrm>
                          <a:off x="10020321" y="4494449"/>
                          <a:ext cx="1125538" cy="293688"/>
                        </a:xfrm>
                        <a:prstGeom prst="rect">
                          <a:avLst/>
                        </a:prstGeom>
                        <a:noFill/>
                        <a:ln>
                          <a:noFill/>
                        </a:ln>
                        <a:effectLst/>
                      </p:spPr>
                    </p:pic>
                  </p:oleObj>
                </mc:Fallback>
              </mc:AlternateContent>
            </a:graphicData>
          </a:graphic>
        </p:graphicFrame>
      </p:grpSp>
      <p:graphicFrame>
        <p:nvGraphicFramePr>
          <p:cNvPr id="20" name="Object 19">
            <a:extLst>
              <a:ext uri="{FF2B5EF4-FFF2-40B4-BE49-F238E27FC236}">
                <a16:creationId xmlns:a16="http://schemas.microsoft.com/office/drawing/2014/main" id="{41EBB0C1-5B62-6670-2D9B-7A2CFF7C8846}"/>
              </a:ext>
            </a:extLst>
          </p:cNvPr>
          <p:cNvGraphicFramePr>
            <a:graphicFrameLocks noChangeAspect="1"/>
          </p:cNvGraphicFramePr>
          <p:nvPr>
            <p:extLst>
              <p:ext uri="{D42A27DB-BD31-4B8C-83A1-F6EECF244321}">
                <p14:modId xmlns:p14="http://schemas.microsoft.com/office/powerpoint/2010/main" val="114777954"/>
              </p:ext>
            </p:extLst>
          </p:nvPr>
        </p:nvGraphicFramePr>
        <p:xfrm>
          <a:off x="2191863" y="5292765"/>
          <a:ext cx="1539875" cy="484188"/>
        </p:xfrm>
        <a:graphic>
          <a:graphicData uri="http://schemas.openxmlformats.org/presentationml/2006/ole">
            <mc:AlternateContent xmlns:mc="http://schemas.openxmlformats.org/markup-compatibility/2006">
              <mc:Choice xmlns:v="urn:schemas-microsoft-com:vml" Requires="v">
                <p:oleObj name="Equation" r:id="rId18" imgW="888840" imgH="279360" progId="Equation.DSMT4">
                  <p:embed/>
                </p:oleObj>
              </mc:Choice>
              <mc:Fallback>
                <p:oleObj name="Equation" r:id="rId18" imgW="888840" imgH="279360" progId="Equation.DSMT4">
                  <p:embed/>
                  <p:pic>
                    <p:nvPicPr>
                      <p:cNvPr id="13" name="Object 12">
                        <a:extLst>
                          <a:ext uri="{FF2B5EF4-FFF2-40B4-BE49-F238E27FC236}">
                            <a16:creationId xmlns:a16="http://schemas.microsoft.com/office/drawing/2014/main" id="{A249ADFE-10ED-E0B1-7D76-459179144842}"/>
                          </a:ext>
                        </a:extLst>
                      </p:cNvPr>
                      <p:cNvPicPr>
                        <a:picLocks noChangeAspect="1" noChangeArrowheads="1"/>
                      </p:cNvPicPr>
                      <p:nvPr/>
                    </p:nvPicPr>
                    <p:blipFill>
                      <a:blip r:embed="rId19"/>
                      <a:srcRect/>
                      <a:stretch>
                        <a:fillRect/>
                      </a:stretch>
                    </p:blipFill>
                    <p:spPr bwMode="auto">
                      <a:xfrm>
                        <a:off x="2191863" y="5292765"/>
                        <a:ext cx="1539875" cy="484188"/>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C3CDBCE4-9582-D0DE-9CFB-E9FABA3E9A03}"/>
              </a:ext>
            </a:extLst>
          </p:cNvPr>
          <p:cNvGraphicFramePr>
            <a:graphicFrameLocks noChangeAspect="1"/>
          </p:cNvGraphicFramePr>
          <p:nvPr>
            <p:extLst>
              <p:ext uri="{D42A27DB-BD31-4B8C-83A1-F6EECF244321}">
                <p14:modId xmlns:p14="http://schemas.microsoft.com/office/powerpoint/2010/main" val="1915485147"/>
              </p:ext>
            </p:extLst>
          </p:nvPr>
        </p:nvGraphicFramePr>
        <p:xfrm>
          <a:off x="2220078" y="5880100"/>
          <a:ext cx="2619375" cy="790575"/>
        </p:xfrm>
        <a:graphic>
          <a:graphicData uri="http://schemas.openxmlformats.org/presentationml/2006/ole">
            <mc:AlternateContent xmlns:mc="http://schemas.openxmlformats.org/markup-compatibility/2006">
              <mc:Choice xmlns:v="urn:schemas-microsoft-com:vml" Requires="v">
                <p:oleObj name="Equation" r:id="rId20" imgW="1511280" imgH="457200" progId="Equation.DSMT4">
                  <p:embed/>
                </p:oleObj>
              </mc:Choice>
              <mc:Fallback>
                <p:oleObj name="Equation" r:id="rId20" imgW="1511280" imgH="457200" progId="Equation.DSMT4">
                  <p:embed/>
                  <p:pic>
                    <p:nvPicPr>
                      <p:cNvPr id="20" name="Object 19">
                        <a:extLst>
                          <a:ext uri="{FF2B5EF4-FFF2-40B4-BE49-F238E27FC236}">
                            <a16:creationId xmlns:a16="http://schemas.microsoft.com/office/drawing/2014/main" id="{41EBB0C1-5B62-6670-2D9B-7A2CFF7C8846}"/>
                          </a:ext>
                        </a:extLst>
                      </p:cNvPr>
                      <p:cNvPicPr>
                        <a:picLocks noChangeAspect="1" noChangeArrowheads="1"/>
                      </p:cNvPicPr>
                      <p:nvPr/>
                    </p:nvPicPr>
                    <p:blipFill>
                      <a:blip r:embed="rId21"/>
                      <a:srcRect/>
                      <a:stretch>
                        <a:fillRect/>
                      </a:stretch>
                    </p:blipFill>
                    <p:spPr bwMode="auto">
                      <a:xfrm>
                        <a:off x="2220078" y="5880100"/>
                        <a:ext cx="2619375" cy="790575"/>
                      </a:xfrm>
                      <a:prstGeom prst="rect">
                        <a:avLst/>
                      </a:prstGeom>
                      <a:noFill/>
                      <a:ln>
                        <a:noFill/>
                      </a:ln>
                      <a:effectLst/>
                    </p:spPr>
                  </p:pic>
                </p:oleObj>
              </mc:Fallback>
            </mc:AlternateContent>
          </a:graphicData>
        </a:graphic>
      </p:graphicFrame>
      <p:graphicFrame>
        <p:nvGraphicFramePr>
          <p:cNvPr id="22" name="Object 21">
            <a:extLst>
              <a:ext uri="{FF2B5EF4-FFF2-40B4-BE49-F238E27FC236}">
                <a16:creationId xmlns:a16="http://schemas.microsoft.com/office/drawing/2014/main" id="{71B68964-2C81-DA54-E98E-B451B667EEA1}"/>
              </a:ext>
            </a:extLst>
          </p:cNvPr>
          <p:cNvGraphicFramePr>
            <a:graphicFrameLocks noChangeAspect="1"/>
          </p:cNvGraphicFramePr>
          <p:nvPr>
            <p:extLst>
              <p:ext uri="{D42A27DB-BD31-4B8C-83A1-F6EECF244321}">
                <p14:modId xmlns:p14="http://schemas.microsoft.com/office/powerpoint/2010/main" val="2227951548"/>
              </p:ext>
            </p:extLst>
          </p:nvPr>
        </p:nvGraphicFramePr>
        <p:xfrm>
          <a:off x="4831020" y="6084857"/>
          <a:ext cx="946150" cy="439738"/>
        </p:xfrm>
        <a:graphic>
          <a:graphicData uri="http://schemas.openxmlformats.org/presentationml/2006/ole">
            <mc:AlternateContent xmlns:mc="http://schemas.openxmlformats.org/markup-compatibility/2006">
              <mc:Choice xmlns:v="urn:schemas-microsoft-com:vml" Requires="v">
                <p:oleObj name="Equation" r:id="rId22" imgW="545760" imgH="253800" progId="Equation.DSMT4">
                  <p:embed/>
                </p:oleObj>
              </mc:Choice>
              <mc:Fallback>
                <p:oleObj name="Equation" r:id="rId22" imgW="545760" imgH="253800" progId="Equation.DSMT4">
                  <p:embed/>
                  <p:pic>
                    <p:nvPicPr>
                      <p:cNvPr id="21" name="Object 20">
                        <a:extLst>
                          <a:ext uri="{FF2B5EF4-FFF2-40B4-BE49-F238E27FC236}">
                            <a16:creationId xmlns:a16="http://schemas.microsoft.com/office/drawing/2014/main" id="{C3CDBCE4-9582-D0DE-9CFB-E9FABA3E9A03}"/>
                          </a:ext>
                        </a:extLst>
                      </p:cNvPr>
                      <p:cNvPicPr>
                        <a:picLocks noChangeAspect="1" noChangeArrowheads="1"/>
                      </p:cNvPicPr>
                      <p:nvPr/>
                    </p:nvPicPr>
                    <p:blipFill>
                      <a:blip r:embed="rId23"/>
                      <a:srcRect/>
                      <a:stretch>
                        <a:fillRect/>
                      </a:stretch>
                    </p:blipFill>
                    <p:spPr bwMode="auto">
                      <a:xfrm>
                        <a:off x="4831020" y="6084857"/>
                        <a:ext cx="946150" cy="439738"/>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ECB7EC19-D592-E92B-1FF3-3CE140981DDF}"/>
              </a:ext>
            </a:extLst>
          </p:cNvPr>
          <p:cNvGraphicFramePr>
            <a:graphicFrameLocks noChangeAspect="1"/>
          </p:cNvGraphicFramePr>
          <p:nvPr>
            <p:extLst>
              <p:ext uri="{D42A27DB-BD31-4B8C-83A1-F6EECF244321}">
                <p14:modId xmlns:p14="http://schemas.microsoft.com/office/powerpoint/2010/main" val="3951309385"/>
              </p:ext>
            </p:extLst>
          </p:nvPr>
        </p:nvGraphicFramePr>
        <p:xfrm>
          <a:off x="5767704" y="6131430"/>
          <a:ext cx="527050" cy="287337"/>
        </p:xfrm>
        <a:graphic>
          <a:graphicData uri="http://schemas.openxmlformats.org/presentationml/2006/ole">
            <mc:AlternateContent xmlns:mc="http://schemas.openxmlformats.org/markup-compatibility/2006">
              <mc:Choice xmlns:v="urn:schemas-microsoft-com:vml" Requires="v">
                <p:oleObj name="Equation" r:id="rId24" imgW="304560" imgH="164880" progId="Equation.DSMT4">
                  <p:embed/>
                </p:oleObj>
              </mc:Choice>
              <mc:Fallback>
                <p:oleObj name="Equation" r:id="rId24" imgW="304560" imgH="164880" progId="Equation.DSMT4">
                  <p:embed/>
                  <p:pic>
                    <p:nvPicPr>
                      <p:cNvPr id="22" name="Object 21">
                        <a:extLst>
                          <a:ext uri="{FF2B5EF4-FFF2-40B4-BE49-F238E27FC236}">
                            <a16:creationId xmlns:a16="http://schemas.microsoft.com/office/drawing/2014/main" id="{71B68964-2C81-DA54-E98E-B451B667EEA1}"/>
                          </a:ext>
                        </a:extLst>
                      </p:cNvPr>
                      <p:cNvPicPr>
                        <a:picLocks noChangeAspect="1" noChangeArrowheads="1"/>
                      </p:cNvPicPr>
                      <p:nvPr/>
                    </p:nvPicPr>
                    <p:blipFill>
                      <a:blip r:embed="rId25"/>
                      <a:srcRect/>
                      <a:stretch>
                        <a:fillRect/>
                      </a:stretch>
                    </p:blipFill>
                    <p:spPr bwMode="auto">
                      <a:xfrm>
                        <a:off x="5767704" y="6131430"/>
                        <a:ext cx="527050" cy="2873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7743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000"/>
                                        <p:tgtEl>
                                          <p:spTgt spid="19"/>
                                        </p:tgtEl>
                                      </p:cBhvr>
                                    </p:animEffect>
                                    <p:anim calcmode="lin" valueType="num">
                                      <p:cBhvr>
                                        <p:cTn id="53" dur="2000" fill="hold"/>
                                        <p:tgtEl>
                                          <p:spTgt spid="19"/>
                                        </p:tgtEl>
                                        <p:attrNameLst>
                                          <p:attrName>ppt_w</p:attrName>
                                        </p:attrNameLst>
                                      </p:cBhvr>
                                      <p:tavLst>
                                        <p:tav tm="0" fmla="#ppt_w*sin(2.5*pi*$)">
                                          <p:val>
                                            <p:fltVal val="0"/>
                                          </p:val>
                                        </p:tav>
                                        <p:tav tm="100000">
                                          <p:val>
                                            <p:fltVal val="1"/>
                                          </p:val>
                                        </p:tav>
                                      </p:tavLst>
                                    </p:anim>
                                    <p:anim calcmode="lin" valueType="num">
                                      <p:cBhvr>
                                        <p:cTn id="5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EFF78FF1-D3DE-E4A6-8CFA-C20DC756AEAC}"/>
              </a:ext>
            </a:extLst>
          </p:cNvPr>
          <p:cNvGraphicFramePr>
            <a:graphicFrameLocks noChangeAspect="1"/>
          </p:cNvGraphicFramePr>
          <p:nvPr>
            <p:extLst>
              <p:ext uri="{D42A27DB-BD31-4B8C-83A1-F6EECF244321}">
                <p14:modId xmlns:p14="http://schemas.microsoft.com/office/powerpoint/2010/main" val="602179109"/>
              </p:ext>
            </p:extLst>
          </p:nvPr>
        </p:nvGraphicFramePr>
        <p:xfrm>
          <a:off x="3185393" y="359008"/>
          <a:ext cx="6003925" cy="1722438"/>
        </p:xfrm>
        <a:graphic>
          <a:graphicData uri="http://schemas.openxmlformats.org/presentationml/2006/ole">
            <mc:AlternateContent xmlns:mc="http://schemas.openxmlformats.org/markup-compatibility/2006">
              <mc:Choice xmlns:v="urn:schemas-microsoft-com:vml" Requires="v">
                <p:oleObj name="Equation" r:id="rId2" imgW="3060360" imgH="876240" progId="Equation.DSMT4">
                  <p:embed/>
                </p:oleObj>
              </mc:Choice>
              <mc:Fallback>
                <p:oleObj name="Equation" r:id="rId2" imgW="3060360" imgH="876240" progId="Equation.DSMT4">
                  <p:embed/>
                  <p:pic>
                    <p:nvPicPr>
                      <p:cNvPr id="2" name="Object 6">
                        <a:extLst>
                          <a:ext uri="{FF2B5EF4-FFF2-40B4-BE49-F238E27FC236}">
                            <a16:creationId xmlns:a16="http://schemas.microsoft.com/office/drawing/2014/main" id="{9C867381-F9D1-05F8-F421-BABBB9C37EAD}"/>
                          </a:ext>
                        </a:extLst>
                      </p:cNvPr>
                      <p:cNvPicPr>
                        <a:picLocks noChangeAspect="1" noChangeArrowheads="1"/>
                      </p:cNvPicPr>
                      <p:nvPr/>
                    </p:nvPicPr>
                    <p:blipFill>
                      <a:blip r:embed="rId3"/>
                      <a:srcRect/>
                      <a:stretch>
                        <a:fillRect/>
                      </a:stretch>
                    </p:blipFill>
                    <p:spPr bwMode="auto">
                      <a:xfrm>
                        <a:off x="3185393" y="359008"/>
                        <a:ext cx="6003925" cy="1722438"/>
                      </a:xfrm>
                      <a:prstGeom prst="rect">
                        <a:avLst/>
                      </a:prstGeom>
                      <a:noFill/>
                      <a:ln w="25400">
                        <a:solidFill>
                          <a:srgbClr val="FF0000"/>
                        </a:solidFill>
                        <a:miter lim="800000"/>
                        <a:headEnd/>
                        <a:tailEnd/>
                      </a:ln>
                      <a:effectLst/>
                    </p:spPr>
                  </p:pic>
                </p:oleObj>
              </mc:Fallback>
            </mc:AlternateContent>
          </a:graphicData>
        </a:graphic>
      </p:graphicFrame>
      <p:sp>
        <p:nvSpPr>
          <p:cNvPr id="3" name="TextBox 2">
            <a:extLst>
              <a:ext uri="{FF2B5EF4-FFF2-40B4-BE49-F238E27FC236}">
                <a16:creationId xmlns:a16="http://schemas.microsoft.com/office/drawing/2014/main" id="{956D2FA7-52B6-B5FB-1514-77A453488BA1}"/>
              </a:ext>
            </a:extLst>
          </p:cNvPr>
          <p:cNvSpPr txBox="1"/>
          <p:nvPr/>
        </p:nvSpPr>
        <p:spPr>
          <a:xfrm>
            <a:off x="229628" y="2302721"/>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5" name="Text Box 9">
            <a:extLst>
              <a:ext uri="{FF2B5EF4-FFF2-40B4-BE49-F238E27FC236}">
                <a16:creationId xmlns:a16="http://schemas.microsoft.com/office/drawing/2014/main" id="{E63D3A25-C574-F445-2252-06A95E77310B}"/>
              </a:ext>
            </a:extLst>
          </p:cNvPr>
          <p:cNvSpPr txBox="1">
            <a:spLocks noChangeArrowheads="1"/>
          </p:cNvSpPr>
          <p:nvPr/>
        </p:nvSpPr>
        <p:spPr bwMode="auto">
          <a:xfrm>
            <a:off x="229628" y="3561470"/>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6" name="Object 5">
            <a:extLst>
              <a:ext uri="{FF2B5EF4-FFF2-40B4-BE49-F238E27FC236}">
                <a16:creationId xmlns:a16="http://schemas.microsoft.com/office/drawing/2014/main" id="{75B29D06-7423-4952-3F9B-FCAFF4DA118F}"/>
              </a:ext>
            </a:extLst>
          </p:cNvPr>
          <p:cNvGraphicFramePr>
            <a:graphicFrameLocks noChangeAspect="1"/>
          </p:cNvGraphicFramePr>
          <p:nvPr>
            <p:extLst>
              <p:ext uri="{D42A27DB-BD31-4B8C-83A1-F6EECF244321}">
                <p14:modId xmlns:p14="http://schemas.microsoft.com/office/powerpoint/2010/main" val="835323802"/>
              </p:ext>
            </p:extLst>
          </p:nvPr>
        </p:nvGraphicFramePr>
        <p:xfrm>
          <a:off x="306931" y="2926967"/>
          <a:ext cx="2046288" cy="550864"/>
        </p:xfrm>
        <a:graphic>
          <a:graphicData uri="http://schemas.openxmlformats.org/presentationml/2006/ole">
            <mc:AlternateContent xmlns:mc="http://schemas.openxmlformats.org/markup-compatibility/2006">
              <mc:Choice xmlns:v="urn:schemas-microsoft-com:vml" Requires="v">
                <p:oleObj name="Equation" r:id="rId4" imgW="1180800" imgH="317160" progId="Equation.DSMT4">
                  <p:embed/>
                </p:oleObj>
              </mc:Choice>
              <mc:Fallback>
                <p:oleObj name="Equation" r:id="rId4" imgW="1180800" imgH="317160" progId="Equation.DSMT4">
                  <p:embed/>
                  <p:pic>
                    <p:nvPicPr>
                      <p:cNvPr id="6" name="Object 5">
                        <a:extLst>
                          <a:ext uri="{FF2B5EF4-FFF2-40B4-BE49-F238E27FC236}">
                            <a16:creationId xmlns:a16="http://schemas.microsoft.com/office/drawing/2014/main" id="{A147F9E5-B50E-423F-54B1-9F891F03E4C5}"/>
                          </a:ext>
                        </a:extLst>
                      </p:cNvPr>
                      <p:cNvPicPr>
                        <a:picLocks noChangeAspect="1" noChangeArrowheads="1"/>
                      </p:cNvPicPr>
                      <p:nvPr/>
                    </p:nvPicPr>
                    <p:blipFill>
                      <a:blip r:embed="rId5"/>
                      <a:srcRect/>
                      <a:stretch>
                        <a:fillRect/>
                      </a:stretch>
                    </p:blipFill>
                    <p:spPr bwMode="auto">
                      <a:xfrm>
                        <a:off x="306931" y="2926967"/>
                        <a:ext cx="2046288" cy="550864"/>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49D635E2-0C94-387B-0C21-47C9C156C12C}"/>
              </a:ext>
            </a:extLst>
          </p:cNvPr>
          <p:cNvGraphicFramePr>
            <a:graphicFrameLocks noChangeAspect="1"/>
          </p:cNvGraphicFramePr>
          <p:nvPr>
            <p:extLst>
              <p:ext uri="{D42A27DB-BD31-4B8C-83A1-F6EECF244321}">
                <p14:modId xmlns:p14="http://schemas.microsoft.com/office/powerpoint/2010/main" val="1264527167"/>
              </p:ext>
            </p:extLst>
          </p:nvPr>
        </p:nvGraphicFramePr>
        <p:xfrm>
          <a:off x="3128785" y="2842652"/>
          <a:ext cx="2284095" cy="764858"/>
        </p:xfrm>
        <a:graphic>
          <a:graphicData uri="http://schemas.openxmlformats.org/presentationml/2006/ole">
            <mc:AlternateContent xmlns:mc="http://schemas.openxmlformats.org/markup-compatibility/2006">
              <mc:Choice xmlns:v="urn:schemas-microsoft-com:vml" Requires="v">
                <p:oleObj name="Equation" r:id="rId6" imgW="1333440" imgH="444240" progId="Equation.DSMT4">
                  <p:embed/>
                </p:oleObj>
              </mc:Choice>
              <mc:Fallback>
                <p:oleObj name="Equation" r:id="rId6" imgW="1333440" imgH="444240" progId="Equation.DSMT4">
                  <p:embed/>
                  <p:pic>
                    <p:nvPicPr>
                      <p:cNvPr id="7" name="Object 6">
                        <a:extLst>
                          <a:ext uri="{FF2B5EF4-FFF2-40B4-BE49-F238E27FC236}">
                            <a16:creationId xmlns:a16="http://schemas.microsoft.com/office/drawing/2014/main" id="{3E413E14-17BF-1992-AB4E-A7C6A4239B26}"/>
                          </a:ext>
                        </a:extLst>
                      </p:cNvPr>
                      <p:cNvPicPr>
                        <a:picLocks noChangeAspect="1" noChangeArrowheads="1"/>
                      </p:cNvPicPr>
                      <p:nvPr/>
                    </p:nvPicPr>
                    <p:blipFill>
                      <a:blip r:embed="rId7"/>
                      <a:srcRect/>
                      <a:stretch>
                        <a:fillRect/>
                      </a:stretch>
                    </p:blipFill>
                    <p:spPr bwMode="auto">
                      <a:xfrm>
                        <a:off x="3128785" y="2842652"/>
                        <a:ext cx="2284095" cy="764858"/>
                      </a:xfrm>
                      <a:prstGeom prst="rect">
                        <a:avLst/>
                      </a:prstGeom>
                      <a:noFill/>
                      <a:ln>
                        <a:noFill/>
                      </a:ln>
                      <a:effectLst/>
                    </p:spPr>
                  </p:pic>
                </p:oleObj>
              </mc:Fallback>
            </mc:AlternateContent>
          </a:graphicData>
        </a:graphic>
      </p:graphicFrame>
      <p:sp>
        <p:nvSpPr>
          <p:cNvPr id="8" name="TextBox 7">
            <a:extLst>
              <a:ext uri="{FF2B5EF4-FFF2-40B4-BE49-F238E27FC236}">
                <a16:creationId xmlns:a16="http://schemas.microsoft.com/office/drawing/2014/main" id="{92614906-22D5-BDE7-4BD6-AD0CE7291919}"/>
              </a:ext>
            </a:extLst>
          </p:cNvPr>
          <p:cNvSpPr txBox="1"/>
          <p:nvPr/>
        </p:nvSpPr>
        <p:spPr>
          <a:xfrm>
            <a:off x="1626385" y="2333498"/>
            <a:ext cx="2776081" cy="430887"/>
          </a:xfrm>
          <a:prstGeom prst="rect">
            <a:avLst/>
          </a:prstGeom>
          <a:noFill/>
        </p:spPr>
        <p:txBody>
          <a:bodyPr wrap="square">
            <a:spAutoFit/>
          </a:bodyPr>
          <a:lstStyle/>
          <a:p>
            <a:r>
              <a:rPr lang="en-US" sz="2200" b="0" i="0" u="none" strike="noStrike" baseline="0" dirty="0">
                <a:latin typeface="TimesLTStd-Roman"/>
              </a:rPr>
              <a:t>Evaluate the integral</a:t>
            </a:r>
            <a:r>
              <a:rPr lang="en-US" sz="2200" dirty="0">
                <a:latin typeface="TimesLTStd-Roman"/>
              </a:rPr>
              <a:t>s</a:t>
            </a:r>
            <a:r>
              <a:rPr lang="en-US" sz="2200" b="0" i="0" u="none" strike="noStrike" baseline="0" dirty="0">
                <a:latin typeface="TimesLTStd-Roman"/>
              </a:rPr>
              <a:t>.</a:t>
            </a:r>
            <a:endParaRPr lang="en-US" sz="2200" dirty="0"/>
          </a:p>
        </p:txBody>
      </p:sp>
      <p:graphicFrame>
        <p:nvGraphicFramePr>
          <p:cNvPr id="9" name="Object 8">
            <a:extLst>
              <a:ext uri="{FF2B5EF4-FFF2-40B4-BE49-F238E27FC236}">
                <a16:creationId xmlns:a16="http://schemas.microsoft.com/office/drawing/2014/main" id="{9DEBC0FF-CE66-DE0B-C0DB-CEEA6C1B3B99}"/>
              </a:ext>
            </a:extLst>
          </p:cNvPr>
          <p:cNvGraphicFramePr>
            <a:graphicFrameLocks noChangeAspect="1"/>
          </p:cNvGraphicFramePr>
          <p:nvPr>
            <p:extLst>
              <p:ext uri="{D42A27DB-BD31-4B8C-83A1-F6EECF244321}">
                <p14:modId xmlns:p14="http://schemas.microsoft.com/office/powerpoint/2010/main" val="1678798612"/>
              </p:ext>
            </p:extLst>
          </p:nvPr>
        </p:nvGraphicFramePr>
        <p:xfrm>
          <a:off x="229628" y="4020782"/>
          <a:ext cx="2284095" cy="764858"/>
        </p:xfrm>
        <a:graphic>
          <a:graphicData uri="http://schemas.openxmlformats.org/presentationml/2006/ole">
            <mc:AlternateContent xmlns:mc="http://schemas.openxmlformats.org/markup-compatibility/2006">
              <mc:Choice xmlns:v="urn:schemas-microsoft-com:vml" Requires="v">
                <p:oleObj name="Equation" r:id="rId8" imgW="1333440" imgH="444240" progId="Equation.DSMT4">
                  <p:embed/>
                </p:oleObj>
              </mc:Choice>
              <mc:Fallback>
                <p:oleObj name="Equation" r:id="rId8" imgW="1333440" imgH="444240" progId="Equation.DSMT4">
                  <p:embed/>
                  <p:pic>
                    <p:nvPicPr>
                      <p:cNvPr id="7" name="Object 6">
                        <a:extLst>
                          <a:ext uri="{FF2B5EF4-FFF2-40B4-BE49-F238E27FC236}">
                            <a16:creationId xmlns:a16="http://schemas.microsoft.com/office/drawing/2014/main" id="{49D635E2-0C94-387B-0C21-47C9C156C12C}"/>
                          </a:ext>
                        </a:extLst>
                      </p:cNvPr>
                      <p:cNvPicPr>
                        <a:picLocks noChangeAspect="1" noChangeArrowheads="1"/>
                      </p:cNvPicPr>
                      <p:nvPr/>
                    </p:nvPicPr>
                    <p:blipFill>
                      <a:blip r:embed="rId7"/>
                      <a:srcRect/>
                      <a:stretch>
                        <a:fillRect/>
                      </a:stretch>
                    </p:blipFill>
                    <p:spPr bwMode="auto">
                      <a:xfrm>
                        <a:off x="229628" y="4020782"/>
                        <a:ext cx="2284095" cy="764858"/>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09D09E9D-BEB4-42D5-5A11-64F2148D32BA}"/>
              </a:ext>
            </a:extLst>
          </p:cNvPr>
          <p:cNvGraphicFramePr>
            <a:graphicFrameLocks noChangeAspect="1"/>
          </p:cNvGraphicFramePr>
          <p:nvPr>
            <p:extLst>
              <p:ext uri="{D42A27DB-BD31-4B8C-83A1-F6EECF244321}">
                <p14:modId xmlns:p14="http://schemas.microsoft.com/office/powerpoint/2010/main" val="1553453781"/>
              </p:ext>
            </p:extLst>
          </p:nvPr>
        </p:nvGraphicFramePr>
        <p:xfrm>
          <a:off x="354146" y="4926669"/>
          <a:ext cx="4481512" cy="765175"/>
        </p:xfrm>
        <a:graphic>
          <a:graphicData uri="http://schemas.openxmlformats.org/presentationml/2006/ole">
            <mc:AlternateContent xmlns:mc="http://schemas.openxmlformats.org/markup-compatibility/2006">
              <mc:Choice xmlns:v="urn:schemas-microsoft-com:vml" Requires="v">
                <p:oleObj name="Equation" r:id="rId9" imgW="2616120" imgH="444240" progId="Equation.DSMT4">
                  <p:embed/>
                </p:oleObj>
              </mc:Choice>
              <mc:Fallback>
                <p:oleObj name="Equation" r:id="rId9" imgW="2616120" imgH="444240" progId="Equation.DSMT4">
                  <p:embed/>
                  <p:pic>
                    <p:nvPicPr>
                      <p:cNvPr id="9" name="Object 8">
                        <a:extLst>
                          <a:ext uri="{FF2B5EF4-FFF2-40B4-BE49-F238E27FC236}">
                            <a16:creationId xmlns:a16="http://schemas.microsoft.com/office/drawing/2014/main" id="{9DEBC0FF-CE66-DE0B-C0DB-CEEA6C1B3B99}"/>
                          </a:ext>
                        </a:extLst>
                      </p:cNvPr>
                      <p:cNvPicPr>
                        <a:picLocks noChangeAspect="1" noChangeArrowheads="1"/>
                      </p:cNvPicPr>
                      <p:nvPr/>
                    </p:nvPicPr>
                    <p:blipFill>
                      <a:blip r:embed="rId10"/>
                      <a:srcRect/>
                      <a:stretch>
                        <a:fillRect/>
                      </a:stretch>
                    </p:blipFill>
                    <p:spPr bwMode="auto">
                      <a:xfrm>
                        <a:off x="354146" y="4926669"/>
                        <a:ext cx="4481512" cy="765175"/>
                      </a:xfrm>
                      <a:prstGeom prst="rect">
                        <a:avLst/>
                      </a:prstGeom>
                      <a:noFill/>
                      <a:ln>
                        <a:noFill/>
                      </a:ln>
                      <a:effectLst/>
                    </p:spPr>
                  </p:pic>
                </p:oleObj>
              </mc:Fallback>
            </mc:AlternateContent>
          </a:graphicData>
        </a:graphic>
      </p:graphicFrame>
      <p:graphicFrame>
        <p:nvGraphicFramePr>
          <p:cNvPr id="11" name="Object 10">
            <a:extLst>
              <a:ext uri="{FF2B5EF4-FFF2-40B4-BE49-F238E27FC236}">
                <a16:creationId xmlns:a16="http://schemas.microsoft.com/office/drawing/2014/main" id="{2998FEBE-8ECE-40CB-EC8A-E9FC64801F2D}"/>
              </a:ext>
            </a:extLst>
          </p:cNvPr>
          <p:cNvGraphicFramePr>
            <a:graphicFrameLocks noChangeAspect="1"/>
          </p:cNvGraphicFramePr>
          <p:nvPr>
            <p:extLst>
              <p:ext uri="{D42A27DB-BD31-4B8C-83A1-F6EECF244321}">
                <p14:modId xmlns:p14="http://schemas.microsoft.com/office/powerpoint/2010/main" val="3505382085"/>
              </p:ext>
            </p:extLst>
          </p:nvPr>
        </p:nvGraphicFramePr>
        <p:xfrm>
          <a:off x="306931" y="5763878"/>
          <a:ext cx="2697162" cy="830262"/>
        </p:xfrm>
        <a:graphic>
          <a:graphicData uri="http://schemas.openxmlformats.org/presentationml/2006/ole">
            <mc:AlternateContent xmlns:mc="http://schemas.openxmlformats.org/markup-compatibility/2006">
              <mc:Choice xmlns:v="urn:schemas-microsoft-com:vml" Requires="v">
                <p:oleObj name="Equation" r:id="rId11" imgW="1574640" imgH="482400" progId="Equation.DSMT4">
                  <p:embed/>
                </p:oleObj>
              </mc:Choice>
              <mc:Fallback>
                <p:oleObj name="Equation" r:id="rId11" imgW="1574640" imgH="482400" progId="Equation.DSMT4">
                  <p:embed/>
                  <p:pic>
                    <p:nvPicPr>
                      <p:cNvPr id="10" name="Object 9">
                        <a:extLst>
                          <a:ext uri="{FF2B5EF4-FFF2-40B4-BE49-F238E27FC236}">
                            <a16:creationId xmlns:a16="http://schemas.microsoft.com/office/drawing/2014/main" id="{09D09E9D-BEB4-42D5-5A11-64F2148D32BA}"/>
                          </a:ext>
                        </a:extLst>
                      </p:cNvPr>
                      <p:cNvPicPr>
                        <a:picLocks noChangeAspect="1" noChangeArrowheads="1"/>
                      </p:cNvPicPr>
                      <p:nvPr/>
                    </p:nvPicPr>
                    <p:blipFill>
                      <a:blip r:embed="rId12"/>
                      <a:srcRect/>
                      <a:stretch>
                        <a:fillRect/>
                      </a:stretch>
                    </p:blipFill>
                    <p:spPr bwMode="auto">
                      <a:xfrm>
                        <a:off x="306931" y="5763878"/>
                        <a:ext cx="2697162" cy="830262"/>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C10FAE80-8641-4D6B-F2AE-6581FCB69EFD}"/>
              </a:ext>
            </a:extLst>
          </p:cNvPr>
          <p:cNvGraphicFramePr>
            <a:graphicFrameLocks noChangeAspect="1"/>
          </p:cNvGraphicFramePr>
          <p:nvPr>
            <p:extLst>
              <p:ext uri="{D42A27DB-BD31-4B8C-83A1-F6EECF244321}">
                <p14:modId xmlns:p14="http://schemas.microsoft.com/office/powerpoint/2010/main" val="2314428335"/>
              </p:ext>
            </p:extLst>
          </p:nvPr>
        </p:nvGraphicFramePr>
        <p:xfrm>
          <a:off x="3004093" y="5763878"/>
          <a:ext cx="1173163" cy="765175"/>
        </p:xfrm>
        <a:graphic>
          <a:graphicData uri="http://schemas.openxmlformats.org/presentationml/2006/ole">
            <mc:AlternateContent xmlns:mc="http://schemas.openxmlformats.org/markup-compatibility/2006">
              <mc:Choice xmlns:v="urn:schemas-microsoft-com:vml" Requires="v">
                <p:oleObj name="Equation" r:id="rId13" imgW="685800" imgH="444240" progId="Equation.DSMT4">
                  <p:embed/>
                </p:oleObj>
              </mc:Choice>
              <mc:Fallback>
                <p:oleObj name="Equation" r:id="rId13" imgW="685800" imgH="444240" progId="Equation.DSMT4">
                  <p:embed/>
                  <p:pic>
                    <p:nvPicPr>
                      <p:cNvPr id="11" name="Object 10">
                        <a:extLst>
                          <a:ext uri="{FF2B5EF4-FFF2-40B4-BE49-F238E27FC236}">
                            <a16:creationId xmlns:a16="http://schemas.microsoft.com/office/drawing/2014/main" id="{2998FEBE-8ECE-40CB-EC8A-E9FC64801F2D}"/>
                          </a:ext>
                        </a:extLst>
                      </p:cNvPr>
                      <p:cNvPicPr>
                        <a:picLocks noChangeAspect="1" noChangeArrowheads="1"/>
                      </p:cNvPicPr>
                      <p:nvPr/>
                    </p:nvPicPr>
                    <p:blipFill>
                      <a:blip r:embed="rId14"/>
                      <a:srcRect/>
                      <a:stretch>
                        <a:fillRect/>
                      </a:stretch>
                    </p:blipFill>
                    <p:spPr bwMode="auto">
                      <a:xfrm>
                        <a:off x="3004093" y="5763878"/>
                        <a:ext cx="1173163" cy="765175"/>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21A82F14-118C-3B63-A227-2D2EA27B18A3}"/>
              </a:ext>
            </a:extLst>
          </p:cNvPr>
          <p:cNvGraphicFramePr>
            <a:graphicFrameLocks noChangeAspect="1"/>
          </p:cNvGraphicFramePr>
          <p:nvPr>
            <p:extLst>
              <p:ext uri="{D42A27DB-BD31-4B8C-83A1-F6EECF244321}">
                <p14:modId xmlns:p14="http://schemas.microsoft.com/office/powerpoint/2010/main" val="190174712"/>
              </p:ext>
            </p:extLst>
          </p:nvPr>
        </p:nvGraphicFramePr>
        <p:xfrm>
          <a:off x="4177256" y="5971840"/>
          <a:ext cx="935037" cy="349250"/>
        </p:xfrm>
        <a:graphic>
          <a:graphicData uri="http://schemas.openxmlformats.org/presentationml/2006/ole">
            <mc:AlternateContent xmlns:mc="http://schemas.openxmlformats.org/markup-compatibility/2006">
              <mc:Choice xmlns:v="urn:schemas-microsoft-com:vml" Requires="v">
                <p:oleObj name="Equation" r:id="rId15" imgW="545760" imgH="203040" progId="Equation.DSMT4">
                  <p:embed/>
                </p:oleObj>
              </mc:Choice>
              <mc:Fallback>
                <p:oleObj name="Equation" r:id="rId15" imgW="545760" imgH="203040" progId="Equation.DSMT4">
                  <p:embed/>
                  <p:pic>
                    <p:nvPicPr>
                      <p:cNvPr id="12" name="Object 11">
                        <a:extLst>
                          <a:ext uri="{FF2B5EF4-FFF2-40B4-BE49-F238E27FC236}">
                            <a16:creationId xmlns:a16="http://schemas.microsoft.com/office/drawing/2014/main" id="{C10FAE80-8641-4D6B-F2AE-6581FCB69EFD}"/>
                          </a:ext>
                        </a:extLst>
                      </p:cNvPr>
                      <p:cNvPicPr>
                        <a:picLocks noChangeAspect="1" noChangeArrowheads="1"/>
                      </p:cNvPicPr>
                      <p:nvPr/>
                    </p:nvPicPr>
                    <p:blipFill>
                      <a:blip r:embed="rId16"/>
                      <a:srcRect/>
                      <a:stretch>
                        <a:fillRect/>
                      </a:stretch>
                    </p:blipFill>
                    <p:spPr bwMode="auto">
                      <a:xfrm>
                        <a:off x="4177256" y="5971840"/>
                        <a:ext cx="935037" cy="349250"/>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8FA0A55B-D86F-0B18-DEB3-C58C5BA46D04}"/>
              </a:ext>
            </a:extLst>
          </p:cNvPr>
          <p:cNvGraphicFramePr>
            <a:graphicFrameLocks noChangeAspect="1"/>
          </p:cNvGraphicFramePr>
          <p:nvPr>
            <p:extLst>
              <p:ext uri="{D42A27DB-BD31-4B8C-83A1-F6EECF244321}">
                <p14:modId xmlns:p14="http://schemas.microsoft.com/office/powerpoint/2010/main" val="2890078382"/>
              </p:ext>
            </p:extLst>
          </p:nvPr>
        </p:nvGraphicFramePr>
        <p:xfrm>
          <a:off x="2493989" y="4224499"/>
          <a:ext cx="412750" cy="304800"/>
        </p:xfrm>
        <a:graphic>
          <a:graphicData uri="http://schemas.openxmlformats.org/presentationml/2006/ole">
            <mc:AlternateContent xmlns:mc="http://schemas.openxmlformats.org/markup-compatibility/2006">
              <mc:Choice xmlns:v="urn:schemas-microsoft-com:vml" Requires="v">
                <p:oleObj name="Equation" r:id="rId17" imgW="241200" imgH="177480" progId="Equation.DSMT4">
                  <p:embed/>
                </p:oleObj>
              </mc:Choice>
              <mc:Fallback>
                <p:oleObj name="Equation" r:id="rId17" imgW="241200" imgH="177480" progId="Equation.DSMT4">
                  <p:embed/>
                  <p:pic>
                    <p:nvPicPr>
                      <p:cNvPr id="13" name="Object 12">
                        <a:extLst>
                          <a:ext uri="{FF2B5EF4-FFF2-40B4-BE49-F238E27FC236}">
                            <a16:creationId xmlns:a16="http://schemas.microsoft.com/office/drawing/2014/main" id="{21A82F14-118C-3B63-A227-2D2EA27B18A3}"/>
                          </a:ext>
                        </a:extLst>
                      </p:cNvPr>
                      <p:cNvPicPr>
                        <a:picLocks noChangeAspect="1" noChangeArrowheads="1"/>
                      </p:cNvPicPr>
                      <p:nvPr/>
                    </p:nvPicPr>
                    <p:blipFill>
                      <a:blip r:embed="rId18"/>
                      <a:srcRect/>
                      <a:stretch>
                        <a:fillRect/>
                      </a:stretch>
                    </p:blipFill>
                    <p:spPr bwMode="auto">
                      <a:xfrm>
                        <a:off x="2493989" y="4224499"/>
                        <a:ext cx="412750" cy="304800"/>
                      </a:xfrm>
                      <a:prstGeom prst="rect">
                        <a:avLst/>
                      </a:prstGeom>
                      <a:noFill/>
                      <a:ln>
                        <a:noFill/>
                      </a:ln>
                      <a:effectLst/>
                    </p:spPr>
                  </p:pic>
                </p:oleObj>
              </mc:Fallback>
            </mc:AlternateContent>
          </a:graphicData>
        </a:graphic>
      </p:graphicFrame>
      <p:grpSp>
        <p:nvGrpSpPr>
          <p:cNvPr id="18" name="Group 17">
            <a:extLst>
              <a:ext uri="{FF2B5EF4-FFF2-40B4-BE49-F238E27FC236}">
                <a16:creationId xmlns:a16="http://schemas.microsoft.com/office/drawing/2014/main" id="{AD604AEB-9EF0-722F-01FF-D0621BCFD9F1}"/>
              </a:ext>
            </a:extLst>
          </p:cNvPr>
          <p:cNvGrpSpPr/>
          <p:nvPr/>
        </p:nvGrpSpPr>
        <p:grpSpPr>
          <a:xfrm>
            <a:off x="7007635" y="3518182"/>
            <a:ext cx="3407639" cy="3075958"/>
            <a:chOff x="6664439" y="3518182"/>
            <a:chExt cx="3407639" cy="3075958"/>
          </a:xfrm>
        </p:grpSpPr>
        <p:pic>
          <p:nvPicPr>
            <p:cNvPr id="16" name="Picture 15" descr="A graph of a function&#10;&#10;Description automatically generated">
              <a:extLst>
                <a:ext uri="{FF2B5EF4-FFF2-40B4-BE49-F238E27FC236}">
                  <a16:creationId xmlns:a16="http://schemas.microsoft.com/office/drawing/2014/main" id="{E3BF15A9-5F7D-B6EA-D26E-BAF349F9C91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64439" y="3518182"/>
              <a:ext cx="3075958" cy="3075958"/>
            </a:xfrm>
            <a:prstGeom prst="rect">
              <a:avLst/>
            </a:prstGeom>
          </p:spPr>
        </p:pic>
        <p:graphicFrame>
          <p:nvGraphicFramePr>
            <p:cNvPr id="17" name="Object 16">
              <a:extLst>
                <a:ext uri="{FF2B5EF4-FFF2-40B4-BE49-F238E27FC236}">
                  <a16:creationId xmlns:a16="http://schemas.microsoft.com/office/drawing/2014/main" id="{ACBE8CEE-3821-B49F-F2EC-3E93EA8273EF}"/>
                </a:ext>
              </a:extLst>
            </p:cNvPr>
            <p:cNvGraphicFramePr>
              <a:graphicFrameLocks noChangeAspect="1"/>
            </p:cNvGraphicFramePr>
            <p:nvPr>
              <p:extLst>
                <p:ext uri="{D42A27DB-BD31-4B8C-83A1-F6EECF244321}">
                  <p14:modId xmlns:p14="http://schemas.microsoft.com/office/powerpoint/2010/main" val="1937370878"/>
                </p:ext>
              </p:extLst>
            </p:nvPr>
          </p:nvGraphicFramePr>
          <p:xfrm>
            <a:off x="8508193" y="3908311"/>
            <a:ext cx="1563885" cy="632376"/>
          </p:xfrm>
          <a:graphic>
            <a:graphicData uri="http://schemas.openxmlformats.org/presentationml/2006/ole">
              <mc:AlternateContent xmlns:mc="http://schemas.openxmlformats.org/markup-compatibility/2006">
                <mc:Choice xmlns:v="urn:schemas-microsoft-com:vml" Requires="v">
                  <p:oleObj name="Equation" r:id="rId20" imgW="1104840" imgH="444240" progId="Equation.DSMT4">
                    <p:embed/>
                  </p:oleObj>
                </mc:Choice>
                <mc:Fallback>
                  <p:oleObj name="Equation" r:id="rId20" imgW="1104840" imgH="444240" progId="Equation.DSMT4">
                    <p:embed/>
                    <p:pic>
                      <p:nvPicPr>
                        <p:cNvPr id="10" name="Object 9">
                          <a:extLst>
                            <a:ext uri="{FF2B5EF4-FFF2-40B4-BE49-F238E27FC236}">
                              <a16:creationId xmlns:a16="http://schemas.microsoft.com/office/drawing/2014/main" id="{09D09E9D-BEB4-42D5-5A11-64F2148D32BA}"/>
                            </a:ext>
                          </a:extLst>
                        </p:cNvPr>
                        <p:cNvPicPr>
                          <a:picLocks noChangeAspect="1" noChangeArrowheads="1"/>
                        </p:cNvPicPr>
                        <p:nvPr/>
                      </p:nvPicPr>
                      <p:blipFill>
                        <a:blip r:embed="rId21"/>
                        <a:srcRect/>
                        <a:stretch>
                          <a:fillRect/>
                        </a:stretch>
                      </p:blipFill>
                      <p:spPr bwMode="auto">
                        <a:xfrm>
                          <a:off x="8508193" y="3908311"/>
                          <a:ext cx="1563885" cy="632376"/>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354049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anim calcmode="lin" valueType="num">
                                      <p:cBhvr>
                                        <p:cTn id="38" dur="2000" fill="hold"/>
                                        <p:tgtEl>
                                          <p:spTgt spid="18"/>
                                        </p:tgtEl>
                                        <p:attrNameLst>
                                          <p:attrName>ppt_w</p:attrName>
                                        </p:attrNameLst>
                                      </p:cBhvr>
                                      <p:tavLst>
                                        <p:tav tm="0" fmla="#ppt_w*sin(2.5*pi*$)">
                                          <p:val>
                                            <p:fltVal val="0"/>
                                          </p:val>
                                        </p:tav>
                                        <p:tav tm="100000">
                                          <p:val>
                                            <p:fltVal val="1"/>
                                          </p:val>
                                        </p:tav>
                                      </p:tavLst>
                                    </p:anim>
                                    <p:anim calcmode="lin" valueType="num">
                                      <p:cBhvr>
                                        <p:cTn id="3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80">
                                          <p:stCondLst>
                                            <p:cond delay="0"/>
                                          </p:stCondLst>
                                        </p:cTn>
                                        <p:tgtEl>
                                          <p:spTgt spid="14"/>
                                        </p:tgtEl>
                                      </p:cBhvr>
                                    </p:animEffect>
                                    <p:anim calcmode="lin" valueType="num">
                                      <p:cBhvr>
                                        <p:cTn id="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0" dur="26">
                                          <p:stCondLst>
                                            <p:cond delay="650"/>
                                          </p:stCondLst>
                                        </p:cTn>
                                        <p:tgtEl>
                                          <p:spTgt spid="14"/>
                                        </p:tgtEl>
                                      </p:cBhvr>
                                      <p:to x="100000" y="60000"/>
                                    </p:animScale>
                                    <p:animScale>
                                      <p:cBhvr>
                                        <p:cTn id="51" dur="166" decel="50000">
                                          <p:stCondLst>
                                            <p:cond delay="676"/>
                                          </p:stCondLst>
                                        </p:cTn>
                                        <p:tgtEl>
                                          <p:spTgt spid="14"/>
                                        </p:tgtEl>
                                      </p:cBhvr>
                                      <p:to x="100000" y="100000"/>
                                    </p:animScale>
                                    <p:animScale>
                                      <p:cBhvr>
                                        <p:cTn id="52" dur="26">
                                          <p:stCondLst>
                                            <p:cond delay="1312"/>
                                          </p:stCondLst>
                                        </p:cTn>
                                        <p:tgtEl>
                                          <p:spTgt spid="14"/>
                                        </p:tgtEl>
                                      </p:cBhvr>
                                      <p:to x="100000" y="80000"/>
                                    </p:animScale>
                                    <p:animScale>
                                      <p:cBhvr>
                                        <p:cTn id="53" dur="166" decel="50000">
                                          <p:stCondLst>
                                            <p:cond delay="1338"/>
                                          </p:stCondLst>
                                        </p:cTn>
                                        <p:tgtEl>
                                          <p:spTgt spid="14"/>
                                        </p:tgtEl>
                                      </p:cBhvr>
                                      <p:to x="100000" y="100000"/>
                                    </p:animScale>
                                    <p:animScale>
                                      <p:cBhvr>
                                        <p:cTn id="54" dur="26">
                                          <p:stCondLst>
                                            <p:cond delay="1642"/>
                                          </p:stCondLst>
                                        </p:cTn>
                                        <p:tgtEl>
                                          <p:spTgt spid="14"/>
                                        </p:tgtEl>
                                      </p:cBhvr>
                                      <p:to x="100000" y="90000"/>
                                    </p:animScale>
                                    <p:animScale>
                                      <p:cBhvr>
                                        <p:cTn id="55" dur="166" decel="50000">
                                          <p:stCondLst>
                                            <p:cond delay="1668"/>
                                          </p:stCondLst>
                                        </p:cTn>
                                        <p:tgtEl>
                                          <p:spTgt spid="14"/>
                                        </p:tgtEl>
                                      </p:cBhvr>
                                      <p:to x="100000" y="100000"/>
                                    </p:animScale>
                                    <p:animScale>
                                      <p:cBhvr>
                                        <p:cTn id="56" dur="26">
                                          <p:stCondLst>
                                            <p:cond delay="1808"/>
                                          </p:stCondLst>
                                        </p:cTn>
                                        <p:tgtEl>
                                          <p:spTgt spid="14"/>
                                        </p:tgtEl>
                                      </p:cBhvr>
                                      <p:to x="100000" y="95000"/>
                                    </p:animScale>
                                    <p:animScale>
                                      <p:cBhvr>
                                        <p:cTn id="5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4CFE-419A-26CB-B7E7-2F5A09D25E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5DFB06-40BD-8551-514B-1EBE1DB124E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2">
            <a:extLst>
              <a:ext uri="{FF2B5EF4-FFF2-40B4-BE49-F238E27FC236}">
                <a16:creationId xmlns:a16="http://schemas.microsoft.com/office/drawing/2014/main" id="{98525CF5-B999-823C-A902-0EA26F869DC9}"/>
              </a:ext>
            </a:extLst>
          </p:cNvPr>
          <p:cNvSpPr txBox="1">
            <a:spLocks noChangeArrowheads="1"/>
          </p:cNvSpPr>
          <p:nvPr/>
        </p:nvSpPr>
        <p:spPr bwMode="auto">
          <a:xfrm>
            <a:off x="181971" y="159871"/>
            <a:ext cx="97468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err="1"/>
              <a:t>Recal</a:t>
            </a:r>
            <a:r>
              <a:rPr lang="en-US" altLang="en-US" sz="2200" dirty="0"/>
              <a:t> the relationship between velocity, acceleration and the behavior of the particle.</a:t>
            </a:r>
          </a:p>
        </p:txBody>
      </p:sp>
      <p:graphicFrame>
        <p:nvGraphicFramePr>
          <p:cNvPr id="3" name="Group 128">
            <a:extLst>
              <a:ext uri="{FF2B5EF4-FFF2-40B4-BE49-F238E27FC236}">
                <a16:creationId xmlns:a16="http://schemas.microsoft.com/office/drawing/2014/main" id="{18324780-A7C4-A2D9-74A6-FBAA49C94132}"/>
              </a:ext>
            </a:extLst>
          </p:cNvPr>
          <p:cNvGraphicFramePr>
            <a:graphicFrameLocks noGrp="1"/>
          </p:cNvGraphicFramePr>
          <p:nvPr/>
        </p:nvGraphicFramePr>
        <p:xfrm>
          <a:off x="1629705" y="1023445"/>
          <a:ext cx="8763000" cy="4064001"/>
        </p:xfrm>
        <a:graphic>
          <a:graphicData uri="http://schemas.openxmlformats.org/drawingml/2006/table">
            <a:tbl>
              <a:tblPr/>
              <a:tblGrid>
                <a:gridCol w="28194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48" charset="0"/>
                        </a:rPr>
                        <a:t>        </a:t>
                      </a:r>
                      <a:r>
                        <a:rPr kumimoji="0" lang="en-US" sz="2400" b="0" i="0" u="none" strike="noStrike" cap="none" normalizeH="0" baseline="0" dirty="0">
                          <a:ln>
                            <a:noFill/>
                          </a:ln>
                          <a:solidFill>
                            <a:srgbClr val="FF0000"/>
                          </a:solidFill>
                          <a:effectLst/>
                          <a:latin typeface="Times New Roman" pitchFamily="48" charset="0"/>
                        </a:rPr>
                        <a:t>Velocity</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Acceleration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Times New Roman" pitchFamily="48" charset="0"/>
                        </a:rPr>
                        <a:t>  Behavior of Particle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Slowing Down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Speeding 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48" charset="0"/>
                        </a:rPr>
                        <a:t>Positive or Negative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Stopped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Positive or Negative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Zero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48" charset="0"/>
                        </a:rPr>
                        <a:t>Constant Speed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3" name="Picture 22">
            <a:extLst>
              <a:ext uri="{FF2B5EF4-FFF2-40B4-BE49-F238E27FC236}">
                <a16:creationId xmlns:a16="http://schemas.microsoft.com/office/drawing/2014/main" id="{5F913FC7-337D-47A2-7FDF-72FF9992DA65}"/>
              </a:ext>
            </a:extLst>
          </p:cNvPr>
          <p:cNvPicPr>
            <a:picLocks noChangeAspect="1"/>
          </p:cNvPicPr>
          <p:nvPr/>
        </p:nvPicPr>
        <p:blipFill>
          <a:blip r:embed="rId2"/>
          <a:stretch>
            <a:fillRect/>
          </a:stretch>
        </p:blipFill>
        <p:spPr>
          <a:xfrm>
            <a:off x="1910598" y="1687324"/>
            <a:ext cx="2464005" cy="383888"/>
          </a:xfrm>
          <a:prstGeom prst="rect">
            <a:avLst/>
          </a:prstGeom>
        </p:spPr>
      </p:pic>
      <p:pic>
        <p:nvPicPr>
          <p:cNvPr id="5" name="Picture 4">
            <a:extLst>
              <a:ext uri="{FF2B5EF4-FFF2-40B4-BE49-F238E27FC236}">
                <a16:creationId xmlns:a16="http://schemas.microsoft.com/office/drawing/2014/main" id="{D34201B1-30D0-3820-908B-26488828C74F}"/>
              </a:ext>
            </a:extLst>
          </p:cNvPr>
          <p:cNvPicPr>
            <a:picLocks noChangeAspect="1"/>
          </p:cNvPicPr>
          <p:nvPr/>
        </p:nvPicPr>
        <p:blipFill>
          <a:blip r:embed="rId2"/>
          <a:stretch>
            <a:fillRect/>
          </a:stretch>
        </p:blipFill>
        <p:spPr>
          <a:xfrm>
            <a:off x="4574700" y="1741048"/>
            <a:ext cx="2464005" cy="383888"/>
          </a:xfrm>
          <a:prstGeom prst="rect">
            <a:avLst/>
          </a:prstGeom>
        </p:spPr>
      </p:pic>
      <p:pic>
        <p:nvPicPr>
          <p:cNvPr id="6" name="Picture 5">
            <a:extLst>
              <a:ext uri="{FF2B5EF4-FFF2-40B4-BE49-F238E27FC236}">
                <a16:creationId xmlns:a16="http://schemas.microsoft.com/office/drawing/2014/main" id="{9409FDDE-2A5B-1F99-98F8-31BDD2AB4074}"/>
              </a:ext>
            </a:extLst>
          </p:cNvPr>
          <p:cNvPicPr>
            <a:picLocks noChangeAspect="1"/>
          </p:cNvPicPr>
          <p:nvPr/>
        </p:nvPicPr>
        <p:blipFill>
          <a:blip r:embed="rId2"/>
          <a:stretch>
            <a:fillRect/>
          </a:stretch>
        </p:blipFill>
        <p:spPr>
          <a:xfrm>
            <a:off x="7700543" y="1664462"/>
            <a:ext cx="2464005" cy="416221"/>
          </a:xfrm>
          <a:prstGeom prst="rect">
            <a:avLst/>
          </a:prstGeom>
        </p:spPr>
      </p:pic>
      <p:pic>
        <p:nvPicPr>
          <p:cNvPr id="7" name="Picture 6">
            <a:extLst>
              <a:ext uri="{FF2B5EF4-FFF2-40B4-BE49-F238E27FC236}">
                <a16:creationId xmlns:a16="http://schemas.microsoft.com/office/drawing/2014/main" id="{4CDD921B-2801-11B4-448A-CB2A23ED1D9F}"/>
              </a:ext>
            </a:extLst>
          </p:cNvPr>
          <p:cNvPicPr>
            <a:picLocks noChangeAspect="1"/>
          </p:cNvPicPr>
          <p:nvPr/>
        </p:nvPicPr>
        <p:blipFill>
          <a:blip r:embed="rId2"/>
          <a:stretch>
            <a:fillRect/>
          </a:stretch>
        </p:blipFill>
        <p:spPr>
          <a:xfrm>
            <a:off x="1865079" y="2255103"/>
            <a:ext cx="2464005" cy="383888"/>
          </a:xfrm>
          <a:prstGeom prst="rect">
            <a:avLst/>
          </a:prstGeom>
        </p:spPr>
      </p:pic>
      <p:pic>
        <p:nvPicPr>
          <p:cNvPr id="8" name="Picture 7">
            <a:extLst>
              <a:ext uri="{FF2B5EF4-FFF2-40B4-BE49-F238E27FC236}">
                <a16:creationId xmlns:a16="http://schemas.microsoft.com/office/drawing/2014/main" id="{59C879D2-CCB3-DED9-A51E-2EF9CEFE0BD5}"/>
              </a:ext>
            </a:extLst>
          </p:cNvPr>
          <p:cNvPicPr>
            <a:picLocks noChangeAspect="1"/>
          </p:cNvPicPr>
          <p:nvPr/>
        </p:nvPicPr>
        <p:blipFill>
          <a:blip r:embed="rId2"/>
          <a:stretch>
            <a:fillRect/>
          </a:stretch>
        </p:blipFill>
        <p:spPr>
          <a:xfrm>
            <a:off x="4584712" y="2308826"/>
            <a:ext cx="2464005" cy="383889"/>
          </a:xfrm>
          <a:prstGeom prst="rect">
            <a:avLst/>
          </a:prstGeom>
        </p:spPr>
      </p:pic>
      <p:pic>
        <p:nvPicPr>
          <p:cNvPr id="9" name="Picture 8">
            <a:extLst>
              <a:ext uri="{FF2B5EF4-FFF2-40B4-BE49-F238E27FC236}">
                <a16:creationId xmlns:a16="http://schemas.microsoft.com/office/drawing/2014/main" id="{C6AB0B54-942E-01AC-9679-1CEC0EFBFE11}"/>
              </a:ext>
            </a:extLst>
          </p:cNvPr>
          <p:cNvPicPr>
            <a:picLocks noChangeAspect="1"/>
          </p:cNvPicPr>
          <p:nvPr/>
        </p:nvPicPr>
        <p:blipFill>
          <a:blip r:embed="rId2"/>
          <a:stretch>
            <a:fillRect/>
          </a:stretch>
        </p:blipFill>
        <p:spPr>
          <a:xfrm>
            <a:off x="7842125" y="2325933"/>
            <a:ext cx="2464005" cy="383889"/>
          </a:xfrm>
          <a:prstGeom prst="rect">
            <a:avLst/>
          </a:prstGeom>
        </p:spPr>
      </p:pic>
      <p:pic>
        <p:nvPicPr>
          <p:cNvPr id="10" name="Picture 9">
            <a:extLst>
              <a:ext uri="{FF2B5EF4-FFF2-40B4-BE49-F238E27FC236}">
                <a16:creationId xmlns:a16="http://schemas.microsoft.com/office/drawing/2014/main" id="{AA9C916E-5976-D239-A4C4-741FFF3A0AE9}"/>
              </a:ext>
            </a:extLst>
          </p:cNvPr>
          <p:cNvPicPr>
            <a:picLocks noChangeAspect="1"/>
          </p:cNvPicPr>
          <p:nvPr/>
        </p:nvPicPr>
        <p:blipFill>
          <a:blip r:embed="rId2"/>
          <a:stretch>
            <a:fillRect/>
          </a:stretch>
        </p:blipFill>
        <p:spPr>
          <a:xfrm>
            <a:off x="1843875" y="2863500"/>
            <a:ext cx="2464005" cy="383889"/>
          </a:xfrm>
          <a:prstGeom prst="rect">
            <a:avLst/>
          </a:prstGeom>
        </p:spPr>
      </p:pic>
      <p:pic>
        <p:nvPicPr>
          <p:cNvPr id="11" name="Picture 10">
            <a:extLst>
              <a:ext uri="{FF2B5EF4-FFF2-40B4-BE49-F238E27FC236}">
                <a16:creationId xmlns:a16="http://schemas.microsoft.com/office/drawing/2014/main" id="{EA58E762-761E-ADBA-7A86-1C10EDB9331A}"/>
              </a:ext>
            </a:extLst>
          </p:cNvPr>
          <p:cNvPicPr>
            <a:picLocks noChangeAspect="1"/>
          </p:cNvPicPr>
          <p:nvPr/>
        </p:nvPicPr>
        <p:blipFill>
          <a:blip r:embed="rId2"/>
          <a:stretch>
            <a:fillRect/>
          </a:stretch>
        </p:blipFill>
        <p:spPr>
          <a:xfrm>
            <a:off x="4629293" y="2885897"/>
            <a:ext cx="2464005" cy="383889"/>
          </a:xfrm>
          <a:prstGeom prst="rect">
            <a:avLst/>
          </a:prstGeom>
        </p:spPr>
      </p:pic>
      <p:pic>
        <p:nvPicPr>
          <p:cNvPr id="12" name="Picture 11">
            <a:extLst>
              <a:ext uri="{FF2B5EF4-FFF2-40B4-BE49-F238E27FC236}">
                <a16:creationId xmlns:a16="http://schemas.microsoft.com/office/drawing/2014/main" id="{B5BED41B-ECF6-D178-B02C-7661474B2ED7}"/>
              </a:ext>
            </a:extLst>
          </p:cNvPr>
          <p:cNvPicPr>
            <a:picLocks noChangeAspect="1"/>
          </p:cNvPicPr>
          <p:nvPr/>
        </p:nvPicPr>
        <p:blipFill>
          <a:blip r:embed="rId2"/>
          <a:stretch>
            <a:fillRect/>
          </a:stretch>
        </p:blipFill>
        <p:spPr>
          <a:xfrm>
            <a:off x="7570942" y="2873051"/>
            <a:ext cx="2464005" cy="383889"/>
          </a:xfrm>
          <a:prstGeom prst="rect">
            <a:avLst/>
          </a:prstGeom>
        </p:spPr>
      </p:pic>
      <p:pic>
        <p:nvPicPr>
          <p:cNvPr id="13" name="Picture 12">
            <a:extLst>
              <a:ext uri="{FF2B5EF4-FFF2-40B4-BE49-F238E27FC236}">
                <a16:creationId xmlns:a16="http://schemas.microsoft.com/office/drawing/2014/main" id="{2FAE3AF8-5D16-5388-D5A0-B057C3434060}"/>
              </a:ext>
            </a:extLst>
          </p:cNvPr>
          <p:cNvPicPr>
            <a:picLocks noChangeAspect="1"/>
          </p:cNvPicPr>
          <p:nvPr/>
        </p:nvPicPr>
        <p:blipFill>
          <a:blip r:embed="rId2"/>
          <a:stretch>
            <a:fillRect/>
          </a:stretch>
        </p:blipFill>
        <p:spPr>
          <a:xfrm>
            <a:off x="1843874" y="3479329"/>
            <a:ext cx="2464005" cy="383889"/>
          </a:xfrm>
          <a:prstGeom prst="rect">
            <a:avLst/>
          </a:prstGeom>
        </p:spPr>
      </p:pic>
      <p:pic>
        <p:nvPicPr>
          <p:cNvPr id="14" name="Picture 13">
            <a:extLst>
              <a:ext uri="{FF2B5EF4-FFF2-40B4-BE49-F238E27FC236}">
                <a16:creationId xmlns:a16="http://schemas.microsoft.com/office/drawing/2014/main" id="{AF46466B-BFF4-EF27-540B-CDF872F60BEC}"/>
              </a:ext>
            </a:extLst>
          </p:cNvPr>
          <p:cNvPicPr>
            <a:picLocks noChangeAspect="1"/>
          </p:cNvPicPr>
          <p:nvPr/>
        </p:nvPicPr>
        <p:blipFill>
          <a:blip r:embed="rId2"/>
          <a:stretch>
            <a:fillRect/>
          </a:stretch>
        </p:blipFill>
        <p:spPr>
          <a:xfrm>
            <a:off x="4722487" y="3459283"/>
            <a:ext cx="2464005" cy="383889"/>
          </a:xfrm>
          <a:prstGeom prst="rect">
            <a:avLst/>
          </a:prstGeom>
        </p:spPr>
      </p:pic>
      <p:pic>
        <p:nvPicPr>
          <p:cNvPr id="15" name="Picture 14">
            <a:extLst>
              <a:ext uri="{FF2B5EF4-FFF2-40B4-BE49-F238E27FC236}">
                <a16:creationId xmlns:a16="http://schemas.microsoft.com/office/drawing/2014/main" id="{BCC955DF-15E1-F4FE-2A90-E14F680EE70E}"/>
              </a:ext>
            </a:extLst>
          </p:cNvPr>
          <p:cNvPicPr>
            <a:picLocks noChangeAspect="1"/>
          </p:cNvPicPr>
          <p:nvPr/>
        </p:nvPicPr>
        <p:blipFill>
          <a:blip r:embed="rId2"/>
          <a:stretch>
            <a:fillRect/>
          </a:stretch>
        </p:blipFill>
        <p:spPr>
          <a:xfrm>
            <a:off x="7700543" y="3479329"/>
            <a:ext cx="2464005" cy="383889"/>
          </a:xfrm>
          <a:prstGeom prst="rect">
            <a:avLst/>
          </a:prstGeom>
        </p:spPr>
      </p:pic>
      <p:pic>
        <p:nvPicPr>
          <p:cNvPr id="16" name="Picture 15">
            <a:extLst>
              <a:ext uri="{FF2B5EF4-FFF2-40B4-BE49-F238E27FC236}">
                <a16:creationId xmlns:a16="http://schemas.microsoft.com/office/drawing/2014/main" id="{57238F58-E9C8-5440-87C3-329E0D64D751}"/>
              </a:ext>
            </a:extLst>
          </p:cNvPr>
          <p:cNvPicPr>
            <a:picLocks noChangeAspect="1"/>
          </p:cNvPicPr>
          <p:nvPr/>
        </p:nvPicPr>
        <p:blipFill>
          <a:blip r:embed="rId2"/>
          <a:stretch>
            <a:fillRect/>
          </a:stretch>
        </p:blipFill>
        <p:spPr>
          <a:xfrm>
            <a:off x="1934737" y="4047108"/>
            <a:ext cx="2464005" cy="383889"/>
          </a:xfrm>
          <a:prstGeom prst="rect">
            <a:avLst/>
          </a:prstGeom>
        </p:spPr>
      </p:pic>
      <p:pic>
        <p:nvPicPr>
          <p:cNvPr id="17" name="Picture 16">
            <a:extLst>
              <a:ext uri="{FF2B5EF4-FFF2-40B4-BE49-F238E27FC236}">
                <a16:creationId xmlns:a16="http://schemas.microsoft.com/office/drawing/2014/main" id="{E156A0E0-3DEC-D416-9801-142723150FE9}"/>
              </a:ext>
            </a:extLst>
          </p:cNvPr>
          <p:cNvPicPr>
            <a:picLocks noChangeAspect="1"/>
          </p:cNvPicPr>
          <p:nvPr/>
        </p:nvPicPr>
        <p:blipFill>
          <a:blip r:embed="rId2"/>
          <a:stretch>
            <a:fillRect/>
          </a:stretch>
        </p:blipFill>
        <p:spPr>
          <a:xfrm>
            <a:off x="4703773" y="4081419"/>
            <a:ext cx="2598270" cy="383889"/>
          </a:xfrm>
          <a:prstGeom prst="rect">
            <a:avLst/>
          </a:prstGeom>
        </p:spPr>
      </p:pic>
      <p:pic>
        <p:nvPicPr>
          <p:cNvPr id="18" name="Picture 17">
            <a:extLst>
              <a:ext uri="{FF2B5EF4-FFF2-40B4-BE49-F238E27FC236}">
                <a16:creationId xmlns:a16="http://schemas.microsoft.com/office/drawing/2014/main" id="{585D9E97-6350-474C-41B8-400BB4CAF571}"/>
              </a:ext>
            </a:extLst>
          </p:cNvPr>
          <p:cNvPicPr>
            <a:picLocks noChangeAspect="1"/>
          </p:cNvPicPr>
          <p:nvPr/>
        </p:nvPicPr>
        <p:blipFill>
          <a:blip r:embed="rId2"/>
          <a:stretch>
            <a:fillRect/>
          </a:stretch>
        </p:blipFill>
        <p:spPr>
          <a:xfrm>
            <a:off x="7700543" y="4081419"/>
            <a:ext cx="2464005" cy="383889"/>
          </a:xfrm>
          <a:prstGeom prst="rect">
            <a:avLst/>
          </a:prstGeom>
        </p:spPr>
      </p:pic>
      <p:pic>
        <p:nvPicPr>
          <p:cNvPr id="19" name="Picture 18">
            <a:extLst>
              <a:ext uri="{FF2B5EF4-FFF2-40B4-BE49-F238E27FC236}">
                <a16:creationId xmlns:a16="http://schemas.microsoft.com/office/drawing/2014/main" id="{DB77F5A0-36F3-8DF5-327D-D6752D5D209E}"/>
              </a:ext>
            </a:extLst>
          </p:cNvPr>
          <p:cNvPicPr>
            <a:picLocks noChangeAspect="1"/>
          </p:cNvPicPr>
          <p:nvPr/>
        </p:nvPicPr>
        <p:blipFill>
          <a:blip r:embed="rId2"/>
          <a:stretch>
            <a:fillRect/>
          </a:stretch>
        </p:blipFill>
        <p:spPr>
          <a:xfrm>
            <a:off x="1769874" y="4644519"/>
            <a:ext cx="2559210" cy="383889"/>
          </a:xfrm>
          <a:prstGeom prst="rect">
            <a:avLst/>
          </a:prstGeom>
        </p:spPr>
      </p:pic>
      <p:pic>
        <p:nvPicPr>
          <p:cNvPr id="20" name="Picture 19">
            <a:extLst>
              <a:ext uri="{FF2B5EF4-FFF2-40B4-BE49-F238E27FC236}">
                <a16:creationId xmlns:a16="http://schemas.microsoft.com/office/drawing/2014/main" id="{189F7E04-2014-6C75-9C3C-6C4642DCB6DC}"/>
              </a:ext>
            </a:extLst>
          </p:cNvPr>
          <p:cNvPicPr>
            <a:picLocks noChangeAspect="1"/>
          </p:cNvPicPr>
          <p:nvPr/>
        </p:nvPicPr>
        <p:blipFill>
          <a:blip r:embed="rId2"/>
          <a:stretch>
            <a:fillRect/>
          </a:stretch>
        </p:blipFill>
        <p:spPr>
          <a:xfrm>
            <a:off x="4770905" y="4579649"/>
            <a:ext cx="2464005" cy="383889"/>
          </a:xfrm>
          <a:prstGeom prst="rect">
            <a:avLst/>
          </a:prstGeom>
        </p:spPr>
      </p:pic>
      <p:pic>
        <p:nvPicPr>
          <p:cNvPr id="21" name="Picture 20">
            <a:extLst>
              <a:ext uri="{FF2B5EF4-FFF2-40B4-BE49-F238E27FC236}">
                <a16:creationId xmlns:a16="http://schemas.microsoft.com/office/drawing/2014/main" id="{F413F1E1-93B4-6043-23B9-ABF9CA74C7BA}"/>
              </a:ext>
            </a:extLst>
          </p:cNvPr>
          <p:cNvPicPr>
            <a:picLocks noChangeAspect="1"/>
          </p:cNvPicPr>
          <p:nvPr/>
        </p:nvPicPr>
        <p:blipFill>
          <a:blip r:embed="rId2"/>
          <a:stretch>
            <a:fillRect/>
          </a:stretch>
        </p:blipFill>
        <p:spPr>
          <a:xfrm>
            <a:off x="7700543" y="4632725"/>
            <a:ext cx="2464005" cy="383889"/>
          </a:xfrm>
          <a:prstGeom prst="rect">
            <a:avLst/>
          </a:prstGeom>
        </p:spPr>
      </p:pic>
      <p:sp>
        <p:nvSpPr>
          <p:cNvPr id="26" name="TextBox 25">
            <a:extLst>
              <a:ext uri="{FF2B5EF4-FFF2-40B4-BE49-F238E27FC236}">
                <a16:creationId xmlns:a16="http://schemas.microsoft.com/office/drawing/2014/main" id="{E7DE5F8F-5F4F-70B8-E93F-1382A6FD7AFA}"/>
              </a:ext>
            </a:extLst>
          </p:cNvPr>
          <p:cNvSpPr txBox="1"/>
          <p:nvPr/>
        </p:nvSpPr>
        <p:spPr>
          <a:xfrm>
            <a:off x="248899" y="5217630"/>
            <a:ext cx="11694202" cy="1446550"/>
          </a:xfrm>
          <a:prstGeom prst="rect">
            <a:avLst/>
          </a:prstGeom>
          <a:noFill/>
        </p:spPr>
        <p:txBody>
          <a:bodyPr wrap="square">
            <a:spAutoFit/>
          </a:bodyPr>
          <a:lstStyle/>
          <a:p>
            <a:pPr algn="l"/>
            <a:r>
              <a:rPr lang="en-US" sz="2200" b="0" i="0" u="none" strike="noStrike" baseline="0" dirty="0">
                <a:latin typeface="TimesLTStd-Roman"/>
              </a:rPr>
              <a:t>The particle speeds up when the velocity is positive and increasing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positive) and also when the velocity is negative and decreasing (</a:t>
            </a:r>
            <a:r>
              <a:rPr lang="en-US" sz="2200" b="0" i="1" u="none" strike="noStrike" baseline="0" dirty="0">
                <a:latin typeface="Times New Roman" panose="02020603050405020304" pitchFamily="18" charset="0"/>
                <a:cs typeface="Times New Roman" panose="02020603050405020304" pitchFamily="18" charset="0"/>
              </a:rPr>
              <a:t>v</a:t>
            </a:r>
            <a:r>
              <a:rPr lang="en-US" sz="2200" b="0" i="1" u="none" strike="noStrike" baseline="0" dirty="0">
                <a:latin typeface="CenturyOldStyle-Italic"/>
              </a:rPr>
              <a:t> </a:t>
            </a:r>
            <a:r>
              <a:rPr lang="en-US" sz="2200" b="0" i="0" u="none" strike="noStrike" baseline="0" dirty="0">
                <a:latin typeface="TimesLTStd-Roman"/>
              </a:rPr>
              <a:t>and </a:t>
            </a:r>
            <a:r>
              <a:rPr lang="en-US" sz="2200" b="0" i="1" u="none" strike="noStrike" baseline="0" dirty="0">
                <a:latin typeface="TimesLTStd-Italic"/>
              </a:rPr>
              <a:t>a </a:t>
            </a:r>
            <a:r>
              <a:rPr lang="en-US" sz="2200" b="0" i="0" u="none" strike="noStrike" baseline="0" dirty="0">
                <a:latin typeface="TimesLTStd-Roman"/>
              </a:rPr>
              <a:t>are both negative). In other words, the particle speeds up when the velocity and acceleration have the same sign. The particle is slowing down when velocity and acceleration have opposite sign.</a:t>
            </a:r>
            <a:endParaRPr lang="en-US" sz="2200" dirty="0"/>
          </a:p>
        </p:txBody>
      </p:sp>
    </p:spTree>
    <p:extLst>
      <p:ext uri="{BB962C8B-B14F-4D97-AF65-F5344CB8AC3E}">
        <p14:creationId xmlns:p14="http://schemas.microsoft.com/office/powerpoint/2010/main" val="373629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57A0F-2EBF-51F7-92CD-6F12231F67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FB3D98-98FE-15CD-3711-7740AE3A1BC9}"/>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Euler">
            <a:extLst>
              <a:ext uri="{FF2B5EF4-FFF2-40B4-BE49-F238E27FC236}">
                <a16:creationId xmlns:a16="http://schemas.microsoft.com/office/drawing/2014/main" id="{306EFB43-F979-B167-4F46-2D00188B8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5890" y="790563"/>
            <a:ext cx="33369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7B9C739C-5A5D-728B-827A-8835A210E14E}"/>
              </a:ext>
            </a:extLst>
          </p:cNvPr>
          <p:cNvSpPr txBox="1">
            <a:spLocks noChangeArrowheads="1"/>
          </p:cNvSpPr>
          <p:nvPr/>
        </p:nvSpPr>
        <p:spPr bwMode="auto">
          <a:xfrm>
            <a:off x="5063216" y="4981563"/>
            <a:ext cx="1949573" cy="769441"/>
          </a:xfrm>
          <a:prstGeom prst="rect">
            <a:avLst/>
          </a:prstGeom>
          <a:noFill/>
          <a:ln w="9525">
            <a:noFill/>
            <a:miter lim="800000"/>
            <a:headEnd/>
            <a:tailEnd/>
          </a:ln>
          <a:effectLst/>
        </p:spPr>
        <p:txBody>
          <a:bodyPr wrap="none">
            <a:spAutoFit/>
          </a:bodyPr>
          <a:lstStyle/>
          <a:p>
            <a:pPr algn="ctr" eaLnBrk="1" hangingPunct="1">
              <a:defRPr/>
            </a:pPr>
            <a:r>
              <a:rPr lang="en-US" sz="2200" dirty="0">
                <a:latin typeface="Times New Roman" panose="02020603050405020304" pitchFamily="18" charset="0"/>
                <a:cs typeface="Times New Roman" panose="02020603050405020304" pitchFamily="18" charset="0"/>
              </a:rPr>
              <a:t>Leonhard Euler</a:t>
            </a:r>
          </a:p>
          <a:p>
            <a:pPr algn="ctr" eaLnBrk="1" hangingPunct="1">
              <a:defRPr/>
            </a:pPr>
            <a:r>
              <a:rPr lang="en-US" sz="2200" dirty="0">
                <a:latin typeface="Times New Roman" panose="02020603050405020304" pitchFamily="18" charset="0"/>
                <a:cs typeface="Times New Roman" panose="02020603050405020304" pitchFamily="18" charset="0"/>
              </a:rPr>
              <a:t>1707 - 1783</a:t>
            </a:r>
          </a:p>
        </p:txBody>
      </p:sp>
    </p:spTree>
    <p:extLst>
      <p:ext uri="{BB962C8B-B14F-4D97-AF65-F5344CB8AC3E}">
        <p14:creationId xmlns:p14="http://schemas.microsoft.com/office/powerpoint/2010/main" val="145686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01F187-4868-5D06-F782-9D5C1E1F657D}"/>
              </a:ext>
            </a:extLst>
          </p:cNvPr>
          <p:cNvSpPr txBox="1"/>
          <p:nvPr/>
        </p:nvSpPr>
        <p:spPr>
          <a:xfrm>
            <a:off x="181970" y="193655"/>
            <a:ext cx="11651890" cy="769441"/>
          </a:xfrm>
          <a:prstGeom prst="rect">
            <a:avLst/>
          </a:prstGeom>
          <a:noFill/>
        </p:spPr>
        <p:txBody>
          <a:bodyPr wrap="square">
            <a:spAutoFit/>
          </a:bodyPr>
          <a:lstStyle/>
          <a:p>
            <a:pPr algn="l"/>
            <a:r>
              <a:rPr lang="en-US" sz="2200" b="0" i="0" u="none" strike="noStrike" baseline="0" dirty="0">
                <a:latin typeface="TimesLTStd-Roman"/>
              </a:rPr>
              <a:t>The figure </a:t>
            </a:r>
            <a:r>
              <a:rPr lang="en-US" sz="2200" dirty="0">
                <a:latin typeface="TimesLTStd-Roman"/>
              </a:rPr>
              <a:t>below</a:t>
            </a:r>
            <a:r>
              <a:rPr lang="en-US" sz="2200" b="0" i="0" u="none" strike="noStrike" baseline="0" dirty="0">
                <a:latin typeface="TimesLTStd-Roman"/>
              </a:rPr>
              <a:t> shows how both displacement and total distance traveled can be interpreted in terms of areas under a velocity curve.</a:t>
            </a:r>
            <a:endParaRPr lang="en-US" sz="2200" dirty="0"/>
          </a:p>
        </p:txBody>
      </p:sp>
      <p:pic>
        <p:nvPicPr>
          <p:cNvPr id="8" name="Picture 7">
            <a:extLst>
              <a:ext uri="{FF2B5EF4-FFF2-40B4-BE49-F238E27FC236}">
                <a16:creationId xmlns:a16="http://schemas.microsoft.com/office/drawing/2014/main" id="{68B60A1F-B285-34C0-63BD-B48ABEC87BDA}"/>
              </a:ext>
            </a:extLst>
          </p:cNvPr>
          <p:cNvPicPr>
            <a:picLocks noChangeAspect="1"/>
          </p:cNvPicPr>
          <p:nvPr/>
        </p:nvPicPr>
        <p:blipFill>
          <a:blip r:embed="rId2"/>
          <a:stretch>
            <a:fillRect/>
          </a:stretch>
        </p:blipFill>
        <p:spPr>
          <a:xfrm>
            <a:off x="3310266" y="1152315"/>
            <a:ext cx="4931386" cy="3029370"/>
          </a:xfrm>
          <a:prstGeom prst="rect">
            <a:avLst/>
          </a:prstGeom>
        </p:spPr>
      </p:pic>
      <p:pic>
        <p:nvPicPr>
          <p:cNvPr id="10" name="Picture 9">
            <a:extLst>
              <a:ext uri="{FF2B5EF4-FFF2-40B4-BE49-F238E27FC236}">
                <a16:creationId xmlns:a16="http://schemas.microsoft.com/office/drawing/2014/main" id="{1E53F9BB-6A5A-83A6-9773-7B913F3CEC48}"/>
              </a:ext>
            </a:extLst>
          </p:cNvPr>
          <p:cNvPicPr>
            <a:picLocks noChangeAspect="1"/>
          </p:cNvPicPr>
          <p:nvPr/>
        </p:nvPicPr>
        <p:blipFill>
          <a:blip r:embed="rId3"/>
          <a:stretch>
            <a:fillRect/>
          </a:stretch>
        </p:blipFill>
        <p:spPr>
          <a:xfrm>
            <a:off x="3243821" y="4283795"/>
            <a:ext cx="5064275" cy="713571"/>
          </a:xfrm>
          <a:prstGeom prst="rect">
            <a:avLst/>
          </a:prstGeom>
        </p:spPr>
      </p:pic>
      <p:grpSp>
        <p:nvGrpSpPr>
          <p:cNvPr id="15" name="Group 14">
            <a:extLst>
              <a:ext uri="{FF2B5EF4-FFF2-40B4-BE49-F238E27FC236}">
                <a16:creationId xmlns:a16="http://schemas.microsoft.com/office/drawing/2014/main" id="{FE25E560-6F39-51E6-422D-2A1793034A86}"/>
              </a:ext>
            </a:extLst>
          </p:cNvPr>
          <p:cNvGrpSpPr/>
          <p:nvPr/>
        </p:nvGrpSpPr>
        <p:grpSpPr>
          <a:xfrm>
            <a:off x="3243821" y="5327272"/>
            <a:ext cx="5249124" cy="630436"/>
            <a:chOff x="3243821" y="5273932"/>
            <a:chExt cx="5249124" cy="630436"/>
          </a:xfrm>
        </p:grpSpPr>
        <p:sp>
          <p:nvSpPr>
            <p:cNvPr id="12" name="TextBox 11">
              <a:extLst>
                <a:ext uri="{FF2B5EF4-FFF2-40B4-BE49-F238E27FC236}">
                  <a16:creationId xmlns:a16="http://schemas.microsoft.com/office/drawing/2014/main" id="{F2B76216-23F1-E916-1CB3-0EA4582E1F26}"/>
                </a:ext>
              </a:extLst>
            </p:cNvPr>
            <p:cNvSpPr txBox="1"/>
            <p:nvPr/>
          </p:nvSpPr>
          <p:spPr>
            <a:xfrm>
              <a:off x="3243821" y="5312270"/>
              <a:ext cx="1823479" cy="430887"/>
            </a:xfrm>
            <a:prstGeom prst="rect">
              <a:avLst/>
            </a:prstGeom>
            <a:noFill/>
          </p:spPr>
          <p:txBody>
            <a:bodyPr wrap="square">
              <a:spAutoFit/>
            </a:bodyPr>
            <a:lstStyle/>
            <a:p>
              <a:r>
                <a:rPr lang="en-US" sz="2200" b="0" i="0" u="none" strike="noStrike" baseline="0" dirty="0">
                  <a:latin typeface="TimesLTStd-Roman"/>
                </a:rPr>
                <a:t>total distance</a:t>
              </a:r>
              <a:endParaRPr lang="en-US" sz="2200" dirty="0"/>
            </a:p>
          </p:txBody>
        </p:sp>
        <p:pic>
          <p:nvPicPr>
            <p:cNvPr id="14" name="Picture 13">
              <a:extLst>
                <a:ext uri="{FF2B5EF4-FFF2-40B4-BE49-F238E27FC236}">
                  <a16:creationId xmlns:a16="http://schemas.microsoft.com/office/drawing/2014/main" id="{E5F54ED5-C863-CE74-A893-A31A6C3B6B46}"/>
                </a:ext>
              </a:extLst>
            </p:cNvPr>
            <p:cNvPicPr>
              <a:picLocks noChangeAspect="1"/>
            </p:cNvPicPr>
            <p:nvPr/>
          </p:nvPicPr>
          <p:blipFill>
            <a:blip r:embed="rId4"/>
            <a:stretch>
              <a:fillRect/>
            </a:stretch>
          </p:blipFill>
          <p:spPr>
            <a:xfrm>
              <a:off x="4883523" y="5273932"/>
              <a:ext cx="3609422" cy="630436"/>
            </a:xfrm>
            <a:prstGeom prst="rect">
              <a:avLst/>
            </a:prstGeom>
          </p:spPr>
        </p:pic>
      </p:grpSp>
    </p:spTree>
    <p:extLst>
      <p:ext uri="{BB962C8B-B14F-4D97-AF65-F5344CB8AC3E}">
        <p14:creationId xmlns:p14="http://schemas.microsoft.com/office/powerpoint/2010/main" val="3366677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83362"/>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4">
            <a:extLst>
              <a:ext uri="{FF2B5EF4-FFF2-40B4-BE49-F238E27FC236}">
                <a16:creationId xmlns:a16="http://schemas.microsoft.com/office/drawing/2014/main" id="{A44D6EAB-B7F6-3329-D768-F3310D90AAD8}"/>
              </a:ext>
            </a:extLst>
          </p:cNvPr>
          <p:cNvGraphicFramePr>
            <a:graphicFrameLocks noChangeAspect="1"/>
          </p:cNvGraphicFramePr>
          <p:nvPr>
            <p:extLst>
              <p:ext uri="{D42A27DB-BD31-4B8C-83A1-F6EECF244321}">
                <p14:modId xmlns:p14="http://schemas.microsoft.com/office/powerpoint/2010/main" val="117363481"/>
              </p:ext>
            </p:extLst>
          </p:nvPr>
        </p:nvGraphicFramePr>
        <p:xfrm>
          <a:off x="678197" y="830955"/>
          <a:ext cx="11104562" cy="3116263"/>
        </p:xfrm>
        <a:graphic>
          <a:graphicData uri="http://schemas.openxmlformats.org/presentationml/2006/ole">
            <mc:AlternateContent xmlns:mc="http://schemas.openxmlformats.org/markup-compatibility/2006">
              <mc:Choice xmlns:v="urn:schemas-microsoft-com:vml" Requires="v">
                <p:oleObj name="Equation" r:id="rId2" imgW="6527520" imgH="1828800" progId="Equation.DSMT4">
                  <p:embed/>
                </p:oleObj>
              </mc:Choice>
              <mc:Fallback>
                <p:oleObj name="Equation" r:id="rId2" imgW="6527520" imgH="1828800" progId="Equation.DSMT4">
                  <p:embed/>
                  <p:pic>
                    <p:nvPicPr>
                      <p:cNvPr id="3" name="Object 4"/>
                      <p:cNvPicPr>
                        <a:picLocks noChangeAspect="1" noChangeArrowheads="1"/>
                      </p:cNvPicPr>
                      <p:nvPr/>
                    </p:nvPicPr>
                    <p:blipFill>
                      <a:blip r:embed="rId3"/>
                      <a:srcRect/>
                      <a:stretch>
                        <a:fillRect/>
                      </a:stretch>
                    </p:blipFill>
                    <p:spPr bwMode="auto">
                      <a:xfrm>
                        <a:off x="678197" y="830955"/>
                        <a:ext cx="11104562" cy="3116263"/>
                      </a:xfrm>
                      <a:prstGeom prst="rect">
                        <a:avLst/>
                      </a:prstGeom>
                      <a:noFill/>
                      <a:ln>
                        <a:noFill/>
                      </a:ln>
                      <a:effectLst/>
                    </p:spPr>
                  </p:pic>
                </p:oleObj>
              </mc:Fallback>
            </mc:AlternateContent>
          </a:graphicData>
        </a:graphic>
      </p:graphicFrame>
      <p:sp>
        <p:nvSpPr>
          <p:cNvPr id="10" name="TextBox 9">
            <a:extLst>
              <a:ext uri="{FF2B5EF4-FFF2-40B4-BE49-F238E27FC236}">
                <a16:creationId xmlns:a16="http://schemas.microsoft.com/office/drawing/2014/main" id="{FBBDD6E3-7FCE-E185-DA30-6A31AF760A7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pic>
        <p:nvPicPr>
          <p:cNvPr id="16" name="Picture 15">
            <a:extLst>
              <a:ext uri="{FF2B5EF4-FFF2-40B4-BE49-F238E27FC236}">
                <a16:creationId xmlns:a16="http://schemas.microsoft.com/office/drawing/2014/main" id="{405CBFD2-261B-5CCB-FCF1-76E0D44F0536}"/>
              </a:ext>
            </a:extLst>
          </p:cNvPr>
          <p:cNvPicPr>
            <a:picLocks noChangeAspect="1"/>
          </p:cNvPicPr>
          <p:nvPr/>
        </p:nvPicPr>
        <p:blipFill>
          <a:blip r:embed="rId4"/>
          <a:stretch>
            <a:fillRect/>
          </a:stretch>
        </p:blipFill>
        <p:spPr>
          <a:xfrm>
            <a:off x="256658" y="812163"/>
            <a:ext cx="426757" cy="381033"/>
          </a:xfrm>
          <a:prstGeom prst="rect">
            <a:avLst/>
          </a:prstGeom>
        </p:spPr>
      </p:pic>
    </p:spTree>
    <p:extLst>
      <p:ext uri="{BB962C8B-B14F-4D97-AF65-F5344CB8AC3E}">
        <p14:creationId xmlns:p14="http://schemas.microsoft.com/office/powerpoint/2010/main" val="2827331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5"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anim calcmode="lin" valueType="num">
                                      <p:cBhvr>
                                        <p:cTn id="17" dur="2000" fill="hold"/>
                                        <p:tgtEl>
                                          <p:spTgt spid="16"/>
                                        </p:tgtEl>
                                        <p:attrNameLst>
                                          <p:attrName>ppt_w</p:attrName>
                                        </p:attrNameLst>
                                      </p:cBhvr>
                                      <p:tavLst>
                                        <p:tav tm="0" fmla="#ppt_w*sin(2.5*pi*$)">
                                          <p:val>
                                            <p:fltVal val="0"/>
                                          </p:val>
                                        </p:tav>
                                        <p:tav tm="100000">
                                          <p:val>
                                            <p:fltVal val="1"/>
                                          </p:val>
                                        </p:tav>
                                      </p:tavLst>
                                    </p:anim>
                                    <p:anim calcmode="lin" valueType="num">
                                      <p:cBhvr>
                                        <p:cTn id="1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9">
            <a:extLst>
              <a:ext uri="{FF2B5EF4-FFF2-40B4-BE49-F238E27FC236}">
                <a16:creationId xmlns:a16="http://schemas.microsoft.com/office/drawing/2014/main" id="{DF98790F-CC3D-8BB7-8D98-EAA31F35E28C}"/>
              </a:ext>
            </a:extLst>
          </p:cNvPr>
          <p:cNvSpPr txBox="1">
            <a:spLocks noChangeArrowheads="1"/>
          </p:cNvSpPr>
          <p:nvPr/>
        </p:nvSpPr>
        <p:spPr bwMode="auto">
          <a:xfrm>
            <a:off x="234594" y="30261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2" name="Object 4">
            <a:extLst>
              <a:ext uri="{FF2B5EF4-FFF2-40B4-BE49-F238E27FC236}">
                <a16:creationId xmlns:a16="http://schemas.microsoft.com/office/drawing/2014/main" id="{25FF75A8-0D3C-4C18-3997-AE7DF9BA0A7B}"/>
              </a:ext>
            </a:extLst>
          </p:cNvPr>
          <p:cNvGraphicFramePr>
            <a:graphicFrameLocks noChangeAspect="1"/>
          </p:cNvGraphicFramePr>
          <p:nvPr>
            <p:extLst>
              <p:ext uri="{D42A27DB-BD31-4B8C-83A1-F6EECF244321}">
                <p14:modId xmlns:p14="http://schemas.microsoft.com/office/powerpoint/2010/main" val="2380556459"/>
              </p:ext>
            </p:extLst>
          </p:nvPr>
        </p:nvGraphicFramePr>
        <p:xfrm>
          <a:off x="234950" y="828675"/>
          <a:ext cx="11210925" cy="736600"/>
        </p:xfrm>
        <a:graphic>
          <a:graphicData uri="http://schemas.openxmlformats.org/presentationml/2006/ole">
            <mc:AlternateContent xmlns:mc="http://schemas.openxmlformats.org/markup-compatibility/2006">
              <mc:Choice xmlns:v="urn:schemas-microsoft-com:vml" Requires="v">
                <p:oleObj name="Equation" r:id="rId2" imgW="6591240" imgH="431640" progId="Equation.DSMT4">
                  <p:embed/>
                </p:oleObj>
              </mc:Choice>
              <mc:Fallback>
                <p:oleObj name="Equation" r:id="rId2" imgW="6591240" imgH="431640" progId="Equation.DSMT4">
                  <p:embed/>
                  <p:pic>
                    <p:nvPicPr>
                      <p:cNvPr id="12" name="Object 4">
                        <a:extLst>
                          <a:ext uri="{FF2B5EF4-FFF2-40B4-BE49-F238E27FC236}">
                            <a16:creationId xmlns:a16="http://schemas.microsoft.com/office/drawing/2014/main" id="{25FF75A8-0D3C-4C18-3997-AE7DF9BA0A7B}"/>
                          </a:ext>
                        </a:extLst>
                      </p:cNvPr>
                      <p:cNvPicPr>
                        <a:picLocks noChangeAspect="1" noChangeArrowheads="1"/>
                      </p:cNvPicPr>
                      <p:nvPr/>
                    </p:nvPicPr>
                    <p:blipFill>
                      <a:blip r:embed="rId3"/>
                      <a:srcRect/>
                      <a:stretch>
                        <a:fillRect/>
                      </a:stretch>
                    </p:blipFill>
                    <p:spPr bwMode="auto">
                      <a:xfrm>
                        <a:off x="234950" y="828675"/>
                        <a:ext cx="11210925" cy="736600"/>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5A6C989A-CB64-5E1F-BF9C-B28A51D820DE}"/>
              </a:ext>
            </a:extLst>
          </p:cNvPr>
          <p:cNvGraphicFramePr>
            <a:graphicFrameLocks noChangeAspect="1"/>
          </p:cNvGraphicFramePr>
          <p:nvPr>
            <p:extLst>
              <p:ext uri="{D42A27DB-BD31-4B8C-83A1-F6EECF244321}">
                <p14:modId xmlns:p14="http://schemas.microsoft.com/office/powerpoint/2010/main" val="1130867342"/>
              </p:ext>
            </p:extLst>
          </p:nvPr>
        </p:nvGraphicFramePr>
        <p:xfrm>
          <a:off x="740173" y="1629538"/>
          <a:ext cx="1541463" cy="481013"/>
        </p:xfrm>
        <a:graphic>
          <a:graphicData uri="http://schemas.openxmlformats.org/presentationml/2006/ole">
            <mc:AlternateContent xmlns:mc="http://schemas.openxmlformats.org/markup-compatibility/2006">
              <mc:Choice xmlns:v="urn:schemas-microsoft-com:vml" Requires="v">
                <p:oleObj name="Equation" r:id="rId4" imgW="901440" imgH="279360" progId="Equation.DSMT4">
                  <p:embed/>
                </p:oleObj>
              </mc:Choice>
              <mc:Fallback>
                <p:oleObj name="Equation" r:id="rId4" imgW="901440" imgH="279360" progId="Equation.DSMT4">
                  <p:embed/>
                  <p:pic>
                    <p:nvPicPr>
                      <p:cNvPr id="13" name="Object 12">
                        <a:extLst>
                          <a:ext uri="{FF2B5EF4-FFF2-40B4-BE49-F238E27FC236}">
                            <a16:creationId xmlns:a16="http://schemas.microsoft.com/office/drawing/2014/main" id="{5A6C989A-CB64-5E1F-BF9C-B28A51D820DE}"/>
                          </a:ext>
                        </a:extLst>
                      </p:cNvPr>
                      <p:cNvPicPr>
                        <a:picLocks noChangeAspect="1" noChangeArrowheads="1"/>
                      </p:cNvPicPr>
                      <p:nvPr/>
                    </p:nvPicPr>
                    <p:blipFill>
                      <a:blip r:embed="rId5"/>
                      <a:srcRect/>
                      <a:stretch>
                        <a:fillRect/>
                      </a:stretch>
                    </p:blipFill>
                    <p:spPr bwMode="auto">
                      <a:xfrm>
                        <a:off x="740173" y="1629538"/>
                        <a:ext cx="1541463" cy="481013"/>
                      </a:xfrm>
                      <a:prstGeom prst="rect">
                        <a:avLst/>
                      </a:prstGeom>
                      <a:noFill/>
                      <a:ln>
                        <a:noFill/>
                      </a:ln>
                      <a:effectLst/>
                    </p:spPr>
                  </p:pic>
                </p:oleObj>
              </mc:Fallback>
            </mc:AlternateContent>
          </a:graphicData>
        </a:graphic>
      </p:graphicFrame>
      <p:graphicFrame>
        <p:nvGraphicFramePr>
          <p:cNvPr id="14" name="Object 13">
            <a:extLst>
              <a:ext uri="{FF2B5EF4-FFF2-40B4-BE49-F238E27FC236}">
                <a16:creationId xmlns:a16="http://schemas.microsoft.com/office/drawing/2014/main" id="{1037DDC5-8D2B-1EA7-38ED-15D8770BBC47}"/>
              </a:ext>
            </a:extLst>
          </p:cNvPr>
          <p:cNvGraphicFramePr>
            <a:graphicFrameLocks noChangeAspect="1"/>
          </p:cNvGraphicFramePr>
          <p:nvPr>
            <p:extLst>
              <p:ext uri="{D42A27DB-BD31-4B8C-83A1-F6EECF244321}">
                <p14:modId xmlns:p14="http://schemas.microsoft.com/office/powerpoint/2010/main" val="321428408"/>
              </p:ext>
            </p:extLst>
          </p:nvPr>
        </p:nvGraphicFramePr>
        <p:xfrm>
          <a:off x="1121874" y="2143630"/>
          <a:ext cx="1584325" cy="481012"/>
        </p:xfrm>
        <a:graphic>
          <a:graphicData uri="http://schemas.openxmlformats.org/presentationml/2006/ole">
            <mc:AlternateContent xmlns:mc="http://schemas.openxmlformats.org/markup-compatibility/2006">
              <mc:Choice xmlns:v="urn:schemas-microsoft-com:vml" Requires="v">
                <p:oleObj name="Equation" r:id="rId6" imgW="927000" imgH="279360" progId="Equation.DSMT4">
                  <p:embed/>
                </p:oleObj>
              </mc:Choice>
              <mc:Fallback>
                <p:oleObj name="Equation" r:id="rId6" imgW="927000" imgH="279360" progId="Equation.DSMT4">
                  <p:embed/>
                  <p:pic>
                    <p:nvPicPr>
                      <p:cNvPr id="14" name="Object 13">
                        <a:extLst>
                          <a:ext uri="{FF2B5EF4-FFF2-40B4-BE49-F238E27FC236}">
                            <a16:creationId xmlns:a16="http://schemas.microsoft.com/office/drawing/2014/main" id="{1037DDC5-8D2B-1EA7-38ED-15D8770BBC47}"/>
                          </a:ext>
                        </a:extLst>
                      </p:cNvPr>
                      <p:cNvPicPr>
                        <a:picLocks noChangeAspect="1" noChangeArrowheads="1"/>
                      </p:cNvPicPr>
                      <p:nvPr/>
                    </p:nvPicPr>
                    <p:blipFill>
                      <a:blip r:embed="rId7"/>
                      <a:srcRect/>
                      <a:stretch>
                        <a:fillRect/>
                      </a:stretch>
                    </p:blipFill>
                    <p:spPr bwMode="auto">
                      <a:xfrm>
                        <a:off x="1121874" y="2143630"/>
                        <a:ext cx="1584325" cy="481012"/>
                      </a:xfrm>
                      <a:prstGeom prst="rect">
                        <a:avLst/>
                      </a:prstGeom>
                      <a:noFill/>
                      <a:ln>
                        <a:noFill/>
                      </a:ln>
                      <a:effectLst/>
                    </p:spPr>
                  </p:pic>
                </p:oleObj>
              </mc:Fallback>
            </mc:AlternateContent>
          </a:graphicData>
        </a:graphic>
      </p:graphicFrame>
      <p:pic>
        <p:nvPicPr>
          <p:cNvPr id="3" name="Picture 2">
            <a:extLst>
              <a:ext uri="{FF2B5EF4-FFF2-40B4-BE49-F238E27FC236}">
                <a16:creationId xmlns:a16="http://schemas.microsoft.com/office/drawing/2014/main" id="{DBCB4D30-7B43-A8AB-2B1E-5FAD5995E262}"/>
              </a:ext>
            </a:extLst>
          </p:cNvPr>
          <p:cNvPicPr>
            <a:picLocks noChangeAspect="1"/>
          </p:cNvPicPr>
          <p:nvPr/>
        </p:nvPicPr>
        <p:blipFill>
          <a:blip r:embed="rId8"/>
          <a:stretch>
            <a:fillRect/>
          </a:stretch>
        </p:blipFill>
        <p:spPr>
          <a:xfrm>
            <a:off x="7852369" y="1287456"/>
            <a:ext cx="3105150" cy="2343150"/>
          </a:xfrm>
          <a:prstGeom prst="rect">
            <a:avLst/>
          </a:prstGeom>
        </p:spPr>
      </p:pic>
      <p:pic>
        <p:nvPicPr>
          <p:cNvPr id="6" name="Picture 5">
            <a:extLst>
              <a:ext uri="{FF2B5EF4-FFF2-40B4-BE49-F238E27FC236}">
                <a16:creationId xmlns:a16="http://schemas.microsoft.com/office/drawing/2014/main" id="{E44026FE-2B8A-9CC2-7AFC-20FA6D803E51}"/>
              </a:ext>
            </a:extLst>
          </p:cNvPr>
          <p:cNvPicPr>
            <a:picLocks noChangeAspect="1"/>
          </p:cNvPicPr>
          <p:nvPr/>
        </p:nvPicPr>
        <p:blipFill>
          <a:blip r:embed="rId9"/>
          <a:stretch>
            <a:fillRect/>
          </a:stretch>
        </p:blipFill>
        <p:spPr>
          <a:xfrm>
            <a:off x="7852369" y="1297596"/>
            <a:ext cx="3105150" cy="2343150"/>
          </a:xfrm>
          <a:prstGeom prst="rect">
            <a:avLst/>
          </a:prstGeom>
        </p:spPr>
      </p:pic>
      <p:pic>
        <p:nvPicPr>
          <p:cNvPr id="8" name="Picture 7">
            <a:extLst>
              <a:ext uri="{FF2B5EF4-FFF2-40B4-BE49-F238E27FC236}">
                <a16:creationId xmlns:a16="http://schemas.microsoft.com/office/drawing/2014/main" id="{759C87A3-1AB4-F212-EF65-642F5214FB28}"/>
              </a:ext>
            </a:extLst>
          </p:cNvPr>
          <p:cNvPicPr>
            <a:picLocks noChangeAspect="1"/>
          </p:cNvPicPr>
          <p:nvPr/>
        </p:nvPicPr>
        <p:blipFill>
          <a:blip r:embed="rId10"/>
          <a:stretch>
            <a:fillRect/>
          </a:stretch>
        </p:blipFill>
        <p:spPr>
          <a:xfrm>
            <a:off x="7852369" y="1297596"/>
            <a:ext cx="3105150" cy="2343150"/>
          </a:xfrm>
          <a:prstGeom prst="rect">
            <a:avLst/>
          </a:prstGeom>
        </p:spPr>
      </p:pic>
      <p:pic>
        <p:nvPicPr>
          <p:cNvPr id="10" name="Picture 9">
            <a:extLst>
              <a:ext uri="{FF2B5EF4-FFF2-40B4-BE49-F238E27FC236}">
                <a16:creationId xmlns:a16="http://schemas.microsoft.com/office/drawing/2014/main" id="{9AFCF423-F8EC-6425-12E0-DAECED610EC8}"/>
              </a:ext>
            </a:extLst>
          </p:cNvPr>
          <p:cNvPicPr>
            <a:picLocks noChangeAspect="1"/>
          </p:cNvPicPr>
          <p:nvPr/>
        </p:nvPicPr>
        <p:blipFill>
          <a:blip r:embed="rId11"/>
          <a:stretch>
            <a:fillRect/>
          </a:stretch>
        </p:blipFill>
        <p:spPr>
          <a:xfrm>
            <a:off x="7852369" y="1287456"/>
            <a:ext cx="3105150" cy="2343150"/>
          </a:xfrm>
          <a:prstGeom prst="rect">
            <a:avLst/>
          </a:prstGeom>
        </p:spPr>
      </p:pic>
      <p:pic>
        <p:nvPicPr>
          <p:cNvPr id="16" name="Picture 15">
            <a:extLst>
              <a:ext uri="{FF2B5EF4-FFF2-40B4-BE49-F238E27FC236}">
                <a16:creationId xmlns:a16="http://schemas.microsoft.com/office/drawing/2014/main" id="{06A54401-A854-8B9C-4979-31237EDC2BC4}"/>
              </a:ext>
            </a:extLst>
          </p:cNvPr>
          <p:cNvPicPr>
            <a:picLocks noChangeAspect="1"/>
          </p:cNvPicPr>
          <p:nvPr/>
        </p:nvPicPr>
        <p:blipFill>
          <a:blip r:embed="rId12"/>
          <a:stretch>
            <a:fillRect/>
          </a:stretch>
        </p:blipFill>
        <p:spPr>
          <a:xfrm>
            <a:off x="7852369" y="1290692"/>
            <a:ext cx="3105150" cy="2343150"/>
          </a:xfrm>
          <a:prstGeom prst="rect">
            <a:avLst/>
          </a:prstGeom>
        </p:spPr>
      </p:pic>
      <p:pic>
        <p:nvPicPr>
          <p:cNvPr id="18" name="Picture 17">
            <a:extLst>
              <a:ext uri="{FF2B5EF4-FFF2-40B4-BE49-F238E27FC236}">
                <a16:creationId xmlns:a16="http://schemas.microsoft.com/office/drawing/2014/main" id="{1D8C19C3-F28C-8935-1CA9-F83A96F26C25}"/>
              </a:ext>
            </a:extLst>
          </p:cNvPr>
          <p:cNvPicPr>
            <a:picLocks noChangeAspect="1"/>
          </p:cNvPicPr>
          <p:nvPr/>
        </p:nvPicPr>
        <p:blipFill>
          <a:blip r:embed="rId13"/>
          <a:stretch>
            <a:fillRect/>
          </a:stretch>
        </p:blipFill>
        <p:spPr>
          <a:xfrm>
            <a:off x="7852369" y="1291344"/>
            <a:ext cx="3105150" cy="2343150"/>
          </a:xfrm>
          <a:prstGeom prst="rect">
            <a:avLst/>
          </a:prstGeom>
        </p:spPr>
      </p:pic>
      <p:pic>
        <p:nvPicPr>
          <p:cNvPr id="20" name="Picture 19">
            <a:extLst>
              <a:ext uri="{FF2B5EF4-FFF2-40B4-BE49-F238E27FC236}">
                <a16:creationId xmlns:a16="http://schemas.microsoft.com/office/drawing/2014/main" id="{198935AB-6726-FAEB-A7D5-C2BC5DA72E17}"/>
              </a:ext>
            </a:extLst>
          </p:cNvPr>
          <p:cNvPicPr>
            <a:picLocks noChangeAspect="1"/>
          </p:cNvPicPr>
          <p:nvPr/>
        </p:nvPicPr>
        <p:blipFill>
          <a:blip r:embed="rId14"/>
          <a:stretch>
            <a:fillRect/>
          </a:stretch>
        </p:blipFill>
        <p:spPr>
          <a:xfrm>
            <a:off x="7852369" y="1297596"/>
            <a:ext cx="3105150" cy="2343150"/>
          </a:xfrm>
          <a:prstGeom prst="rect">
            <a:avLst/>
          </a:prstGeom>
        </p:spPr>
      </p:pic>
      <p:graphicFrame>
        <p:nvGraphicFramePr>
          <p:cNvPr id="21" name="Object 20">
            <a:extLst>
              <a:ext uri="{FF2B5EF4-FFF2-40B4-BE49-F238E27FC236}">
                <a16:creationId xmlns:a16="http://schemas.microsoft.com/office/drawing/2014/main" id="{A41EFD7F-EF34-8377-6B6B-08430EE56BEE}"/>
              </a:ext>
            </a:extLst>
          </p:cNvPr>
          <p:cNvGraphicFramePr>
            <a:graphicFrameLocks noChangeAspect="1"/>
          </p:cNvGraphicFramePr>
          <p:nvPr>
            <p:extLst>
              <p:ext uri="{D42A27DB-BD31-4B8C-83A1-F6EECF244321}">
                <p14:modId xmlns:p14="http://schemas.microsoft.com/office/powerpoint/2010/main" val="158085087"/>
              </p:ext>
            </p:extLst>
          </p:nvPr>
        </p:nvGraphicFramePr>
        <p:xfrm>
          <a:off x="634048" y="2641600"/>
          <a:ext cx="2127250" cy="700088"/>
        </p:xfrm>
        <a:graphic>
          <a:graphicData uri="http://schemas.openxmlformats.org/presentationml/2006/ole">
            <mc:AlternateContent xmlns:mc="http://schemas.openxmlformats.org/markup-compatibility/2006">
              <mc:Choice xmlns:v="urn:schemas-microsoft-com:vml" Requires="v">
                <p:oleObj name="Equation" r:id="rId15" imgW="1244520" imgH="406080" progId="Equation.DSMT4">
                  <p:embed/>
                </p:oleObj>
              </mc:Choice>
              <mc:Fallback>
                <p:oleObj name="Equation" r:id="rId15" imgW="1244520" imgH="406080" progId="Equation.DSMT4">
                  <p:embed/>
                  <p:pic>
                    <p:nvPicPr>
                      <p:cNvPr id="14" name="Object 13">
                        <a:extLst>
                          <a:ext uri="{FF2B5EF4-FFF2-40B4-BE49-F238E27FC236}">
                            <a16:creationId xmlns:a16="http://schemas.microsoft.com/office/drawing/2014/main" id="{1037DDC5-8D2B-1EA7-38ED-15D8770BBC47}"/>
                          </a:ext>
                        </a:extLst>
                      </p:cNvPr>
                      <p:cNvPicPr>
                        <a:picLocks noChangeAspect="1" noChangeArrowheads="1"/>
                      </p:cNvPicPr>
                      <p:nvPr/>
                    </p:nvPicPr>
                    <p:blipFill>
                      <a:blip r:embed="rId16"/>
                      <a:srcRect/>
                      <a:stretch>
                        <a:fillRect/>
                      </a:stretch>
                    </p:blipFill>
                    <p:spPr bwMode="auto">
                      <a:xfrm>
                        <a:off x="634048" y="2641600"/>
                        <a:ext cx="2127250" cy="700088"/>
                      </a:xfrm>
                      <a:prstGeom prst="rect">
                        <a:avLst/>
                      </a:prstGeom>
                      <a:noFill/>
                      <a:ln>
                        <a:noFill/>
                      </a:ln>
                      <a:effectLst/>
                    </p:spPr>
                  </p:pic>
                </p:oleObj>
              </mc:Fallback>
            </mc:AlternateContent>
          </a:graphicData>
        </a:graphic>
      </p:graphicFrame>
      <p:graphicFrame>
        <p:nvGraphicFramePr>
          <p:cNvPr id="22" name="Object 4">
            <a:extLst>
              <a:ext uri="{FF2B5EF4-FFF2-40B4-BE49-F238E27FC236}">
                <a16:creationId xmlns:a16="http://schemas.microsoft.com/office/drawing/2014/main" id="{5613A1C8-E90A-C4D3-F65B-0052E163285E}"/>
              </a:ext>
            </a:extLst>
          </p:cNvPr>
          <p:cNvGraphicFramePr>
            <a:graphicFrameLocks noChangeAspect="1"/>
          </p:cNvGraphicFramePr>
          <p:nvPr>
            <p:extLst>
              <p:ext uri="{D42A27DB-BD31-4B8C-83A1-F6EECF244321}">
                <p14:modId xmlns:p14="http://schemas.microsoft.com/office/powerpoint/2010/main" val="4227022594"/>
              </p:ext>
            </p:extLst>
          </p:nvPr>
        </p:nvGraphicFramePr>
        <p:xfrm>
          <a:off x="234594" y="3396478"/>
          <a:ext cx="6221413" cy="346075"/>
        </p:xfrm>
        <a:graphic>
          <a:graphicData uri="http://schemas.openxmlformats.org/presentationml/2006/ole">
            <mc:AlternateContent xmlns:mc="http://schemas.openxmlformats.org/markup-compatibility/2006">
              <mc:Choice xmlns:v="urn:schemas-microsoft-com:vml" Requires="v">
                <p:oleObj name="Equation" r:id="rId17" imgW="3657600" imgH="203040" progId="Equation.DSMT4">
                  <p:embed/>
                </p:oleObj>
              </mc:Choice>
              <mc:Fallback>
                <p:oleObj name="Equation" r:id="rId17" imgW="3657600" imgH="203040" progId="Equation.DSMT4">
                  <p:embed/>
                  <p:pic>
                    <p:nvPicPr>
                      <p:cNvPr id="12" name="Object 4">
                        <a:extLst>
                          <a:ext uri="{FF2B5EF4-FFF2-40B4-BE49-F238E27FC236}">
                            <a16:creationId xmlns:a16="http://schemas.microsoft.com/office/drawing/2014/main" id="{25FF75A8-0D3C-4C18-3997-AE7DF9BA0A7B}"/>
                          </a:ext>
                        </a:extLst>
                      </p:cNvPr>
                      <p:cNvPicPr>
                        <a:picLocks noChangeAspect="1" noChangeArrowheads="1"/>
                      </p:cNvPicPr>
                      <p:nvPr/>
                    </p:nvPicPr>
                    <p:blipFill>
                      <a:blip r:embed="rId18"/>
                      <a:srcRect/>
                      <a:stretch>
                        <a:fillRect/>
                      </a:stretch>
                    </p:blipFill>
                    <p:spPr bwMode="auto">
                      <a:xfrm>
                        <a:off x="234594" y="3396478"/>
                        <a:ext cx="6221413" cy="346075"/>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B15E0175-8F54-4206-CDB9-46D50613EF16}"/>
              </a:ext>
            </a:extLst>
          </p:cNvPr>
          <p:cNvGraphicFramePr>
            <a:graphicFrameLocks noChangeAspect="1"/>
          </p:cNvGraphicFramePr>
          <p:nvPr>
            <p:extLst>
              <p:ext uri="{D42A27DB-BD31-4B8C-83A1-F6EECF244321}">
                <p14:modId xmlns:p14="http://schemas.microsoft.com/office/powerpoint/2010/main" val="1726658220"/>
              </p:ext>
            </p:extLst>
          </p:nvPr>
        </p:nvGraphicFramePr>
        <p:xfrm>
          <a:off x="577454" y="3822820"/>
          <a:ext cx="1866900" cy="677863"/>
        </p:xfrm>
        <a:graphic>
          <a:graphicData uri="http://schemas.openxmlformats.org/presentationml/2006/ole">
            <mc:AlternateContent xmlns:mc="http://schemas.openxmlformats.org/markup-compatibility/2006">
              <mc:Choice xmlns:v="urn:schemas-microsoft-com:vml" Requires="v">
                <p:oleObj name="Equation" r:id="rId19" imgW="1091880" imgH="393480" progId="Equation.DSMT4">
                  <p:embed/>
                </p:oleObj>
              </mc:Choice>
              <mc:Fallback>
                <p:oleObj name="Equation" r:id="rId19" imgW="1091880" imgH="393480" progId="Equation.DSMT4">
                  <p:embed/>
                  <p:pic>
                    <p:nvPicPr>
                      <p:cNvPr id="21" name="Object 20">
                        <a:extLst>
                          <a:ext uri="{FF2B5EF4-FFF2-40B4-BE49-F238E27FC236}">
                            <a16:creationId xmlns:a16="http://schemas.microsoft.com/office/drawing/2014/main" id="{A41EFD7F-EF34-8377-6B6B-08430EE56BEE}"/>
                          </a:ext>
                        </a:extLst>
                      </p:cNvPr>
                      <p:cNvPicPr>
                        <a:picLocks noChangeAspect="1" noChangeArrowheads="1"/>
                      </p:cNvPicPr>
                      <p:nvPr/>
                    </p:nvPicPr>
                    <p:blipFill>
                      <a:blip r:embed="rId20"/>
                      <a:srcRect/>
                      <a:stretch>
                        <a:fillRect/>
                      </a:stretch>
                    </p:blipFill>
                    <p:spPr bwMode="auto">
                      <a:xfrm>
                        <a:off x="577454" y="3822820"/>
                        <a:ext cx="1866900" cy="677863"/>
                      </a:xfrm>
                      <a:prstGeom prst="rect">
                        <a:avLst/>
                      </a:prstGeom>
                      <a:noFill/>
                      <a:ln>
                        <a:noFill/>
                      </a:ln>
                      <a:effectLst/>
                    </p:spPr>
                  </p:pic>
                </p:oleObj>
              </mc:Fallback>
            </mc:AlternateContent>
          </a:graphicData>
        </a:graphic>
      </p:graphicFrame>
      <p:graphicFrame>
        <p:nvGraphicFramePr>
          <p:cNvPr id="24" name="Object 23">
            <a:extLst>
              <a:ext uri="{FF2B5EF4-FFF2-40B4-BE49-F238E27FC236}">
                <a16:creationId xmlns:a16="http://schemas.microsoft.com/office/drawing/2014/main" id="{9F5FCB83-C8DF-87DC-BBF8-DEF2F2B4D4CD}"/>
              </a:ext>
            </a:extLst>
          </p:cNvPr>
          <p:cNvGraphicFramePr>
            <a:graphicFrameLocks noChangeAspect="1"/>
          </p:cNvGraphicFramePr>
          <p:nvPr>
            <p:extLst>
              <p:ext uri="{D42A27DB-BD31-4B8C-83A1-F6EECF244321}">
                <p14:modId xmlns:p14="http://schemas.microsoft.com/office/powerpoint/2010/main" val="3976880810"/>
              </p:ext>
            </p:extLst>
          </p:nvPr>
        </p:nvGraphicFramePr>
        <p:xfrm>
          <a:off x="600314" y="4500683"/>
          <a:ext cx="1344612" cy="677863"/>
        </p:xfrm>
        <a:graphic>
          <a:graphicData uri="http://schemas.openxmlformats.org/presentationml/2006/ole">
            <mc:AlternateContent xmlns:mc="http://schemas.openxmlformats.org/markup-compatibility/2006">
              <mc:Choice xmlns:v="urn:schemas-microsoft-com:vml" Requires="v">
                <p:oleObj name="Equation" r:id="rId21" imgW="787320" imgH="393480" progId="Equation.DSMT4">
                  <p:embed/>
                </p:oleObj>
              </mc:Choice>
              <mc:Fallback>
                <p:oleObj name="Equation" r:id="rId21" imgW="787320" imgH="393480" progId="Equation.DSMT4">
                  <p:embed/>
                  <p:pic>
                    <p:nvPicPr>
                      <p:cNvPr id="23" name="Object 22">
                        <a:extLst>
                          <a:ext uri="{FF2B5EF4-FFF2-40B4-BE49-F238E27FC236}">
                            <a16:creationId xmlns:a16="http://schemas.microsoft.com/office/drawing/2014/main" id="{B15E0175-8F54-4206-CDB9-46D50613EF16}"/>
                          </a:ext>
                        </a:extLst>
                      </p:cNvPr>
                      <p:cNvPicPr>
                        <a:picLocks noChangeAspect="1" noChangeArrowheads="1"/>
                      </p:cNvPicPr>
                      <p:nvPr/>
                    </p:nvPicPr>
                    <p:blipFill>
                      <a:blip r:embed="rId22"/>
                      <a:srcRect/>
                      <a:stretch>
                        <a:fillRect/>
                      </a:stretch>
                    </p:blipFill>
                    <p:spPr bwMode="auto">
                      <a:xfrm>
                        <a:off x="600314" y="4500683"/>
                        <a:ext cx="1344612" cy="677863"/>
                      </a:xfrm>
                      <a:prstGeom prst="rect">
                        <a:avLst/>
                      </a:prstGeom>
                      <a:noFill/>
                      <a:ln>
                        <a:noFill/>
                      </a:ln>
                      <a:effectLst/>
                    </p:spPr>
                  </p:pic>
                </p:oleObj>
              </mc:Fallback>
            </mc:AlternateContent>
          </a:graphicData>
        </a:graphic>
      </p:graphicFrame>
      <p:graphicFrame>
        <p:nvGraphicFramePr>
          <p:cNvPr id="25" name="Object 24">
            <a:extLst>
              <a:ext uri="{FF2B5EF4-FFF2-40B4-BE49-F238E27FC236}">
                <a16:creationId xmlns:a16="http://schemas.microsoft.com/office/drawing/2014/main" id="{A3354348-E932-99CC-2FC6-110F21FB8DB3}"/>
              </a:ext>
            </a:extLst>
          </p:cNvPr>
          <p:cNvGraphicFramePr>
            <a:graphicFrameLocks noChangeAspect="1"/>
          </p:cNvGraphicFramePr>
          <p:nvPr>
            <p:extLst>
              <p:ext uri="{D42A27DB-BD31-4B8C-83A1-F6EECF244321}">
                <p14:modId xmlns:p14="http://schemas.microsoft.com/office/powerpoint/2010/main" val="60795906"/>
              </p:ext>
            </p:extLst>
          </p:nvPr>
        </p:nvGraphicFramePr>
        <p:xfrm>
          <a:off x="647768" y="5196872"/>
          <a:ext cx="823913" cy="677863"/>
        </p:xfrm>
        <a:graphic>
          <a:graphicData uri="http://schemas.openxmlformats.org/presentationml/2006/ole">
            <mc:AlternateContent xmlns:mc="http://schemas.openxmlformats.org/markup-compatibility/2006">
              <mc:Choice xmlns:v="urn:schemas-microsoft-com:vml" Requires="v">
                <p:oleObj name="Equation" r:id="rId23" imgW="482400" imgH="393480" progId="Equation.DSMT4">
                  <p:embed/>
                </p:oleObj>
              </mc:Choice>
              <mc:Fallback>
                <p:oleObj name="Equation" r:id="rId23" imgW="482400" imgH="393480" progId="Equation.DSMT4">
                  <p:embed/>
                  <p:pic>
                    <p:nvPicPr>
                      <p:cNvPr id="24" name="Object 23">
                        <a:extLst>
                          <a:ext uri="{FF2B5EF4-FFF2-40B4-BE49-F238E27FC236}">
                            <a16:creationId xmlns:a16="http://schemas.microsoft.com/office/drawing/2014/main" id="{9F5FCB83-C8DF-87DC-BBF8-DEF2F2B4D4CD}"/>
                          </a:ext>
                        </a:extLst>
                      </p:cNvPr>
                      <p:cNvPicPr>
                        <a:picLocks noChangeAspect="1" noChangeArrowheads="1"/>
                      </p:cNvPicPr>
                      <p:nvPr/>
                    </p:nvPicPr>
                    <p:blipFill>
                      <a:blip r:embed="rId24"/>
                      <a:srcRect/>
                      <a:stretch>
                        <a:fillRect/>
                      </a:stretch>
                    </p:blipFill>
                    <p:spPr bwMode="auto">
                      <a:xfrm>
                        <a:off x="647768" y="5196872"/>
                        <a:ext cx="823913" cy="677863"/>
                      </a:xfrm>
                      <a:prstGeom prst="rect">
                        <a:avLst/>
                      </a:prstGeom>
                      <a:noFill/>
                      <a:ln>
                        <a:noFill/>
                      </a:ln>
                      <a:effectLst/>
                    </p:spPr>
                  </p:pic>
                </p:oleObj>
              </mc:Fallback>
            </mc:AlternateContent>
          </a:graphicData>
        </a:graphic>
      </p:graphicFrame>
      <p:graphicFrame>
        <p:nvGraphicFramePr>
          <p:cNvPr id="26" name="Object 25">
            <a:extLst>
              <a:ext uri="{FF2B5EF4-FFF2-40B4-BE49-F238E27FC236}">
                <a16:creationId xmlns:a16="http://schemas.microsoft.com/office/drawing/2014/main" id="{5E1E65DE-0E21-9336-B7EC-0BA1C75DE645}"/>
              </a:ext>
            </a:extLst>
          </p:cNvPr>
          <p:cNvGraphicFramePr>
            <a:graphicFrameLocks noChangeAspect="1"/>
          </p:cNvGraphicFramePr>
          <p:nvPr>
            <p:extLst>
              <p:ext uri="{D42A27DB-BD31-4B8C-83A1-F6EECF244321}">
                <p14:modId xmlns:p14="http://schemas.microsoft.com/office/powerpoint/2010/main" val="1535978225"/>
              </p:ext>
            </p:extLst>
          </p:nvPr>
        </p:nvGraphicFramePr>
        <p:xfrm>
          <a:off x="322263" y="5856409"/>
          <a:ext cx="2974975" cy="700087"/>
        </p:xfrm>
        <a:graphic>
          <a:graphicData uri="http://schemas.openxmlformats.org/presentationml/2006/ole">
            <mc:AlternateContent xmlns:mc="http://schemas.openxmlformats.org/markup-compatibility/2006">
              <mc:Choice xmlns:v="urn:schemas-microsoft-com:vml" Requires="v">
                <p:oleObj name="Equation" r:id="rId25" imgW="1739880" imgH="406080" progId="Equation.DSMT4">
                  <p:embed/>
                </p:oleObj>
              </mc:Choice>
              <mc:Fallback>
                <p:oleObj name="Equation" r:id="rId25" imgW="1739880" imgH="406080" progId="Equation.DSMT4">
                  <p:embed/>
                  <p:pic>
                    <p:nvPicPr>
                      <p:cNvPr id="21" name="Object 20">
                        <a:extLst>
                          <a:ext uri="{FF2B5EF4-FFF2-40B4-BE49-F238E27FC236}">
                            <a16:creationId xmlns:a16="http://schemas.microsoft.com/office/drawing/2014/main" id="{A41EFD7F-EF34-8377-6B6B-08430EE56BEE}"/>
                          </a:ext>
                        </a:extLst>
                      </p:cNvPr>
                      <p:cNvPicPr>
                        <a:picLocks noChangeAspect="1" noChangeArrowheads="1"/>
                      </p:cNvPicPr>
                      <p:nvPr/>
                    </p:nvPicPr>
                    <p:blipFill>
                      <a:blip r:embed="rId26"/>
                      <a:srcRect/>
                      <a:stretch>
                        <a:fillRect/>
                      </a:stretch>
                    </p:blipFill>
                    <p:spPr bwMode="auto">
                      <a:xfrm>
                        <a:off x="322263" y="5856409"/>
                        <a:ext cx="2974975" cy="700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1363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0-#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4">
            <a:extLst>
              <a:ext uri="{FF2B5EF4-FFF2-40B4-BE49-F238E27FC236}">
                <a16:creationId xmlns:a16="http://schemas.microsoft.com/office/drawing/2014/main" id="{DCC5BE90-5B2F-6BB3-3742-5588DFCD3514}"/>
              </a:ext>
            </a:extLst>
          </p:cNvPr>
          <p:cNvGraphicFramePr>
            <a:graphicFrameLocks noChangeAspect="1"/>
          </p:cNvGraphicFramePr>
          <p:nvPr>
            <p:extLst>
              <p:ext uri="{D42A27DB-BD31-4B8C-83A1-F6EECF244321}">
                <p14:modId xmlns:p14="http://schemas.microsoft.com/office/powerpoint/2010/main" val="2685697006"/>
              </p:ext>
            </p:extLst>
          </p:nvPr>
        </p:nvGraphicFramePr>
        <p:xfrm>
          <a:off x="234594" y="859656"/>
          <a:ext cx="9721850" cy="346075"/>
        </p:xfrm>
        <a:graphic>
          <a:graphicData uri="http://schemas.openxmlformats.org/presentationml/2006/ole">
            <mc:AlternateContent xmlns:mc="http://schemas.openxmlformats.org/markup-compatibility/2006">
              <mc:Choice xmlns:v="urn:schemas-microsoft-com:vml" Requires="v">
                <p:oleObj name="Equation" r:id="rId2" imgW="5715000" imgH="203040" progId="Equation.DSMT4">
                  <p:embed/>
                </p:oleObj>
              </mc:Choice>
              <mc:Fallback>
                <p:oleObj name="Equation" r:id="rId2" imgW="5715000" imgH="203040" progId="Equation.DSMT4">
                  <p:embed/>
                  <p:pic>
                    <p:nvPicPr>
                      <p:cNvPr id="9" name="Object 4">
                        <a:extLst>
                          <a:ext uri="{FF2B5EF4-FFF2-40B4-BE49-F238E27FC236}">
                            <a16:creationId xmlns:a16="http://schemas.microsoft.com/office/drawing/2014/main" id="{A44D6EAB-B7F6-3329-D768-F3310D90AAD8}"/>
                          </a:ext>
                        </a:extLst>
                      </p:cNvPr>
                      <p:cNvPicPr>
                        <a:picLocks noChangeAspect="1" noChangeArrowheads="1"/>
                      </p:cNvPicPr>
                      <p:nvPr/>
                    </p:nvPicPr>
                    <p:blipFill>
                      <a:blip r:embed="rId3"/>
                      <a:srcRect/>
                      <a:stretch>
                        <a:fillRect/>
                      </a:stretch>
                    </p:blipFill>
                    <p:spPr bwMode="auto">
                      <a:xfrm>
                        <a:off x="234594" y="859656"/>
                        <a:ext cx="9721850" cy="346075"/>
                      </a:xfrm>
                      <a:prstGeom prst="rect">
                        <a:avLst/>
                      </a:prstGeom>
                      <a:noFill/>
                      <a:ln>
                        <a:noFill/>
                      </a:ln>
                      <a:effectLst/>
                    </p:spPr>
                  </p:pic>
                </p:oleObj>
              </mc:Fallback>
            </mc:AlternateContent>
          </a:graphicData>
        </a:graphic>
      </p:graphicFrame>
      <p:sp>
        <p:nvSpPr>
          <p:cNvPr id="3" name="Text Box 9">
            <a:extLst>
              <a:ext uri="{FF2B5EF4-FFF2-40B4-BE49-F238E27FC236}">
                <a16:creationId xmlns:a16="http://schemas.microsoft.com/office/drawing/2014/main" id="{B08617AB-7D1E-206B-91DB-A894DB19E3AA}"/>
              </a:ext>
            </a:extLst>
          </p:cNvPr>
          <p:cNvSpPr txBox="1">
            <a:spLocks noChangeArrowheads="1"/>
          </p:cNvSpPr>
          <p:nvPr/>
        </p:nvSpPr>
        <p:spPr bwMode="auto">
          <a:xfrm>
            <a:off x="234594" y="30261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pic>
        <p:nvPicPr>
          <p:cNvPr id="7" name="Picture 6">
            <a:extLst>
              <a:ext uri="{FF2B5EF4-FFF2-40B4-BE49-F238E27FC236}">
                <a16:creationId xmlns:a16="http://schemas.microsoft.com/office/drawing/2014/main" id="{65D7214C-E1AC-EF67-2DF6-2C13C0136E77}"/>
              </a:ext>
            </a:extLst>
          </p:cNvPr>
          <p:cNvPicPr>
            <a:picLocks noChangeAspect="1"/>
          </p:cNvPicPr>
          <p:nvPr/>
        </p:nvPicPr>
        <p:blipFill>
          <a:blip r:embed="rId4"/>
          <a:stretch>
            <a:fillRect/>
          </a:stretch>
        </p:blipFill>
        <p:spPr>
          <a:xfrm>
            <a:off x="315477" y="1324559"/>
            <a:ext cx="2813287" cy="576423"/>
          </a:xfrm>
          <a:prstGeom prst="rect">
            <a:avLst/>
          </a:prstGeom>
        </p:spPr>
      </p:pic>
      <p:graphicFrame>
        <p:nvGraphicFramePr>
          <p:cNvPr id="8" name="Object 7">
            <a:extLst>
              <a:ext uri="{FF2B5EF4-FFF2-40B4-BE49-F238E27FC236}">
                <a16:creationId xmlns:a16="http://schemas.microsoft.com/office/drawing/2014/main" id="{E7F24099-209E-5253-123C-ABBD69C74BAE}"/>
              </a:ext>
            </a:extLst>
          </p:cNvPr>
          <p:cNvGraphicFramePr>
            <a:graphicFrameLocks noChangeAspect="1"/>
          </p:cNvGraphicFramePr>
          <p:nvPr>
            <p:extLst>
              <p:ext uri="{D42A27DB-BD31-4B8C-83A1-F6EECF244321}">
                <p14:modId xmlns:p14="http://schemas.microsoft.com/office/powerpoint/2010/main" val="3238205249"/>
              </p:ext>
            </p:extLst>
          </p:nvPr>
        </p:nvGraphicFramePr>
        <p:xfrm>
          <a:off x="421005" y="1952625"/>
          <a:ext cx="3127375" cy="547688"/>
        </p:xfrm>
        <a:graphic>
          <a:graphicData uri="http://schemas.openxmlformats.org/presentationml/2006/ole">
            <mc:AlternateContent xmlns:mc="http://schemas.openxmlformats.org/markup-compatibility/2006">
              <mc:Choice xmlns:v="urn:schemas-microsoft-com:vml" Requires="v">
                <p:oleObj name="Equation" r:id="rId5" imgW="1828800" imgH="317160" progId="Equation.DSMT4">
                  <p:embed/>
                </p:oleObj>
              </mc:Choice>
              <mc:Fallback>
                <p:oleObj name="Equation" r:id="rId5" imgW="1828800" imgH="317160" progId="Equation.DSMT4">
                  <p:embed/>
                  <p:pic>
                    <p:nvPicPr>
                      <p:cNvPr id="13" name="Object 12">
                        <a:extLst>
                          <a:ext uri="{FF2B5EF4-FFF2-40B4-BE49-F238E27FC236}">
                            <a16:creationId xmlns:a16="http://schemas.microsoft.com/office/drawing/2014/main" id="{5A6C989A-CB64-5E1F-BF9C-B28A51D820DE}"/>
                          </a:ext>
                        </a:extLst>
                      </p:cNvPr>
                      <p:cNvPicPr>
                        <a:picLocks noChangeAspect="1" noChangeArrowheads="1"/>
                      </p:cNvPicPr>
                      <p:nvPr/>
                    </p:nvPicPr>
                    <p:blipFill>
                      <a:blip r:embed="rId6"/>
                      <a:srcRect/>
                      <a:stretch>
                        <a:fillRect/>
                      </a:stretch>
                    </p:blipFill>
                    <p:spPr bwMode="auto">
                      <a:xfrm>
                        <a:off x="421005" y="1952625"/>
                        <a:ext cx="3127375" cy="547688"/>
                      </a:xfrm>
                      <a:prstGeom prst="rect">
                        <a:avLst/>
                      </a:prstGeom>
                      <a:noFill/>
                      <a:ln>
                        <a:noFill/>
                      </a:ln>
                      <a:effectLst/>
                    </p:spPr>
                  </p:pic>
                </p:oleObj>
              </mc:Fallback>
            </mc:AlternateContent>
          </a:graphicData>
        </a:graphic>
      </p:graphicFrame>
      <p:pic>
        <p:nvPicPr>
          <p:cNvPr id="9" name="Picture 8">
            <a:extLst>
              <a:ext uri="{FF2B5EF4-FFF2-40B4-BE49-F238E27FC236}">
                <a16:creationId xmlns:a16="http://schemas.microsoft.com/office/drawing/2014/main" id="{85F683A6-4F54-04A3-E8BC-C6FFCCCF822A}"/>
              </a:ext>
            </a:extLst>
          </p:cNvPr>
          <p:cNvPicPr>
            <a:picLocks noChangeAspect="1"/>
          </p:cNvPicPr>
          <p:nvPr/>
        </p:nvPicPr>
        <p:blipFill>
          <a:blip r:embed="rId7"/>
          <a:stretch>
            <a:fillRect/>
          </a:stretch>
        </p:blipFill>
        <p:spPr>
          <a:xfrm>
            <a:off x="7852369" y="1350936"/>
            <a:ext cx="3105150" cy="2343150"/>
          </a:xfrm>
          <a:prstGeom prst="rect">
            <a:avLst/>
          </a:prstGeom>
        </p:spPr>
      </p:pic>
      <p:pic>
        <p:nvPicPr>
          <p:cNvPr id="11" name="Picture 10">
            <a:extLst>
              <a:ext uri="{FF2B5EF4-FFF2-40B4-BE49-F238E27FC236}">
                <a16:creationId xmlns:a16="http://schemas.microsoft.com/office/drawing/2014/main" id="{92786B13-6877-0CB4-91E8-2CE81A4322BE}"/>
              </a:ext>
            </a:extLst>
          </p:cNvPr>
          <p:cNvPicPr>
            <a:picLocks noChangeAspect="1"/>
          </p:cNvPicPr>
          <p:nvPr/>
        </p:nvPicPr>
        <p:blipFill>
          <a:blip r:embed="rId8"/>
          <a:stretch>
            <a:fillRect/>
          </a:stretch>
        </p:blipFill>
        <p:spPr>
          <a:xfrm>
            <a:off x="7852369" y="1350936"/>
            <a:ext cx="3105150" cy="2343150"/>
          </a:xfrm>
          <a:prstGeom prst="rect">
            <a:avLst/>
          </a:prstGeom>
        </p:spPr>
      </p:pic>
      <p:pic>
        <p:nvPicPr>
          <p:cNvPr id="13" name="Picture 12">
            <a:extLst>
              <a:ext uri="{FF2B5EF4-FFF2-40B4-BE49-F238E27FC236}">
                <a16:creationId xmlns:a16="http://schemas.microsoft.com/office/drawing/2014/main" id="{FE522685-6E77-9D0D-4E76-AB9258DB2ECA}"/>
              </a:ext>
            </a:extLst>
          </p:cNvPr>
          <p:cNvPicPr>
            <a:picLocks noChangeAspect="1"/>
          </p:cNvPicPr>
          <p:nvPr/>
        </p:nvPicPr>
        <p:blipFill>
          <a:blip r:embed="rId9"/>
          <a:stretch>
            <a:fillRect/>
          </a:stretch>
        </p:blipFill>
        <p:spPr>
          <a:xfrm>
            <a:off x="7846375" y="1347419"/>
            <a:ext cx="3105150" cy="2343150"/>
          </a:xfrm>
          <a:prstGeom prst="rect">
            <a:avLst/>
          </a:prstGeom>
        </p:spPr>
      </p:pic>
      <p:pic>
        <p:nvPicPr>
          <p:cNvPr id="15" name="Picture 14">
            <a:extLst>
              <a:ext uri="{FF2B5EF4-FFF2-40B4-BE49-F238E27FC236}">
                <a16:creationId xmlns:a16="http://schemas.microsoft.com/office/drawing/2014/main" id="{BC9CD9D4-23AD-743A-149F-ADAB0BBCECEC}"/>
              </a:ext>
            </a:extLst>
          </p:cNvPr>
          <p:cNvPicPr>
            <a:picLocks noChangeAspect="1"/>
          </p:cNvPicPr>
          <p:nvPr/>
        </p:nvPicPr>
        <p:blipFill>
          <a:blip r:embed="rId10"/>
          <a:stretch>
            <a:fillRect/>
          </a:stretch>
        </p:blipFill>
        <p:spPr>
          <a:xfrm>
            <a:off x="7846375" y="1347419"/>
            <a:ext cx="3105150" cy="2343150"/>
          </a:xfrm>
          <a:prstGeom prst="rect">
            <a:avLst/>
          </a:prstGeom>
        </p:spPr>
      </p:pic>
      <p:pic>
        <p:nvPicPr>
          <p:cNvPr id="19" name="Picture 18">
            <a:extLst>
              <a:ext uri="{FF2B5EF4-FFF2-40B4-BE49-F238E27FC236}">
                <a16:creationId xmlns:a16="http://schemas.microsoft.com/office/drawing/2014/main" id="{AC391CDC-32A1-32EF-03C9-CC6B42BE887D}"/>
              </a:ext>
            </a:extLst>
          </p:cNvPr>
          <p:cNvPicPr>
            <a:picLocks noChangeAspect="1"/>
          </p:cNvPicPr>
          <p:nvPr/>
        </p:nvPicPr>
        <p:blipFill>
          <a:blip r:embed="rId11"/>
          <a:stretch>
            <a:fillRect/>
          </a:stretch>
        </p:blipFill>
        <p:spPr>
          <a:xfrm>
            <a:off x="7848001" y="1354453"/>
            <a:ext cx="3105150" cy="2343150"/>
          </a:xfrm>
          <a:prstGeom prst="rect">
            <a:avLst/>
          </a:prstGeom>
        </p:spPr>
      </p:pic>
      <p:pic>
        <p:nvPicPr>
          <p:cNvPr id="21" name="Picture 20">
            <a:extLst>
              <a:ext uri="{FF2B5EF4-FFF2-40B4-BE49-F238E27FC236}">
                <a16:creationId xmlns:a16="http://schemas.microsoft.com/office/drawing/2014/main" id="{3A46FE8A-2F96-7BB4-FFC4-2AFEA29C01FF}"/>
              </a:ext>
            </a:extLst>
          </p:cNvPr>
          <p:cNvPicPr>
            <a:picLocks noChangeAspect="1"/>
          </p:cNvPicPr>
          <p:nvPr/>
        </p:nvPicPr>
        <p:blipFill>
          <a:blip r:embed="rId12"/>
          <a:stretch>
            <a:fillRect/>
          </a:stretch>
        </p:blipFill>
        <p:spPr>
          <a:xfrm>
            <a:off x="7848001" y="1355625"/>
            <a:ext cx="3105150" cy="2343150"/>
          </a:xfrm>
          <a:prstGeom prst="rect">
            <a:avLst/>
          </a:prstGeom>
        </p:spPr>
      </p:pic>
      <p:graphicFrame>
        <p:nvGraphicFramePr>
          <p:cNvPr id="22" name="Object 21">
            <a:extLst>
              <a:ext uri="{FF2B5EF4-FFF2-40B4-BE49-F238E27FC236}">
                <a16:creationId xmlns:a16="http://schemas.microsoft.com/office/drawing/2014/main" id="{0E24AF8C-EB6C-7C76-2187-0EF5A0389C6A}"/>
              </a:ext>
            </a:extLst>
          </p:cNvPr>
          <p:cNvGraphicFramePr>
            <a:graphicFrameLocks noChangeAspect="1"/>
          </p:cNvGraphicFramePr>
          <p:nvPr>
            <p:extLst>
              <p:ext uri="{D42A27DB-BD31-4B8C-83A1-F6EECF244321}">
                <p14:modId xmlns:p14="http://schemas.microsoft.com/office/powerpoint/2010/main" val="3872426446"/>
              </p:ext>
            </p:extLst>
          </p:nvPr>
        </p:nvGraphicFramePr>
        <p:xfrm>
          <a:off x="1801178" y="2597785"/>
          <a:ext cx="2000250" cy="679450"/>
        </p:xfrm>
        <a:graphic>
          <a:graphicData uri="http://schemas.openxmlformats.org/presentationml/2006/ole">
            <mc:AlternateContent xmlns:mc="http://schemas.openxmlformats.org/markup-compatibility/2006">
              <mc:Choice xmlns:v="urn:schemas-microsoft-com:vml" Requires="v">
                <p:oleObj name="Equation" r:id="rId13" imgW="1168200" imgH="393480" progId="Equation.DSMT4">
                  <p:embed/>
                </p:oleObj>
              </mc:Choice>
              <mc:Fallback>
                <p:oleObj name="Equation" r:id="rId13" imgW="1168200" imgH="393480" progId="Equation.DSMT4">
                  <p:embed/>
                  <p:pic>
                    <p:nvPicPr>
                      <p:cNvPr id="8" name="Object 7">
                        <a:extLst>
                          <a:ext uri="{FF2B5EF4-FFF2-40B4-BE49-F238E27FC236}">
                            <a16:creationId xmlns:a16="http://schemas.microsoft.com/office/drawing/2014/main" id="{E7F24099-209E-5253-123C-ABBD69C74BAE}"/>
                          </a:ext>
                        </a:extLst>
                      </p:cNvPr>
                      <p:cNvPicPr>
                        <a:picLocks noChangeAspect="1" noChangeArrowheads="1"/>
                      </p:cNvPicPr>
                      <p:nvPr/>
                    </p:nvPicPr>
                    <p:blipFill>
                      <a:blip r:embed="rId14"/>
                      <a:srcRect/>
                      <a:stretch>
                        <a:fillRect/>
                      </a:stretch>
                    </p:blipFill>
                    <p:spPr bwMode="auto">
                      <a:xfrm>
                        <a:off x="1801178" y="2597785"/>
                        <a:ext cx="2000250" cy="679450"/>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F0CCCA6A-E67E-5E22-9557-336FF59798F7}"/>
              </a:ext>
            </a:extLst>
          </p:cNvPr>
          <p:cNvGraphicFramePr>
            <a:graphicFrameLocks noChangeAspect="1"/>
          </p:cNvGraphicFramePr>
          <p:nvPr>
            <p:extLst>
              <p:ext uri="{D42A27DB-BD31-4B8C-83A1-F6EECF244321}">
                <p14:modId xmlns:p14="http://schemas.microsoft.com/office/powerpoint/2010/main" val="763951443"/>
              </p:ext>
            </p:extLst>
          </p:nvPr>
        </p:nvGraphicFramePr>
        <p:xfrm>
          <a:off x="1809076" y="3214368"/>
          <a:ext cx="1435100" cy="460375"/>
        </p:xfrm>
        <a:graphic>
          <a:graphicData uri="http://schemas.openxmlformats.org/presentationml/2006/ole">
            <mc:AlternateContent xmlns:mc="http://schemas.openxmlformats.org/markup-compatibility/2006">
              <mc:Choice xmlns:v="urn:schemas-microsoft-com:vml" Requires="v">
                <p:oleObj name="Equation" r:id="rId15" imgW="838080" imgH="266400" progId="Equation.DSMT4">
                  <p:embed/>
                </p:oleObj>
              </mc:Choice>
              <mc:Fallback>
                <p:oleObj name="Equation" r:id="rId15" imgW="838080" imgH="266400" progId="Equation.DSMT4">
                  <p:embed/>
                  <p:pic>
                    <p:nvPicPr>
                      <p:cNvPr id="22" name="Object 21">
                        <a:extLst>
                          <a:ext uri="{FF2B5EF4-FFF2-40B4-BE49-F238E27FC236}">
                            <a16:creationId xmlns:a16="http://schemas.microsoft.com/office/drawing/2014/main" id="{0E24AF8C-EB6C-7C76-2187-0EF5A0389C6A}"/>
                          </a:ext>
                        </a:extLst>
                      </p:cNvPr>
                      <p:cNvPicPr>
                        <a:picLocks noChangeAspect="1" noChangeArrowheads="1"/>
                      </p:cNvPicPr>
                      <p:nvPr/>
                    </p:nvPicPr>
                    <p:blipFill>
                      <a:blip r:embed="rId16"/>
                      <a:srcRect/>
                      <a:stretch>
                        <a:fillRect/>
                      </a:stretch>
                    </p:blipFill>
                    <p:spPr bwMode="auto">
                      <a:xfrm>
                        <a:off x="1809076" y="3214368"/>
                        <a:ext cx="1435100" cy="460375"/>
                      </a:xfrm>
                      <a:prstGeom prst="rect">
                        <a:avLst/>
                      </a:prstGeom>
                      <a:noFill/>
                      <a:ln>
                        <a:noFill/>
                      </a:ln>
                      <a:effectLst/>
                    </p:spPr>
                  </p:pic>
                </p:oleObj>
              </mc:Fallback>
            </mc:AlternateContent>
          </a:graphicData>
        </a:graphic>
      </p:graphicFrame>
      <p:graphicFrame>
        <p:nvGraphicFramePr>
          <p:cNvPr id="24" name="Object 4">
            <a:extLst>
              <a:ext uri="{FF2B5EF4-FFF2-40B4-BE49-F238E27FC236}">
                <a16:creationId xmlns:a16="http://schemas.microsoft.com/office/drawing/2014/main" id="{F14831AC-49E2-83FD-0C8F-4F00A001E6BF}"/>
              </a:ext>
            </a:extLst>
          </p:cNvPr>
          <p:cNvGraphicFramePr>
            <a:graphicFrameLocks noChangeAspect="1"/>
          </p:cNvGraphicFramePr>
          <p:nvPr>
            <p:extLst>
              <p:ext uri="{D42A27DB-BD31-4B8C-83A1-F6EECF244321}">
                <p14:modId xmlns:p14="http://schemas.microsoft.com/office/powerpoint/2010/main" val="358533160"/>
              </p:ext>
            </p:extLst>
          </p:nvPr>
        </p:nvGraphicFramePr>
        <p:xfrm>
          <a:off x="256492" y="3866230"/>
          <a:ext cx="10628313" cy="346075"/>
        </p:xfrm>
        <a:graphic>
          <a:graphicData uri="http://schemas.openxmlformats.org/presentationml/2006/ole">
            <mc:AlternateContent xmlns:mc="http://schemas.openxmlformats.org/markup-compatibility/2006">
              <mc:Choice xmlns:v="urn:schemas-microsoft-com:vml" Requires="v">
                <p:oleObj name="Equation" r:id="rId17" imgW="6248160" imgH="203040" progId="Equation.DSMT4">
                  <p:embed/>
                </p:oleObj>
              </mc:Choice>
              <mc:Fallback>
                <p:oleObj name="Equation" r:id="rId17" imgW="6248160" imgH="203040" progId="Equation.DSMT4">
                  <p:embed/>
                  <p:pic>
                    <p:nvPicPr>
                      <p:cNvPr id="2" name="Object 4">
                        <a:extLst>
                          <a:ext uri="{FF2B5EF4-FFF2-40B4-BE49-F238E27FC236}">
                            <a16:creationId xmlns:a16="http://schemas.microsoft.com/office/drawing/2014/main" id="{F14831AC-49E2-83FD-0C8F-4F00A001E6BF}"/>
                          </a:ext>
                        </a:extLst>
                      </p:cNvPr>
                      <p:cNvPicPr>
                        <a:picLocks noChangeAspect="1" noChangeArrowheads="1"/>
                      </p:cNvPicPr>
                      <p:nvPr/>
                    </p:nvPicPr>
                    <p:blipFill>
                      <a:blip r:embed="rId18"/>
                      <a:srcRect/>
                      <a:stretch>
                        <a:fillRect/>
                      </a:stretch>
                    </p:blipFill>
                    <p:spPr bwMode="auto">
                      <a:xfrm>
                        <a:off x="256492" y="3866230"/>
                        <a:ext cx="10628313" cy="346075"/>
                      </a:xfrm>
                      <a:prstGeom prst="rect">
                        <a:avLst/>
                      </a:prstGeom>
                      <a:noFill/>
                      <a:ln>
                        <a:noFill/>
                      </a:ln>
                      <a:effectLst/>
                    </p:spPr>
                  </p:pic>
                </p:oleObj>
              </mc:Fallback>
            </mc:AlternateContent>
          </a:graphicData>
        </a:graphic>
      </p:graphicFrame>
      <p:pic>
        <p:nvPicPr>
          <p:cNvPr id="25" name="Picture 24">
            <a:extLst>
              <a:ext uri="{FF2B5EF4-FFF2-40B4-BE49-F238E27FC236}">
                <a16:creationId xmlns:a16="http://schemas.microsoft.com/office/drawing/2014/main" id="{8421A01B-2FD3-8594-CAAF-818A4C85635C}"/>
              </a:ext>
            </a:extLst>
          </p:cNvPr>
          <p:cNvPicPr>
            <a:picLocks noChangeAspect="1"/>
          </p:cNvPicPr>
          <p:nvPr/>
        </p:nvPicPr>
        <p:blipFill>
          <a:blip r:embed="rId19"/>
          <a:stretch>
            <a:fillRect/>
          </a:stretch>
        </p:blipFill>
        <p:spPr>
          <a:xfrm>
            <a:off x="416877" y="4313132"/>
            <a:ext cx="3156131" cy="643529"/>
          </a:xfrm>
          <a:prstGeom prst="rect">
            <a:avLst/>
          </a:prstGeom>
        </p:spPr>
      </p:pic>
      <p:pic>
        <p:nvPicPr>
          <p:cNvPr id="26" name="Picture 25">
            <a:extLst>
              <a:ext uri="{FF2B5EF4-FFF2-40B4-BE49-F238E27FC236}">
                <a16:creationId xmlns:a16="http://schemas.microsoft.com/office/drawing/2014/main" id="{AF2B4BA8-E86C-0484-26CE-1228B9F241A3}"/>
              </a:ext>
            </a:extLst>
          </p:cNvPr>
          <p:cNvPicPr>
            <a:picLocks noChangeAspect="1"/>
          </p:cNvPicPr>
          <p:nvPr/>
        </p:nvPicPr>
        <p:blipFill>
          <a:blip r:embed="rId12"/>
          <a:stretch>
            <a:fillRect/>
          </a:stretch>
        </p:blipFill>
        <p:spPr>
          <a:xfrm>
            <a:off x="7846375" y="4282353"/>
            <a:ext cx="3105150" cy="2343150"/>
          </a:xfrm>
          <a:prstGeom prst="rect">
            <a:avLst/>
          </a:prstGeom>
        </p:spPr>
      </p:pic>
      <p:graphicFrame>
        <p:nvGraphicFramePr>
          <p:cNvPr id="28" name="Object 27">
            <a:extLst>
              <a:ext uri="{FF2B5EF4-FFF2-40B4-BE49-F238E27FC236}">
                <a16:creationId xmlns:a16="http://schemas.microsoft.com/office/drawing/2014/main" id="{7B8F3BB8-9A51-509B-4C4C-018859BA9160}"/>
              </a:ext>
            </a:extLst>
          </p:cNvPr>
          <p:cNvGraphicFramePr>
            <a:graphicFrameLocks noChangeAspect="1"/>
          </p:cNvGraphicFramePr>
          <p:nvPr>
            <p:extLst>
              <p:ext uri="{D42A27DB-BD31-4B8C-83A1-F6EECF244321}">
                <p14:modId xmlns:p14="http://schemas.microsoft.com/office/powerpoint/2010/main" val="3482802649"/>
              </p:ext>
            </p:extLst>
          </p:nvPr>
        </p:nvGraphicFramePr>
        <p:xfrm>
          <a:off x="565150" y="5057775"/>
          <a:ext cx="3213100" cy="547688"/>
        </p:xfrm>
        <a:graphic>
          <a:graphicData uri="http://schemas.openxmlformats.org/presentationml/2006/ole">
            <mc:AlternateContent xmlns:mc="http://schemas.openxmlformats.org/markup-compatibility/2006">
              <mc:Choice xmlns:v="urn:schemas-microsoft-com:vml" Requires="v">
                <p:oleObj name="Equation" r:id="rId20" imgW="1879560" imgH="317160" progId="Equation.DSMT4">
                  <p:embed/>
                </p:oleObj>
              </mc:Choice>
              <mc:Fallback>
                <p:oleObj name="Equation" r:id="rId20" imgW="1879560" imgH="317160" progId="Equation.DSMT4">
                  <p:embed/>
                  <p:pic>
                    <p:nvPicPr>
                      <p:cNvPr id="8" name="Object 7">
                        <a:extLst>
                          <a:ext uri="{FF2B5EF4-FFF2-40B4-BE49-F238E27FC236}">
                            <a16:creationId xmlns:a16="http://schemas.microsoft.com/office/drawing/2014/main" id="{E7F24099-209E-5253-123C-ABBD69C74BAE}"/>
                          </a:ext>
                        </a:extLst>
                      </p:cNvPr>
                      <p:cNvPicPr>
                        <a:picLocks noChangeAspect="1" noChangeArrowheads="1"/>
                      </p:cNvPicPr>
                      <p:nvPr/>
                    </p:nvPicPr>
                    <p:blipFill>
                      <a:blip r:embed="rId21"/>
                      <a:srcRect/>
                      <a:stretch>
                        <a:fillRect/>
                      </a:stretch>
                    </p:blipFill>
                    <p:spPr bwMode="auto">
                      <a:xfrm>
                        <a:off x="565150" y="5057775"/>
                        <a:ext cx="3213100" cy="547688"/>
                      </a:xfrm>
                      <a:prstGeom prst="rect">
                        <a:avLst/>
                      </a:prstGeom>
                      <a:noFill/>
                      <a:ln>
                        <a:noFill/>
                      </a:ln>
                      <a:effectLst/>
                    </p:spPr>
                  </p:pic>
                </p:oleObj>
              </mc:Fallback>
            </mc:AlternateContent>
          </a:graphicData>
        </a:graphic>
      </p:graphicFrame>
      <p:pic>
        <p:nvPicPr>
          <p:cNvPr id="32" name="Picture 31">
            <a:extLst>
              <a:ext uri="{FF2B5EF4-FFF2-40B4-BE49-F238E27FC236}">
                <a16:creationId xmlns:a16="http://schemas.microsoft.com/office/drawing/2014/main" id="{67C2AE25-E10C-DB2E-079A-F295C22D8593}"/>
              </a:ext>
            </a:extLst>
          </p:cNvPr>
          <p:cNvPicPr>
            <a:picLocks noChangeAspect="1"/>
          </p:cNvPicPr>
          <p:nvPr/>
        </p:nvPicPr>
        <p:blipFill>
          <a:blip r:embed="rId22"/>
          <a:stretch>
            <a:fillRect/>
          </a:stretch>
        </p:blipFill>
        <p:spPr>
          <a:xfrm>
            <a:off x="7846375" y="4274147"/>
            <a:ext cx="3105150" cy="2343150"/>
          </a:xfrm>
          <a:prstGeom prst="rect">
            <a:avLst/>
          </a:prstGeom>
        </p:spPr>
      </p:pic>
      <p:pic>
        <p:nvPicPr>
          <p:cNvPr id="34" name="Picture 33">
            <a:extLst>
              <a:ext uri="{FF2B5EF4-FFF2-40B4-BE49-F238E27FC236}">
                <a16:creationId xmlns:a16="http://schemas.microsoft.com/office/drawing/2014/main" id="{2496995C-A460-5DFE-C124-96A697744FFC}"/>
              </a:ext>
            </a:extLst>
          </p:cNvPr>
          <p:cNvPicPr>
            <a:picLocks noChangeAspect="1"/>
          </p:cNvPicPr>
          <p:nvPr/>
        </p:nvPicPr>
        <p:blipFill>
          <a:blip r:embed="rId23"/>
          <a:stretch>
            <a:fillRect/>
          </a:stretch>
        </p:blipFill>
        <p:spPr>
          <a:xfrm>
            <a:off x="7846375" y="4273561"/>
            <a:ext cx="3105150" cy="2343150"/>
          </a:xfrm>
          <a:prstGeom prst="rect">
            <a:avLst/>
          </a:prstGeom>
        </p:spPr>
      </p:pic>
      <p:pic>
        <p:nvPicPr>
          <p:cNvPr id="36" name="Picture 35">
            <a:extLst>
              <a:ext uri="{FF2B5EF4-FFF2-40B4-BE49-F238E27FC236}">
                <a16:creationId xmlns:a16="http://schemas.microsoft.com/office/drawing/2014/main" id="{101F0C91-9E2B-9CBD-EA46-CED95440572C}"/>
              </a:ext>
            </a:extLst>
          </p:cNvPr>
          <p:cNvPicPr>
            <a:picLocks noChangeAspect="1"/>
          </p:cNvPicPr>
          <p:nvPr/>
        </p:nvPicPr>
        <p:blipFill>
          <a:blip r:embed="rId24"/>
          <a:stretch>
            <a:fillRect/>
          </a:stretch>
        </p:blipFill>
        <p:spPr>
          <a:xfrm>
            <a:off x="7846375" y="4281767"/>
            <a:ext cx="3105150" cy="2343150"/>
          </a:xfrm>
          <a:prstGeom prst="rect">
            <a:avLst/>
          </a:prstGeom>
        </p:spPr>
      </p:pic>
      <p:pic>
        <p:nvPicPr>
          <p:cNvPr id="38" name="Picture 37">
            <a:extLst>
              <a:ext uri="{FF2B5EF4-FFF2-40B4-BE49-F238E27FC236}">
                <a16:creationId xmlns:a16="http://schemas.microsoft.com/office/drawing/2014/main" id="{5FF8AAC1-0D43-868F-39DF-BF4DBC2AD167}"/>
              </a:ext>
            </a:extLst>
          </p:cNvPr>
          <p:cNvPicPr>
            <a:picLocks noChangeAspect="1"/>
          </p:cNvPicPr>
          <p:nvPr/>
        </p:nvPicPr>
        <p:blipFill>
          <a:blip r:embed="rId25"/>
          <a:stretch>
            <a:fillRect/>
          </a:stretch>
        </p:blipFill>
        <p:spPr>
          <a:xfrm>
            <a:off x="7846737" y="4272389"/>
            <a:ext cx="3105150" cy="2343150"/>
          </a:xfrm>
          <a:prstGeom prst="rect">
            <a:avLst/>
          </a:prstGeom>
        </p:spPr>
      </p:pic>
      <p:pic>
        <p:nvPicPr>
          <p:cNvPr id="40" name="Picture 39">
            <a:extLst>
              <a:ext uri="{FF2B5EF4-FFF2-40B4-BE49-F238E27FC236}">
                <a16:creationId xmlns:a16="http://schemas.microsoft.com/office/drawing/2014/main" id="{77B6587F-736D-04A0-3A3F-4B2AD25597E6}"/>
              </a:ext>
            </a:extLst>
          </p:cNvPr>
          <p:cNvPicPr>
            <a:picLocks noChangeAspect="1"/>
          </p:cNvPicPr>
          <p:nvPr/>
        </p:nvPicPr>
        <p:blipFill>
          <a:blip r:embed="rId26"/>
          <a:stretch>
            <a:fillRect/>
          </a:stretch>
        </p:blipFill>
        <p:spPr>
          <a:xfrm>
            <a:off x="7852172" y="4285902"/>
            <a:ext cx="3105150" cy="2343150"/>
          </a:xfrm>
          <a:prstGeom prst="rect">
            <a:avLst/>
          </a:prstGeom>
        </p:spPr>
      </p:pic>
      <p:pic>
        <p:nvPicPr>
          <p:cNvPr id="42" name="Picture 41">
            <a:extLst>
              <a:ext uri="{FF2B5EF4-FFF2-40B4-BE49-F238E27FC236}">
                <a16:creationId xmlns:a16="http://schemas.microsoft.com/office/drawing/2014/main" id="{EAC21B48-4A99-A618-EF92-CA9247814203}"/>
              </a:ext>
            </a:extLst>
          </p:cNvPr>
          <p:cNvPicPr>
            <a:picLocks noChangeAspect="1"/>
          </p:cNvPicPr>
          <p:nvPr/>
        </p:nvPicPr>
        <p:blipFill>
          <a:blip r:embed="rId27"/>
          <a:stretch>
            <a:fillRect/>
          </a:stretch>
        </p:blipFill>
        <p:spPr>
          <a:xfrm>
            <a:off x="7848001" y="4283818"/>
            <a:ext cx="3105150" cy="2343150"/>
          </a:xfrm>
          <a:prstGeom prst="rect">
            <a:avLst/>
          </a:prstGeom>
        </p:spPr>
      </p:pic>
      <p:pic>
        <p:nvPicPr>
          <p:cNvPr id="44" name="Picture 43">
            <a:extLst>
              <a:ext uri="{FF2B5EF4-FFF2-40B4-BE49-F238E27FC236}">
                <a16:creationId xmlns:a16="http://schemas.microsoft.com/office/drawing/2014/main" id="{C864C068-1507-2A73-267C-6F7C45AC70CA}"/>
              </a:ext>
            </a:extLst>
          </p:cNvPr>
          <p:cNvPicPr>
            <a:picLocks noChangeAspect="1"/>
          </p:cNvPicPr>
          <p:nvPr/>
        </p:nvPicPr>
        <p:blipFill>
          <a:blip r:embed="rId28"/>
          <a:stretch>
            <a:fillRect/>
          </a:stretch>
        </p:blipFill>
        <p:spPr>
          <a:xfrm>
            <a:off x="7333146" y="4281767"/>
            <a:ext cx="414945" cy="387283"/>
          </a:xfrm>
          <a:prstGeom prst="rect">
            <a:avLst/>
          </a:prstGeom>
        </p:spPr>
      </p:pic>
      <p:graphicFrame>
        <p:nvGraphicFramePr>
          <p:cNvPr id="45" name="Object 44">
            <a:extLst>
              <a:ext uri="{FF2B5EF4-FFF2-40B4-BE49-F238E27FC236}">
                <a16:creationId xmlns:a16="http://schemas.microsoft.com/office/drawing/2014/main" id="{69951F99-1AC1-CA2A-4231-49682B61AB7A}"/>
              </a:ext>
            </a:extLst>
          </p:cNvPr>
          <p:cNvGraphicFramePr>
            <a:graphicFrameLocks noChangeAspect="1"/>
          </p:cNvGraphicFramePr>
          <p:nvPr>
            <p:extLst>
              <p:ext uri="{D42A27DB-BD31-4B8C-83A1-F6EECF244321}">
                <p14:modId xmlns:p14="http://schemas.microsoft.com/office/powerpoint/2010/main" val="2304869971"/>
              </p:ext>
            </p:extLst>
          </p:nvPr>
        </p:nvGraphicFramePr>
        <p:xfrm>
          <a:off x="1980248" y="5640388"/>
          <a:ext cx="1412875" cy="460375"/>
        </p:xfrm>
        <a:graphic>
          <a:graphicData uri="http://schemas.openxmlformats.org/presentationml/2006/ole">
            <mc:AlternateContent xmlns:mc="http://schemas.openxmlformats.org/markup-compatibility/2006">
              <mc:Choice xmlns:v="urn:schemas-microsoft-com:vml" Requires="v">
                <p:oleObj name="Equation" r:id="rId29" imgW="825480" imgH="266400" progId="Equation.DSMT4">
                  <p:embed/>
                </p:oleObj>
              </mc:Choice>
              <mc:Fallback>
                <p:oleObj name="Equation" r:id="rId29" imgW="825480" imgH="266400" progId="Equation.DSMT4">
                  <p:embed/>
                  <p:pic>
                    <p:nvPicPr>
                      <p:cNvPr id="23" name="Object 22">
                        <a:extLst>
                          <a:ext uri="{FF2B5EF4-FFF2-40B4-BE49-F238E27FC236}">
                            <a16:creationId xmlns:a16="http://schemas.microsoft.com/office/drawing/2014/main" id="{F0CCCA6A-E67E-5E22-9557-336FF59798F7}"/>
                          </a:ext>
                        </a:extLst>
                      </p:cNvPr>
                      <p:cNvPicPr>
                        <a:picLocks noChangeAspect="1" noChangeArrowheads="1"/>
                      </p:cNvPicPr>
                      <p:nvPr/>
                    </p:nvPicPr>
                    <p:blipFill>
                      <a:blip r:embed="rId30"/>
                      <a:srcRect/>
                      <a:stretch>
                        <a:fillRect/>
                      </a:stretch>
                    </p:blipFill>
                    <p:spPr bwMode="auto">
                      <a:xfrm>
                        <a:off x="1980248" y="5640388"/>
                        <a:ext cx="1412875" cy="460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644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0-#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500"/>
                                        <p:tgtEl>
                                          <p:spTgt spid="36"/>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down)">
                                      <p:cBhvr>
                                        <p:cTn id="106" dur="580">
                                          <p:stCondLst>
                                            <p:cond delay="0"/>
                                          </p:stCondLst>
                                        </p:cTn>
                                        <p:tgtEl>
                                          <p:spTgt spid="44"/>
                                        </p:tgtEl>
                                      </p:cBhvr>
                                    </p:animEffect>
                                    <p:anim calcmode="lin" valueType="num">
                                      <p:cBhvr>
                                        <p:cTn id="107"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2" dur="26">
                                          <p:stCondLst>
                                            <p:cond delay="650"/>
                                          </p:stCondLst>
                                        </p:cTn>
                                        <p:tgtEl>
                                          <p:spTgt spid="44"/>
                                        </p:tgtEl>
                                      </p:cBhvr>
                                      <p:to x="100000" y="60000"/>
                                    </p:animScale>
                                    <p:animScale>
                                      <p:cBhvr>
                                        <p:cTn id="113" dur="166" decel="50000">
                                          <p:stCondLst>
                                            <p:cond delay="676"/>
                                          </p:stCondLst>
                                        </p:cTn>
                                        <p:tgtEl>
                                          <p:spTgt spid="44"/>
                                        </p:tgtEl>
                                      </p:cBhvr>
                                      <p:to x="100000" y="100000"/>
                                    </p:animScale>
                                    <p:animScale>
                                      <p:cBhvr>
                                        <p:cTn id="114" dur="26">
                                          <p:stCondLst>
                                            <p:cond delay="1312"/>
                                          </p:stCondLst>
                                        </p:cTn>
                                        <p:tgtEl>
                                          <p:spTgt spid="44"/>
                                        </p:tgtEl>
                                      </p:cBhvr>
                                      <p:to x="100000" y="80000"/>
                                    </p:animScale>
                                    <p:animScale>
                                      <p:cBhvr>
                                        <p:cTn id="115" dur="166" decel="50000">
                                          <p:stCondLst>
                                            <p:cond delay="1338"/>
                                          </p:stCondLst>
                                        </p:cTn>
                                        <p:tgtEl>
                                          <p:spTgt spid="44"/>
                                        </p:tgtEl>
                                      </p:cBhvr>
                                      <p:to x="100000" y="100000"/>
                                    </p:animScale>
                                    <p:animScale>
                                      <p:cBhvr>
                                        <p:cTn id="116" dur="26">
                                          <p:stCondLst>
                                            <p:cond delay="1642"/>
                                          </p:stCondLst>
                                        </p:cTn>
                                        <p:tgtEl>
                                          <p:spTgt spid="44"/>
                                        </p:tgtEl>
                                      </p:cBhvr>
                                      <p:to x="100000" y="90000"/>
                                    </p:animScale>
                                    <p:animScale>
                                      <p:cBhvr>
                                        <p:cTn id="117" dur="166" decel="50000">
                                          <p:stCondLst>
                                            <p:cond delay="1668"/>
                                          </p:stCondLst>
                                        </p:cTn>
                                        <p:tgtEl>
                                          <p:spTgt spid="44"/>
                                        </p:tgtEl>
                                      </p:cBhvr>
                                      <p:to x="100000" y="100000"/>
                                    </p:animScale>
                                    <p:animScale>
                                      <p:cBhvr>
                                        <p:cTn id="118" dur="26">
                                          <p:stCondLst>
                                            <p:cond delay="1808"/>
                                          </p:stCondLst>
                                        </p:cTn>
                                        <p:tgtEl>
                                          <p:spTgt spid="44"/>
                                        </p:tgtEl>
                                      </p:cBhvr>
                                      <p:to x="100000" y="95000"/>
                                    </p:animScale>
                                    <p:animScale>
                                      <p:cBhvr>
                                        <p:cTn id="119" dur="166" decel="50000">
                                          <p:stCondLst>
                                            <p:cond delay="1834"/>
                                          </p:stCondLst>
                                        </p:cTn>
                                        <p:tgtEl>
                                          <p:spTgt spid="44"/>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4">
            <a:extLst>
              <a:ext uri="{FF2B5EF4-FFF2-40B4-BE49-F238E27FC236}">
                <a16:creationId xmlns:a16="http://schemas.microsoft.com/office/drawing/2014/main" id="{F4BAC904-9F1E-CA32-A625-AF949F93ABF1}"/>
              </a:ext>
            </a:extLst>
          </p:cNvPr>
          <p:cNvGraphicFramePr>
            <a:graphicFrameLocks noChangeAspect="1"/>
          </p:cNvGraphicFramePr>
          <p:nvPr>
            <p:extLst>
              <p:ext uri="{D42A27DB-BD31-4B8C-83A1-F6EECF244321}">
                <p14:modId xmlns:p14="http://schemas.microsoft.com/office/powerpoint/2010/main" val="3359467096"/>
              </p:ext>
            </p:extLst>
          </p:nvPr>
        </p:nvGraphicFramePr>
        <p:xfrm>
          <a:off x="234594" y="882516"/>
          <a:ext cx="7496175" cy="346075"/>
        </p:xfrm>
        <a:graphic>
          <a:graphicData uri="http://schemas.openxmlformats.org/presentationml/2006/ole">
            <mc:AlternateContent xmlns:mc="http://schemas.openxmlformats.org/markup-compatibility/2006">
              <mc:Choice xmlns:v="urn:schemas-microsoft-com:vml" Requires="v">
                <p:oleObj name="Equation" r:id="rId2" imgW="4406760" imgH="203040" progId="Equation.DSMT4">
                  <p:embed/>
                </p:oleObj>
              </mc:Choice>
              <mc:Fallback>
                <p:oleObj name="Equation" r:id="rId2" imgW="4406760" imgH="203040" progId="Equation.DSMT4">
                  <p:embed/>
                  <p:pic>
                    <p:nvPicPr>
                      <p:cNvPr id="2" name="Object 4">
                        <a:extLst>
                          <a:ext uri="{FF2B5EF4-FFF2-40B4-BE49-F238E27FC236}">
                            <a16:creationId xmlns:a16="http://schemas.microsoft.com/office/drawing/2014/main" id="{DCC5BE90-5B2F-6BB3-3742-5588DFCD3514}"/>
                          </a:ext>
                        </a:extLst>
                      </p:cNvPr>
                      <p:cNvPicPr>
                        <a:picLocks noChangeAspect="1" noChangeArrowheads="1"/>
                      </p:cNvPicPr>
                      <p:nvPr/>
                    </p:nvPicPr>
                    <p:blipFill>
                      <a:blip r:embed="rId3"/>
                      <a:srcRect/>
                      <a:stretch>
                        <a:fillRect/>
                      </a:stretch>
                    </p:blipFill>
                    <p:spPr bwMode="auto">
                      <a:xfrm>
                        <a:off x="234594" y="882516"/>
                        <a:ext cx="7496175" cy="346075"/>
                      </a:xfrm>
                      <a:prstGeom prst="rect">
                        <a:avLst/>
                      </a:prstGeom>
                      <a:noFill/>
                      <a:ln>
                        <a:noFill/>
                      </a:ln>
                      <a:effectLst/>
                    </p:spPr>
                  </p:pic>
                </p:oleObj>
              </mc:Fallback>
            </mc:AlternateContent>
          </a:graphicData>
        </a:graphic>
      </p:graphicFrame>
      <p:sp>
        <p:nvSpPr>
          <p:cNvPr id="3" name="Text Box 9">
            <a:extLst>
              <a:ext uri="{FF2B5EF4-FFF2-40B4-BE49-F238E27FC236}">
                <a16:creationId xmlns:a16="http://schemas.microsoft.com/office/drawing/2014/main" id="{DFA23BCF-50CC-D8BF-23F1-35A1CBDDF91E}"/>
              </a:ext>
            </a:extLst>
          </p:cNvPr>
          <p:cNvSpPr txBox="1">
            <a:spLocks noChangeArrowheads="1"/>
          </p:cNvSpPr>
          <p:nvPr/>
        </p:nvSpPr>
        <p:spPr bwMode="auto">
          <a:xfrm>
            <a:off x="234594" y="30261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7" name="Object 4">
            <a:extLst>
              <a:ext uri="{FF2B5EF4-FFF2-40B4-BE49-F238E27FC236}">
                <a16:creationId xmlns:a16="http://schemas.microsoft.com/office/drawing/2014/main" id="{AC1AE891-0FB6-AF2E-6A21-BD56F44E9EC7}"/>
              </a:ext>
            </a:extLst>
          </p:cNvPr>
          <p:cNvGraphicFramePr>
            <a:graphicFrameLocks noChangeAspect="1"/>
          </p:cNvGraphicFramePr>
          <p:nvPr>
            <p:extLst>
              <p:ext uri="{D42A27DB-BD31-4B8C-83A1-F6EECF244321}">
                <p14:modId xmlns:p14="http://schemas.microsoft.com/office/powerpoint/2010/main" val="1766869583"/>
              </p:ext>
            </p:extLst>
          </p:nvPr>
        </p:nvGraphicFramePr>
        <p:xfrm>
          <a:off x="234594" y="1263785"/>
          <a:ext cx="2270126" cy="673100"/>
        </p:xfrm>
        <a:graphic>
          <a:graphicData uri="http://schemas.openxmlformats.org/presentationml/2006/ole">
            <mc:AlternateContent xmlns:mc="http://schemas.openxmlformats.org/markup-compatibility/2006">
              <mc:Choice xmlns:v="urn:schemas-microsoft-com:vml" Requires="v">
                <p:oleObj name="Equation" r:id="rId4" imgW="1333440" imgH="393480" progId="Equation.DSMT4">
                  <p:embed/>
                </p:oleObj>
              </mc:Choice>
              <mc:Fallback>
                <p:oleObj name="Equation" r:id="rId4" imgW="1333440" imgH="393480" progId="Equation.DSMT4">
                  <p:embed/>
                  <p:pic>
                    <p:nvPicPr>
                      <p:cNvPr id="9" name="Object 4">
                        <a:extLst>
                          <a:ext uri="{FF2B5EF4-FFF2-40B4-BE49-F238E27FC236}">
                            <a16:creationId xmlns:a16="http://schemas.microsoft.com/office/drawing/2014/main" id="{A44D6EAB-B7F6-3329-D768-F3310D90AAD8}"/>
                          </a:ext>
                        </a:extLst>
                      </p:cNvPr>
                      <p:cNvPicPr>
                        <a:picLocks noChangeAspect="1" noChangeArrowheads="1"/>
                      </p:cNvPicPr>
                      <p:nvPr/>
                    </p:nvPicPr>
                    <p:blipFill>
                      <a:blip r:embed="rId5"/>
                      <a:srcRect/>
                      <a:stretch>
                        <a:fillRect/>
                      </a:stretch>
                    </p:blipFill>
                    <p:spPr bwMode="auto">
                      <a:xfrm>
                        <a:off x="234594" y="1263785"/>
                        <a:ext cx="2270126" cy="673100"/>
                      </a:xfrm>
                      <a:prstGeom prst="rect">
                        <a:avLst/>
                      </a:prstGeom>
                      <a:noFill/>
                      <a:ln>
                        <a:noFill/>
                      </a:ln>
                      <a:effectLst/>
                    </p:spPr>
                  </p:pic>
                </p:oleObj>
              </mc:Fallback>
            </mc:AlternateContent>
          </a:graphicData>
        </a:graphic>
      </p:graphicFrame>
      <p:graphicFrame>
        <p:nvGraphicFramePr>
          <p:cNvPr id="8" name="Object 4">
            <a:extLst>
              <a:ext uri="{FF2B5EF4-FFF2-40B4-BE49-F238E27FC236}">
                <a16:creationId xmlns:a16="http://schemas.microsoft.com/office/drawing/2014/main" id="{211CB42E-2CEA-9F25-7513-A15D03C35579}"/>
              </a:ext>
            </a:extLst>
          </p:cNvPr>
          <p:cNvGraphicFramePr>
            <a:graphicFrameLocks noChangeAspect="1"/>
          </p:cNvGraphicFramePr>
          <p:nvPr>
            <p:extLst>
              <p:ext uri="{D42A27DB-BD31-4B8C-83A1-F6EECF244321}">
                <p14:modId xmlns:p14="http://schemas.microsoft.com/office/powerpoint/2010/main" val="3866412814"/>
              </p:ext>
            </p:extLst>
          </p:nvPr>
        </p:nvGraphicFramePr>
        <p:xfrm>
          <a:off x="234594" y="1952125"/>
          <a:ext cx="2139950" cy="673100"/>
        </p:xfrm>
        <a:graphic>
          <a:graphicData uri="http://schemas.openxmlformats.org/presentationml/2006/ole">
            <mc:AlternateContent xmlns:mc="http://schemas.openxmlformats.org/markup-compatibility/2006">
              <mc:Choice xmlns:v="urn:schemas-microsoft-com:vml" Requires="v">
                <p:oleObj name="Equation" r:id="rId6" imgW="1257120" imgH="393480" progId="Equation.DSMT4">
                  <p:embed/>
                </p:oleObj>
              </mc:Choice>
              <mc:Fallback>
                <p:oleObj name="Equation" r:id="rId6" imgW="1257120" imgH="393480" progId="Equation.DSMT4">
                  <p:embed/>
                  <p:pic>
                    <p:nvPicPr>
                      <p:cNvPr id="7" name="Object 4">
                        <a:extLst>
                          <a:ext uri="{FF2B5EF4-FFF2-40B4-BE49-F238E27FC236}">
                            <a16:creationId xmlns:a16="http://schemas.microsoft.com/office/drawing/2014/main" id="{AC1AE891-0FB6-AF2E-6A21-BD56F44E9EC7}"/>
                          </a:ext>
                        </a:extLst>
                      </p:cNvPr>
                      <p:cNvPicPr>
                        <a:picLocks noChangeAspect="1" noChangeArrowheads="1"/>
                      </p:cNvPicPr>
                      <p:nvPr/>
                    </p:nvPicPr>
                    <p:blipFill>
                      <a:blip r:embed="rId7"/>
                      <a:srcRect/>
                      <a:stretch>
                        <a:fillRect/>
                      </a:stretch>
                    </p:blipFill>
                    <p:spPr bwMode="auto">
                      <a:xfrm>
                        <a:off x="234594" y="1952125"/>
                        <a:ext cx="2139950" cy="673100"/>
                      </a:xfrm>
                      <a:prstGeom prst="rect">
                        <a:avLst/>
                      </a:prstGeom>
                      <a:noFill/>
                      <a:ln>
                        <a:noFill/>
                      </a:ln>
                      <a:effectLst/>
                    </p:spPr>
                  </p:pic>
                </p:oleObj>
              </mc:Fallback>
            </mc:AlternateContent>
          </a:graphicData>
        </a:graphic>
      </p:graphicFrame>
      <p:pic>
        <p:nvPicPr>
          <p:cNvPr id="9" name="Picture 8">
            <a:extLst>
              <a:ext uri="{FF2B5EF4-FFF2-40B4-BE49-F238E27FC236}">
                <a16:creationId xmlns:a16="http://schemas.microsoft.com/office/drawing/2014/main" id="{A27FE123-A474-CECB-1A58-1C5A83BA4EE0}"/>
              </a:ext>
            </a:extLst>
          </p:cNvPr>
          <p:cNvPicPr>
            <a:picLocks noChangeAspect="1"/>
          </p:cNvPicPr>
          <p:nvPr/>
        </p:nvPicPr>
        <p:blipFill>
          <a:blip r:embed="rId8"/>
          <a:stretch>
            <a:fillRect/>
          </a:stretch>
        </p:blipFill>
        <p:spPr>
          <a:xfrm>
            <a:off x="7566061" y="1263785"/>
            <a:ext cx="3105150" cy="2343150"/>
          </a:xfrm>
          <a:prstGeom prst="rect">
            <a:avLst/>
          </a:prstGeom>
        </p:spPr>
      </p:pic>
      <p:pic>
        <p:nvPicPr>
          <p:cNvPr id="11" name="Picture 10">
            <a:extLst>
              <a:ext uri="{FF2B5EF4-FFF2-40B4-BE49-F238E27FC236}">
                <a16:creationId xmlns:a16="http://schemas.microsoft.com/office/drawing/2014/main" id="{0B037B88-9238-541B-2119-47E76038F4CB}"/>
              </a:ext>
            </a:extLst>
          </p:cNvPr>
          <p:cNvPicPr>
            <a:picLocks noChangeAspect="1"/>
          </p:cNvPicPr>
          <p:nvPr/>
        </p:nvPicPr>
        <p:blipFill>
          <a:blip r:embed="rId9"/>
          <a:stretch>
            <a:fillRect/>
          </a:stretch>
        </p:blipFill>
        <p:spPr>
          <a:xfrm>
            <a:off x="7566061" y="1262359"/>
            <a:ext cx="3105150" cy="2343150"/>
          </a:xfrm>
          <a:prstGeom prst="rect">
            <a:avLst/>
          </a:prstGeom>
        </p:spPr>
      </p:pic>
      <p:pic>
        <p:nvPicPr>
          <p:cNvPr id="13" name="Picture 12">
            <a:extLst>
              <a:ext uri="{FF2B5EF4-FFF2-40B4-BE49-F238E27FC236}">
                <a16:creationId xmlns:a16="http://schemas.microsoft.com/office/drawing/2014/main" id="{4577E514-A4C6-2FA6-D85D-06EAE73F169A}"/>
              </a:ext>
            </a:extLst>
          </p:cNvPr>
          <p:cNvPicPr>
            <a:picLocks noChangeAspect="1"/>
          </p:cNvPicPr>
          <p:nvPr/>
        </p:nvPicPr>
        <p:blipFill>
          <a:blip r:embed="rId10"/>
          <a:stretch>
            <a:fillRect/>
          </a:stretch>
        </p:blipFill>
        <p:spPr>
          <a:xfrm>
            <a:off x="7566061" y="1273267"/>
            <a:ext cx="3105150" cy="2343150"/>
          </a:xfrm>
          <a:prstGeom prst="rect">
            <a:avLst/>
          </a:prstGeom>
        </p:spPr>
      </p:pic>
      <p:pic>
        <p:nvPicPr>
          <p:cNvPr id="15" name="Picture 14">
            <a:extLst>
              <a:ext uri="{FF2B5EF4-FFF2-40B4-BE49-F238E27FC236}">
                <a16:creationId xmlns:a16="http://schemas.microsoft.com/office/drawing/2014/main" id="{53A66CE4-04F7-56D7-5A96-E2CC36697E41}"/>
              </a:ext>
            </a:extLst>
          </p:cNvPr>
          <p:cNvPicPr>
            <a:picLocks noChangeAspect="1"/>
          </p:cNvPicPr>
          <p:nvPr/>
        </p:nvPicPr>
        <p:blipFill>
          <a:blip r:embed="rId11"/>
          <a:stretch>
            <a:fillRect/>
          </a:stretch>
        </p:blipFill>
        <p:spPr>
          <a:xfrm>
            <a:off x="7566697" y="1265647"/>
            <a:ext cx="3105150" cy="2343150"/>
          </a:xfrm>
          <a:prstGeom prst="rect">
            <a:avLst/>
          </a:prstGeom>
        </p:spPr>
      </p:pic>
      <p:pic>
        <p:nvPicPr>
          <p:cNvPr id="17" name="Picture 16">
            <a:extLst>
              <a:ext uri="{FF2B5EF4-FFF2-40B4-BE49-F238E27FC236}">
                <a16:creationId xmlns:a16="http://schemas.microsoft.com/office/drawing/2014/main" id="{D39060E2-CD2A-3609-860B-73DB15C2E6E5}"/>
              </a:ext>
            </a:extLst>
          </p:cNvPr>
          <p:cNvPicPr>
            <a:picLocks noChangeAspect="1"/>
          </p:cNvPicPr>
          <p:nvPr/>
        </p:nvPicPr>
        <p:blipFill>
          <a:blip r:embed="rId12"/>
          <a:stretch>
            <a:fillRect/>
          </a:stretch>
        </p:blipFill>
        <p:spPr>
          <a:xfrm>
            <a:off x="7566061" y="1273267"/>
            <a:ext cx="3105150" cy="2343150"/>
          </a:xfrm>
          <a:prstGeom prst="rect">
            <a:avLst/>
          </a:prstGeom>
        </p:spPr>
      </p:pic>
      <p:graphicFrame>
        <p:nvGraphicFramePr>
          <p:cNvPr id="18" name="Object 4">
            <a:extLst>
              <a:ext uri="{FF2B5EF4-FFF2-40B4-BE49-F238E27FC236}">
                <a16:creationId xmlns:a16="http://schemas.microsoft.com/office/drawing/2014/main" id="{3F803ACC-6EF7-DC1E-8FF4-297115D027AD}"/>
              </a:ext>
            </a:extLst>
          </p:cNvPr>
          <p:cNvGraphicFramePr>
            <a:graphicFrameLocks noChangeAspect="1"/>
          </p:cNvGraphicFramePr>
          <p:nvPr>
            <p:extLst>
              <p:ext uri="{D42A27DB-BD31-4B8C-83A1-F6EECF244321}">
                <p14:modId xmlns:p14="http://schemas.microsoft.com/office/powerpoint/2010/main" val="376692032"/>
              </p:ext>
            </p:extLst>
          </p:nvPr>
        </p:nvGraphicFramePr>
        <p:xfrm>
          <a:off x="200025" y="2744788"/>
          <a:ext cx="2982913" cy="498475"/>
        </p:xfrm>
        <a:graphic>
          <a:graphicData uri="http://schemas.openxmlformats.org/presentationml/2006/ole">
            <mc:AlternateContent xmlns:mc="http://schemas.openxmlformats.org/markup-compatibility/2006">
              <mc:Choice xmlns:v="urn:schemas-microsoft-com:vml" Requires="v">
                <p:oleObj name="Equation" r:id="rId13" imgW="1752480" imgH="291960" progId="Equation.DSMT4">
                  <p:embed/>
                </p:oleObj>
              </mc:Choice>
              <mc:Fallback>
                <p:oleObj name="Equation" r:id="rId13" imgW="1752480" imgH="291960" progId="Equation.DSMT4">
                  <p:embed/>
                  <p:pic>
                    <p:nvPicPr>
                      <p:cNvPr id="8" name="Object 4">
                        <a:extLst>
                          <a:ext uri="{FF2B5EF4-FFF2-40B4-BE49-F238E27FC236}">
                            <a16:creationId xmlns:a16="http://schemas.microsoft.com/office/drawing/2014/main" id="{211CB42E-2CEA-9F25-7513-A15D03C35579}"/>
                          </a:ext>
                        </a:extLst>
                      </p:cNvPr>
                      <p:cNvPicPr>
                        <a:picLocks noChangeAspect="1" noChangeArrowheads="1"/>
                      </p:cNvPicPr>
                      <p:nvPr/>
                    </p:nvPicPr>
                    <p:blipFill>
                      <a:blip r:embed="rId14"/>
                      <a:srcRect/>
                      <a:stretch>
                        <a:fillRect/>
                      </a:stretch>
                    </p:blipFill>
                    <p:spPr bwMode="auto">
                      <a:xfrm>
                        <a:off x="200025" y="2744788"/>
                        <a:ext cx="2982913" cy="498475"/>
                      </a:xfrm>
                      <a:prstGeom prst="rect">
                        <a:avLst/>
                      </a:prstGeom>
                      <a:noFill/>
                      <a:ln>
                        <a:noFill/>
                      </a:ln>
                      <a:effectLst/>
                    </p:spPr>
                  </p:pic>
                </p:oleObj>
              </mc:Fallback>
            </mc:AlternateContent>
          </a:graphicData>
        </a:graphic>
      </p:graphicFrame>
      <p:graphicFrame>
        <p:nvGraphicFramePr>
          <p:cNvPr id="19" name="Object 4">
            <a:extLst>
              <a:ext uri="{FF2B5EF4-FFF2-40B4-BE49-F238E27FC236}">
                <a16:creationId xmlns:a16="http://schemas.microsoft.com/office/drawing/2014/main" id="{F4BAC904-9F1E-CA32-A625-AF949F93ABF1}"/>
              </a:ext>
            </a:extLst>
          </p:cNvPr>
          <p:cNvGraphicFramePr>
            <a:graphicFrameLocks noChangeAspect="1"/>
          </p:cNvGraphicFramePr>
          <p:nvPr>
            <p:extLst>
              <p:ext uri="{D42A27DB-BD31-4B8C-83A1-F6EECF244321}">
                <p14:modId xmlns:p14="http://schemas.microsoft.com/office/powerpoint/2010/main" val="4047246682"/>
              </p:ext>
            </p:extLst>
          </p:nvPr>
        </p:nvGraphicFramePr>
        <p:xfrm>
          <a:off x="231102" y="3842372"/>
          <a:ext cx="9374187" cy="346075"/>
        </p:xfrm>
        <a:graphic>
          <a:graphicData uri="http://schemas.openxmlformats.org/presentationml/2006/ole">
            <mc:AlternateContent xmlns:mc="http://schemas.openxmlformats.org/markup-compatibility/2006">
              <mc:Choice xmlns:v="urn:schemas-microsoft-com:vml" Requires="v">
                <p:oleObj name="Equation" r:id="rId15" imgW="5511600" imgH="203040" progId="Equation.DSMT4">
                  <p:embed/>
                </p:oleObj>
              </mc:Choice>
              <mc:Fallback>
                <p:oleObj name="Equation" r:id="rId15" imgW="5511600" imgH="203040" progId="Equation.DSMT4">
                  <p:embed/>
                  <p:pic>
                    <p:nvPicPr>
                      <p:cNvPr id="2" name="Object 4">
                        <a:extLst>
                          <a:ext uri="{FF2B5EF4-FFF2-40B4-BE49-F238E27FC236}">
                            <a16:creationId xmlns:a16="http://schemas.microsoft.com/office/drawing/2014/main" id="{F4BAC904-9F1E-CA32-A625-AF949F93ABF1}"/>
                          </a:ext>
                        </a:extLst>
                      </p:cNvPr>
                      <p:cNvPicPr>
                        <a:picLocks noChangeAspect="1" noChangeArrowheads="1"/>
                      </p:cNvPicPr>
                      <p:nvPr/>
                    </p:nvPicPr>
                    <p:blipFill>
                      <a:blip r:embed="rId16"/>
                      <a:srcRect/>
                      <a:stretch>
                        <a:fillRect/>
                      </a:stretch>
                    </p:blipFill>
                    <p:spPr bwMode="auto">
                      <a:xfrm>
                        <a:off x="231102" y="3842372"/>
                        <a:ext cx="9374187" cy="346075"/>
                      </a:xfrm>
                      <a:prstGeom prst="rect">
                        <a:avLst/>
                      </a:prstGeom>
                      <a:noFill/>
                      <a:ln>
                        <a:noFill/>
                      </a:ln>
                      <a:effectLst/>
                    </p:spPr>
                  </p:pic>
                </p:oleObj>
              </mc:Fallback>
            </mc:AlternateContent>
          </a:graphicData>
        </a:graphic>
      </p:graphicFrame>
      <p:pic>
        <p:nvPicPr>
          <p:cNvPr id="20" name="Picture 19">
            <a:extLst>
              <a:ext uri="{FF2B5EF4-FFF2-40B4-BE49-F238E27FC236}">
                <a16:creationId xmlns:a16="http://schemas.microsoft.com/office/drawing/2014/main" id="{ACCE709D-8F79-8632-6415-83DCA701DEC2}"/>
              </a:ext>
            </a:extLst>
          </p:cNvPr>
          <p:cNvPicPr>
            <a:picLocks noChangeAspect="1"/>
          </p:cNvPicPr>
          <p:nvPr/>
        </p:nvPicPr>
        <p:blipFill>
          <a:blip r:embed="rId12"/>
          <a:stretch>
            <a:fillRect/>
          </a:stretch>
        </p:blipFill>
        <p:spPr>
          <a:xfrm>
            <a:off x="7566061" y="4254762"/>
            <a:ext cx="3105150" cy="2343150"/>
          </a:xfrm>
          <a:prstGeom prst="rect">
            <a:avLst/>
          </a:prstGeom>
        </p:spPr>
      </p:pic>
      <p:pic>
        <p:nvPicPr>
          <p:cNvPr id="22" name="Picture 21">
            <a:extLst>
              <a:ext uri="{FF2B5EF4-FFF2-40B4-BE49-F238E27FC236}">
                <a16:creationId xmlns:a16="http://schemas.microsoft.com/office/drawing/2014/main" id="{3591167E-5282-8B57-933D-FCC40A0D1733}"/>
              </a:ext>
            </a:extLst>
          </p:cNvPr>
          <p:cNvPicPr>
            <a:picLocks noChangeAspect="1"/>
          </p:cNvPicPr>
          <p:nvPr/>
        </p:nvPicPr>
        <p:blipFill>
          <a:blip r:embed="rId17"/>
          <a:stretch>
            <a:fillRect/>
          </a:stretch>
        </p:blipFill>
        <p:spPr>
          <a:xfrm>
            <a:off x="7566061" y="4254762"/>
            <a:ext cx="3105150" cy="2343150"/>
          </a:xfrm>
          <a:prstGeom prst="rect">
            <a:avLst/>
          </a:prstGeom>
        </p:spPr>
      </p:pic>
      <p:pic>
        <p:nvPicPr>
          <p:cNvPr id="24" name="Picture 23">
            <a:extLst>
              <a:ext uri="{FF2B5EF4-FFF2-40B4-BE49-F238E27FC236}">
                <a16:creationId xmlns:a16="http://schemas.microsoft.com/office/drawing/2014/main" id="{283CCBBD-0C04-015B-A9F0-2CD02D16D3C4}"/>
              </a:ext>
            </a:extLst>
          </p:cNvPr>
          <p:cNvPicPr>
            <a:picLocks noChangeAspect="1"/>
          </p:cNvPicPr>
          <p:nvPr/>
        </p:nvPicPr>
        <p:blipFill>
          <a:blip r:embed="rId18"/>
          <a:stretch>
            <a:fillRect/>
          </a:stretch>
        </p:blipFill>
        <p:spPr>
          <a:xfrm>
            <a:off x="7566061" y="4261184"/>
            <a:ext cx="3105150" cy="2343150"/>
          </a:xfrm>
          <a:prstGeom prst="rect">
            <a:avLst/>
          </a:prstGeom>
        </p:spPr>
      </p:pic>
      <p:pic>
        <p:nvPicPr>
          <p:cNvPr id="26" name="Picture 25">
            <a:extLst>
              <a:ext uri="{FF2B5EF4-FFF2-40B4-BE49-F238E27FC236}">
                <a16:creationId xmlns:a16="http://schemas.microsoft.com/office/drawing/2014/main" id="{55ABEB17-32CE-F35A-0E21-A421BAAF0152}"/>
              </a:ext>
            </a:extLst>
          </p:cNvPr>
          <p:cNvPicPr>
            <a:picLocks noChangeAspect="1"/>
          </p:cNvPicPr>
          <p:nvPr/>
        </p:nvPicPr>
        <p:blipFill>
          <a:blip r:embed="rId19"/>
          <a:stretch>
            <a:fillRect/>
          </a:stretch>
        </p:blipFill>
        <p:spPr>
          <a:xfrm>
            <a:off x="7566061" y="4251600"/>
            <a:ext cx="3105150" cy="2343150"/>
          </a:xfrm>
          <a:prstGeom prst="rect">
            <a:avLst/>
          </a:prstGeom>
        </p:spPr>
      </p:pic>
      <p:pic>
        <p:nvPicPr>
          <p:cNvPr id="28" name="Picture 27">
            <a:extLst>
              <a:ext uri="{FF2B5EF4-FFF2-40B4-BE49-F238E27FC236}">
                <a16:creationId xmlns:a16="http://schemas.microsoft.com/office/drawing/2014/main" id="{584AE948-811E-8B86-76C4-6D1EA7547B12}"/>
              </a:ext>
            </a:extLst>
          </p:cNvPr>
          <p:cNvPicPr>
            <a:picLocks noChangeAspect="1"/>
          </p:cNvPicPr>
          <p:nvPr/>
        </p:nvPicPr>
        <p:blipFill>
          <a:blip r:embed="rId20"/>
          <a:stretch>
            <a:fillRect/>
          </a:stretch>
        </p:blipFill>
        <p:spPr>
          <a:xfrm>
            <a:off x="7580401" y="4256026"/>
            <a:ext cx="3105150" cy="2343150"/>
          </a:xfrm>
          <a:prstGeom prst="rect">
            <a:avLst/>
          </a:prstGeom>
        </p:spPr>
      </p:pic>
      <p:pic>
        <p:nvPicPr>
          <p:cNvPr id="30" name="Picture 29">
            <a:extLst>
              <a:ext uri="{FF2B5EF4-FFF2-40B4-BE49-F238E27FC236}">
                <a16:creationId xmlns:a16="http://schemas.microsoft.com/office/drawing/2014/main" id="{AA008BCB-D1A0-8CAD-3B17-BE9CA7865A80}"/>
              </a:ext>
            </a:extLst>
          </p:cNvPr>
          <p:cNvPicPr>
            <a:picLocks noChangeAspect="1"/>
          </p:cNvPicPr>
          <p:nvPr/>
        </p:nvPicPr>
        <p:blipFill>
          <a:blip r:embed="rId21"/>
          <a:stretch>
            <a:fillRect/>
          </a:stretch>
        </p:blipFill>
        <p:spPr>
          <a:xfrm>
            <a:off x="7573681" y="4257557"/>
            <a:ext cx="3105150" cy="2343150"/>
          </a:xfrm>
          <a:prstGeom prst="rect">
            <a:avLst/>
          </a:prstGeom>
        </p:spPr>
      </p:pic>
      <p:pic>
        <p:nvPicPr>
          <p:cNvPr id="32" name="Picture 31">
            <a:extLst>
              <a:ext uri="{FF2B5EF4-FFF2-40B4-BE49-F238E27FC236}">
                <a16:creationId xmlns:a16="http://schemas.microsoft.com/office/drawing/2014/main" id="{AF2E6C95-CA64-EFB8-B45B-C2D556471961}"/>
              </a:ext>
            </a:extLst>
          </p:cNvPr>
          <p:cNvPicPr>
            <a:picLocks noChangeAspect="1"/>
          </p:cNvPicPr>
          <p:nvPr/>
        </p:nvPicPr>
        <p:blipFill>
          <a:blip r:embed="rId22"/>
          <a:stretch>
            <a:fillRect/>
          </a:stretch>
        </p:blipFill>
        <p:spPr>
          <a:xfrm>
            <a:off x="7566061" y="4255932"/>
            <a:ext cx="3105150" cy="2343150"/>
          </a:xfrm>
          <a:prstGeom prst="rect">
            <a:avLst/>
          </a:prstGeom>
        </p:spPr>
      </p:pic>
      <p:pic>
        <p:nvPicPr>
          <p:cNvPr id="34" name="Picture 33">
            <a:extLst>
              <a:ext uri="{FF2B5EF4-FFF2-40B4-BE49-F238E27FC236}">
                <a16:creationId xmlns:a16="http://schemas.microsoft.com/office/drawing/2014/main" id="{90CE3E6B-33C6-0243-04A8-928C47967B0C}"/>
              </a:ext>
            </a:extLst>
          </p:cNvPr>
          <p:cNvPicPr>
            <a:picLocks noChangeAspect="1"/>
          </p:cNvPicPr>
          <p:nvPr/>
        </p:nvPicPr>
        <p:blipFill>
          <a:blip r:embed="rId23"/>
          <a:stretch>
            <a:fillRect/>
          </a:stretch>
        </p:blipFill>
        <p:spPr>
          <a:xfrm>
            <a:off x="7574581" y="4261184"/>
            <a:ext cx="3105150" cy="2343150"/>
          </a:xfrm>
          <a:prstGeom prst="rect">
            <a:avLst/>
          </a:prstGeom>
        </p:spPr>
      </p:pic>
      <p:pic>
        <p:nvPicPr>
          <p:cNvPr id="36" name="Picture 35">
            <a:extLst>
              <a:ext uri="{FF2B5EF4-FFF2-40B4-BE49-F238E27FC236}">
                <a16:creationId xmlns:a16="http://schemas.microsoft.com/office/drawing/2014/main" id="{69EAD4F8-9B1D-DDA3-4B51-6459E4D056A7}"/>
              </a:ext>
            </a:extLst>
          </p:cNvPr>
          <p:cNvPicPr>
            <a:picLocks noChangeAspect="1"/>
          </p:cNvPicPr>
          <p:nvPr/>
        </p:nvPicPr>
        <p:blipFill>
          <a:blip r:embed="rId24"/>
          <a:stretch>
            <a:fillRect/>
          </a:stretch>
        </p:blipFill>
        <p:spPr>
          <a:xfrm>
            <a:off x="7574581" y="4257191"/>
            <a:ext cx="3105150" cy="2343150"/>
          </a:xfrm>
          <a:prstGeom prst="rect">
            <a:avLst/>
          </a:prstGeom>
        </p:spPr>
      </p:pic>
      <p:graphicFrame>
        <p:nvGraphicFramePr>
          <p:cNvPr id="37" name="Object 4">
            <a:extLst>
              <a:ext uri="{FF2B5EF4-FFF2-40B4-BE49-F238E27FC236}">
                <a16:creationId xmlns:a16="http://schemas.microsoft.com/office/drawing/2014/main" id="{BDB37718-D9C4-519D-06C8-F1C2D7AD89A8}"/>
              </a:ext>
            </a:extLst>
          </p:cNvPr>
          <p:cNvGraphicFramePr>
            <a:graphicFrameLocks noChangeAspect="1"/>
          </p:cNvGraphicFramePr>
          <p:nvPr>
            <p:extLst>
              <p:ext uri="{D42A27DB-BD31-4B8C-83A1-F6EECF244321}">
                <p14:modId xmlns:p14="http://schemas.microsoft.com/office/powerpoint/2010/main" val="882174374"/>
              </p:ext>
            </p:extLst>
          </p:nvPr>
        </p:nvGraphicFramePr>
        <p:xfrm>
          <a:off x="254000" y="4203700"/>
          <a:ext cx="6675438" cy="1036638"/>
        </p:xfrm>
        <a:graphic>
          <a:graphicData uri="http://schemas.openxmlformats.org/presentationml/2006/ole">
            <mc:AlternateContent xmlns:mc="http://schemas.openxmlformats.org/markup-compatibility/2006">
              <mc:Choice xmlns:v="urn:schemas-microsoft-com:vml" Requires="v">
                <p:oleObj name="Equation" r:id="rId25" imgW="3924000" imgH="609480" progId="Equation.DSMT4">
                  <p:embed/>
                </p:oleObj>
              </mc:Choice>
              <mc:Fallback>
                <p:oleObj name="Equation" r:id="rId25" imgW="3924000" imgH="609480" progId="Equation.DSMT4">
                  <p:embed/>
                  <p:pic>
                    <p:nvPicPr>
                      <p:cNvPr id="19" name="Object 4">
                        <a:extLst>
                          <a:ext uri="{FF2B5EF4-FFF2-40B4-BE49-F238E27FC236}">
                            <a16:creationId xmlns:a16="http://schemas.microsoft.com/office/drawing/2014/main" id="{F4BAC904-9F1E-CA32-A625-AF949F93ABF1}"/>
                          </a:ext>
                        </a:extLst>
                      </p:cNvPr>
                      <p:cNvPicPr>
                        <a:picLocks noChangeAspect="1" noChangeArrowheads="1"/>
                      </p:cNvPicPr>
                      <p:nvPr/>
                    </p:nvPicPr>
                    <p:blipFill>
                      <a:blip r:embed="rId26"/>
                      <a:srcRect/>
                      <a:stretch>
                        <a:fillRect/>
                      </a:stretch>
                    </p:blipFill>
                    <p:spPr bwMode="auto">
                      <a:xfrm>
                        <a:off x="254000" y="4203700"/>
                        <a:ext cx="6675438" cy="1036638"/>
                      </a:xfrm>
                      <a:prstGeom prst="rect">
                        <a:avLst/>
                      </a:prstGeom>
                      <a:noFill/>
                      <a:ln>
                        <a:noFill/>
                      </a:ln>
                      <a:effectLst/>
                    </p:spPr>
                  </p:pic>
                </p:oleObj>
              </mc:Fallback>
            </mc:AlternateContent>
          </a:graphicData>
        </a:graphic>
      </p:graphicFrame>
      <p:pic>
        <p:nvPicPr>
          <p:cNvPr id="39" name="Picture 38">
            <a:extLst>
              <a:ext uri="{FF2B5EF4-FFF2-40B4-BE49-F238E27FC236}">
                <a16:creationId xmlns:a16="http://schemas.microsoft.com/office/drawing/2014/main" id="{6CFA5F89-F90B-31E9-5432-49A3928E9C97}"/>
              </a:ext>
            </a:extLst>
          </p:cNvPr>
          <p:cNvPicPr>
            <a:picLocks noChangeAspect="1"/>
          </p:cNvPicPr>
          <p:nvPr/>
        </p:nvPicPr>
        <p:blipFill>
          <a:blip r:embed="rId27"/>
          <a:stretch>
            <a:fillRect/>
          </a:stretch>
        </p:blipFill>
        <p:spPr>
          <a:xfrm>
            <a:off x="7578002" y="4254896"/>
            <a:ext cx="3105150" cy="2343150"/>
          </a:xfrm>
          <a:prstGeom prst="rect">
            <a:avLst/>
          </a:prstGeom>
        </p:spPr>
      </p:pic>
      <p:pic>
        <p:nvPicPr>
          <p:cNvPr id="41" name="Picture 40">
            <a:extLst>
              <a:ext uri="{FF2B5EF4-FFF2-40B4-BE49-F238E27FC236}">
                <a16:creationId xmlns:a16="http://schemas.microsoft.com/office/drawing/2014/main" id="{AB99A794-C0AD-EEDC-F2EB-1A2D1AA7B014}"/>
              </a:ext>
            </a:extLst>
          </p:cNvPr>
          <p:cNvPicPr>
            <a:picLocks noChangeAspect="1"/>
          </p:cNvPicPr>
          <p:nvPr/>
        </p:nvPicPr>
        <p:blipFill>
          <a:blip r:embed="rId28"/>
          <a:stretch>
            <a:fillRect/>
          </a:stretch>
        </p:blipFill>
        <p:spPr>
          <a:xfrm>
            <a:off x="7573681" y="4254896"/>
            <a:ext cx="3105150" cy="2343150"/>
          </a:xfrm>
          <a:prstGeom prst="rect">
            <a:avLst/>
          </a:prstGeom>
        </p:spPr>
      </p:pic>
      <p:pic>
        <p:nvPicPr>
          <p:cNvPr id="45" name="Picture 44">
            <a:extLst>
              <a:ext uri="{FF2B5EF4-FFF2-40B4-BE49-F238E27FC236}">
                <a16:creationId xmlns:a16="http://schemas.microsoft.com/office/drawing/2014/main" id="{B7C8DDE8-BEA1-B958-4ECF-F82B1A90AAD1}"/>
              </a:ext>
            </a:extLst>
          </p:cNvPr>
          <p:cNvPicPr>
            <a:picLocks noChangeAspect="1"/>
          </p:cNvPicPr>
          <p:nvPr/>
        </p:nvPicPr>
        <p:blipFill>
          <a:blip r:embed="rId29"/>
          <a:stretch>
            <a:fillRect/>
          </a:stretch>
        </p:blipFill>
        <p:spPr>
          <a:xfrm>
            <a:off x="7574581" y="4259220"/>
            <a:ext cx="3105150" cy="2343150"/>
          </a:xfrm>
          <a:prstGeom prst="rect">
            <a:avLst/>
          </a:prstGeom>
        </p:spPr>
      </p:pic>
      <p:pic>
        <p:nvPicPr>
          <p:cNvPr id="47" name="Picture 46">
            <a:extLst>
              <a:ext uri="{FF2B5EF4-FFF2-40B4-BE49-F238E27FC236}">
                <a16:creationId xmlns:a16="http://schemas.microsoft.com/office/drawing/2014/main" id="{E1447EFE-471F-31DD-46C3-2BBBC0CC97B9}"/>
              </a:ext>
            </a:extLst>
          </p:cNvPr>
          <p:cNvPicPr>
            <a:picLocks noChangeAspect="1"/>
          </p:cNvPicPr>
          <p:nvPr/>
        </p:nvPicPr>
        <p:blipFill>
          <a:blip r:embed="rId30"/>
          <a:stretch>
            <a:fillRect/>
          </a:stretch>
        </p:blipFill>
        <p:spPr>
          <a:xfrm>
            <a:off x="7573681" y="4256758"/>
            <a:ext cx="3105150" cy="2343150"/>
          </a:xfrm>
          <a:prstGeom prst="rect">
            <a:avLst/>
          </a:prstGeom>
        </p:spPr>
      </p:pic>
      <p:pic>
        <p:nvPicPr>
          <p:cNvPr id="49" name="Picture 48">
            <a:extLst>
              <a:ext uri="{FF2B5EF4-FFF2-40B4-BE49-F238E27FC236}">
                <a16:creationId xmlns:a16="http://schemas.microsoft.com/office/drawing/2014/main" id="{7C7CD814-9548-63ED-9EA3-8B9EF1CEEA9A}"/>
              </a:ext>
            </a:extLst>
          </p:cNvPr>
          <p:cNvPicPr>
            <a:picLocks noChangeAspect="1"/>
          </p:cNvPicPr>
          <p:nvPr/>
        </p:nvPicPr>
        <p:blipFill>
          <a:blip r:embed="rId31"/>
          <a:stretch>
            <a:fillRect/>
          </a:stretch>
        </p:blipFill>
        <p:spPr>
          <a:xfrm>
            <a:off x="7572781" y="4262234"/>
            <a:ext cx="3105150" cy="2343150"/>
          </a:xfrm>
          <a:prstGeom prst="rect">
            <a:avLst/>
          </a:prstGeom>
        </p:spPr>
      </p:pic>
      <p:pic>
        <p:nvPicPr>
          <p:cNvPr id="53" name="Picture 52">
            <a:extLst>
              <a:ext uri="{FF2B5EF4-FFF2-40B4-BE49-F238E27FC236}">
                <a16:creationId xmlns:a16="http://schemas.microsoft.com/office/drawing/2014/main" id="{AA8C54D3-DC05-C7C7-C361-22467C8E7F46}"/>
              </a:ext>
            </a:extLst>
          </p:cNvPr>
          <p:cNvPicPr>
            <a:picLocks noChangeAspect="1"/>
          </p:cNvPicPr>
          <p:nvPr/>
        </p:nvPicPr>
        <p:blipFill>
          <a:blip r:embed="rId32"/>
          <a:stretch>
            <a:fillRect/>
          </a:stretch>
        </p:blipFill>
        <p:spPr>
          <a:xfrm>
            <a:off x="7571881" y="4258181"/>
            <a:ext cx="3105150" cy="2343150"/>
          </a:xfrm>
          <a:prstGeom prst="rect">
            <a:avLst/>
          </a:prstGeom>
        </p:spPr>
      </p:pic>
      <p:pic>
        <p:nvPicPr>
          <p:cNvPr id="55" name="Picture 54">
            <a:extLst>
              <a:ext uri="{FF2B5EF4-FFF2-40B4-BE49-F238E27FC236}">
                <a16:creationId xmlns:a16="http://schemas.microsoft.com/office/drawing/2014/main" id="{C15509F3-8C37-4BC1-252A-3E5507A79707}"/>
              </a:ext>
            </a:extLst>
          </p:cNvPr>
          <p:cNvPicPr>
            <a:picLocks noChangeAspect="1"/>
          </p:cNvPicPr>
          <p:nvPr/>
        </p:nvPicPr>
        <p:blipFill>
          <a:blip r:embed="rId33"/>
          <a:stretch>
            <a:fillRect/>
          </a:stretch>
        </p:blipFill>
        <p:spPr>
          <a:xfrm>
            <a:off x="7572781" y="4261413"/>
            <a:ext cx="3105150" cy="2343150"/>
          </a:xfrm>
          <a:prstGeom prst="rect">
            <a:avLst/>
          </a:prstGeom>
        </p:spPr>
      </p:pic>
      <p:pic>
        <p:nvPicPr>
          <p:cNvPr id="57" name="Picture 56">
            <a:extLst>
              <a:ext uri="{FF2B5EF4-FFF2-40B4-BE49-F238E27FC236}">
                <a16:creationId xmlns:a16="http://schemas.microsoft.com/office/drawing/2014/main" id="{4BC860A7-73F3-95F3-72C6-AE8929215B7C}"/>
              </a:ext>
            </a:extLst>
          </p:cNvPr>
          <p:cNvPicPr>
            <a:picLocks noChangeAspect="1"/>
          </p:cNvPicPr>
          <p:nvPr/>
        </p:nvPicPr>
        <p:blipFill>
          <a:blip r:embed="rId34"/>
          <a:stretch>
            <a:fillRect/>
          </a:stretch>
        </p:blipFill>
        <p:spPr>
          <a:xfrm>
            <a:off x="7573997" y="4255859"/>
            <a:ext cx="3105150" cy="2343150"/>
          </a:xfrm>
          <a:prstGeom prst="rect">
            <a:avLst/>
          </a:prstGeom>
        </p:spPr>
      </p:pic>
      <p:pic>
        <p:nvPicPr>
          <p:cNvPr id="59" name="Picture 58">
            <a:extLst>
              <a:ext uri="{FF2B5EF4-FFF2-40B4-BE49-F238E27FC236}">
                <a16:creationId xmlns:a16="http://schemas.microsoft.com/office/drawing/2014/main" id="{9EC66EEE-7512-8C5E-B6FE-CA9FEC7A0141}"/>
              </a:ext>
            </a:extLst>
          </p:cNvPr>
          <p:cNvPicPr>
            <a:picLocks noChangeAspect="1"/>
          </p:cNvPicPr>
          <p:nvPr/>
        </p:nvPicPr>
        <p:blipFill>
          <a:blip r:embed="rId35"/>
          <a:stretch>
            <a:fillRect/>
          </a:stretch>
        </p:blipFill>
        <p:spPr>
          <a:xfrm>
            <a:off x="7573681" y="4257027"/>
            <a:ext cx="3105150" cy="2343150"/>
          </a:xfrm>
          <a:prstGeom prst="rect">
            <a:avLst/>
          </a:prstGeom>
        </p:spPr>
      </p:pic>
      <p:pic>
        <p:nvPicPr>
          <p:cNvPr id="61" name="Picture 60">
            <a:extLst>
              <a:ext uri="{FF2B5EF4-FFF2-40B4-BE49-F238E27FC236}">
                <a16:creationId xmlns:a16="http://schemas.microsoft.com/office/drawing/2014/main" id="{1AE53E57-785B-9D18-CE34-9D055FE91C68}"/>
              </a:ext>
            </a:extLst>
          </p:cNvPr>
          <p:cNvPicPr>
            <a:picLocks noChangeAspect="1"/>
          </p:cNvPicPr>
          <p:nvPr/>
        </p:nvPicPr>
        <p:blipFill>
          <a:blip r:embed="rId36"/>
          <a:stretch>
            <a:fillRect/>
          </a:stretch>
        </p:blipFill>
        <p:spPr>
          <a:xfrm>
            <a:off x="7570981" y="4262516"/>
            <a:ext cx="3105150" cy="2343150"/>
          </a:xfrm>
          <a:prstGeom prst="rect">
            <a:avLst/>
          </a:prstGeom>
        </p:spPr>
      </p:pic>
      <p:pic>
        <p:nvPicPr>
          <p:cNvPr id="63" name="Picture 62">
            <a:extLst>
              <a:ext uri="{FF2B5EF4-FFF2-40B4-BE49-F238E27FC236}">
                <a16:creationId xmlns:a16="http://schemas.microsoft.com/office/drawing/2014/main" id="{54E6F35F-D569-7F2F-9859-D2755BE2C4D7}"/>
              </a:ext>
            </a:extLst>
          </p:cNvPr>
          <p:cNvPicPr>
            <a:picLocks noChangeAspect="1"/>
          </p:cNvPicPr>
          <p:nvPr/>
        </p:nvPicPr>
        <p:blipFill>
          <a:blip r:embed="rId37"/>
          <a:stretch>
            <a:fillRect/>
          </a:stretch>
        </p:blipFill>
        <p:spPr>
          <a:xfrm>
            <a:off x="7575232" y="4252672"/>
            <a:ext cx="3105150" cy="2343150"/>
          </a:xfrm>
          <a:prstGeom prst="rect">
            <a:avLst/>
          </a:prstGeom>
        </p:spPr>
      </p:pic>
      <p:pic>
        <p:nvPicPr>
          <p:cNvPr id="69" name="Picture 68">
            <a:extLst>
              <a:ext uri="{FF2B5EF4-FFF2-40B4-BE49-F238E27FC236}">
                <a16:creationId xmlns:a16="http://schemas.microsoft.com/office/drawing/2014/main" id="{46809B00-70C6-A90F-4F6C-D30A118AE4C7}"/>
              </a:ext>
            </a:extLst>
          </p:cNvPr>
          <p:cNvPicPr>
            <a:picLocks noChangeAspect="1"/>
          </p:cNvPicPr>
          <p:nvPr/>
        </p:nvPicPr>
        <p:blipFill>
          <a:blip r:embed="rId38"/>
          <a:stretch>
            <a:fillRect/>
          </a:stretch>
        </p:blipFill>
        <p:spPr>
          <a:xfrm>
            <a:off x="7570763" y="4248312"/>
            <a:ext cx="3105150" cy="2343150"/>
          </a:xfrm>
          <a:prstGeom prst="rect">
            <a:avLst/>
          </a:prstGeom>
        </p:spPr>
      </p:pic>
      <p:pic>
        <p:nvPicPr>
          <p:cNvPr id="73" name="Picture 72">
            <a:extLst>
              <a:ext uri="{FF2B5EF4-FFF2-40B4-BE49-F238E27FC236}">
                <a16:creationId xmlns:a16="http://schemas.microsoft.com/office/drawing/2014/main" id="{4E965EBE-B2C7-A576-7EA3-920F3500E877}"/>
              </a:ext>
            </a:extLst>
          </p:cNvPr>
          <p:cNvPicPr>
            <a:picLocks noChangeAspect="1"/>
          </p:cNvPicPr>
          <p:nvPr/>
        </p:nvPicPr>
        <p:blipFill>
          <a:blip r:embed="rId39"/>
          <a:stretch>
            <a:fillRect/>
          </a:stretch>
        </p:blipFill>
        <p:spPr>
          <a:xfrm>
            <a:off x="7570330" y="4255932"/>
            <a:ext cx="3105150" cy="2343150"/>
          </a:xfrm>
          <a:prstGeom prst="rect">
            <a:avLst/>
          </a:prstGeom>
        </p:spPr>
      </p:pic>
      <p:pic>
        <p:nvPicPr>
          <p:cNvPr id="75" name="Picture 74">
            <a:extLst>
              <a:ext uri="{FF2B5EF4-FFF2-40B4-BE49-F238E27FC236}">
                <a16:creationId xmlns:a16="http://schemas.microsoft.com/office/drawing/2014/main" id="{616B840F-BA35-B1FA-D7BF-BACE9AABA9B1}"/>
              </a:ext>
            </a:extLst>
          </p:cNvPr>
          <p:cNvPicPr>
            <a:picLocks noChangeAspect="1"/>
          </p:cNvPicPr>
          <p:nvPr/>
        </p:nvPicPr>
        <p:blipFill>
          <a:blip r:embed="rId40"/>
          <a:stretch>
            <a:fillRect/>
          </a:stretch>
        </p:blipFill>
        <p:spPr>
          <a:xfrm>
            <a:off x="7568981" y="4259753"/>
            <a:ext cx="3105150" cy="2343150"/>
          </a:xfrm>
          <a:prstGeom prst="rect">
            <a:avLst/>
          </a:prstGeom>
        </p:spPr>
      </p:pic>
      <p:pic>
        <p:nvPicPr>
          <p:cNvPr id="77" name="Picture 76">
            <a:extLst>
              <a:ext uri="{FF2B5EF4-FFF2-40B4-BE49-F238E27FC236}">
                <a16:creationId xmlns:a16="http://schemas.microsoft.com/office/drawing/2014/main" id="{F83E87DD-432F-3230-6EC8-6852B6C9BA53}"/>
              </a:ext>
            </a:extLst>
          </p:cNvPr>
          <p:cNvPicPr>
            <a:picLocks noChangeAspect="1"/>
          </p:cNvPicPr>
          <p:nvPr/>
        </p:nvPicPr>
        <p:blipFill>
          <a:blip r:embed="rId41"/>
          <a:stretch>
            <a:fillRect/>
          </a:stretch>
        </p:blipFill>
        <p:spPr>
          <a:xfrm>
            <a:off x="7576801" y="4259753"/>
            <a:ext cx="3105150" cy="2343150"/>
          </a:xfrm>
          <a:prstGeom prst="rect">
            <a:avLst/>
          </a:prstGeom>
        </p:spPr>
      </p:pic>
      <p:pic>
        <p:nvPicPr>
          <p:cNvPr id="79" name="Picture 78">
            <a:extLst>
              <a:ext uri="{FF2B5EF4-FFF2-40B4-BE49-F238E27FC236}">
                <a16:creationId xmlns:a16="http://schemas.microsoft.com/office/drawing/2014/main" id="{6DCA9166-80FC-3654-8210-C7458122C825}"/>
              </a:ext>
            </a:extLst>
          </p:cNvPr>
          <p:cNvPicPr>
            <a:picLocks noChangeAspect="1"/>
          </p:cNvPicPr>
          <p:nvPr/>
        </p:nvPicPr>
        <p:blipFill>
          <a:blip r:embed="rId42"/>
          <a:stretch>
            <a:fillRect/>
          </a:stretch>
        </p:blipFill>
        <p:spPr>
          <a:xfrm>
            <a:off x="7571582" y="4263001"/>
            <a:ext cx="3105150" cy="2343150"/>
          </a:xfrm>
          <a:prstGeom prst="rect">
            <a:avLst/>
          </a:prstGeom>
        </p:spPr>
      </p:pic>
      <p:pic>
        <p:nvPicPr>
          <p:cNvPr id="81" name="Picture 80">
            <a:extLst>
              <a:ext uri="{FF2B5EF4-FFF2-40B4-BE49-F238E27FC236}">
                <a16:creationId xmlns:a16="http://schemas.microsoft.com/office/drawing/2014/main" id="{8F4F2163-B9D4-614C-4512-3C418FDDBB3E}"/>
              </a:ext>
            </a:extLst>
          </p:cNvPr>
          <p:cNvPicPr>
            <a:picLocks noChangeAspect="1"/>
          </p:cNvPicPr>
          <p:nvPr/>
        </p:nvPicPr>
        <p:blipFill>
          <a:blip r:embed="rId43"/>
          <a:stretch>
            <a:fillRect/>
          </a:stretch>
        </p:blipFill>
        <p:spPr>
          <a:xfrm>
            <a:off x="7574286" y="4259753"/>
            <a:ext cx="3105150" cy="2343150"/>
          </a:xfrm>
          <a:prstGeom prst="rect">
            <a:avLst/>
          </a:prstGeom>
        </p:spPr>
      </p:pic>
      <p:pic>
        <p:nvPicPr>
          <p:cNvPr id="83" name="Picture 82">
            <a:extLst>
              <a:ext uri="{FF2B5EF4-FFF2-40B4-BE49-F238E27FC236}">
                <a16:creationId xmlns:a16="http://schemas.microsoft.com/office/drawing/2014/main" id="{0959B448-9BD0-FFD5-EAFE-50A3498D63FA}"/>
              </a:ext>
            </a:extLst>
          </p:cNvPr>
          <p:cNvPicPr>
            <a:picLocks noChangeAspect="1"/>
          </p:cNvPicPr>
          <p:nvPr/>
        </p:nvPicPr>
        <p:blipFill>
          <a:blip r:embed="rId44"/>
          <a:stretch>
            <a:fillRect/>
          </a:stretch>
        </p:blipFill>
        <p:spPr>
          <a:xfrm>
            <a:off x="7573681" y="4251325"/>
            <a:ext cx="3105150" cy="2343150"/>
          </a:xfrm>
          <a:prstGeom prst="rect">
            <a:avLst/>
          </a:prstGeom>
        </p:spPr>
      </p:pic>
      <p:pic>
        <p:nvPicPr>
          <p:cNvPr id="85" name="Picture 84">
            <a:extLst>
              <a:ext uri="{FF2B5EF4-FFF2-40B4-BE49-F238E27FC236}">
                <a16:creationId xmlns:a16="http://schemas.microsoft.com/office/drawing/2014/main" id="{4ED10965-40C7-78CA-7E3F-7BD7EEC93D50}"/>
              </a:ext>
            </a:extLst>
          </p:cNvPr>
          <p:cNvPicPr>
            <a:picLocks noChangeAspect="1"/>
          </p:cNvPicPr>
          <p:nvPr/>
        </p:nvPicPr>
        <p:blipFill>
          <a:blip r:embed="rId45"/>
          <a:stretch>
            <a:fillRect/>
          </a:stretch>
        </p:blipFill>
        <p:spPr>
          <a:xfrm>
            <a:off x="7571212" y="4259398"/>
            <a:ext cx="3105150" cy="2343150"/>
          </a:xfrm>
          <a:prstGeom prst="rect">
            <a:avLst/>
          </a:prstGeom>
        </p:spPr>
      </p:pic>
      <p:pic>
        <p:nvPicPr>
          <p:cNvPr id="87" name="Picture 86">
            <a:extLst>
              <a:ext uri="{FF2B5EF4-FFF2-40B4-BE49-F238E27FC236}">
                <a16:creationId xmlns:a16="http://schemas.microsoft.com/office/drawing/2014/main" id="{DA9310D3-765E-53AC-E386-8914BC15FC0F}"/>
              </a:ext>
            </a:extLst>
          </p:cNvPr>
          <p:cNvPicPr>
            <a:picLocks noChangeAspect="1"/>
          </p:cNvPicPr>
          <p:nvPr/>
        </p:nvPicPr>
        <p:blipFill>
          <a:blip r:embed="rId46"/>
          <a:stretch>
            <a:fillRect/>
          </a:stretch>
        </p:blipFill>
        <p:spPr>
          <a:xfrm>
            <a:off x="6846427" y="5171583"/>
            <a:ext cx="477816" cy="352075"/>
          </a:xfrm>
          <a:prstGeom prst="rect">
            <a:avLst/>
          </a:prstGeom>
        </p:spPr>
      </p:pic>
      <p:pic>
        <p:nvPicPr>
          <p:cNvPr id="91" name="Picture 90">
            <a:extLst>
              <a:ext uri="{FF2B5EF4-FFF2-40B4-BE49-F238E27FC236}">
                <a16:creationId xmlns:a16="http://schemas.microsoft.com/office/drawing/2014/main" id="{942E9B84-2359-B8B2-16C1-46A6B3B3881C}"/>
              </a:ext>
            </a:extLst>
          </p:cNvPr>
          <p:cNvPicPr>
            <a:picLocks noChangeAspect="1"/>
          </p:cNvPicPr>
          <p:nvPr/>
        </p:nvPicPr>
        <p:blipFill>
          <a:blip r:embed="rId47"/>
          <a:stretch>
            <a:fillRect/>
          </a:stretch>
        </p:blipFill>
        <p:spPr>
          <a:xfrm>
            <a:off x="7571663" y="4255960"/>
            <a:ext cx="3105150" cy="2343150"/>
          </a:xfrm>
          <a:prstGeom prst="rect">
            <a:avLst/>
          </a:prstGeom>
        </p:spPr>
      </p:pic>
      <p:pic>
        <p:nvPicPr>
          <p:cNvPr id="93" name="Picture 92">
            <a:extLst>
              <a:ext uri="{FF2B5EF4-FFF2-40B4-BE49-F238E27FC236}">
                <a16:creationId xmlns:a16="http://schemas.microsoft.com/office/drawing/2014/main" id="{AB9F4895-D2A6-FA6E-99C9-919C6911C618}"/>
              </a:ext>
            </a:extLst>
          </p:cNvPr>
          <p:cNvPicPr>
            <a:picLocks noChangeAspect="1"/>
          </p:cNvPicPr>
          <p:nvPr/>
        </p:nvPicPr>
        <p:blipFill>
          <a:blip r:embed="rId48"/>
          <a:stretch>
            <a:fillRect/>
          </a:stretch>
        </p:blipFill>
        <p:spPr>
          <a:xfrm>
            <a:off x="7571582" y="4256242"/>
            <a:ext cx="3105150" cy="2343150"/>
          </a:xfrm>
          <a:prstGeom prst="rect">
            <a:avLst/>
          </a:prstGeom>
        </p:spPr>
      </p:pic>
    </p:spTree>
    <p:extLst>
      <p:ext uri="{BB962C8B-B14F-4D97-AF65-F5344CB8AC3E}">
        <p14:creationId xmlns:p14="http://schemas.microsoft.com/office/powerpoint/2010/main" val="386109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0-#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0-#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500"/>
                                        <p:tgtEl>
                                          <p:spTgt spid="4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500"/>
                                        <p:tgtEl>
                                          <p:spTgt spid="4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500"/>
                                        <p:tgtEl>
                                          <p:spTgt spid="4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500"/>
                                        <p:tgtEl>
                                          <p:spTgt spid="5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fade">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63"/>
                                        </p:tgtEl>
                                        <p:attrNameLst>
                                          <p:attrName>style.visibility</p:attrName>
                                        </p:attrNameLst>
                                      </p:cBhvr>
                                      <p:to>
                                        <p:strVal val="visible"/>
                                      </p:to>
                                    </p:set>
                                    <p:animEffect transition="in" filter="fade">
                                      <p:cBhvr>
                                        <p:cTn id="168" dur="500"/>
                                        <p:tgtEl>
                                          <p:spTgt spid="63"/>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69"/>
                                        </p:tgtEl>
                                        <p:attrNameLst>
                                          <p:attrName>style.visibility</p:attrName>
                                        </p:attrNameLst>
                                      </p:cBhvr>
                                      <p:to>
                                        <p:strVal val="visible"/>
                                      </p:to>
                                    </p:set>
                                    <p:animEffect transition="in" filter="fade">
                                      <p:cBhvr>
                                        <p:cTn id="173" dur="500"/>
                                        <p:tgtEl>
                                          <p:spTgt spid="69"/>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73"/>
                                        </p:tgtEl>
                                        <p:attrNameLst>
                                          <p:attrName>style.visibility</p:attrName>
                                        </p:attrNameLst>
                                      </p:cBhvr>
                                      <p:to>
                                        <p:strVal val="visible"/>
                                      </p:to>
                                    </p:set>
                                    <p:animEffect transition="in" filter="fade">
                                      <p:cBhvr>
                                        <p:cTn id="178" dur="500"/>
                                        <p:tgtEl>
                                          <p:spTgt spid="73"/>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500"/>
                                        <p:tgtEl>
                                          <p:spTgt spid="75"/>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fade">
                                      <p:cBhvr>
                                        <p:cTn id="188" dur="500"/>
                                        <p:tgtEl>
                                          <p:spTgt spid="7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79"/>
                                        </p:tgtEl>
                                        <p:attrNameLst>
                                          <p:attrName>style.visibility</p:attrName>
                                        </p:attrNameLst>
                                      </p:cBhvr>
                                      <p:to>
                                        <p:strVal val="visible"/>
                                      </p:to>
                                    </p:set>
                                    <p:animEffect transition="in" filter="fade">
                                      <p:cBhvr>
                                        <p:cTn id="193" dur="500"/>
                                        <p:tgtEl>
                                          <p:spTgt spid="7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81"/>
                                        </p:tgtEl>
                                        <p:attrNameLst>
                                          <p:attrName>style.visibility</p:attrName>
                                        </p:attrNameLst>
                                      </p:cBhvr>
                                      <p:to>
                                        <p:strVal val="visible"/>
                                      </p:to>
                                    </p:set>
                                    <p:animEffect transition="in" filter="fade">
                                      <p:cBhvr>
                                        <p:cTn id="198" dur="500"/>
                                        <p:tgtEl>
                                          <p:spTgt spid="81"/>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childTnLst>
                          </p:cTn>
                        </p:par>
                      </p:childTnLst>
                    </p:cTn>
                  </p:par>
                  <p:par>
                    <p:cTn id="204" fill="hold">
                      <p:stCondLst>
                        <p:cond delay="indefinite"/>
                      </p:stCondLst>
                      <p:childTnLst>
                        <p:par>
                          <p:cTn id="205" fill="hold">
                            <p:stCondLst>
                              <p:cond delay="0"/>
                            </p:stCondLst>
                            <p:childTnLst>
                              <p:par>
                                <p:cTn id="206" presetID="26" presetClass="entr" presetSubtype="0" fill="hold" nodeType="clickEffect">
                                  <p:stCondLst>
                                    <p:cond delay="0"/>
                                  </p:stCondLst>
                                  <p:childTnLst>
                                    <p:set>
                                      <p:cBhvr>
                                        <p:cTn id="207" dur="1" fill="hold">
                                          <p:stCondLst>
                                            <p:cond delay="0"/>
                                          </p:stCondLst>
                                        </p:cTn>
                                        <p:tgtEl>
                                          <p:spTgt spid="87"/>
                                        </p:tgtEl>
                                        <p:attrNameLst>
                                          <p:attrName>style.visibility</p:attrName>
                                        </p:attrNameLst>
                                      </p:cBhvr>
                                      <p:to>
                                        <p:strVal val="visible"/>
                                      </p:to>
                                    </p:set>
                                    <p:animEffect transition="in" filter="wipe(down)">
                                      <p:cBhvr>
                                        <p:cTn id="208" dur="580">
                                          <p:stCondLst>
                                            <p:cond delay="0"/>
                                          </p:stCondLst>
                                        </p:cTn>
                                        <p:tgtEl>
                                          <p:spTgt spid="87"/>
                                        </p:tgtEl>
                                      </p:cBhvr>
                                    </p:animEffect>
                                    <p:anim calcmode="lin" valueType="num">
                                      <p:cBhvr>
                                        <p:cTn id="209"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214" dur="26">
                                          <p:stCondLst>
                                            <p:cond delay="650"/>
                                          </p:stCondLst>
                                        </p:cTn>
                                        <p:tgtEl>
                                          <p:spTgt spid="87"/>
                                        </p:tgtEl>
                                      </p:cBhvr>
                                      <p:to x="100000" y="60000"/>
                                    </p:animScale>
                                    <p:animScale>
                                      <p:cBhvr>
                                        <p:cTn id="215" dur="166" decel="50000">
                                          <p:stCondLst>
                                            <p:cond delay="676"/>
                                          </p:stCondLst>
                                        </p:cTn>
                                        <p:tgtEl>
                                          <p:spTgt spid="87"/>
                                        </p:tgtEl>
                                      </p:cBhvr>
                                      <p:to x="100000" y="100000"/>
                                    </p:animScale>
                                    <p:animScale>
                                      <p:cBhvr>
                                        <p:cTn id="216" dur="26">
                                          <p:stCondLst>
                                            <p:cond delay="1312"/>
                                          </p:stCondLst>
                                        </p:cTn>
                                        <p:tgtEl>
                                          <p:spTgt spid="87"/>
                                        </p:tgtEl>
                                      </p:cBhvr>
                                      <p:to x="100000" y="80000"/>
                                    </p:animScale>
                                    <p:animScale>
                                      <p:cBhvr>
                                        <p:cTn id="217" dur="166" decel="50000">
                                          <p:stCondLst>
                                            <p:cond delay="1338"/>
                                          </p:stCondLst>
                                        </p:cTn>
                                        <p:tgtEl>
                                          <p:spTgt spid="87"/>
                                        </p:tgtEl>
                                      </p:cBhvr>
                                      <p:to x="100000" y="100000"/>
                                    </p:animScale>
                                    <p:animScale>
                                      <p:cBhvr>
                                        <p:cTn id="218" dur="26">
                                          <p:stCondLst>
                                            <p:cond delay="1642"/>
                                          </p:stCondLst>
                                        </p:cTn>
                                        <p:tgtEl>
                                          <p:spTgt spid="87"/>
                                        </p:tgtEl>
                                      </p:cBhvr>
                                      <p:to x="100000" y="90000"/>
                                    </p:animScale>
                                    <p:animScale>
                                      <p:cBhvr>
                                        <p:cTn id="219" dur="166" decel="50000">
                                          <p:stCondLst>
                                            <p:cond delay="1668"/>
                                          </p:stCondLst>
                                        </p:cTn>
                                        <p:tgtEl>
                                          <p:spTgt spid="87"/>
                                        </p:tgtEl>
                                      </p:cBhvr>
                                      <p:to x="100000" y="100000"/>
                                    </p:animScale>
                                    <p:animScale>
                                      <p:cBhvr>
                                        <p:cTn id="220" dur="26">
                                          <p:stCondLst>
                                            <p:cond delay="1808"/>
                                          </p:stCondLst>
                                        </p:cTn>
                                        <p:tgtEl>
                                          <p:spTgt spid="87"/>
                                        </p:tgtEl>
                                      </p:cBhvr>
                                      <p:to x="100000" y="95000"/>
                                    </p:animScale>
                                    <p:animScale>
                                      <p:cBhvr>
                                        <p:cTn id="221" dur="166" decel="50000">
                                          <p:stCondLst>
                                            <p:cond delay="1834"/>
                                          </p:stCondLst>
                                        </p:cTn>
                                        <p:tgtEl>
                                          <p:spTgt spid="87"/>
                                        </p:tgtEl>
                                      </p:cBhvr>
                                      <p:to x="100000" y="100000"/>
                                    </p:animScale>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85"/>
                                        </p:tgtEl>
                                        <p:attrNameLst>
                                          <p:attrName>style.visibility</p:attrName>
                                        </p:attrNameLst>
                                      </p:cBhvr>
                                      <p:to>
                                        <p:strVal val="visible"/>
                                      </p:to>
                                    </p:set>
                                    <p:animEffect transition="in" filter="fade">
                                      <p:cBhvr>
                                        <p:cTn id="226" dur="500"/>
                                        <p:tgtEl>
                                          <p:spTgt spid="85"/>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91"/>
                                        </p:tgtEl>
                                        <p:attrNameLst>
                                          <p:attrName>style.visibility</p:attrName>
                                        </p:attrNameLst>
                                      </p:cBhvr>
                                      <p:to>
                                        <p:strVal val="visible"/>
                                      </p:to>
                                    </p:set>
                                    <p:animEffect transition="in" filter="fade">
                                      <p:cBhvr>
                                        <p:cTn id="231" dur="500"/>
                                        <p:tgtEl>
                                          <p:spTgt spid="9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93"/>
                                        </p:tgtEl>
                                        <p:attrNameLst>
                                          <p:attrName>style.visibility</p:attrName>
                                        </p:attrNameLst>
                                      </p:cBhvr>
                                      <p:to>
                                        <p:strVal val="visible"/>
                                      </p:to>
                                    </p:set>
                                    <p:animEffect transition="in" filter="fade">
                                      <p:cBhvr>
                                        <p:cTn id="23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87EBB84-B7F8-4C87-EAF0-FA9DFF3CEB1D}"/>
              </a:ext>
            </a:extLst>
          </p:cNvPr>
          <p:cNvPicPr>
            <a:picLocks noChangeAspect="1"/>
          </p:cNvPicPr>
          <p:nvPr/>
        </p:nvPicPr>
        <p:blipFill>
          <a:blip r:embed="rId2"/>
          <a:stretch>
            <a:fillRect/>
          </a:stretch>
        </p:blipFill>
        <p:spPr>
          <a:xfrm>
            <a:off x="781645" y="716171"/>
            <a:ext cx="10232468" cy="2514818"/>
          </a:xfrm>
          <a:prstGeom prst="rect">
            <a:avLst/>
          </a:prstGeom>
        </p:spPr>
      </p:pic>
      <p:pic>
        <p:nvPicPr>
          <p:cNvPr id="8" name="Picture 7">
            <a:extLst>
              <a:ext uri="{FF2B5EF4-FFF2-40B4-BE49-F238E27FC236}">
                <a16:creationId xmlns:a16="http://schemas.microsoft.com/office/drawing/2014/main" id="{9CC020F2-23A6-0C0F-9A0B-BB490B7CC706}"/>
              </a:ext>
            </a:extLst>
          </p:cNvPr>
          <p:cNvPicPr>
            <a:picLocks noChangeAspect="1"/>
          </p:cNvPicPr>
          <p:nvPr/>
        </p:nvPicPr>
        <p:blipFill>
          <a:blip r:embed="rId3"/>
          <a:stretch>
            <a:fillRect/>
          </a:stretch>
        </p:blipFill>
        <p:spPr>
          <a:xfrm>
            <a:off x="109182" y="245775"/>
            <a:ext cx="6664614" cy="401816"/>
          </a:xfrm>
          <a:prstGeom prst="rect">
            <a:avLst/>
          </a:prstGeom>
        </p:spPr>
      </p:pic>
    </p:spTree>
    <p:extLst>
      <p:ext uri="{BB962C8B-B14F-4D97-AF65-F5344CB8AC3E}">
        <p14:creationId xmlns:p14="http://schemas.microsoft.com/office/powerpoint/2010/main" val="3590051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6">
            <a:extLst>
              <a:ext uri="{FF2B5EF4-FFF2-40B4-BE49-F238E27FC236}">
                <a16:creationId xmlns:a16="http://schemas.microsoft.com/office/drawing/2014/main" id="{A869BE1D-A178-7A19-59A8-E0188F903891}"/>
              </a:ext>
            </a:extLst>
          </p:cNvPr>
          <p:cNvGraphicFramePr>
            <a:graphicFrameLocks noChangeAspect="1"/>
          </p:cNvGraphicFramePr>
          <p:nvPr>
            <p:extLst>
              <p:ext uri="{D42A27DB-BD31-4B8C-83A1-F6EECF244321}">
                <p14:modId xmlns:p14="http://schemas.microsoft.com/office/powerpoint/2010/main" val="1110452957"/>
              </p:ext>
            </p:extLst>
          </p:nvPr>
        </p:nvGraphicFramePr>
        <p:xfrm>
          <a:off x="328613" y="1021080"/>
          <a:ext cx="6973887" cy="452438"/>
        </p:xfrm>
        <a:graphic>
          <a:graphicData uri="http://schemas.openxmlformats.org/presentationml/2006/ole">
            <mc:AlternateContent xmlns:mc="http://schemas.openxmlformats.org/markup-compatibility/2006">
              <mc:Choice xmlns:v="urn:schemas-microsoft-com:vml" Requires="v">
                <p:oleObj name="Equation" r:id="rId2" imgW="3530520" imgH="228600" progId="Equation.DSMT4">
                  <p:embed/>
                </p:oleObj>
              </mc:Choice>
              <mc:Fallback>
                <p:oleObj name="Equation" r:id="rId2" imgW="3530520" imgH="228600" progId="Equation.DSMT4">
                  <p:embed/>
                  <p:pic>
                    <p:nvPicPr>
                      <p:cNvPr id="3" name="Object 6"/>
                      <p:cNvPicPr>
                        <a:picLocks noChangeAspect="1" noChangeArrowheads="1"/>
                      </p:cNvPicPr>
                      <p:nvPr/>
                    </p:nvPicPr>
                    <p:blipFill>
                      <a:blip r:embed="rId3"/>
                      <a:srcRect/>
                      <a:stretch>
                        <a:fillRect/>
                      </a:stretch>
                    </p:blipFill>
                    <p:spPr bwMode="auto">
                      <a:xfrm>
                        <a:off x="328613" y="1021080"/>
                        <a:ext cx="6973887" cy="452438"/>
                      </a:xfrm>
                      <a:prstGeom prst="rect">
                        <a:avLst/>
                      </a:prstGeom>
                      <a:noFill/>
                      <a:ln>
                        <a:noFill/>
                      </a:ln>
                      <a:effectLst/>
                    </p:spPr>
                  </p:pic>
                </p:oleObj>
              </mc:Fallback>
            </mc:AlternateContent>
          </a:graphicData>
        </a:graphic>
      </p:graphicFrame>
      <p:graphicFrame>
        <p:nvGraphicFramePr>
          <p:cNvPr id="6" name="Object 8">
            <a:extLst>
              <a:ext uri="{FF2B5EF4-FFF2-40B4-BE49-F238E27FC236}">
                <a16:creationId xmlns:a16="http://schemas.microsoft.com/office/drawing/2014/main" id="{47ABA326-591D-A7CC-B708-EBE3CDEC99AC}"/>
              </a:ext>
            </a:extLst>
          </p:cNvPr>
          <p:cNvGraphicFramePr>
            <a:graphicFrameLocks noChangeAspect="1"/>
          </p:cNvGraphicFramePr>
          <p:nvPr>
            <p:extLst>
              <p:ext uri="{D42A27DB-BD31-4B8C-83A1-F6EECF244321}">
                <p14:modId xmlns:p14="http://schemas.microsoft.com/office/powerpoint/2010/main" val="1767956515"/>
              </p:ext>
            </p:extLst>
          </p:nvPr>
        </p:nvGraphicFramePr>
        <p:xfrm>
          <a:off x="303213" y="1558925"/>
          <a:ext cx="7334250" cy="1058863"/>
        </p:xfrm>
        <a:graphic>
          <a:graphicData uri="http://schemas.openxmlformats.org/presentationml/2006/ole">
            <mc:AlternateContent xmlns:mc="http://schemas.openxmlformats.org/markup-compatibility/2006">
              <mc:Choice xmlns:v="urn:schemas-microsoft-com:vml" Requires="v">
                <p:oleObj name="Equation" r:id="rId4" imgW="3708360" imgH="533160" progId="Equation.DSMT4">
                  <p:embed/>
                </p:oleObj>
              </mc:Choice>
              <mc:Fallback>
                <p:oleObj name="Equation" r:id="rId4" imgW="3708360" imgH="533160" progId="Equation.DSMT4">
                  <p:embed/>
                  <p:pic>
                    <p:nvPicPr>
                      <p:cNvPr id="4" name="Object 8"/>
                      <p:cNvPicPr>
                        <a:picLocks noChangeAspect="1" noChangeArrowheads="1"/>
                      </p:cNvPicPr>
                      <p:nvPr/>
                    </p:nvPicPr>
                    <p:blipFill>
                      <a:blip r:embed="rId5"/>
                      <a:srcRect/>
                      <a:stretch>
                        <a:fillRect/>
                      </a:stretch>
                    </p:blipFill>
                    <p:spPr bwMode="auto">
                      <a:xfrm>
                        <a:off x="303213" y="1558925"/>
                        <a:ext cx="7334250" cy="1058863"/>
                      </a:xfrm>
                      <a:prstGeom prst="rect">
                        <a:avLst/>
                      </a:prstGeom>
                      <a:noFill/>
                      <a:ln>
                        <a:noFill/>
                      </a:ln>
                      <a:effectLst/>
                    </p:spPr>
                  </p:pic>
                </p:oleObj>
              </mc:Fallback>
            </mc:AlternateContent>
          </a:graphicData>
        </a:graphic>
      </p:graphicFrame>
      <p:grpSp>
        <p:nvGrpSpPr>
          <p:cNvPr id="7" name="Group 6">
            <a:extLst>
              <a:ext uri="{FF2B5EF4-FFF2-40B4-BE49-F238E27FC236}">
                <a16:creationId xmlns:a16="http://schemas.microsoft.com/office/drawing/2014/main" id="{84ACECD9-720E-EF25-2A30-C3A469BA8784}"/>
              </a:ext>
            </a:extLst>
          </p:cNvPr>
          <p:cNvGrpSpPr/>
          <p:nvPr/>
        </p:nvGrpSpPr>
        <p:grpSpPr>
          <a:xfrm>
            <a:off x="861060" y="2701663"/>
            <a:ext cx="3864722" cy="3014565"/>
            <a:chOff x="609600" y="2690559"/>
            <a:chExt cx="3864722" cy="3014565"/>
          </a:xfrm>
        </p:grpSpPr>
        <p:pic>
          <p:nvPicPr>
            <p:cNvPr id="8" name="Picture 7">
              <a:extLst>
                <a:ext uri="{FF2B5EF4-FFF2-40B4-BE49-F238E27FC236}">
                  <a16:creationId xmlns:a16="http://schemas.microsoft.com/office/drawing/2014/main" id="{753DD68B-3EBB-765B-D1F0-66BDD9FEE3A2}"/>
                </a:ext>
              </a:extLst>
            </p:cNvPr>
            <p:cNvPicPr>
              <a:picLocks noChangeAspect="1"/>
            </p:cNvPicPr>
            <p:nvPr/>
          </p:nvPicPr>
          <p:blipFill>
            <a:blip r:embed="rId6"/>
            <a:stretch>
              <a:fillRect/>
            </a:stretch>
          </p:blipFill>
          <p:spPr>
            <a:xfrm>
              <a:off x="609600" y="2895600"/>
              <a:ext cx="3609524" cy="2809524"/>
            </a:xfrm>
            <a:prstGeom prst="rect">
              <a:avLst/>
            </a:prstGeom>
          </p:spPr>
        </p:pic>
        <p:sp>
          <p:nvSpPr>
            <p:cNvPr id="9" name="TextBox 8">
              <a:extLst>
                <a:ext uri="{FF2B5EF4-FFF2-40B4-BE49-F238E27FC236}">
                  <a16:creationId xmlns:a16="http://schemas.microsoft.com/office/drawing/2014/main" id="{4B666D65-985B-068C-8AC6-09B38B163F3B}"/>
                </a:ext>
              </a:extLst>
            </p:cNvPr>
            <p:cNvSpPr txBox="1"/>
            <p:nvPr/>
          </p:nvSpPr>
          <p:spPr>
            <a:xfrm>
              <a:off x="4219124" y="4112868"/>
              <a:ext cx="255198"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t</a:t>
              </a:r>
            </a:p>
          </p:txBody>
        </p:sp>
        <p:sp>
          <p:nvSpPr>
            <p:cNvPr id="10" name="TextBox 9">
              <a:extLst>
                <a:ext uri="{FF2B5EF4-FFF2-40B4-BE49-F238E27FC236}">
                  <a16:creationId xmlns:a16="http://schemas.microsoft.com/office/drawing/2014/main" id="{E3622502-78B8-45F8-A46D-C74D749F7FD0}"/>
                </a:ext>
              </a:extLst>
            </p:cNvPr>
            <p:cNvSpPr txBox="1"/>
            <p:nvPr/>
          </p:nvSpPr>
          <p:spPr>
            <a:xfrm>
              <a:off x="2465371" y="2690559"/>
              <a:ext cx="55976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f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99AF186F-7BA4-C780-5BE0-CC3B3A1A819A}"/>
              </a:ext>
            </a:extLst>
          </p:cNvPr>
          <p:cNvGrpSpPr/>
          <p:nvPr/>
        </p:nvGrpSpPr>
        <p:grpSpPr>
          <a:xfrm>
            <a:off x="6278880" y="2501608"/>
            <a:ext cx="4092723" cy="3186751"/>
            <a:chOff x="4800600" y="2833049"/>
            <a:chExt cx="4092723" cy="3186751"/>
          </a:xfrm>
        </p:grpSpPr>
        <p:pic>
          <p:nvPicPr>
            <p:cNvPr id="12" name="Picture 11">
              <a:extLst>
                <a:ext uri="{FF2B5EF4-FFF2-40B4-BE49-F238E27FC236}">
                  <a16:creationId xmlns:a16="http://schemas.microsoft.com/office/drawing/2014/main" id="{C41D104A-5130-CAA0-8763-86D542413977}"/>
                </a:ext>
              </a:extLst>
            </p:cNvPr>
            <p:cNvPicPr>
              <a:picLocks noChangeAspect="1"/>
            </p:cNvPicPr>
            <p:nvPr/>
          </p:nvPicPr>
          <p:blipFill>
            <a:blip r:embed="rId7"/>
            <a:stretch>
              <a:fillRect/>
            </a:stretch>
          </p:blipFill>
          <p:spPr>
            <a:xfrm>
              <a:off x="4800600" y="3148157"/>
              <a:ext cx="3779003" cy="2871643"/>
            </a:xfrm>
            <a:prstGeom prst="rect">
              <a:avLst/>
            </a:prstGeom>
          </p:spPr>
        </p:pic>
        <p:sp>
          <p:nvSpPr>
            <p:cNvPr id="13" name="TextBox 12">
              <a:extLst>
                <a:ext uri="{FF2B5EF4-FFF2-40B4-BE49-F238E27FC236}">
                  <a16:creationId xmlns:a16="http://schemas.microsoft.com/office/drawing/2014/main" id="{FC093486-C96B-CE66-2870-39A36823BC3A}"/>
                </a:ext>
              </a:extLst>
            </p:cNvPr>
            <p:cNvSpPr txBox="1"/>
            <p:nvPr/>
          </p:nvSpPr>
          <p:spPr>
            <a:xfrm>
              <a:off x="6746427" y="2833049"/>
              <a:ext cx="596638"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284A927-B8CE-1FFC-97DB-61413EE108C6}"/>
                </a:ext>
              </a:extLst>
            </p:cNvPr>
            <p:cNvSpPr txBox="1"/>
            <p:nvPr/>
          </p:nvSpPr>
          <p:spPr>
            <a:xfrm>
              <a:off x="8579603" y="4358640"/>
              <a:ext cx="313720"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x</a:t>
              </a:r>
            </a:p>
          </p:txBody>
        </p:sp>
      </p:grpSp>
      <p:graphicFrame>
        <p:nvGraphicFramePr>
          <p:cNvPr id="15" name="Object 8">
            <a:extLst>
              <a:ext uri="{FF2B5EF4-FFF2-40B4-BE49-F238E27FC236}">
                <a16:creationId xmlns:a16="http://schemas.microsoft.com/office/drawing/2014/main" id="{371C5C32-FFEE-2C68-1C09-A84650F8C8EA}"/>
              </a:ext>
            </a:extLst>
          </p:cNvPr>
          <p:cNvGraphicFramePr>
            <a:graphicFrameLocks noChangeAspect="1"/>
          </p:cNvGraphicFramePr>
          <p:nvPr>
            <p:extLst>
              <p:ext uri="{D42A27DB-BD31-4B8C-83A1-F6EECF244321}">
                <p14:modId xmlns:p14="http://schemas.microsoft.com/office/powerpoint/2010/main" val="41616378"/>
              </p:ext>
            </p:extLst>
          </p:nvPr>
        </p:nvGraphicFramePr>
        <p:xfrm>
          <a:off x="3615674" y="5846892"/>
          <a:ext cx="3592513" cy="782638"/>
        </p:xfrm>
        <a:graphic>
          <a:graphicData uri="http://schemas.openxmlformats.org/presentationml/2006/ole">
            <mc:AlternateContent xmlns:mc="http://schemas.openxmlformats.org/markup-compatibility/2006">
              <mc:Choice xmlns:v="urn:schemas-microsoft-com:vml" Requires="v">
                <p:oleObj name="Equation" r:id="rId8" imgW="1815840" imgH="393480" progId="Equation.DSMT4">
                  <p:embed/>
                </p:oleObj>
              </mc:Choice>
              <mc:Fallback>
                <p:oleObj name="Equation" r:id="rId8" imgW="1815840" imgH="393480" progId="Equation.DSMT4">
                  <p:embed/>
                  <p:pic>
                    <p:nvPicPr>
                      <p:cNvPr id="17" name="Object 8">
                        <a:extLst>
                          <a:ext uri="{FF2B5EF4-FFF2-40B4-BE49-F238E27FC236}">
                            <a16:creationId xmlns:a16="http://schemas.microsoft.com/office/drawing/2014/main" id="{1B21A233-834A-4AFF-AFE1-CBE06346E801}"/>
                          </a:ext>
                        </a:extLst>
                      </p:cNvPr>
                      <p:cNvPicPr>
                        <a:picLocks noChangeAspect="1" noChangeArrowheads="1"/>
                      </p:cNvPicPr>
                      <p:nvPr/>
                    </p:nvPicPr>
                    <p:blipFill>
                      <a:blip r:embed="rId9"/>
                      <a:srcRect/>
                      <a:stretch>
                        <a:fillRect/>
                      </a:stretch>
                    </p:blipFill>
                    <p:spPr bwMode="auto">
                      <a:xfrm>
                        <a:off x="3615674" y="5846892"/>
                        <a:ext cx="3592513" cy="782638"/>
                      </a:xfrm>
                      <a:prstGeom prst="rect">
                        <a:avLst/>
                      </a:prstGeom>
                      <a:noFill/>
                      <a:ln>
                        <a:noFill/>
                      </a:ln>
                      <a:effectLst/>
                    </p:spPr>
                  </p:pic>
                </p:oleObj>
              </mc:Fallback>
            </mc:AlternateContent>
          </a:graphicData>
        </a:graphic>
      </p:graphicFrame>
      <p:pic>
        <p:nvPicPr>
          <p:cNvPr id="16" name="Picture 15">
            <a:extLst>
              <a:ext uri="{FF2B5EF4-FFF2-40B4-BE49-F238E27FC236}">
                <a16:creationId xmlns:a16="http://schemas.microsoft.com/office/drawing/2014/main" id="{B71DFA8E-069C-4144-CC4B-5F202FC2B6C5}"/>
              </a:ext>
            </a:extLst>
          </p:cNvPr>
          <p:cNvPicPr>
            <a:picLocks noChangeAspect="1"/>
          </p:cNvPicPr>
          <p:nvPr/>
        </p:nvPicPr>
        <p:blipFill>
          <a:blip r:embed="rId10"/>
          <a:stretch>
            <a:fillRect/>
          </a:stretch>
        </p:blipFill>
        <p:spPr>
          <a:xfrm>
            <a:off x="4312587" y="5848596"/>
            <a:ext cx="2017425" cy="838200"/>
          </a:xfrm>
          <a:prstGeom prst="rect">
            <a:avLst/>
          </a:prstGeom>
        </p:spPr>
      </p:pic>
      <p:pic>
        <p:nvPicPr>
          <p:cNvPr id="17" name="Picture 16">
            <a:extLst>
              <a:ext uri="{FF2B5EF4-FFF2-40B4-BE49-F238E27FC236}">
                <a16:creationId xmlns:a16="http://schemas.microsoft.com/office/drawing/2014/main" id="{3F1A6B63-892F-46BB-92E2-257174464BB3}"/>
              </a:ext>
            </a:extLst>
          </p:cNvPr>
          <p:cNvPicPr>
            <a:picLocks noChangeAspect="1"/>
          </p:cNvPicPr>
          <p:nvPr/>
        </p:nvPicPr>
        <p:blipFill>
          <a:blip r:embed="rId10"/>
          <a:stretch>
            <a:fillRect/>
          </a:stretch>
        </p:blipFill>
        <p:spPr>
          <a:xfrm>
            <a:off x="6330012" y="5836920"/>
            <a:ext cx="1944975" cy="838200"/>
          </a:xfrm>
          <a:prstGeom prst="rect">
            <a:avLst/>
          </a:prstGeom>
        </p:spPr>
      </p:pic>
      <p:sp>
        <p:nvSpPr>
          <p:cNvPr id="18" name="TextBox 17">
            <a:extLst>
              <a:ext uri="{FF2B5EF4-FFF2-40B4-BE49-F238E27FC236}">
                <a16:creationId xmlns:a16="http://schemas.microsoft.com/office/drawing/2014/main" id="{01B77FF2-2265-C301-5572-A35B519A1921}"/>
              </a:ext>
            </a:extLst>
          </p:cNvPr>
          <p:cNvSpPr txBox="1"/>
          <p:nvPr/>
        </p:nvSpPr>
        <p:spPr>
          <a:xfrm>
            <a:off x="296126" y="4836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graphicFrame>
        <p:nvGraphicFramePr>
          <p:cNvPr id="19" name="Object 6">
            <a:extLst>
              <a:ext uri="{FF2B5EF4-FFF2-40B4-BE49-F238E27FC236}">
                <a16:creationId xmlns:a16="http://schemas.microsoft.com/office/drawing/2014/main" id="{2D6C205B-3D8B-C8C1-271D-49BDD19BCCE5}"/>
              </a:ext>
            </a:extLst>
          </p:cNvPr>
          <p:cNvGraphicFramePr>
            <a:graphicFrameLocks noChangeAspect="1"/>
          </p:cNvGraphicFramePr>
          <p:nvPr>
            <p:extLst>
              <p:ext uri="{D42A27DB-BD31-4B8C-83A1-F6EECF244321}">
                <p14:modId xmlns:p14="http://schemas.microsoft.com/office/powerpoint/2010/main" val="666151165"/>
              </p:ext>
            </p:extLst>
          </p:nvPr>
        </p:nvGraphicFramePr>
        <p:xfrm>
          <a:off x="3864987" y="2887187"/>
          <a:ext cx="1528330" cy="411307"/>
        </p:xfrm>
        <a:graphic>
          <a:graphicData uri="http://schemas.openxmlformats.org/presentationml/2006/ole">
            <mc:AlternateContent xmlns:mc="http://schemas.openxmlformats.org/markup-compatibility/2006">
              <mc:Choice xmlns:v="urn:schemas-microsoft-com:vml" Requires="v">
                <p:oleObj name="Equation" r:id="rId11" imgW="850680" imgH="228600" progId="Equation.DSMT4">
                  <p:embed/>
                </p:oleObj>
              </mc:Choice>
              <mc:Fallback>
                <p:oleObj name="Equation" r:id="rId11" imgW="850680" imgH="228600" progId="Equation.DSMT4">
                  <p:embed/>
                  <p:pic>
                    <p:nvPicPr>
                      <p:cNvPr id="5" name="Object 6">
                        <a:extLst>
                          <a:ext uri="{FF2B5EF4-FFF2-40B4-BE49-F238E27FC236}">
                            <a16:creationId xmlns:a16="http://schemas.microsoft.com/office/drawing/2014/main" id="{A869BE1D-A178-7A19-59A8-E0188F903891}"/>
                          </a:ext>
                        </a:extLst>
                      </p:cNvPr>
                      <p:cNvPicPr>
                        <a:picLocks noChangeAspect="1" noChangeArrowheads="1"/>
                      </p:cNvPicPr>
                      <p:nvPr/>
                    </p:nvPicPr>
                    <p:blipFill>
                      <a:blip r:embed="rId12"/>
                      <a:srcRect/>
                      <a:stretch>
                        <a:fillRect/>
                      </a:stretch>
                    </p:blipFill>
                    <p:spPr bwMode="auto">
                      <a:xfrm>
                        <a:off x="3864987" y="2887187"/>
                        <a:ext cx="1528330" cy="411307"/>
                      </a:xfrm>
                      <a:prstGeom prst="rect">
                        <a:avLst/>
                      </a:prstGeom>
                      <a:noFill/>
                      <a:ln>
                        <a:noFill/>
                      </a:ln>
                      <a:effectLst/>
                    </p:spPr>
                  </p:pic>
                </p:oleObj>
              </mc:Fallback>
            </mc:AlternateContent>
          </a:graphicData>
        </a:graphic>
      </p:graphicFrame>
      <p:graphicFrame>
        <p:nvGraphicFramePr>
          <p:cNvPr id="20" name="Object 8">
            <a:extLst>
              <a:ext uri="{FF2B5EF4-FFF2-40B4-BE49-F238E27FC236}">
                <a16:creationId xmlns:a16="http://schemas.microsoft.com/office/drawing/2014/main" id="{4AD229B1-D023-55DC-E491-A38F5AB79A11}"/>
              </a:ext>
            </a:extLst>
          </p:cNvPr>
          <p:cNvGraphicFramePr>
            <a:graphicFrameLocks noChangeAspect="1"/>
          </p:cNvGraphicFramePr>
          <p:nvPr>
            <p:extLst>
              <p:ext uri="{D42A27DB-BD31-4B8C-83A1-F6EECF244321}">
                <p14:modId xmlns:p14="http://schemas.microsoft.com/office/powerpoint/2010/main" val="2301960364"/>
              </p:ext>
            </p:extLst>
          </p:nvPr>
        </p:nvGraphicFramePr>
        <p:xfrm>
          <a:off x="9515269" y="2562543"/>
          <a:ext cx="2124364" cy="572943"/>
        </p:xfrm>
        <a:graphic>
          <a:graphicData uri="http://schemas.openxmlformats.org/presentationml/2006/ole">
            <mc:AlternateContent xmlns:mc="http://schemas.openxmlformats.org/markup-compatibility/2006">
              <mc:Choice xmlns:v="urn:schemas-microsoft-com:vml" Requires="v">
                <p:oleObj name="Equation" r:id="rId13" imgW="1180800" imgH="317160" progId="Equation.DSMT4">
                  <p:embed/>
                </p:oleObj>
              </mc:Choice>
              <mc:Fallback>
                <p:oleObj name="Equation" r:id="rId13" imgW="1180800" imgH="317160" progId="Equation.DSMT4">
                  <p:embed/>
                  <p:pic>
                    <p:nvPicPr>
                      <p:cNvPr id="6" name="Object 8">
                        <a:extLst>
                          <a:ext uri="{FF2B5EF4-FFF2-40B4-BE49-F238E27FC236}">
                            <a16:creationId xmlns:a16="http://schemas.microsoft.com/office/drawing/2014/main" id="{47ABA326-591D-A7CC-B708-EBE3CDEC99AC}"/>
                          </a:ext>
                        </a:extLst>
                      </p:cNvPr>
                      <p:cNvPicPr>
                        <a:picLocks noChangeAspect="1" noChangeArrowheads="1"/>
                      </p:cNvPicPr>
                      <p:nvPr/>
                    </p:nvPicPr>
                    <p:blipFill>
                      <a:blip r:embed="rId14"/>
                      <a:srcRect/>
                      <a:stretch>
                        <a:fillRect/>
                      </a:stretch>
                    </p:blipFill>
                    <p:spPr bwMode="auto">
                      <a:xfrm>
                        <a:off x="9515269" y="2562543"/>
                        <a:ext cx="2124364" cy="572943"/>
                      </a:xfrm>
                      <a:prstGeom prst="rect">
                        <a:avLst/>
                      </a:prstGeom>
                      <a:noFill/>
                      <a:ln>
                        <a:noFill/>
                      </a:ln>
                      <a:effectLst/>
                    </p:spPr>
                  </p:pic>
                </p:oleObj>
              </mc:Fallback>
            </mc:AlternateContent>
          </a:graphicData>
        </a:graphic>
      </p:graphicFrame>
      <p:pic>
        <p:nvPicPr>
          <p:cNvPr id="21" name="Picture 20">
            <a:extLst>
              <a:ext uri="{FF2B5EF4-FFF2-40B4-BE49-F238E27FC236}">
                <a16:creationId xmlns:a16="http://schemas.microsoft.com/office/drawing/2014/main" id="{09420E98-7C94-B223-3687-EC8CBD4B52BD}"/>
              </a:ext>
            </a:extLst>
          </p:cNvPr>
          <p:cNvPicPr>
            <a:picLocks noChangeAspect="1"/>
          </p:cNvPicPr>
          <p:nvPr/>
        </p:nvPicPr>
        <p:blipFill>
          <a:blip r:embed="rId15"/>
          <a:stretch>
            <a:fillRect/>
          </a:stretch>
        </p:blipFill>
        <p:spPr>
          <a:xfrm>
            <a:off x="2418042" y="184756"/>
            <a:ext cx="6664614" cy="401816"/>
          </a:xfrm>
          <a:prstGeom prst="rect">
            <a:avLst/>
          </a:prstGeom>
        </p:spPr>
      </p:pic>
    </p:spTree>
    <p:extLst>
      <p:ext uri="{BB962C8B-B14F-4D97-AF65-F5344CB8AC3E}">
        <p14:creationId xmlns:p14="http://schemas.microsoft.com/office/powerpoint/2010/main" val="153947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8487BBC9-EA93-9C5D-716B-EC61A9394A8F}"/>
              </a:ext>
            </a:extLst>
          </p:cNvPr>
          <p:cNvGraphicFramePr>
            <a:graphicFrameLocks noChangeAspect="1"/>
          </p:cNvGraphicFramePr>
          <p:nvPr>
            <p:extLst>
              <p:ext uri="{D42A27DB-BD31-4B8C-83A1-F6EECF244321}">
                <p14:modId xmlns:p14="http://schemas.microsoft.com/office/powerpoint/2010/main" val="1800265370"/>
              </p:ext>
            </p:extLst>
          </p:nvPr>
        </p:nvGraphicFramePr>
        <p:xfrm>
          <a:off x="2281528" y="2455788"/>
          <a:ext cx="6470703" cy="1066925"/>
        </p:xfrm>
        <a:graphic>
          <a:graphicData uri="http://schemas.openxmlformats.org/presentationml/2006/ole">
            <mc:AlternateContent xmlns:mc="http://schemas.openxmlformats.org/markup-compatibility/2006">
              <mc:Choice xmlns:v="urn:schemas-microsoft-com:vml" Requires="v">
                <p:oleObj name="Equation" r:id="rId2" imgW="2387520" imgH="393480" progId="Equation.DSMT4">
                  <p:embed/>
                </p:oleObj>
              </mc:Choice>
              <mc:Fallback>
                <p:oleObj name="Equation" r:id="rId2" imgW="2387520" imgH="393480" progId="Equation.DSMT4">
                  <p:embed/>
                  <p:pic>
                    <p:nvPicPr>
                      <p:cNvPr id="3" name="Object 2"/>
                      <p:cNvPicPr>
                        <a:picLocks noChangeAspect="1" noChangeArrowheads="1"/>
                      </p:cNvPicPr>
                      <p:nvPr/>
                    </p:nvPicPr>
                    <p:blipFill>
                      <a:blip r:embed="rId3"/>
                      <a:srcRect/>
                      <a:stretch>
                        <a:fillRect/>
                      </a:stretch>
                    </p:blipFill>
                    <p:spPr bwMode="auto">
                      <a:xfrm>
                        <a:off x="2281528" y="2455788"/>
                        <a:ext cx="6470703" cy="1066925"/>
                      </a:xfrm>
                      <a:prstGeom prst="rect">
                        <a:avLst/>
                      </a:prstGeom>
                      <a:noFill/>
                      <a:ln>
                        <a:noFill/>
                      </a:ln>
                      <a:effectLst/>
                    </p:spPr>
                  </p:pic>
                </p:oleObj>
              </mc:Fallback>
            </mc:AlternateContent>
          </a:graphicData>
        </a:graphic>
      </p:graphicFrame>
      <p:sp>
        <p:nvSpPr>
          <p:cNvPr id="3" name="Text Box 3">
            <a:extLst>
              <a:ext uri="{FF2B5EF4-FFF2-40B4-BE49-F238E27FC236}">
                <a16:creationId xmlns:a16="http://schemas.microsoft.com/office/drawing/2014/main" id="{3D28553C-625B-77AA-5DF2-DB724ABDED2D}"/>
              </a:ext>
            </a:extLst>
          </p:cNvPr>
          <p:cNvSpPr txBox="1">
            <a:spLocks noChangeArrowheads="1"/>
          </p:cNvSpPr>
          <p:nvPr/>
        </p:nvSpPr>
        <p:spPr bwMode="auto">
          <a:xfrm>
            <a:off x="243840" y="289620"/>
            <a:ext cx="103098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200" dirty="0"/>
              <a:t>Use the </a:t>
            </a:r>
            <a:r>
              <a:rPr lang="en-US" altLang="en-US" sz="2200" b="1" u="sng" dirty="0"/>
              <a:t>First Fundamental Theorem of Calculus</a:t>
            </a:r>
            <a:r>
              <a:rPr lang="en-US" altLang="en-US" sz="2200" b="1" dirty="0"/>
              <a:t> </a:t>
            </a:r>
            <a:r>
              <a:rPr lang="en-US" altLang="en-US" sz="2200" dirty="0"/>
              <a:t>to find the derivative of the function:</a:t>
            </a:r>
          </a:p>
        </p:txBody>
      </p:sp>
      <p:graphicFrame>
        <p:nvGraphicFramePr>
          <p:cNvPr id="5" name="Object 9">
            <a:extLst>
              <a:ext uri="{FF2B5EF4-FFF2-40B4-BE49-F238E27FC236}">
                <a16:creationId xmlns:a16="http://schemas.microsoft.com/office/drawing/2014/main" id="{F6A21E26-5D4B-83D0-8E73-BFF61805D139}"/>
              </a:ext>
            </a:extLst>
          </p:cNvPr>
          <p:cNvGraphicFramePr>
            <a:graphicFrameLocks noChangeAspect="1"/>
          </p:cNvGraphicFramePr>
          <p:nvPr>
            <p:extLst>
              <p:ext uri="{D42A27DB-BD31-4B8C-83A1-F6EECF244321}">
                <p14:modId xmlns:p14="http://schemas.microsoft.com/office/powerpoint/2010/main" val="3494452827"/>
              </p:ext>
            </p:extLst>
          </p:nvPr>
        </p:nvGraphicFramePr>
        <p:xfrm>
          <a:off x="3973988" y="1090083"/>
          <a:ext cx="3085785" cy="956686"/>
        </p:xfrm>
        <a:graphic>
          <a:graphicData uri="http://schemas.openxmlformats.org/presentationml/2006/ole">
            <mc:AlternateContent xmlns:mc="http://schemas.openxmlformats.org/markup-compatibility/2006">
              <mc:Choice xmlns:v="urn:schemas-microsoft-com:vml" Requires="v">
                <p:oleObj name="Equation" r:id="rId4" imgW="1066680" imgH="330120" progId="Equation.DSMT4">
                  <p:embed/>
                </p:oleObj>
              </mc:Choice>
              <mc:Fallback>
                <p:oleObj name="Equation" r:id="rId4" imgW="1066680" imgH="330120" progId="Equation.DSMT4">
                  <p:embed/>
                  <p:pic>
                    <p:nvPicPr>
                      <p:cNvPr id="5" name="Object 9"/>
                      <p:cNvPicPr>
                        <a:picLocks noChangeAspect="1" noChangeArrowheads="1"/>
                      </p:cNvPicPr>
                      <p:nvPr/>
                    </p:nvPicPr>
                    <p:blipFill>
                      <a:blip r:embed="rId5"/>
                      <a:srcRect/>
                      <a:stretch>
                        <a:fillRect/>
                      </a:stretch>
                    </p:blipFill>
                    <p:spPr bwMode="auto">
                      <a:xfrm>
                        <a:off x="3973988" y="1090083"/>
                        <a:ext cx="3085785" cy="956686"/>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E0BF8211-0375-185B-48D3-2AE0454D1606}"/>
              </a:ext>
            </a:extLst>
          </p:cNvPr>
          <p:cNvPicPr>
            <a:picLocks noChangeAspect="1"/>
          </p:cNvPicPr>
          <p:nvPr/>
        </p:nvPicPr>
        <p:blipFill>
          <a:blip r:embed="rId6"/>
          <a:stretch>
            <a:fillRect/>
          </a:stretch>
        </p:blipFill>
        <p:spPr>
          <a:xfrm>
            <a:off x="3253741" y="2455788"/>
            <a:ext cx="1668780" cy="1140852"/>
          </a:xfrm>
          <a:prstGeom prst="rect">
            <a:avLst/>
          </a:prstGeom>
        </p:spPr>
      </p:pic>
      <p:pic>
        <p:nvPicPr>
          <p:cNvPr id="7" name="Picture 6">
            <a:extLst>
              <a:ext uri="{FF2B5EF4-FFF2-40B4-BE49-F238E27FC236}">
                <a16:creationId xmlns:a16="http://schemas.microsoft.com/office/drawing/2014/main" id="{325E2107-D92F-09B2-2647-822F3F435A5E}"/>
              </a:ext>
            </a:extLst>
          </p:cNvPr>
          <p:cNvPicPr>
            <a:picLocks noChangeAspect="1"/>
          </p:cNvPicPr>
          <p:nvPr/>
        </p:nvPicPr>
        <p:blipFill>
          <a:blip r:embed="rId6"/>
          <a:stretch>
            <a:fillRect/>
          </a:stretch>
        </p:blipFill>
        <p:spPr>
          <a:xfrm>
            <a:off x="4894070" y="2512753"/>
            <a:ext cx="2558290" cy="1140852"/>
          </a:xfrm>
          <a:prstGeom prst="rect">
            <a:avLst/>
          </a:prstGeom>
        </p:spPr>
      </p:pic>
      <p:pic>
        <p:nvPicPr>
          <p:cNvPr id="8" name="Picture 7">
            <a:extLst>
              <a:ext uri="{FF2B5EF4-FFF2-40B4-BE49-F238E27FC236}">
                <a16:creationId xmlns:a16="http://schemas.microsoft.com/office/drawing/2014/main" id="{EF7064B0-7905-0504-E7C6-03D3CA70FAB0}"/>
              </a:ext>
            </a:extLst>
          </p:cNvPr>
          <p:cNvPicPr>
            <a:picLocks noChangeAspect="1"/>
          </p:cNvPicPr>
          <p:nvPr/>
        </p:nvPicPr>
        <p:blipFill>
          <a:blip r:embed="rId6"/>
          <a:stretch>
            <a:fillRect/>
          </a:stretch>
        </p:blipFill>
        <p:spPr>
          <a:xfrm>
            <a:off x="7415172" y="2418824"/>
            <a:ext cx="1462128" cy="1140852"/>
          </a:xfrm>
          <a:prstGeom prst="rect">
            <a:avLst/>
          </a:prstGeom>
        </p:spPr>
      </p:pic>
      <p:sp>
        <p:nvSpPr>
          <p:cNvPr id="9" name="Text Box 3">
            <a:extLst>
              <a:ext uri="{FF2B5EF4-FFF2-40B4-BE49-F238E27FC236}">
                <a16:creationId xmlns:a16="http://schemas.microsoft.com/office/drawing/2014/main" id="{66D5DF29-F99D-8097-B242-FE6524581417}"/>
              </a:ext>
            </a:extLst>
          </p:cNvPr>
          <p:cNvSpPr txBox="1">
            <a:spLocks noChangeArrowheads="1"/>
          </p:cNvSpPr>
          <p:nvPr/>
        </p:nvSpPr>
        <p:spPr bwMode="auto">
          <a:xfrm>
            <a:off x="361949" y="3579678"/>
            <a:ext cx="28917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en-US" sz="2200" dirty="0"/>
              <a:t>Let’s see how it works.</a:t>
            </a:r>
          </a:p>
        </p:txBody>
      </p:sp>
    </p:spTree>
    <p:extLst>
      <p:ext uri="{BB962C8B-B14F-4D97-AF65-F5344CB8AC3E}">
        <p14:creationId xmlns:p14="http://schemas.microsoft.com/office/powerpoint/2010/main" val="4048221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95C236D4-922D-696D-5BA6-01AFF67BCDF0}"/>
              </a:ext>
            </a:extLst>
          </p:cNvPr>
          <p:cNvGraphicFramePr>
            <a:graphicFrameLocks noChangeAspect="1"/>
          </p:cNvGraphicFramePr>
          <p:nvPr>
            <p:extLst>
              <p:ext uri="{D42A27DB-BD31-4B8C-83A1-F6EECF244321}">
                <p14:modId xmlns:p14="http://schemas.microsoft.com/office/powerpoint/2010/main" val="2465756546"/>
              </p:ext>
            </p:extLst>
          </p:nvPr>
        </p:nvGraphicFramePr>
        <p:xfrm>
          <a:off x="1981200" y="1219200"/>
          <a:ext cx="5073650" cy="1543050"/>
        </p:xfrm>
        <a:graphic>
          <a:graphicData uri="http://schemas.openxmlformats.org/presentationml/2006/ole">
            <mc:AlternateContent xmlns:mc="http://schemas.openxmlformats.org/markup-compatibility/2006">
              <mc:Choice xmlns:v="urn:schemas-microsoft-com:vml" Requires="v">
                <p:oleObj name="Equation" r:id="rId2" imgW="1295400" imgH="393700" progId="Equation.DSMT4">
                  <p:embed/>
                </p:oleObj>
              </mc:Choice>
              <mc:Fallback>
                <p:oleObj name="Equation" r:id="rId2" imgW="1295400" imgH="3937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0736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2">
            <a:extLst>
              <a:ext uri="{FF2B5EF4-FFF2-40B4-BE49-F238E27FC236}">
                <a16:creationId xmlns:a16="http://schemas.microsoft.com/office/drawing/2014/main" id="{5671382B-C747-77F9-3CFA-CCFAC4DFD89C}"/>
              </a:ext>
            </a:extLst>
          </p:cNvPr>
          <p:cNvGrpSpPr>
            <a:grpSpLocks/>
          </p:cNvGrpSpPr>
          <p:nvPr/>
        </p:nvGrpSpPr>
        <p:grpSpPr bwMode="auto">
          <a:xfrm>
            <a:off x="1127125" y="2667000"/>
            <a:ext cx="3636963" cy="1260475"/>
            <a:chOff x="710" y="1680"/>
            <a:chExt cx="2291" cy="794"/>
          </a:xfrm>
        </p:grpSpPr>
        <p:sp>
          <p:nvSpPr>
            <p:cNvPr id="5" name="Line 5">
              <a:extLst>
                <a:ext uri="{FF2B5EF4-FFF2-40B4-BE49-F238E27FC236}">
                  <a16:creationId xmlns:a16="http://schemas.microsoft.com/office/drawing/2014/main" id="{4F9F5CAF-2DB6-F8D0-22E6-0B5FDB32BE3C}"/>
                </a:ext>
              </a:extLst>
            </p:cNvPr>
            <p:cNvSpPr>
              <a:spLocks noChangeShapeType="1"/>
            </p:cNvSpPr>
            <p:nvPr/>
          </p:nvSpPr>
          <p:spPr bwMode="auto">
            <a:xfrm flipH="1">
              <a:off x="1488" y="1776"/>
              <a:ext cx="48" cy="43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 name="Line 6">
              <a:extLst>
                <a:ext uri="{FF2B5EF4-FFF2-40B4-BE49-F238E27FC236}">
                  <a16:creationId xmlns:a16="http://schemas.microsoft.com/office/drawing/2014/main" id="{10F30A8C-E115-8CE4-32CF-36C71754B530}"/>
                </a:ext>
              </a:extLst>
            </p:cNvPr>
            <p:cNvSpPr>
              <a:spLocks noChangeShapeType="1"/>
            </p:cNvSpPr>
            <p:nvPr/>
          </p:nvSpPr>
          <p:spPr bwMode="auto">
            <a:xfrm>
              <a:off x="2064" y="1680"/>
              <a:ext cx="432" cy="48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 name="Text Box 7">
              <a:extLst>
                <a:ext uri="{FF2B5EF4-FFF2-40B4-BE49-F238E27FC236}">
                  <a16:creationId xmlns:a16="http://schemas.microsoft.com/office/drawing/2014/main" id="{06EE013F-F0B7-D8F2-5824-78C8C8DC49FD}"/>
                </a:ext>
              </a:extLst>
            </p:cNvPr>
            <p:cNvSpPr txBox="1">
              <a:spLocks noChangeArrowheads="1"/>
            </p:cNvSpPr>
            <p:nvPr/>
          </p:nvSpPr>
          <p:spPr bwMode="auto">
            <a:xfrm>
              <a:off x="710" y="2186"/>
              <a:ext cx="22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1.  Derivative of an integral</a:t>
              </a:r>
              <a:r>
                <a:rPr lang="en-US" altLang="en-US" sz="2400" dirty="0">
                  <a:latin typeface="Arial" panose="020B0604020202020204" pitchFamily="34" charset="0"/>
                </a:rPr>
                <a:t>.</a:t>
              </a:r>
            </a:p>
          </p:txBody>
        </p:sp>
      </p:grpSp>
      <p:sp>
        <p:nvSpPr>
          <p:cNvPr id="8" name="Text Box 6">
            <a:extLst>
              <a:ext uri="{FF2B5EF4-FFF2-40B4-BE49-F238E27FC236}">
                <a16:creationId xmlns:a16="http://schemas.microsoft.com/office/drawing/2014/main" id="{7A551844-3145-E2A1-57F5-F2AE77B7E4AE}"/>
              </a:ext>
            </a:extLst>
          </p:cNvPr>
          <p:cNvSpPr txBox="1">
            <a:spLocks noChangeArrowheads="1"/>
          </p:cNvSpPr>
          <p:nvPr/>
        </p:nvSpPr>
        <p:spPr bwMode="auto">
          <a:xfrm>
            <a:off x="1050925" y="346075"/>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First Fundamental Theorem:</a:t>
            </a:r>
          </a:p>
        </p:txBody>
      </p:sp>
    </p:spTree>
    <p:extLst>
      <p:ext uri="{BB962C8B-B14F-4D97-AF65-F5344CB8AC3E}">
        <p14:creationId xmlns:p14="http://schemas.microsoft.com/office/powerpoint/2010/main" val="26103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a:extLst>
              <a:ext uri="{FF2B5EF4-FFF2-40B4-BE49-F238E27FC236}">
                <a16:creationId xmlns:a16="http://schemas.microsoft.com/office/drawing/2014/main" id="{B20BCF82-DCD7-05F2-8C22-72E5BC7B5329}"/>
              </a:ext>
            </a:extLst>
          </p:cNvPr>
          <p:cNvGraphicFramePr>
            <a:graphicFrameLocks noChangeAspect="1"/>
          </p:cNvGraphicFramePr>
          <p:nvPr/>
        </p:nvGraphicFramePr>
        <p:xfrm>
          <a:off x="1981200" y="1219200"/>
          <a:ext cx="5073650" cy="1543050"/>
        </p:xfrm>
        <a:graphic>
          <a:graphicData uri="http://schemas.openxmlformats.org/presentationml/2006/ole">
            <mc:AlternateContent xmlns:mc="http://schemas.openxmlformats.org/markup-compatibility/2006">
              <mc:Choice xmlns:v="urn:schemas-microsoft-com:vml" Requires="v">
                <p:oleObj name="Equation" r:id="rId2" imgW="1295400" imgH="393700" progId="Equation.DSMT4">
                  <p:embed/>
                </p:oleObj>
              </mc:Choice>
              <mc:Fallback>
                <p:oleObj name="Equation" r:id="rId2" imgW="1295400" imgH="3937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0736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3">
            <a:extLst>
              <a:ext uri="{FF2B5EF4-FFF2-40B4-BE49-F238E27FC236}">
                <a16:creationId xmlns:a16="http://schemas.microsoft.com/office/drawing/2014/main" id="{DD3520E8-A50D-B906-F553-E487F07F5FFE}"/>
              </a:ext>
            </a:extLst>
          </p:cNvPr>
          <p:cNvSpPr txBox="1">
            <a:spLocks noChangeArrowheads="1"/>
          </p:cNvSpPr>
          <p:nvPr/>
        </p:nvSpPr>
        <p:spPr bwMode="auto">
          <a:xfrm>
            <a:off x="1143000" y="4116388"/>
            <a:ext cx="615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2.  Derivative matches upper limit of integration.</a:t>
            </a:r>
          </a:p>
        </p:txBody>
      </p:sp>
      <p:sp>
        <p:nvSpPr>
          <p:cNvPr id="9" name="Line 4">
            <a:extLst>
              <a:ext uri="{FF2B5EF4-FFF2-40B4-BE49-F238E27FC236}">
                <a16:creationId xmlns:a16="http://schemas.microsoft.com/office/drawing/2014/main" id="{9A9CAFBB-1A39-2AA7-05D7-EC1CF1D144D0}"/>
              </a:ext>
            </a:extLst>
          </p:cNvPr>
          <p:cNvSpPr>
            <a:spLocks noChangeShapeType="1"/>
          </p:cNvSpPr>
          <p:nvPr/>
        </p:nvSpPr>
        <p:spPr bwMode="auto">
          <a:xfrm>
            <a:off x="2667000" y="2667000"/>
            <a:ext cx="609600" cy="533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 name="Line 5">
            <a:extLst>
              <a:ext uri="{FF2B5EF4-FFF2-40B4-BE49-F238E27FC236}">
                <a16:creationId xmlns:a16="http://schemas.microsoft.com/office/drawing/2014/main" id="{F152F5DE-EAB4-165E-DBB7-AC17D919E0BD}"/>
              </a:ext>
            </a:extLst>
          </p:cNvPr>
          <p:cNvSpPr>
            <a:spLocks noChangeShapeType="1"/>
          </p:cNvSpPr>
          <p:nvPr/>
        </p:nvSpPr>
        <p:spPr bwMode="auto">
          <a:xfrm flipV="1">
            <a:off x="3429000" y="1066800"/>
            <a:ext cx="609600" cy="457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 name="Text Box 6">
            <a:extLst>
              <a:ext uri="{FF2B5EF4-FFF2-40B4-BE49-F238E27FC236}">
                <a16:creationId xmlns:a16="http://schemas.microsoft.com/office/drawing/2014/main" id="{53D8BD27-C67D-D09B-5365-C49B6930D462}"/>
              </a:ext>
            </a:extLst>
          </p:cNvPr>
          <p:cNvSpPr txBox="1">
            <a:spLocks noChangeArrowheads="1"/>
          </p:cNvSpPr>
          <p:nvPr/>
        </p:nvSpPr>
        <p:spPr bwMode="auto">
          <a:xfrm>
            <a:off x="1050925" y="346075"/>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First Fundamental Theorem:</a:t>
            </a:r>
          </a:p>
        </p:txBody>
      </p:sp>
      <p:sp>
        <p:nvSpPr>
          <p:cNvPr id="12" name="Text Box 7">
            <a:extLst>
              <a:ext uri="{FF2B5EF4-FFF2-40B4-BE49-F238E27FC236}">
                <a16:creationId xmlns:a16="http://schemas.microsoft.com/office/drawing/2014/main" id="{3A3B364D-170C-FC9F-7A65-725C5C7D743F}"/>
              </a:ext>
            </a:extLst>
          </p:cNvPr>
          <p:cNvSpPr txBox="1">
            <a:spLocks noChangeArrowheads="1"/>
          </p:cNvSpPr>
          <p:nvPr/>
        </p:nvSpPr>
        <p:spPr bwMode="auto">
          <a:xfrm>
            <a:off x="1127125" y="3470275"/>
            <a:ext cx="362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1.  Derivative of an integral.</a:t>
            </a:r>
          </a:p>
        </p:txBody>
      </p:sp>
    </p:spTree>
    <p:extLst>
      <p:ext uri="{BB962C8B-B14F-4D97-AF65-F5344CB8AC3E}">
        <p14:creationId xmlns:p14="http://schemas.microsoft.com/office/powerpoint/2010/main" val="333735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4000F-B0DB-537D-2283-356EBD172CD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D3350-5BF7-4222-7F38-487F8E403D9D}"/>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2">
            <a:extLst>
              <a:ext uri="{FF2B5EF4-FFF2-40B4-BE49-F238E27FC236}">
                <a16:creationId xmlns:a16="http://schemas.microsoft.com/office/drawing/2014/main" id="{9A7A1821-91D9-D8C2-EBB5-027999AB788D}"/>
              </a:ext>
            </a:extLst>
          </p:cNvPr>
          <p:cNvSpPr txBox="1">
            <a:spLocks noChangeArrowheads="1"/>
          </p:cNvSpPr>
          <p:nvPr/>
        </p:nvSpPr>
        <p:spPr bwMode="auto">
          <a:xfrm>
            <a:off x="3286483" y="2041525"/>
            <a:ext cx="5467394" cy="830997"/>
          </a:xfrm>
          <a:prstGeom prst="rect">
            <a:avLst/>
          </a:prstGeom>
          <a:noFill/>
          <a:ln w="9525">
            <a:noFill/>
            <a:miter lim="800000"/>
            <a:headEnd/>
            <a:tailEnd/>
          </a:ln>
        </p:spPr>
        <p:txBody>
          <a:bodyPr wrap="none">
            <a:spAutoFit/>
          </a:bodyPr>
          <a:lstStyle/>
          <a:p>
            <a:pPr eaLnBrk="1" hangingPunct="1">
              <a:defRPr/>
            </a:pPr>
            <a:r>
              <a:rPr lang="en-US" sz="2400">
                <a:latin typeface="Times New Roman" panose="02020603050405020304" pitchFamily="18" charset="0"/>
                <a:cs typeface="Times New Roman" panose="02020603050405020304" pitchFamily="18" charset="0"/>
              </a:rPr>
              <a:t>Euler’s collected works, the </a:t>
            </a:r>
            <a:r>
              <a:rPr lang="en-US" sz="2400" i="1">
                <a:latin typeface="Times New Roman" panose="02020603050405020304" pitchFamily="18" charset="0"/>
                <a:cs typeface="Times New Roman" panose="02020603050405020304" pitchFamily="18" charset="0"/>
              </a:rPr>
              <a:t>Opera Omnia</a:t>
            </a:r>
            <a:r>
              <a:rPr lang="en-US" sz="2400">
                <a:latin typeface="Times New Roman" panose="02020603050405020304" pitchFamily="18" charset="0"/>
                <a:cs typeface="Times New Roman" panose="02020603050405020304" pitchFamily="18" charset="0"/>
              </a:rPr>
              <a:t>,</a:t>
            </a:r>
          </a:p>
          <a:p>
            <a:pPr eaLnBrk="1" hangingPunct="1">
              <a:defRPr/>
            </a:pPr>
            <a:r>
              <a:rPr lang="en-US" sz="2400">
                <a:latin typeface="Times New Roman" panose="02020603050405020304" pitchFamily="18" charset="0"/>
                <a:cs typeface="Times New Roman" panose="02020603050405020304" pitchFamily="18" charset="0"/>
              </a:rPr>
              <a:t>run to over 25,000 pages.</a:t>
            </a:r>
          </a:p>
        </p:txBody>
      </p:sp>
      <p:sp>
        <p:nvSpPr>
          <p:cNvPr id="9" name="Text Box 4">
            <a:extLst>
              <a:ext uri="{FF2B5EF4-FFF2-40B4-BE49-F238E27FC236}">
                <a16:creationId xmlns:a16="http://schemas.microsoft.com/office/drawing/2014/main" id="{CD2B6D24-1744-9A59-8317-87D5BE70C3DA}"/>
              </a:ext>
            </a:extLst>
          </p:cNvPr>
          <p:cNvSpPr txBox="1">
            <a:spLocks noChangeArrowheads="1"/>
          </p:cNvSpPr>
          <p:nvPr/>
        </p:nvSpPr>
        <p:spPr bwMode="auto">
          <a:xfrm>
            <a:off x="3286483" y="5184775"/>
            <a:ext cx="4488729" cy="461665"/>
          </a:xfrm>
          <a:prstGeom prst="rect">
            <a:avLst/>
          </a:prstGeom>
          <a:noFill/>
          <a:ln w="9525">
            <a:noFill/>
            <a:miter lim="800000"/>
            <a:headEnd/>
            <a:tailEnd/>
          </a:ln>
        </p:spPr>
        <p:txBody>
          <a:bodyPr wrap="none">
            <a:spAutoFit/>
          </a:bodyPr>
          <a:lstStyle/>
          <a:p>
            <a:pPr eaLnBrk="1" hangingPunct="1">
              <a:defRPr/>
            </a:pPr>
            <a:r>
              <a:rPr lang="en-US" sz="2400">
                <a:latin typeface="Times New Roman" panose="02020603050405020304" pitchFamily="18" charset="0"/>
                <a:cs typeface="Times New Roman" panose="02020603050405020304" pitchFamily="18" charset="0"/>
              </a:rPr>
              <a:t>After his death, Euler published …</a:t>
            </a:r>
          </a:p>
        </p:txBody>
      </p:sp>
      <p:sp>
        <p:nvSpPr>
          <p:cNvPr id="10" name="Text Box 5">
            <a:extLst>
              <a:ext uri="{FF2B5EF4-FFF2-40B4-BE49-F238E27FC236}">
                <a16:creationId xmlns:a16="http://schemas.microsoft.com/office/drawing/2014/main" id="{96C67653-444B-0FDE-981F-EACC53376F39}"/>
              </a:ext>
            </a:extLst>
          </p:cNvPr>
          <p:cNvSpPr txBox="1">
            <a:spLocks noChangeArrowheads="1"/>
          </p:cNvSpPr>
          <p:nvPr/>
        </p:nvSpPr>
        <p:spPr bwMode="auto">
          <a:xfrm>
            <a:off x="4658083" y="5870575"/>
            <a:ext cx="1988045" cy="461665"/>
          </a:xfrm>
          <a:prstGeom prst="rect">
            <a:avLst/>
          </a:prstGeom>
          <a:noFill/>
          <a:ln w="9525">
            <a:noFill/>
            <a:miter lim="800000"/>
            <a:headEnd/>
            <a:tailEnd/>
          </a:ln>
        </p:spPr>
        <p:txBody>
          <a:bodyPr wrap="none">
            <a:spAutoFit/>
          </a:bodyPr>
          <a:lstStyle/>
          <a:p>
            <a:pPr eaLnBrk="1" hangingPunct="1">
              <a:defRPr/>
            </a:pPr>
            <a:r>
              <a:rPr lang="en-US" sz="2400">
                <a:latin typeface="Times New Roman" panose="02020603050405020304" pitchFamily="18" charset="0"/>
                <a:cs typeface="Times New Roman" panose="02020603050405020304" pitchFamily="18" charset="0"/>
              </a:rPr>
              <a:t>… 228 papers.</a:t>
            </a:r>
          </a:p>
        </p:txBody>
      </p:sp>
      <p:sp>
        <p:nvSpPr>
          <p:cNvPr id="11" name="Text Box 7">
            <a:extLst>
              <a:ext uri="{FF2B5EF4-FFF2-40B4-BE49-F238E27FC236}">
                <a16:creationId xmlns:a16="http://schemas.microsoft.com/office/drawing/2014/main" id="{54425405-9995-B620-000E-D9E0541F2B0C}"/>
              </a:ext>
            </a:extLst>
          </p:cNvPr>
          <p:cNvSpPr txBox="1">
            <a:spLocks noChangeArrowheads="1"/>
          </p:cNvSpPr>
          <p:nvPr/>
        </p:nvSpPr>
        <p:spPr bwMode="auto">
          <a:xfrm>
            <a:off x="3343633" y="3371850"/>
            <a:ext cx="7315200" cy="1200329"/>
          </a:xfrm>
          <a:prstGeom prst="rect">
            <a:avLst/>
          </a:prstGeom>
          <a:noFill/>
          <a:ln w="9525">
            <a:noFill/>
            <a:miter lim="800000"/>
            <a:headEnd/>
            <a:tailEnd/>
          </a:ln>
        </p:spPr>
        <p:txBody>
          <a:bodyPr>
            <a:spAutoFit/>
          </a:bodyPr>
          <a:lstStyle/>
          <a:p>
            <a:pPr eaLnBrk="1" hangingPunct="1">
              <a:defRPr/>
            </a:pPr>
            <a:r>
              <a:rPr lang="en-US" sz="2400" dirty="0">
                <a:latin typeface="Times New Roman" panose="02020603050405020304" pitchFamily="18" charset="0"/>
                <a:cs typeface="Times New Roman" panose="02020603050405020304" pitchFamily="18" charset="0"/>
              </a:rPr>
              <a:t>In 1910 Gustav </a:t>
            </a:r>
            <a:r>
              <a:rPr lang="en-US" sz="2400" dirty="0" err="1">
                <a:latin typeface="Times New Roman" panose="02020603050405020304" pitchFamily="18" charset="0"/>
                <a:cs typeface="Times New Roman" panose="02020603050405020304" pitchFamily="18" charset="0"/>
              </a:rPr>
              <a:t>Eneström</a:t>
            </a:r>
            <a:r>
              <a:rPr lang="en-US" sz="2400" dirty="0">
                <a:latin typeface="Times New Roman" panose="02020603050405020304" pitchFamily="18" charset="0"/>
                <a:cs typeface="Times New Roman" panose="02020603050405020304" pitchFamily="18" charset="0"/>
              </a:rPr>
              <a:t> catalogued Euler’s</a:t>
            </a:r>
          </a:p>
          <a:p>
            <a:pPr eaLnBrk="1" hangingPunct="1">
              <a:defRPr/>
            </a:pPr>
            <a:r>
              <a:rPr lang="en-US" sz="2400" dirty="0">
                <a:latin typeface="Times New Roman" panose="02020603050405020304" pitchFamily="18" charset="0"/>
                <a:cs typeface="Times New Roman" panose="02020603050405020304" pitchFamily="18" charset="0"/>
              </a:rPr>
              <a:t>866 books and papers in a document that itself</a:t>
            </a:r>
          </a:p>
          <a:p>
            <a:pPr eaLnBrk="1" hangingPunct="1">
              <a:defRPr/>
            </a:pPr>
            <a:r>
              <a:rPr lang="en-US" sz="2400" dirty="0">
                <a:latin typeface="Times New Roman" panose="02020603050405020304" pitchFamily="18" charset="0"/>
                <a:cs typeface="Times New Roman" panose="02020603050405020304" pitchFamily="18" charset="0"/>
              </a:rPr>
              <a:t>ran to 388 pages.</a:t>
            </a:r>
          </a:p>
        </p:txBody>
      </p:sp>
      <p:sp>
        <p:nvSpPr>
          <p:cNvPr id="12" name="Text Box 9">
            <a:extLst>
              <a:ext uri="{FF2B5EF4-FFF2-40B4-BE49-F238E27FC236}">
                <a16:creationId xmlns:a16="http://schemas.microsoft.com/office/drawing/2014/main" id="{FD96AE74-64AB-92D9-F963-D9CA4FF61EC6}"/>
              </a:ext>
            </a:extLst>
          </p:cNvPr>
          <p:cNvSpPr txBox="1">
            <a:spLocks noChangeArrowheads="1"/>
          </p:cNvSpPr>
          <p:nvPr/>
        </p:nvSpPr>
        <p:spPr bwMode="auto">
          <a:xfrm>
            <a:off x="3194408" y="1143000"/>
            <a:ext cx="1422184" cy="461665"/>
          </a:xfrm>
          <a:prstGeom prst="rect">
            <a:avLst/>
          </a:prstGeom>
          <a:noFill/>
          <a:ln w="9525">
            <a:noFill/>
            <a:miter lim="800000"/>
            <a:headEnd/>
            <a:tailEnd/>
          </a:ln>
          <a:effectLst/>
        </p:spPr>
        <p:txBody>
          <a:bodyPr wrap="none">
            <a:spAutoFit/>
          </a:bodyPr>
          <a:lstStyle/>
          <a:p>
            <a:pPr eaLnBrk="1" hangingPunct="1">
              <a:defRPr/>
            </a:pPr>
            <a:r>
              <a:rPr lang="en-US" sz="2400" u="sng" dirty="0">
                <a:latin typeface="Times New Roman" panose="02020603050405020304" pitchFamily="18" charset="0"/>
                <a:cs typeface="Times New Roman" panose="02020603050405020304" pitchFamily="18" charset="0"/>
              </a:rPr>
              <a:t>Quantity</a:t>
            </a:r>
            <a:r>
              <a:rPr lang="en-US" sz="2400" dirty="0">
                <a:latin typeface="Times New Roman" panose="02020603050405020304" pitchFamily="18" charset="0"/>
                <a:cs typeface="Times New Roman" panose="02020603050405020304" pitchFamily="18" charset="0"/>
              </a:rPr>
              <a:t>: </a:t>
            </a:r>
          </a:p>
        </p:txBody>
      </p:sp>
      <p:sp>
        <p:nvSpPr>
          <p:cNvPr id="13" name="Text Box 5">
            <a:extLst>
              <a:ext uri="{FF2B5EF4-FFF2-40B4-BE49-F238E27FC236}">
                <a16:creationId xmlns:a16="http://schemas.microsoft.com/office/drawing/2014/main" id="{5B0D0782-63EB-8E5A-A39C-0BE9C286F1C2}"/>
              </a:ext>
            </a:extLst>
          </p:cNvPr>
          <p:cNvSpPr txBox="1">
            <a:spLocks noChangeArrowheads="1"/>
          </p:cNvSpPr>
          <p:nvPr/>
        </p:nvSpPr>
        <p:spPr bwMode="auto">
          <a:xfrm>
            <a:off x="4867966" y="528638"/>
            <a:ext cx="3069559" cy="461665"/>
          </a:xfrm>
          <a:prstGeom prst="rect">
            <a:avLst/>
          </a:prstGeom>
          <a:noFill/>
          <a:ln w="9525">
            <a:noFill/>
            <a:miter lim="800000"/>
            <a:headEnd/>
            <a:tailEnd/>
          </a:ln>
          <a:effectLst/>
        </p:spPr>
        <p:txBody>
          <a:bodyPr wrap="none">
            <a:spAutoFit/>
          </a:bodyPr>
          <a:lstStyle/>
          <a:p>
            <a:pPr algn="ctr" eaLnBrk="1" hangingPunct="1">
              <a:defRPr/>
            </a:pPr>
            <a:r>
              <a:rPr lang="en-US" sz="2400" dirty="0">
                <a:latin typeface="Times New Roman" panose="02020603050405020304" pitchFamily="18" charset="0"/>
                <a:cs typeface="Times New Roman" panose="02020603050405020304" pitchFamily="18" charset="0"/>
              </a:rPr>
              <a:t>Leonhard Euler’s Work</a:t>
            </a:r>
          </a:p>
        </p:txBody>
      </p:sp>
    </p:spTree>
    <p:extLst>
      <p:ext uri="{BB962C8B-B14F-4D97-AF65-F5344CB8AC3E}">
        <p14:creationId xmlns:p14="http://schemas.microsoft.com/office/powerpoint/2010/main" val="246616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9D943C7A-93E1-C81E-87D8-35B1C9BC885D}"/>
              </a:ext>
            </a:extLst>
          </p:cNvPr>
          <p:cNvGraphicFramePr>
            <a:graphicFrameLocks noChangeAspect="1"/>
          </p:cNvGraphicFramePr>
          <p:nvPr/>
        </p:nvGraphicFramePr>
        <p:xfrm>
          <a:off x="1981200" y="1219200"/>
          <a:ext cx="5073650" cy="1543050"/>
        </p:xfrm>
        <a:graphic>
          <a:graphicData uri="http://schemas.openxmlformats.org/presentationml/2006/ole">
            <mc:AlternateContent xmlns:mc="http://schemas.openxmlformats.org/markup-compatibility/2006">
              <mc:Choice xmlns:v="urn:schemas-microsoft-com:vml" Requires="v">
                <p:oleObj name="Equation" r:id="rId2" imgW="1295400" imgH="393700" progId="Equation.DSMT4">
                  <p:embed/>
                </p:oleObj>
              </mc:Choice>
              <mc:Fallback>
                <p:oleObj name="Equation" r:id="rId2" imgW="1295400" imgH="3937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0736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3">
            <a:extLst>
              <a:ext uri="{FF2B5EF4-FFF2-40B4-BE49-F238E27FC236}">
                <a16:creationId xmlns:a16="http://schemas.microsoft.com/office/drawing/2014/main" id="{7D7FD379-E752-76C9-4431-146D45B25E09}"/>
              </a:ext>
            </a:extLst>
          </p:cNvPr>
          <p:cNvSpPr txBox="1">
            <a:spLocks noChangeArrowheads="1"/>
          </p:cNvSpPr>
          <p:nvPr/>
        </p:nvSpPr>
        <p:spPr bwMode="auto">
          <a:xfrm>
            <a:off x="1127125" y="3470275"/>
            <a:ext cx="362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1.  Derivative of an integral.</a:t>
            </a:r>
          </a:p>
        </p:txBody>
      </p:sp>
      <p:sp>
        <p:nvSpPr>
          <p:cNvPr id="5" name="Text Box 4">
            <a:extLst>
              <a:ext uri="{FF2B5EF4-FFF2-40B4-BE49-F238E27FC236}">
                <a16:creationId xmlns:a16="http://schemas.microsoft.com/office/drawing/2014/main" id="{BAB697A6-44C4-4EBB-7524-FEE3044CF0D0}"/>
              </a:ext>
            </a:extLst>
          </p:cNvPr>
          <p:cNvSpPr txBox="1">
            <a:spLocks noChangeArrowheads="1"/>
          </p:cNvSpPr>
          <p:nvPr/>
        </p:nvSpPr>
        <p:spPr bwMode="auto">
          <a:xfrm>
            <a:off x="1143000" y="4116388"/>
            <a:ext cx="615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2.  Derivative matches upper limit of integration.</a:t>
            </a:r>
          </a:p>
        </p:txBody>
      </p:sp>
      <p:sp>
        <p:nvSpPr>
          <p:cNvPr id="6" name="Line 5">
            <a:extLst>
              <a:ext uri="{FF2B5EF4-FFF2-40B4-BE49-F238E27FC236}">
                <a16:creationId xmlns:a16="http://schemas.microsoft.com/office/drawing/2014/main" id="{C49C8376-61AB-C01E-BEC9-973902BAB08F}"/>
              </a:ext>
            </a:extLst>
          </p:cNvPr>
          <p:cNvSpPr>
            <a:spLocks noChangeShapeType="1"/>
          </p:cNvSpPr>
          <p:nvPr/>
        </p:nvSpPr>
        <p:spPr bwMode="auto">
          <a:xfrm>
            <a:off x="3276600" y="2514600"/>
            <a:ext cx="609600" cy="533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 name="Text Box 6">
            <a:extLst>
              <a:ext uri="{FF2B5EF4-FFF2-40B4-BE49-F238E27FC236}">
                <a16:creationId xmlns:a16="http://schemas.microsoft.com/office/drawing/2014/main" id="{30F48198-5A05-B618-55B6-705829466171}"/>
              </a:ext>
            </a:extLst>
          </p:cNvPr>
          <p:cNvSpPr txBox="1">
            <a:spLocks noChangeArrowheads="1"/>
          </p:cNvSpPr>
          <p:nvPr/>
        </p:nvSpPr>
        <p:spPr bwMode="auto">
          <a:xfrm>
            <a:off x="1143000" y="4802188"/>
            <a:ext cx="539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  Lower limit of integration is a constant.</a:t>
            </a:r>
          </a:p>
        </p:txBody>
      </p:sp>
      <p:sp>
        <p:nvSpPr>
          <p:cNvPr id="8" name="Text Box 7">
            <a:extLst>
              <a:ext uri="{FF2B5EF4-FFF2-40B4-BE49-F238E27FC236}">
                <a16:creationId xmlns:a16="http://schemas.microsoft.com/office/drawing/2014/main" id="{BDC18699-49E7-E1DC-BF52-4C7F7E06F7D0}"/>
              </a:ext>
            </a:extLst>
          </p:cNvPr>
          <p:cNvSpPr txBox="1">
            <a:spLocks noChangeArrowheads="1"/>
          </p:cNvSpPr>
          <p:nvPr/>
        </p:nvSpPr>
        <p:spPr bwMode="auto">
          <a:xfrm>
            <a:off x="1050925" y="346075"/>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First Fundamental Theorem:</a:t>
            </a:r>
          </a:p>
        </p:txBody>
      </p:sp>
    </p:spTree>
    <p:extLst>
      <p:ext uri="{BB962C8B-B14F-4D97-AF65-F5344CB8AC3E}">
        <p14:creationId xmlns:p14="http://schemas.microsoft.com/office/powerpoint/2010/main" val="2457890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8B146E0F-E26F-9E7B-2CE6-BCEB95C5D4F8}"/>
              </a:ext>
            </a:extLst>
          </p:cNvPr>
          <p:cNvGraphicFramePr>
            <a:graphicFrameLocks noChangeAspect="1"/>
          </p:cNvGraphicFramePr>
          <p:nvPr/>
        </p:nvGraphicFramePr>
        <p:xfrm>
          <a:off x="1981200" y="1219200"/>
          <a:ext cx="5073650" cy="1543050"/>
        </p:xfrm>
        <a:graphic>
          <a:graphicData uri="http://schemas.openxmlformats.org/presentationml/2006/ole">
            <mc:AlternateContent xmlns:mc="http://schemas.openxmlformats.org/markup-compatibility/2006">
              <mc:Choice xmlns:v="urn:schemas-microsoft-com:vml" Requires="v">
                <p:oleObj name="Equation" r:id="rId2" imgW="1295400" imgH="393700" progId="Equation.DSMT4">
                  <p:embed/>
                </p:oleObj>
              </mc:Choice>
              <mc:Fallback>
                <p:oleObj name="Equation" r:id="rId2" imgW="1295400" imgH="3937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0736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3">
            <a:extLst>
              <a:ext uri="{FF2B5EF4-FFF2-40B4-BE49-F238E27FC236}">
                <a16:creationId xmlns:a16="http://schemas.microsoft.com/office/drawing/2014/main" id="{176E02C5-02BC-6138-AFC3-DAA84DCA8759}"/>
              </a:ext>
            </a:extLst>
          </p:cNvPr>
          <p:cNvSpPr txBox="1">
            <a:spLocks noChangeArrowheads="1"/>
          </p:cNvSpPr>
          <p:nvPr/>
        </p:nvSpPr>
        <p:spPr bwMode="auto">
          <a:xfrm>
            <a:off x="1127125" y="3470275"/>
            <a:ext cx="362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1.  Derivative of an integral.</a:t>
            </a:r>
          </a:p>
        </p:txBody>
      </p:sp>
      <p:sp>
        <p:nvSpPr>
          <p:cNvPr id="5" name="Text Box 4">
            <a:extLst>
              <a:ext uri="{FF2B5EF4-FFF2-40B4-BE49-F238E27FC236}">
                <a16:creationId xmlns:a16="http://schemas.microsoft.com/office/drawing/2014/main" id="{54D03E76-C3C6-01A6-45C3-BF3BA5B306B1}"/>
              </a:ext>
            </a:extLst>
          </p:cNvPr>
          <p:cNvSpPr txBox="1">
            <a:spLocks noChangeArrowheads="1"/>
          </p:cNvSpPr>
          <p:nvPr/>
        </p:nvSpPr>
        <p:spPr bwMode="auto">
          <a:xfrm>
            <a:off x="1143000" y="4116388"/>
            <a:ext cx="615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2.  Derivative matches upper limit of integration.</a:t>
            </a:r>
          </a:p>
        </p:txBody>
      </p:sp>
      <p:sp>
        <p:nvSpPr>
          <p:cNvPr id="6" name="Line 5">
            <a:extLst>
              <a:ext uri="{FF2B5EF4-FFF2-40B4-BE49-F238E27FC236}">
                <a16:creationId xmlns:a16="http://schemas.microsoft.com/office/drawing/2014/main" id="{D5770B0E-0EC5-E466-54AC-50361A9C2309}"/>
              </a:ext>
            </a:extLst>
          </p:cNvPr>
          <p:cNvSpPr>
            <a:spLocks noChangeShapeType="1"/>
          </p:cNvSpPr>
          <p:nvPr/>
        </p:nvSpPr>
        <p:spPr bwMode="auto">
          <a:xfrm>
            <a:off x="6629400" y="2286000"/>
            <a:ext cx="152400" cy="457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 name="Text Box 6">
            <a:extLst>
              <a:ext uri="{FF2B5EF4-FFF2-40B4-BE49-F238E27FC236}">
                <a16:creationId xmlns:a16="http://schemas.microsoft.com/office/drawing/2014/main" id="{112200E7-FD43-A74D-182E-81F79CCA2473}"/>
              </a:ext>
            </a:extLst>
          </p:cNvPr>
          <p:cNvSpPr txBox="1">
            <a:spLocks noChangeArrowheads="1"/>
          </p:cNvSpPr>
          <p:nvPr/>
        </p:nvSpPr>
        <p:spPr bwMode="auto">
          <a:xfrm>
            <a:off x="1143000" y="4802188"/>
            <a:ext cx="539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  Lower limit of integration is a constant.</a:t>
            </a:r>
          </a:p>
        </p:txBody>
      </p:sp>
      <p:sp>
        <p:nvSpPr>
          <p:cNvPr id="8" name="Text Box 7">
            <a:extLst>
              <a:ext uri="{FF2B5EF4-FFF2-40B4-BE49-F238E27FC236}">
                <a16:creationId xmlns:a16="http://schemas.microsoft.com/office/drawing/2014/main" id="{9F955177-CAB0-7B18-6563-5ECE47CEB63D}"/>
              </a:ext>
            </a:extLst>
          </p:cNvPr>
          <p:cNvSpPr txBox="1">
            <a:spLocks noChangeArrowheads="1"/>
          </p:cNvSpPr>
          <p:nvPr/>
        </p:nvSpPr>
        <p:spPr bwMode="auto">
          <a:xfrm>
            <a:off x="5813425" y="2784475"/>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New variable.</a:t>
            </a:r>
          </a:p>
        </p:txBody>
      </p:sp>
      <p:sp>
        <p:nvSpPr>
          <p:cNvPr id="9" name="Text Box 8">
            <a:extLst>
              <a:ext uri="{FF2B5EF4-FFF2-40B4-BE49-F238E27FC236}">
                <a16:creationId xmlns:a16="http://schemas.microsoft.com/office/drawing/2014/main" id="{E9BB5D70-103B-3E04-B9BD-44B9069E4301}"/>
              </a:ext>
            </a:extLst>
          </p:cNvPr>
          <p:cNvSpPr txBox="1">
            <a:spLocks noChangeArrowheads="1"/>
          </p:cNvSpPr>
          <p:nvPr/>
        </p:nvSpPr>
        <p:spPr bwMode="auto">
          <a:xfrm>
            <a:off x="1050925" y="346075"/>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First Fundamental Theorem:</a:t>
            </a:r>
          </a:p>
        </p:txBody>
      </p:sp>
    </p:spTree>
    <p:extLst>
      <p:ext uri="{BB962C8B-B14F-4D97-AF65-F5344CB8AC3E}">
        <p14:creationId xmlns:p14="http://schemas.microsoft.com/office/powerpoint/2010/main" val="612362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a:extLst>
              <a:ext uri="{FF2B5EF4-FFF2-40B4-BE49-F238E27FC236}">
                <a16:creationId xmlns:a16="http://schemas.microsoft.com/office/drawing/2014/main" id="{C147CFFE-B5A7-C6AF-03F0-E32B835C6655}"/>
              </a:ext>
            </a:extLst>
          </p:cNvPr>
          <p:cNvGraphicFramePr>
            <a:graphicFrameLocks noChangeAspect="1"/>
          </p:cNvGraphicFramePr>
          <p:nvPr>
            <p:extLst>
              <p:ext uri="{D42A27DB-BD31-4B8C-83A1-F6EECF244321}">
                <p14:modId xmlns:p14="http://schemas.microsoft.com/office/powerpoint/2010/main" val="3791052940"/>
              </p:ext>
            </p:extLst>
          </p:nvPr>
        </p:nvGraphicFramePr>
        <p:xfrm>
          <a:off x="1509395" y="677863"/>
          <a:ext cx="3298825" cy="1066800"/>
        </p:xfrm>
        <a:graphic>
          <a:graphicData uri="http://schemas.openxmlformats.org/presentationml/2006/ole">
            <mc:AlternateContent xmlns:mc="http://schemas.openxmlformats.org/markup-compatibility/2006">
              <mc:Choice xmlns:v="urn:schemas-microsoft-com:vml" Requires="v">
                <p:oleObj name="Equation" r:id="rId2" imgW="1218960" imgH="393480" progId="Equation.DSMT4">
                  <p:embed/>
                </p:oleObj>
              </mc:Choice>
              <mc:Fallback>
                <p:oleObj name="Equation" r:id="rId2" imgW="1218960" imgH="393480" progId="Equation.DSMT4">
                  <p:embed/>
                  <p:pic>
                    <p:nvPicPr>
                      <p:cNvPr id="3" name="Object 2"/>
                      <p:cNvPicPr>
                        <a:picLocks noChangeAspect="1" noChangeArrowheads="1"/>
                      </p:cNvPicPr>
                      <p:nvPr/>
                    </p:nvPicPr>
                    <p:blipFill>
                      <a:blip r:embed="rId3"/>
                      <a:srcRect/>
                      <a:stretch>
                        <a:fillRect/>
                      </a:stretch>
                    </p:blipFill>
                    <p:spPr bwMode="auto">
                      <a:xfrm>
                        <a:off x="1509395" y="677863"/>
                        <a:ext cx="32988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4681B640-D1AC-776A-A174-E8C9610549EE}"/>
              </a:ext>
            </a:extLst>
          </p:cNvPr>
          <p:cNvGraphicFramePr>
            <a:graphicFrameLocks noChangeAspect="1"/>
          </p:cNvGraphicFramePr>
          <p:nvPr>
            <p:extLst>
              <p:ext uri="{D42A27DB-BD31-4B8C-83A1-F6EECF244321}">
                <p14:modId xmlns:p14="http://schemas.microsoft.com/office/powerpoint/2010/main" val="231583040"/>
              </p:ext>
            </p:extLst>
          </p:nvPr>
        </p:nvGraphicFramePr>
        <p:xfrm>
          <a:off x="4709160" y="1060767"/>
          <a:ext cx="1271588" cy="379413"/>
        </p:xfrm>
        <a:graphic>
          <a:graphicData uri="http://schemas.openxmlformats.org/presentationml/2006/ole">
            <mc:AlternateContent xmlns:mc="http://schemas.openxmlformats.org/markup-compatibility/2006">
              <mc:Choice xmlns:v="urn:schemas-microsoft-com:vml" Requires="v">
                <p:oleObj name="Equation" r:id="rId4" imgW="469900" imgH="139700" progId="Equation.DSMT4">
                  <p:embed/>
                </p:oleObj>
              </mc:Choice>
              <mc:Fallback>
                <p:oleObj name="Equation" r:id="rId4" imgW="469900" imgH="1397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160" y="1060767"/>
                        <a:ext cx="1271588"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4">
            <a:extLst>
              <a:ext uri="{FF2B5EF4-FFF2-40B4-BE49-F238E27FC236}">
                <a16:creationId xmlns:a16="http://schemas.microsoft.com/office/drawing/2014/main" id="{CA26CFD8-B954-F959-DD00-46F1D72233FB}"/>
              </a:ext>
            </a:extLst>
          </p:cNvPr>
          <p:cNvSpPr txBox="1">
            <a:spLocks noChangeArrowheads="1"/>
          </p:cNvSpPr>
          <p:nvPr/>
        </p:nvSpPr>
        <p:spPr bwMode="auto">
          <a:xfrm>
            <a:off x="7147560" y="784938"/>
            <a:ext cx="370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1.   Derivative of an integral.</a:t>
            </a:r>
          </a:p>
        </p:txBody>
      </p:sp>
      <p:sp>
        <p:nvSpPr>
          <p:cNvPr id="8" name="Text Box 5">
            <a:extLst>
              <a:ext uri="{FF2B5EF4-FFF2-40B4-BE49-F238E27FC236}">
                <a16:creationId xmlns:a16="http://schemas.microsoft.com/office/drawing/2014/main" id="{7E6C5136-2546-9523-A383-B8FC1483466A}"/>
              </a:ext>
            </a:extLst>
          </p:cNvPr>
          <p:cNvSpPr txBox="1">
            <a:spLocks noChangeArrowheads="1"/>
          </p:cNvSpPr>
          <p:nvPr/>
        </p:nvSpPr>
        <p:spPr bwMode="auto">
          <a:xfrm>
            <a:off x="7147560" y="1392950"/>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startAt="2"/>
            </a:pPr>
            <a:r>
              <a:rPr lang="en-US" altLang="en-US" sz="2400" dirty="0">
                <a:solidFill>
                  <a:srgbClr val="FF0000"/>
                </a:solidFill>
              </a:rPr>
              <a:t>Derivative matches upper </a:t>
            </a:r>
          </a:p>
          <a:p>
            <a:pPr eaLnBrk="1" hangingPunct="1">
              <a:spcBef>
                <a:spcPct val="0"/>
              </a:spcBef>
              <a:buFontTx/>
              <a:buNone/>
            </a:pPr>
            <a:r>
              <a:rPr lang="en-US" altLang="en-US" sz="2400" dirty="0">
                <a:solidFill>
                  <a:srgbClr val="FF0000"/>
                </a:solidFill>
              </a:rPr>
              <a:t>      limit of integration.</a:t>
            </a:r>
          </a:p>
        </p:txBody>
      </p:sp>
      <p:sp>
        <p:nvSpPr>
          <p:cNvPr id="9" name="Text Box 6">
            <a:extLst>
              <a:ext uri="{FF2B5EF4-FFF2-40B4-BE49-F238E27FC236}">
                <a16:creationId xmlns:a16="http://schemas.microsoft.com/office/drawing/2014/main" id="{B1D2CBD4-3E94-5512-59CF-F604ABB093F5}"/>
              </a:ext>
            </a:extLst>
          </p:cNvPr>
          <p:cNvSpPr txBox="1">
            <a:spLocks noChangeArrowheads="1"/>
          </p:cNvSpPr>
          <p:nvPr/>
        </p:nvSpPr>
        <p:spPr bwMode="auto">
          <a:xfrm>
            <a:off x="7147560" y="2383550"/>
            <a:ext cx="411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startAt="3"/>
            </a:pPr>
            <a:r>
              <a:rPr lang="en-US" altLang="en-US" sz="2400" dirty="0">
                <a:solidFill>
                  <a:srgbClr val="FF0000"/>
                </a:solidFill>
              </a:rPr>
              <a:t>Lower limit of integration is </a:t>
            </a:r>
          </a:p>
          <a:p>
            <a:pPr eaLnBrk="1" hangingPunct="1">
              <a:spcBef>
                <a:spcPct val="0"/>
              </a:spcBef>
              <a:buFontTx/>
              <a:buNone/>
            </a:pPr>
            <a:r>
              <a:rPr lang="en-US" altLang="en-US" sz="2400" dirty="0">
                <a:solidFill>
                  <a:srgbClr val="FF0000"/>
                </a:solidFill>
              </a:rPr>
              <a:t>      a constant.</a:t>
            </a:r>
          </a:p>
        </p:txBody>
      </p:sp>
      <p:graphicFrame>
        <p:nvGraphicFramePr>
          <p:cNvPr id="10" name="Object 9">
            <a:extLst>
              <a:ext uri="{FF2B5EF4-FFF2-40B4-BE49-F238E27FC236}">
                <a16:creationId xmlns:a16="http://schemas.microsoft.com/office/drawing/2014/main" id="{2936378D-9891-1A44-BDD9-5F35A8FB7B0A}"/>
              </a:ext>
            </a:extLst>
          </p:cNvPr>
          <p:cNvGraphicFramePr>
            <a:graphicFrameLocks noChangeAspect="1"/>
          </p:cNvGraphicFramePr>
          <p:nvPr>
            <p:extLst>
              <p:ext uri="{D42A27DB-BD31-4B8C-83A1-F6EECF244321}">
                <p14:modId xmlns:p14="http://schemas.microsoft.com/office/powerpoint/2010/main" val="3068508855"/>
              </p:ext>
            </p:extLst>
          </p:nvPr>
        </p:nvGraphicFramePr>
        <p:xfrm>
          <a:off x="1965960" y="1973580"/>
          <a:ext cx="2371725" cy="1066800"/>
        </p:xfrm>
        <a:graphic>
          <a:graphicData uri="http://schemas.openxmlformats.org/presentationml/2006/ole">
            <mc:AlternateContent xmlns:mc="http://schemas.openxmlformats.org/markup-compatibility/2006">
              <mc:Choice xmlns:v="urn:schemas-microsoft-com:vml" Requires="v">
                <p:oleObj name="Equation" r:id="rId6" imgW="876240" imgH="393480" progId="Equation.DSMT4">
                  <p:embed/>
                </p:oleObj>
              </mc:Choice>
              <mc:Fallback>
                <p:oleObj name="Equation" r:id="rId6" imgW="876240" imgH="393480" progId="Equation.DSMT4">
                  <p:embed/>
                  <p:pic>
                    <p:nvPicPr>
                      <p:cNvPr id="8" name="Object 7"/>
                      <p:cNvPicPr>
                        <a:picLocks noChangeAspect="1" noChangeArrowheads="1"/>
                      </p:cNvPicPr>
                      <p:nvPr/>
                    </p:nvPicPr>
                    <p:blipFill>
                      <a:blip r:embed="rId7"/>
                      <a:srcRect/>
                      <a:stretch>
                        <a:fillRect/>
                      </a:stretch>
                    </p:blipFill>
                    <p:spPr bwMode="auto">
                      <a:xfrm>
                        <a:off x="1965960" y="1973580"/>
                        <a:ext cx="23717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119228BE-C5D4-FAB5-37D9-C8043485BB54}"/>
              </a:ext>
            </a:extLst>
          </p:cNvPr>
          <p:cNvGraphicFramePr>
            <a:graphicFrameLocks noChangeAspect="1"/>
          </p:cNvGraphicFramePr>
          <p:nvPr>
            <p:extLst>
              <p:ext uri="{D42A27DB-BD31-4B8C-83A1-F6EECF244321}">
                <p14:modId xmlns:p14="http://schemas.microsoft.com/office/powerpoint/2010/main" val="888054410"/>
              </p:ext>
            </p:extLst>
          </p:nvPr>
        </p:nvGraphicFramePr>
        <p:xfrm>
          <a:off x="1965960" y="3192780"/>
          <a:ext cx="3746500" cy="1066800"/>
        </p:xfrm>
        <a:graphic>
          <a:graphicData uri="http://schemas.openxmlformats.org/presentationml/2006/ole">
            <mc:AlternateContent xmlns:mc="http://schemas.openxmlformats.org/markup-compatibility/2006">
              <mc:Choice xmlns:v="urn:schemas-microsoft-com:vml" Requires="v">
                <p:oleObj name="Equation" r:id="rId8" imgW="1384200" imgH="393480" progId="Equation.DSMT4">
                  <p:embed/>
                </p:oleObj>
              </mc:Choice>
              <mc:Fallback>
                <p:oleObj name="Equation" r:id="rId8" imgW="1384200" imgH="393480" progId="Equation.DSMT4">
                  <p:embed/>
                  <p:pic>
                    <p:nvPicPr>
                      <p:cNvPr id="9" name="Object 8"/>
                      <p:cNvPicPr>
                        <a:picLocks noChangeAspect="1" noChangeArrowheads="1"/>
                      </p:cNvPicPr>
                      <p:nvPr/>
                    </p:nvPicPr>
                    <p:blipFill>
                      <a:blip r:embed="rId9"/>
                      <a:srcRect/>
                      <a:stretch>
                        <a:fillRect/>
                      </a:stretch>
                    </p:blipFill>
                    <p:spPr bwMode="auto">
                      <a:xfrm>
                        <a:off x="1965960" y="3192780"/>
                        <a:ext cx="37465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9">
            <a:extLst>
              <a:ext uri="{FF2B5EF4-FFF2-40B4-BE49-F238E27FC236}">
                <a16:creationId xmlns:a16="http://schemas.microsoft.com/office/drawing/2014/main" id="{903D7792-DC01-DF04-14D9-1A891D019FCC}"/>
              </a:ext>
            </a:extLst>
          </p:cNvPr>
          <p:cNvSpPr>
            <a:spLocks noChangeShapeType="1"/>
          </p:cNvSpPr>
          <p:nvPr/>
        </p:nvSpPr>
        <p:spPr bwMode="auto">
          <a:xfrm flipV="1">
            <a:off x="4175760" y="3268980"/>
            <a:ext cx="1219200" cy="838200"/>
          </a:xfrm>
          <a:prstGeom prst="line">
            <a:avLst/>
          </a:prstGeom>
          <a:noFill/>
          <a:ln w="317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3" name="Object 12">
            <a:extLst>
              <a:ext uri="{FF2B5EF4-FFF2-40B4-BE49-F238E27FC236}">
                <a16:creationId xmlns:a16="http://schemas.microsoft.com/office/drawing/2014/main" id="{B950C5F7-ECC6-113F-29F6-2F3B8BA8A1DE}"/>
              </a:ext>
            </a:extLst>
          </p:cNvPr>
          <p:cNvGraphicFramePr>
            <a:graphicFrameLocks noChangeAspect="1"/>
          </p:cNvGraphicFramePr>
          <p:nvPr>
            <p:extLst>
              <p:ext uri="{D42A27DB-BD31-4B8C-83A1-F6EECF244321}">
                <p14:modId xmlns:p14="http://schemas.microsoft.com/office/powerpoint/2010/main" val="2060520737"/>
              </p:ext>
            </p:extLst>
          </p:nvPr>
        </p:nvGraphicFramePr>
        <p:xfrm>
          <a:off x="5394960" y="2811780"/>
          <a:ext cx="434975" cy="609600"/>
        </p:xfrm>
        <a:graphic>
          <a:graphicData uri="http://schemas.openxmlformats.org/presentationml/2006/ole">
            <mc:AlternateContent xmlns:mc="http://schemas.openxmlformats.org/markup-compatibility/2006">
              <mc:Choice xmlns:v="urn:schemas-microsoft-com:vml" Requires="v">
                <p:oleObj name="Equation" r:id="rId10" imgW="126725" imgH="177415" progId="Equation.DSMT4">
                  <p:embed/>
                </p:oleObj>
              </mc:Choice>
              <mc:Fallback>
                <p:oleObj name="Equation" r:id="rId10" imgW="126725" imgH="177415" progId="Equation.DSMT4">
                  <p:embed/>
                  <p:pic>
                    <p:nvPicPr>
                      <p:cNvPr id="11"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4960" y="2811780"/>
                        <a:ext cx="4349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4692E01C-1CE9-E7B6-75A0-6506A6903819}"/>
              </a:ext>
            </a:extLst>
          </p:cNvPr>
          <p:cNvGraphicFramePr>
            <a:graphicFrameLocks noChangeAspect="1"/>
          </p:cNvGraphicFramePr>
          <p:nvPr>
            <p:extLst>
              <p:ext uri="{D42A27DB-BD31-4B8C-83A1-F6EECF244321}">
                <p14:modId xmlns:p14="http://schemas.microsoft.com/office/powerpoint/2010/main" val="3249403780"/>
              </p:ext>
            </p:extLst>
          </p:nvPr>
        </p:nvGraphicFramePr>
        <p:xfrm>
          <a:off x="1965960" y="4488180"/>
          <a:ext cx="1719262" cy="1066800"/>
        </p:xfrm>
        <a:graphic>
          <a:graphicData uri="http://schemas.openxmlformats.org/presentationml/2006/ole">
            <mc:AlternateContent xmlns:mc="http://schemas.openxmlformats.org/markup-compatibility/2006">
              <mc:Choice xmlns:v="urn:schemas-microsoft-com:vml" Requires="v">
                <p:oleObj name="Equation" r:id="rId12" imgW="634680" imgH="393480" progId="Equation.DSMT4">
                  <p:embed/>
                </p:oleObj>
              </mc:Choice>
              <mc:Fallback>
                <p:oleObj name="Equation" r:id="rId12" imgW="634680" imgH="393480" progId="Equation.DSMT4">
                  <p:embed/>
                  <p:pic>
                    <p:nvPicPr>
                      <p:cNvPr id="12" name="Object 11"/>
                      <p:cNvPicPr>
                        <a:picLocks noChangeAspect="1" noChangeArrowheads="1"/>
                      </p:cNvPicPr>
                      <p:nvPr/>
                    </p:nvPicPr>
                    <p:blipFill>
                      <a:blip r:embed="rId13"/>
                      <a:srcRect/>
                      <a:stretch>
                        <a:fillRect/>
                      </a:stretch>
                    </p:blipFill>
                    <p:spPr bwMode="auto">
                      <a:xfrm>
                        <a:off x="1965960" y="4488180"/>
                        <a:ext cx="1719262"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5F977DC8-A5D2-9A7C-CC0C-15D0BFA7ABC0}"/>
              </a:ext>
            </a:extLst>
          </p:cNvPr>
          <p:cNvGraphicFramePr>
            <a:graphicFrameLocks noChangeAspect="1"/>
          </p:cNvGraphicFramePr>
          <p:nvPr>
            <p:extLst>
              <p:ext uri="{D42A27DB-BD31-4B8C-83A1-F6EECF244321}">
                <p14:modId xmlns:p14="http://schemas.microsoft.com/office/powerpoint/2010/main" val="2408793344"/>
              </p:ext>
            </p:extLst>
          </p:nvPr>
        </p:nvGraphicFramePr>
        <p:xfrm>
          <a:off x="2042160" y="6012180"/>
          <a:ext cx="1273175" cy="379413"/>
        </p:xfrm>
        <a:graphic>
          <a:graphicData uri="http://schemas.openxmlformats.org/presentationml/2006/ole">
            <mc:AlternateContent xmlns:mc="http://schemas.openxmlformats.org/markup-compatibility/2006">
              <mc:Choice xmlns:v="urn:schemas-microsoft-com:vml" Requires="v">
                <p:oleObj name="Equation" r:id="rId14" imgW="469800" imgH="139680" progId="Equation.DSMT4">
                  <p:embed/>
                </p:oleObj>
              </mc:Choice>
              <mc:Fallback>
                <p:oleObj name="Equation" r:id="rId14" imgW="469800" imgH="139680" progId="Equation.DSMT4">
                  <p:embed/>
                  <p:pic>
                    <p:nvPicPr>
                      <p:cNvPr id="13" name="Object 12"/>
                      <p:cNvPicPr>
                        <a:picLocks noChangeAspect="1" noChangeArrowheads="1"/>
                      </p:cNvPicPr>
                      <p:nvPr/>
                    </p:nvPicPr>
                    <p:blipFill>
                      <a:blip r:embed="rId15"/>
                      <a:srcRect/>
                      <a:stretch>
                        <a:fillRect/>
                      </a:stretch>
                    </p:blipFill>
                    <p:spPr bwMode="auto">
                      <a:xfrm>
                        <a:off x="2042160" y="6012180"/>
                        <a:ext cx="1273175"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Rectangle 15">
            <a:extLst>
              <a:ext uri="{FF2B5EF4-FFF2-40B4-BE49-F238E27FC236}">
                <a16:creationId xmlns:a16="http://schemas.microsoft.com/office/drawing/2014/main" id="{85F28E1F-8611-6250-1906-95A216CF0709}"/>
              </a:ext>
            </a:extLst>
          </p:cNvPr>
          <p:cNvSpPr>
            <a:spLocks noChangeArrowheads="1"/>
          </p:cNvSpPr>
          <p:nvPr/>
        </p:nvSpPr>
        <p:spPr bwMode="auto">
          <a:xfrm>
            <a:off x="1813560" y="1821180"/>
            <a:ext cx="4114800" cy="4724400"/>
          </a:xfrm>
          <a:prstGeom prst="rect">
            <a:avLst/>
          </a:prstGeom>
          <a:solidFill>
            <a:schemeClr val="bg1">
              <a:alpha val="81000"/>
            </a:schemeClr>
          </a:solidFill>
          <a:ln>
            <a:noFill/>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7" name="Text Box 14">
            <a:extLst>
              <a:ext uri="{FF2B5EF4-FFF2-40B4-BE49-F238E27FC236}">
                <a16:creationId xmlns:a16="http://schemas.microsoft.com/office/drawing/2014/main" id="{696D01A1-5A16-1286-FE86-40FE6A4CBB3A}"/>
              </a:ext>
            </a:extLst>
          </p:cNvPr>
          <p:cNvSpPr txBox="1">
            <a:spLocks noChangeArrowheads="1"/>
          </p:cNvSpPr>
          <p:nvPr/>
        </p:nvSpPr>
        <p:spPr bwMode="auto">
          <a:xfrm>
            <a:off x="2331085" y="186055"/>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The long way:</a:t>
            </a:r>
          </a:p>
        </p:txBody>
      </p:sp>
      <p:sp>
        <p:nvSpPr>
          <p:cNvPr id="18" name="Text Box 15">
            <a:extLst>
              <a:ext uri="{FF2B5EF4-FFF2-40B4-BE49-F238E27FC236}">
                <a16:creationId xmlns:a16="http://schemas.microsoft.com/office/drawing/2014/main" id="{4DF12436-1ADE-F5F7-3127-0CDB2DAC54E3}"/>
              </a:ext>
            </a:extLst>
          </p:cNvPr>
          <p:cNvSpPr txBox="1">
            <a:spLocks noChangeArrowheads="1"/>
          </p:cNvSpPr>
          <p:nvPr/>
        </p:nvSpPr>
        <p:spPr bwMode="auto">
          <a:xfrm>
            <a:off x="7086600" y="208993"/>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First Fundamental Theorem:</a:t>
            </a:r>
          </a:p>
        </p:txBody>
      </p:sp>
      <p:sp>
        <p:nvSpPr>
          <p:cNvPr id="19" name="TextBox 18">
            <a:extLst>
              <a:ext uri="{FF2B5EF4-FFF2-40B4-BE49-F238E27FC236}">
                <a16:creationId xmlns:a16="http://schemas.microsoft.com/office/drawing/2014/main" id="{DCB083F6-F429-6A37-A644-81F92D260B42}"/>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Tree>
    <p:extLst>
      <p:ext uri="{BB962C8B-B14F-4D97-AF65-F5344CB8AC3E}">
        <p14:creationId xmlns:p14="http://schemas.microsoft.com/office/powerpoint/2010/main" val="2508263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499"/>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animBg="1"/>
      <p:bldP spid="16" grpId="0" animBg="1"/>
      <p:bldP spid="17" grpId="0"/>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EFEBB4D2-6A0B-AED0-AA18-5B7857B02162}"/>
              </a:ext>
            </a:extLst>
          </p:cNvPr>
          <p:cNvGraphicFramePr>
            <a:graphicFrameLocks noChangeAspect="1"/>
          </p:cNvGraphicFramePr>
          <p:nvPr>
            <p:extLst>
              <p:ext uri="{D42A27DB-BD31-4B8C-83A1-F6EECF244321}">
                <p14:modId xmlns:p14="http://schemas.microsoft.com/office/powerpoint/2010/main" val="1180179160"/>
              </p:ext>
            </p:extLst>
          </p:nvPr>
        </p:nvGraphicFramePr>
        <p:xfrm>
          <a:off x="678020" y="2358324"/>
          <a:ext cx="1832005" cy="801503"/>
        </p:xfrm>
        <a:graphic>
          <a:graphicData uri="http://schemas.openxmlformats.org/presentationml/2006/ole">
            <mc:AlternateContent xmlns:mc="http://schemas.openxmlformats.org/markup-compatibility/2006">
              <mc:Choice xmlns:v="urn:schemas-microsoft-com:vml" Requires="v">
                <p:oleObj name="Equation" r:id="rId2" imgW="901309" imgH="393529" progId="Equation.DSMT4">
                  <p:embed/>
                </p:oleObj>
              </mc:Choice>
              <mc:Fallback>
                <p:oleObj name="Equation" r:id="rId2" imgW="901309" imgH="393529"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0" y="2358324"/>
                        <a:ext cx="1832005" cy="801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8183965C-ADE7-CDCC-44C7-7D90AA2A9619}"/>
              </a:ext>
            </a:extLst>
          </p:cNvPr>
          <p:cNvGraphicFramePr>
            <a:graphicFrameLocks noChangeAspect="1"/>
          </p:cNvGraphicFramePr>
          <p:nvPr>
            <p:extLst>
              <p:ext uri="{D42A27DB-BD31-4B8C-83A1-F6EECF244321}">
                <p14:modId xmlns:p14="http://schemas.microsoft.com/office/powerpoint/2010/main" val="1674939369"/>
              </p:ext>
            </p:extLst>
          </p:nvPr>
        </p:nvGraphicFramePr>
        <p:xfrm>
          <a:off x="2507032" y="2367225"/>
          <a:ext cx="1059128" cy="802695"/>
        </p:xfrm>
        <a:graphic>
          <a:graphicData uri="http://schemas.openxmlformats.org/presentationml/2006/ole">
            <mc:AlternateContent xmlns:mc="http://schemas.openxmlformats.org/markup-compatibility/2006">
              <mc:Choice xmlns:v="urn:schemas-microsoft-com:vml" Requires="v">
                <p:oleObj name="Equation" r:id="rId4" imgW="520474" imgH="393529" progId="Equation.DSMT4">
                  <p:embed/>
                </p:oleObj>
              </mc:Choice>
              <mc:Fallback>
                <p:oleObj name="Equation" r:id="rId4" imgW="520474" imgH="393529"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032" y="2367225"/>
                        <a:ext cx="1059128" cy="802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a:extLst>
              <a:ext uri="{FF2B5EF4-FFF2-40B4-BE49-F238E27FC236}">
                <a16:creationId xmlns:a16="http://schemas.microsoft.com/office/drawing/2014/main" id="{879D798A-7D99-7A9E-8D09-BAEACD56E1A5}"/>
              </a:ext>
            </a:extLst>
          </p:cNvPr>
          <p:cNvSpPr txBox="1">
            <a:spLocks noChangeArrowheads="1"/>
          </p:cNvSpPr>
          <p:nvPr/>
        </p:nvSpPr>
        <p:spPr bwMode="auto">
          <a:xfrm>
            <a:off x="4384741" y="2593023"/>
            <a:ext cx="362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rPr>
              <a:t>1.  Derivative of an integral.</a:t>
            </a:r>
          </a:p>
        </p:txBody>
      </p:sp>
      <p:sp>
        <p:nvSpPr>
          <p:cNvPr id="6" name="Text Box 5">
            <a:extLst>
              <a:ext uri="{FF2B5EF4-FFF2-40B4-BE49-F238E27FC236}">
                <a16:creationId xmlns:a16="http://schemas.microsoft.com/office/drawing/2014/main" id="{E8B85A96-B265-AAF4-80C8-A4ADC69E1A92}"/>
              </a:ext>
            </a:extLst>
          </p:cNvPr>
          <p:cNvSpPr txBox="1">
            <a:spLocks noChangeArrowheads="1"/>
          </p:cNvSpPr>
          <p:nvPr/>
        </p:nvSpPr>
        <p:spPr bwMode="auto">
          <a:xfrm>
            <a:off x="4384740" y="3201035"/>
            <a:ext cx="7007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startAt="2"/>
            </a:pPr>
            <a:r>
              <a:rPr lang="en-US" altLang="en-US" sz="2400" dirty="0">
                <a:solidFill>
                  <a:srgbClr val="FF0000"/>
                </a:solidFill>
              </a:rPr>
              <a:t>Derivative matches upper limit of integration.</a:t>
            </a:r>
          </a:p>
        </p:txBody>
      </p:sp>
      <p:sp>
        <p:nvSpPr>
          <p:cNvPr id="7" name="Text Box 6">
            <a:extLst>
              <a:ext uri="{FF2B5EF4-FFF2-40B4-BE49-F238E27FC236}">
                <a16:creationId xmlns:a16="http://schemas.microsoft.com/office/drawing/2014/main" id="{48073B0F-5A9D-FE5D-8B8D-BA352DEC816D}"/>
              </a:ext>
            </a:extLst>
          </p:cNvPr>
          <p:cNvSpPr txBox="1">
            <a:spLocks noChangeArrowheads="1"/>
          </p:cNvSpPr>
          <p:nvPr/>
        </p:nvSpPr>
        <p:spPr bwMode="auto">
          <a:xfrm>
            <a:off x="4384741" y="3784018"/>
            <a:ext cx="7151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startAt="3"/>
            </a:pPr>
            <a:r>
              <a:rPr lang="en-US" altLang="en-US" sz="2400" dirty="0">
                <a:solidFill>
                  <a:srgbClr val="FF0000"/>
                </a:solidFill>
              </a:rPr>
              <a:t>Lower limit of integration is a constant.</a:t>
            </a:r>
          </a:p>
        </p:txBody>
      </p:sp>
      <p:graphicFrame>
        <p:nvGraphicFramePr>
          <p:cNvPr id="8" name="Object 8">
            <a:extLst>
              <a:ext uri="{FF2B5EF4-FFF2-40B4-BE49-F238E27FC236}">
                <a16:creationId xmlns:a16="http://schemas.microsoft.com/office/drawing/2014/main" id="{B3EEEFCD-DE2F-79BA-A6D5-A168CF94A1FF}"/>
              </a:ext>
            </a:extLst>
          </p:cNvPr>
          <p:cNvGraphicFramePr>
            <a:graphicFrameLocks noChangeAspect="1"/>
          </p:cNvGraphicFramePr>
          <p:nvPr>
            <p:extLst>
              <p:ext uri="{D42A27DB-BD31-4B8C-83A1-F6EECF244321}">
                <p14:modId xmlns:p14="http://schemas.microsoft.com/office/powerpoint/2010/main" val="2906602057"/>
              </p:ext>
            </p:extLst>
          </p:nvPr>
        </p:nvGraphicFramePr>
        <p:xfrm>
          <a:off x="233018" y="852080"/>
          <a:ext cx="4151723" cy="728639"/>
        </p:xfrm>
        <a:graphic>
          <a:graphicData uri="http://schemas.openxmlformats.org/presentationml/2006/ole">
            <mc:AlternateContent xmlns:mc="http://schemas.openxmlformats.org/markup-compatibility/2006">
              <mc:Choice xmlns:v="urn:schemas-microsoft-com:vml" Requires="v">
                <p:oleObj name="Equation" r:id="rId6" imgW="2247900" imgH="393700" progId="Equation.DSMT4">
                  <p:embed/>
                </p:oleObj>
              </mc:Choice>
              <mc:Fallback>
                <p:oleObj name="Equation" r:id="rId6" imgW="2247900" imgH="393700" progId="Equation.DSMT4">
                  <p:embed/>
                  <p:pic>
                    <p:nvPicPr>
                      <p:cNvPr id="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18" y="852080"/>
                        <a:ext cx="4151723" cy="72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05FF6F07-871E-580F-BD6A-2557A9918A0E}"/>
              </a:ext>
            </a:extLst>
          </p:cNvPr>
          <p:cNvSpPr txBox="1"/>
          <p:nvPr/>
        </p:nvSpPr>
        <p:spPr>
          <a:xfrm>
            <a:off x="213447" y="2245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0" name="Text Box 9">
            <a:extLst>
              <a:ext uri="{FF2B5EF4-FFF2-40B4-BE49-F238E27FC236}">
                <a16:creationId xmlns:a16="http://schemas.microsoft.com/office/drawing/2014/main" id="{779B4A9A-06E4-2A10-78D5-F8C16D7647C3}"/>
              </a:ext>
            </a:extLst>
          </p:cNvPr>
          <p:cNvSpPr txBox="1">
            <a:spLocks noChangeArrowheads="1"/>
          </p:cNvSpPr>
          <p:nvPr/>
        </p:nvSpPr>
        <p:spPr bwMode="auto">
          <a:xfrm>
            <a:off x="325656" y="174034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spTree>
    <p:extLst>
      <p:ext uri="{BB962C8B-B14F-4D97-AF65-F5344CB8AC3E}">
        <p14:creationId xmlns:p14="http://schemas.microsoft.com/office/powerpoint/2010/main" val="2501166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p:bldP spid="7" grpId="0"/>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9E9F5B-721D-01E1-0F14-D00FD2FC10BE}"/>
              </a:ext>
            </a:extLst>
          </p:cNvPr>
          <p:cNvSpPr txBox="1"/>
          <p:nvPr/>
        </p:nvSpPr>
        <p:spPr>
          <a:xfrm>
            <a:off x="213447" y="2245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415C1B1F-E4F7-0543-C889-CA7A484F32F4}"/>
              </a:ext>
            </a:extLst>
          </p:cNvPr>
          <p:cNvSpPr txBox="1">
            <a:spLocks noChangeArrowheads="1"/>
          </p:cNvSpPr>
          <p:nvPr/>
        </p:nvSpPr>
        <p:spPr bwMode="auto">
          <a:xfrm>
            <a:off x="325656" y="1740346"/>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5" name="Object 4">
            <a:extLst>
              <a:ext uri="{FF2B5EF4-FFF2-40B4-BE49-F238E27FC236}">
                <a16:creationId xmlns:a16="http://schemas.microsoft.com/office/drawing/2014/main" id="{92013565-1A1B-F86C-9D33-DB22C3BF73B7}"/>
              </a:ext>
            </a:extLst>
          </p:cNvPr>
          <p:cNvGraphicFramePr>
            <a:graphicFrameLocks noChangeAspect="1"/>
          </p:cNvGraphicFramePr>
          <p:nvPr>
            <p:extLst>
              <p:ext uri="{D42A27DB-BD31-4B8C-83A1-F6EECF244321}">
                <p14:modId xmlns:p14="http://schemas.microsoft.com/office/powerpoint/2010/main" val="4208929384"/>
              </p:ext>
            </p:extLst>
          </p:nvPr>
        </p:nvGraphicFramePr>
        <p:xfrm>
          <a:off x="1384300" y="2465388"/>
          <a:ext cx="1830388" cy="727075"/>
        </p:xfrm>
        <a:graphic>
          <a:graphicData uri="http://schemas.openxmlformats.org/presentationml/2006/ole">
            <mc:AlternateContent xmlns:mc="http://schemas.openxmlformats.org/markup-compatibility/2006">
              <mc:Choice xmlns:v="urn:schemas-microsoft-com:vml" Requires="v">
                <p:oleObj name="Equation" r:id="rId2" imgW="990360" imgH="393480" progId="Equation.DSMT4">
                  <p:embed/>
                </p:oleObj>
              </mc:Choice>
              <mc:Fallback>
                <p:oleObj name="Equation" r:id="rId2" imgW="990360" imgH="393480" progId="Equation.DSMT4">
                  <p:embed/>
                  <p:pic>
                    <p:nvPicPr>
                      <p:cNvPr id="3" name="Object 2"/>
                      <p:cNvPicPr>
                        <a:picLocks noChangeAspect="1" noChangeArrowheads="1"/>
                      </p:cNvPicPr>
                      <p:nvPr/>
                    </p:nvPicPr>
                    <p:blipFill>
                      <a:blip r:embed="rId3"/>
                      <a:srcRect/>
                      <a:stretch>
                        <a:fillRect/>
                      </a:stretch>
                    </p:blipFill>
                    <p:spPr bwMode="auto">
                      <a:xfrm>
                        <a:off x="1384300" y="2465388"/>
                        <a:ext cx="1830388"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a:extLst>
              <a:ext uri="{FF2B5EF4-FFF2-40B4-BE49-F238E27FC236}">
                <a16:creationId xmlns:a16="http://schemas.microsoft.com/office/drawing/2014/main" id="{6723CDEB-1DFB-E16C-0BBC-6C102722DD3E}"/>
              </a:ext>
            </a:extLst>
          </p:cNvPr>
          <p:cNvGraphicFramePr>
            <a:graphicFrameLocks noChangeAspect="1"/>
          </p:cNvGraphicFramePr>
          <p:nvPr>
            <p:extLst>
              <p:ext uri="{D42A27DB-BD31-4B8C-83A1-F6EECF244321}">
                <p14:modId xmlns:p14="http://schemas.microsoft.com/office/powerpoint/2010/main" val="3239354829"/>
              </p:ext>
            </p:extLst>
          </p:nvPr>
        </p:nvGraphicFramePr>
        <p:xfrm>
          <a:off x="1412039" y="3347152"/>
          <a:ext cx="1923520" cy="728639"/>
        </p:xfrm>
        <a:graphic>
          <a:graphicData uri="http://schemas.openxmlformats.org/presentationml/2006/ole">
            <mc:AlternateContent xmlns:mc="http://schemas.openxmlformats.org/markup-compatibility/2006">
              <mc:Choice xmlns:v="urn:schemas-microsoft-com:vml" Requires="v">
                <p:oleObj name="Equation" r:id="rId4" imgW="1041120" imgH="393480" progId="Equation.DSMT4">
                  <p:embed/>
                </p:oleObj>
              </mc:Choice>
              <mc:Fallback>
                <p:oleObj name="Equation" r:id="rId4" imgW="1041120" imgH="393480" progId="Equation.DSMT4">
                  <p:embed/>
                  <p:pic>
                    <p:nvPicPr>
                      <p:cNvPr id="4" name="Object 3"/>
                      <p:cNvPicPr>
                        <a:picLocks noChangeAspect="1" noChangeArrowheads="1"/>
                      </p:cNvPicPr>
                      <p:nvPr/>
                    </p:nvPicPr>
                    <p:blipFill>
                      <a:blip r:embed="rId5"/>
                      <a:srcRect/>
                      <a:stretch>
                        <a:fillRect/>
                      </a:stretch>
                    </p:blipFill>
                    <p:spPr bwMode="auto">
                      <a:xfrm>
                        <a:off x="1412039" y="3347152"/>
                        <a:ext cx="1923520" cy="72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8316DA43-267E-8625-9236-B03917B345CC}"/>
              </a:ext>
            </a:extLst>
          </p:cNvPr>
          <p:cNvGraphicFramePr>
            <a:graphicFrameLocks noChangeAspect="1"/>
          </p:cNvGraphicFramePr>
          <p:nvPr>
            <p:extLst>
              <p:ext uri="{D42A27DB-BD31-4B8C-83A1-F6EECF244321}">
                <p14:modId xmlns:p14="http://schemas.microsoft.com/office/powerpoint/2010/main" val="1174378178"/>
              </p:ext>
            </p:extLst>
          </p:nvPr>
        </p:nvGraphicFramePr>
        <p:xfrm>
          <a:off x="1409600" y="4137977"/>
          <a:ext cx="1618836" cy="517203"/>
        </p:xfrm>
        <a:graphic>
          <a:graphicData uri="http://schemas.openxmlformats.org/presentationml/2006/ole">
            <mc:AlternateContent xmlns:mc="http://schemas.openxmlformats.org/markup-compatibility/2006">
              <mc:Choice xmlns:v="urn:schemas-microsoft-com:vml" Requires="v">
                <p:oleObj name="Equation" r:id="rId6" imgW="876240" imgH="279360" progId="Equation.DSMT4">
                  <p:embed/>
                </p:oleObj>
              </mc:Choice>
              <mc:Fallback>
                <p:oleObj name="Equation" r:id="rId6" imgW="876240" imgH="279360" progId="Equation.DSMT4">
                  <p:embed/>
                  <p:pic>
                    <p:nvPicPr>
                      <p:cNvPr id="5" name="Object 4"/>
                      <p:cNvPicPr>
                        <a:picLocks noChangeAspect="1" noChangeArrowheads="1"/>
                      </p:cNvPicPr>
                      <p:nvPr/>
                    </p:nvPicPr>
                    <p:blipFill>
                      <a:blip r:embed="rId7"/>
                      <a:srcRect/>
                      <a:stretch>
                        <a:fillRect/>
                      </a:stretch>
                    </p:blipFill>
                    <p:spPr bwMode="auto">
                      <a:xfrm>
                        <a:off x="1409600" y="4137977"/>
                        <a:ext cx="1618836" cy="517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EC0B9406-CA21-1491-5B28-A1A17E1A2CA4}"/>
              </a:ext>
            </a:extLst>
          </p:cNvPr>
          <p:cNvGraphicFramePr>
            <a:graphicFrameLocks noChangeAspect="1"/>
          </p:cNvGraphicFramePr>
          <p:nvPr>
            <p:extLst>
              <p:ext uri="{D42A27DB-BD31-4B8C-83A1-F6EECF244321}">
                <p14:modId xmlns:p14="http://schemas.microsoft.com/office/powerpoint/2010/main" val="336672250"/>
              </p:ext>
            </p:extLst>
          </p:nvPr>
        </p:nvGraphicFramePr>
        <p:xfrm>
          <a:off x="1384046" y="4823785"/>
          <a:ext cx="1525586" cy="517203"/>
        </p:xfrm>
        <a:graphic>
          <a:graphicData uri="http://schemas.openxmlformats.org/presentationml/2006/ole">
            <mc:AlternateContent xmlns:mc="http://schemas.openxmlformats.org/markup-compatibility/2006">
              <mc:Choice xmlns:v="urn:schemas-microsoft-com:vml" Requires="v">
                <p:oleObj name="Equation" r:id="rId8" imgW="825480" imgH="279360" progId="Equation.DSMT4">
                  <p:embed/>
                </p:oleObj>
              </mc:Choice>
              <mc:Fallback>
                <p:oleObj name="Equation" r:id="rId8" imgW="825480" imgH="279360" progId="Equation.DSMT4">
                  <p:embed/>
                  <p:pic>
                    <p:nvPicPr>
                      <p:cNvPr id="6" name="Object 5"/>
                      <p:cNvPicPr>
                        <a:picLocks noChangeAspect="1" noChangeArrowheads="1"/>
                      </p:cNvPicPr>
                      <p:nvPr/>
                    </p:nvPicPr>
                    <p:blipFill>
                      <a:blip r:embed="rId9"/>
                      <a:srcRect/>
                      <a:stretch>
                        <a:fillRect/>
                      </a:stretch>
                    </p:blipFill>
                    <p:spPr bwMode="auto">
                      <a:xfrm>
                        <a:off x="1384046" y="4823785"/>
                        <a:ext cx="1525586" cy="517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8">
            <a:extLst>
              <a:ext uri="{FF2B5EF4-FFF2-40B4-BE49-F238E27FC236}">
                <a16:creationId xmlns:a16="http://schemas.microsoft.com/office/drawing/2014/main" id="{6B9D588B-CB07-DACB-C691-FF37A7381AD5}"/>
              </a:ext>
            </a:extLst>
          </p:cNvPr>
          <p:cNvGrpSpPr>
            <a:grpSpLocks/>
          </p:cNvGrpSpPr>
          <p:nvPr/>
        </p:nvGrpSpPr>
        <p:grpSpPr bwMode="auto">
          <a:xfrm>
            <a:off x="2334112" y="1645889"/>
            <a:ext cx="6459538" cy="1108075"/>
            <a:chOff x="1079" y="-81"/>
            <a:chExt cx="4069" cy="698"/>
          </a:xfrm>
        </p:grpSpPr>
        <p:sp>
          <p:nvSpPr>
            <p:cNvPr id="10" name="Text Box 7">
              <a:extLst>
                <a:ext uri="{FF2B5EF4-FFF2-40B4-BE49-F238E27FC236}">
                  <a16:creationId xmlns:a16="http://schemas.microsoft.com/office/drawing/2014/main" id="{66CBFC95-D32C-9199-418D-9A09D419D850}"/>
                </a:ext>
              </a:extLst>
            </p:cNvPr>
            <p:cNvSpPr txBox="1">
              <a:spLocks noChangeArrowheads="1"/>
            </p:cNvSpPr>
            <p:nvPr/>
          </p:nvSpPr>
          <p:spPr bwMode="auto">
            <a:xfrm>
              <a:off x="2066" y="-81"/>
              <a:ext cx="3082"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The upper limit of integration does </a:t>
              </a:r>
              <a:r>
                <a:rPr lang="en-US" altLang="en-US" sz="2200" u="sng" dirty="0">
                  <a:solidFill>
                    <a:srgbClr val="FF0000"/>
                  </a:solidFill>
                </a:rPr>
                <a:t>not</a:t>
              </a:r>
              <a:r>
                <a:rPr lang="en-US" altLang="en-US" sz="2200" dirty="0">
                  <a:solidFill>
                    <a:srgbClr val="FF0000"/>
                  </a:solidFill>
                </a:rPr>
                <a:t> match the derivative, but we could use the </a:t>
              </a:r>
              <a:r>
                <a:rPr lang="en-US" altLang="en-US" sz="2200" b="1" dirty="0">
                  <a:solidFill>
                    <a:srgbClr val="FF0000"/>
                  </a:solidFill>
                </a:rPr>
                <a:t>chain rule</a:t>
              </a:r>
              <a:r>
                <a:rPr lang="en-US" altLang="en-US" sz="2200" dirty="0">
                  <a:solidFill>
                    <a:srgbClr val="FF0000"/>
                  </a:solidFill>
                </a:rPr>
                <a:t>.</a:t>
              </a:r>
            </a:p>
          </p:txBody>
        </p:sp>
        <p:sp>
          <p:nvSpPr>
            <p:cNvPr id="11" name="Line 8">
              <a:extLst>
                <a:ext uri="{FF2B5EF4-FFF2-40B4-BE49-F238E27FC236}">
                  <a16:creationId xmlns:a16="http://schemas.microsoft.com/office/drawing/2014/main" id="{BF51F4D8-BADF-7018-86EC-3023CF08E8C8}"/>
                </a:ext>
              </a:extLst>
            </p:cNvPr>
            <p:cNvSpPr>
              <a:spLocks noChangeShapeType="1"/>
            </p:cNvSpPr>
            <p:nvPr/>
          </p:nvSpPr>
          <p:spPr bwMode="auto">
            <a:xfrm flipV="1">
              <a:off x="1079" y="231"/>
              <a:ext cx="980" cy="257"/>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2" name="Object 10">
            <a:extLst>
              <a:ext uri="{FF2B5EF4-FFF2-40B4-BE49-F238E27FC236}">
                <a16:creationId xmlns:a16="http://schemas.microsoft.com/office/drawing/2014/main" id="{9EA74098-B48B-C412-5011-5DB3167A2A33}"/>
              </a:ext>
            </a:extLst>
          </p:cNvPr>
          <p:cNvGraphicFramePr>
            <a:graphicFrameLocks noChangeAspect="1"/>
          </p:cNvGraphicFramePr>
          <p:nvPr>
            <p:extLst>
              <p:ext uri="{D42A27DB-BD31-4B8C-83A1-F6EECF244321}">
                <p14:modId xmlns:p14="http://schemas.microsoft.com/office/powerpoint/2010/main" val="3144417270"/>
              </p:ext>
            </p:extLst>
          </p:nvPr>
        </p:nvGraphicFramePr>
        <p:xfrm>
          <a:off x="233276" y="824832"/>
          <a:ext cx="4082329" cy="728639"/>
        </p:xfrm>
        <a:graphic>
          <a:graphicData uri="http://schemas.openxmlformats.org/presentationml/2006/ole">
            <mc:AlternateContent xmlns:mc="http://schemas.openxmlformats.org/markup-compatibility/2006">
              <mc:Choice xmlns:v="urn:schemas-microsoft-com:vml" Requires="v">
                <p:oleObj name="Equation" r:id="rId10" imgW="2209800" imgH="393700" progId="Equation.DSMT4">
                  <p:embed/>
                </p:oleObj>
              </mc:Choice>
              <mc:Fallback>
                <p:oleObj name="Equation" r:id="rId10" imgW="2209800" imgH="393700" progId="Equation.DSMT4">
                  <p:embed/>
                  <p:pic>
                    <p:nvPicPr>
                      <p:cNvPr id="1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276" y="824832"/>
                        <a:ext cx="4082329" cy="72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0">
            <a:extLst>
              <a:ext uri="{FF2B5EF4-FFF2-40B4-BE49-F238E27FC236}">
                <a16:creationId xmlns:a16="http://schemas.microsoft.com/office/drawing/2014/main" id="{A7FB8B49-7706-55E6-FF24-9921F0C2A84E}"/>
              </a:ext>
            </a:extLst>
          </p:cNvPr>
          <p:cNvGraphicFramePr>
            <a:graphicFrameLocks noChangeAspect="1"/>
          </p:cNvGraphicFramePr>
          <p:nvPr>
            <p:extLst>
              <p:ext uri="{D42A27DB-BD31-4B8C-83A1-F6EECF244321}">
                <p14:modId xmlns:p14="http://schemas.microsoft.com/office/powerpoint/2010/main" val="2464749749"/>
              </p:ext>
            </p:extLst>
          </p:nvPr>
        </p:nvGraphicFramePr>
        <p:xfrm>
          <a:off x="404421" y="2466169"/>
          <a:ext cx="962025" cy="727075"/>
        </p:xfrm>
        <a:graphic>
          <a:graphicData uri="http://schemas.openxmlformats.org/presentationml/2006/ole">
            <mc:AlternateContent xmlns:mc="http://schemas.openxmlformats.org/markup-compatibility/2006">
              <mc:Choice xmlns:v="urn:schemas-microsoft-com:vml" Requires="v">
                <p:oleObj name="Equation" r:id="rId12" imgW="520560" imgH="393480" progId="Equation.DSMT4">
                  <p:embed/>
                </p:oleObj>
              </mc:Choice>
              <mc:Fallback>
                <p:oleObj name="Equation" r:id="rId12" imgW="520560" imgH="393480" progId="Equation.DSMT4">
                  <p:embed/>
                  <p:pic>
                    <p:nvPicPr>
                      <p:cNvPr id="12" name="Object 10">
                        <a:extLst>
                          <a:ext uri="{FF2B5EF4-FFF2-40B4-BE49-F238E27FC236}">
                            <a16:creationId xmlns:a16="http://schemas.microsoft.com/office/drawing/2014/main" id="{9EA74098-B48B-C412-5011-5DB3167A2A33}"/>
                          </a:ext>
                        </a:extLst>
                      </p:cNvPr>
                      <p:cNvPicPr>
                        <a:picLocks noChangeAspect="1" noChangeArrowheads="1"/>
                      </p:cNvPicPr>
                      <p:nvPr/>
                    </p:nvPicPr>
                    <p:blipFill>
                      <a:blip r:embed="rId13"/>
                      <a:srcRect/>
                      <a:stretch>
                        <a:fillRect/>
                      </a:stretch>
                    </p:blipFill>
                    <p:spPr bwMode="auto">
                      <a:xfrm>
                        <a:off x="404421" y="2466169"/>
                        <a:ext cx="962025" cy="72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 name="Picture 22" descr="A graph of a function&#10;&#10;Description automatically generated">
            <a:extLst>
              <a:ext uri="{FF2B5EF4-FFF2-40B4-BE49-F238E27FC236}">
                <a16:creationId xmlns:a16="http://schemas.microsoft.com/office/drawing/2014/main" id="{2D3C2FA3-8680-33B7-0E19-4FB0458BAF2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47312" y="2753964"/>
            <a:ext cx="3674594" cy="3674594"/>
          </a:xfrm>
          <a:prstGeom prst="rect">
            <a:avLst/>
          </a:prstGeom>
        </p:spPr>
      </p:pic>
      <p:pic>
        <p:nvPicPr>
          <p:cNvPr id="25" name="Picture 24" descr="A graph of a function&#10;&#10;Description automatically generated">
            <a:extLst>
              <a:ext uri="{FF2B5EF4-FFF2-40B4-BE49-F238E27FC236}">
                <a16:creationId xmlns:a16="http://schemas.microsoft.com/office/drawing/2014/main" id="{B5082E54-BEF9-189B-11DA-F852BFA01D8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40724" y="2753964"/>
            <a:ext cx="3681182" cy="3681182"/>
          </a:xfrm>
          <a:prstGeom prst="rect">
            <a:avLst/>
          </a:prstGeom>
        </p:spPr>
      </p:pic>
      <p:graphicFrame>
        <p:nvGraphicFramePr>
          <p:cNvPr id="26" name="Object 10">
            <a:extLst>
              <a:ext uri="{FF2B5EF4-FFF2-40B4-BE49-F238E27FC236}">
                <a16:creationId xmlns:a16="http://schemas.microsoft.com/office/drawing/2014/main" id="{56E7E654-74D5-467E-2E96-B71D5AEF3DDC}"/>
              </a:ext>
            </a:extLst>
          </p:cNvPr>
          <p:cNvGraphicFramePr>
            <a:graphicFrameLocks noChangeAspect="1"/>
          </p:cNvGraphicFramePr>
          <p:nvPr>
            <p:extLst>
              <p:ext uri="{D42A27DB-BD31-4B8C-83A1-F6EECF244321}">
                <p14:modId xmlns:p14="http://schemas.microsoft.com/office/powerpoint/2010/main" val="2513030854"/>
              </p:ext>
            </p:extLst>
          </p:nvPr>
        </p:nvGraphicFramePr>
        <p:xfrm>
          <a:off x="8710222" y="3775615"/>
          <a:ext cx="503802" cy="310941"/>
        </p:xfrm>
        <a:graphic>
          <a:graphicData uri="http://schemas.openxmlformats.org/presentationml/2006/ole">
            <mc:AlternateContent xmlns:mc="http://schemas.openxmlformats.org/markup-compatibility/2006">
              <mc:Choice xmlns:v="urn:schemas-microsoft-com:vml" Requires="v">
                <p:oleObj name="Equation" r:id="rId16" imgW="330120" imgH="203040" progId="Equation.DSMT4">
                  <p:embed/>
                </p:oleObj>
              </mc:Choice>
              <mc:Fallback>
                <p:oleObj name="Equation" r:id="rId16" imgW="330120" imgH="203040" progId="Equation.DSMT4">
                  <p:embed/>
                  <p:pic>
                    <p:nvPicPr>
                      <p:cNvPr id="12" name="Object 10">
                        <a:extLst>
                          <a:ext uri="{FF2B5EF4-FFF2-40B4-BE49-F238E27FC236}">
                            <a16:creationId xmlns:a16="http://schemas.microsoft.com/office/drawing/2014/main" id="{9EA74098-B48B-C412-5011-5DB3167A2A33}"/>
                          </a:ext>
                        </a:extLst>
                      </p:cNvPr>
                      <p:cNvPicPr>
                        <a:picLocks noChangeAspect="1" noChangeArrowheads="1"/>
                      </p:cNvPicPr>
                      <p:nvPr/>
                    </p:nvPicPr>
                    <p:blipFill>
                      <a:blip r:embed="rId17"/>
                      <a:srcRect/>
                      <a:stretch>
                        <a:fillRect/>
                      </a:stretch>
                    </p:blipFill>
                    <p:spPr bwMode="auto">
                      <a:xfrm>
                        <a:off x="8710222" y="3775615"/>
                        <a:ext cx="503802" cy="310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10">
            <a:extLst>
              <a:ext uri="{FF2B5EF4-FFF2-40B4-BE49-F238E27FC236}">
                <a16:creationId xmlns:a16="http://schemas.microsoft.com/office/drawing/2014/main" id="{928B57EA-CECD-DD28-8FF3-F52E407499A0}"/>
              </a:ext>
            </a:extLst>
          </p:cNvPr>
          <p:cNvGraphicFramePr>
            <a:graphicFrameLocks noChangeAspect="1"/>
          </p:cNvGraphicFramePr>
          <p:nvPr>
            <p:extLst>
              <p:ext uri="{D42A27DB-BD31-4B8C-83A1-F6EECF244321}">
                <p14:modId xmlns:p14="http://schemas.microsoft.com/office/powerpoint/2010/main" val="2180727919"/>
              </p:ext>
            </p:extLst>
          </p:nvPr>
        </p:nvGraphicFramePr>
        <p:xfrm>
          <a:off x="8793650" y="5605452"/>
          <a:ext cx="544512" cy="311150"/>
        </p:xfrm>
        <a:graphic>
          <a:graphicData uri="http://schemas.openxmlformats.org/presentationml/2006/ole">
            <mc:AlternateContent xmlns:mc="http://schemas.openxmlformats.org/markup-compatibility/2006">
              <mc:Choice xmlns:v="urn:schemas-microsoft-com:vml" Requires="v">
                <p:oleObj name="Equation" r:id="rId18" imgW="355320" imgH="203040" progId="Equation.DSMT4">
                  <p:embed/>
                </p:oleObj>
              </mc:Choice>
              <mc:Fallback>
                <p:oleObj name="Equation" r:id="rId18" imgW="355320" imgH="203040" progId="Equation.DSMT4">
                  <p:embed/>
                  <p:pic>
                    <p:nvPicPr>
                      <p:cNvPr id="26" name="Object 10">
                        <a:extLst>
                          <a:ext uri="{FF2B5EF4-FFF2-40B4-BE49-F238E27FC236}">
                            <a16:creationId xmlns:a16="http://schemas.microsoft.com/office/drawing/2014/main" id="{56E7E654-74D5-467E-2E96-B71D5AEF3DDC}"/>
                          </a:ext>
                        </a:extLst>
                      </p:cNvPr>
                      <p:cNvPicPr>
                        <a:picLocks noChangeAspect="1" noChangeArrowheads="1"/>
                      </p:cNvPicPr>
                      <p:nvPr/>
                    </p:nvPicPr>
                    <p:blipFill>
                      <a:blip r:embed="rId19"/>
                      <a:srcRect/>
                      <a:stretch>
                        <a:fillRect/>
                      </a:stretch>
                    </p:blipFill>
                    <p:spPr bwMode="auto">
                      <a:xfrm>
                        <a:off x="8793650" y="5605452"/>
                        <a:ext cx="544512"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 name="Picture 27">
            <a:extLst>
              <a:ext uri="{FF2B5EF4-FFF2-40B4-BE49-F238E27FC236}">
                <a16:creationId xmlns:a16="http://schemas.microsoft.com/office/drawing/2014/main" id="{A0581FFE-A51E-E468-DA06-B5A574AF483C}"/>
              </a:ext>
            </a:extLst>
          </p:cNvPr>
          <p:cNvPicPr>
            <a:picLocks noChangeAspect="1"/>
          </p:cNvPicPr>
          <p:nvPr/>
        </p:nvPicPr>
        <p:blipFill>
          <a:blip r:embed="rId20"/>
          <a:stretch>
            <a:fillRect/>
          </a:stretch>
        </p:blipFill>
        <p:spPr>
          <a:xfrm>
            <a:off x="2588800" y="3391727"/>
            <a:ext cx="930658" cy="684064"/>
          </a:xfrm>
          <a:prstGeom prst="rect">
            <a:avLst/>
          </a:prstGeom>
        </p:spPr>
      </p:pic>
    </p:spTree>
    <p:extLst>
      <p:ext uri="{BB962C8B-B14F-4D97-AF65-F5344CB8AC3E}">
        <p14:creationId xmlns:p14="http://schemas.microsoft.com/office/powerpoint/2010/main" val="6239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000"/>
                                        <p:tgtEl>
                                          <p:spTgt spid="26"/>
                                        </p:tgtEl>
                                      </p:cBhvr>
                                    </p:animEffect>
                                    <p:anim calcmode="lin" valueType="num">
                                      <p:cBhvr>
                                        <p:cTn id="65" dur="2000" fill="hold"/>
                                        <p:tgtEl>
                                          <p:spTgt spid="26"/>
                                        </p:tgtEl>
                                        <p:attrNameLst>
                                          <p:attrName>ppt_w</p:attrName>
                                        </p:attrNameLst>
                                      </p:cBhvr>
                                      <p:tavLst>
                                        <p:tav tm="0" fmla="#ppt_w*sin(2.5*pi*$)">
                                          <p:val>
                                            <p:fltVal val="0"/>
                                          </p:val>
                                        </p:tav>
                                        <p:tav tm="100000">
                                          <p:val>
                                            <p:fltVal val="1"/>
                                          </p:val>
                                        </p:tav>
                                      </p:tavLst>
                                    </p:anim>
                                    <p:anim calcmode="lin" valueType="num">
                                      <p:cBhvr>
                                        <p:cTn id="66" dur="2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80">
                                          <p:stCondLst>
                                            <p:cond delay="0"/>
                                          </p:stCondLst>
                                        </p:cTn>
                                        <p:tgtEl>
                                          <p:spTgt spid="27"/>
                                        </p:tgtEl>
                                      </p:cBhvr>
                                    </p:animEffect>
                                    <p:anim calcmode="lin" valueType="num">
                                      <p:cBhvr>
                                        <p:cTn id="7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82" dur="26">
                                          <p:stCondLst>
                                            <p:cond delay="650"/>
                                          </p:stCondLst>
                                        </p:cTn>
                                        <p:tgtEl>
                                          <p:spTgt spid="27"/>
                                        </p:tgtEl>
                                      </p:cBhvr>
                                      <p:to x="100000" y="60000"/>
                                    </p:animScale>
                                    <p:animScale>
                                      <p:cBhvr>
                                        <p:cTn id="83" dur="166" decel="50000">
                                          <p:stCondLst>
                                            <p:cond delay="676"/>
                                          </p:stCondLst>
                                        </p:cTn>
                                        <p:tgtEl>
                                          <p:spTgt spid="27"/>
                                        </p:tgtEl>
                                      </p:cBhvr>
                                      <p:to x="100000" y="100000"/>
                                    </p:animScale>
                                    <p:animScale>
                                      <p:cBhvr>
                                        <p:cTn id="84" dur="26">
                                          <p:stCondLst>
                                            <p:cond delay="1312"/>
                                          </p:stCondLst>
                                        </p:cTn>
                                        <p:tgtEl>
                                          <p:spTgt spid="27"/>
                                        </p:tgtEl>
                                      </p:cBhvr>
                                      <p:to x="100000" y="80000"/>
                                    </p:animScale>
                                    <p:animScale>
                                      <p:cBhvr>
                                        <p:cTn id="85" dur="166" decel="50000">
                                          <p:stCondLst>
                                            <p:cond delay="1338"/>
                                          </p:stCondLst>
                                        </p:cTn>
                                        <p:tgtEl>
                                          <p:spTgt spid="27"/>
                                        </p:tgtEl>
                                      </p:cBhvr>
                                      <p:to x="100000" y="100000"/>
                                    </p:animScale>
                                    <p:animScale>
                                      <p:cBhvr>
                                        <p:cTn id="86" dur="26">
                                          <p:stCondLst>
                                            <p:cond delay="1642"/>
                                          </p:stCondLst>
                                        </p:cTn>
                                        <p:tgtEl>
                                          <p:spTgt spid="27"/>
                                        </p:tgtEl>
                                      </p:cBhvr>
                                      <p:to x="100000" y="90000"/>
                                    </p:animScale>
                                    <p:animScale>
                                      <p:cBhvr>
                                        <p:cTn id="87" dur="166" decel="50000">
                                          <p:stCondLst>
                                            <p:cond delay="1668"/>
                                          </p:stCondLst>
                                        </p:cTn>
                                        <p:tgtEl>
                                          <p:spTgt spid="27"/>
                                        </p:tgtEl>
                                      </p:cBhvr>
                                      <p:to x="100000" y="100000"/>
                                    </p:animScale>
                                    <p:animScale>
                                      <p:cBhvr>
                                        <p:cTn id="88" dur="26">
                                          <p:stCondLst>
                                            <p:cond delay="1808"/>
                                          </p:stCondLst>
                                        </p:cTn>
                                        <p:tgtEl>
                                          <p:spTgt spid="27"/>
                                        </p:tgtEl>
                                      </p:cBhvr>
                                      <p:to x="100000" y="95000"/>
                                    </p:animScale>
                                    <p:animScale>
                                      <p:cBhvr>
                                        <p:cTn id="89"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E5DF5E96-4804-35E4-0356-110B1824DDD3}"/>
              </a:ext>
            </a:extLst>
          </p:cNvPr>
          <p:cNvGraphicFramePr>
            <a:graphicFrameLocks noChangeAspect="1"/>
          </p:cNvGraphicFramePr>
          <p:nvPr>
            <p:extLst>
              <p:ext uri="{D42A27DB-BD31-4B8C-83A1-F6EECF244321}">
                <p14:modId xmlns:p14="http://schemas.microsoft.com/office/powerpoint/2010/main" val="469139140"/>
              </p:ext>
            </p:extLst>
          </p:nvPr>
        </p:nvGraphicFramePr>
        <p:xfrm>
          <a:off x="1403519" y="2147888"/>
          <a:ext cx="2065337" cy="728662"/>
        </p:xfrm>
        <a:graphic>
          <a:graphicData uri="http://schemas.openxmlformats.org/presentationml/2006/ole">
            <mc:AlternateContent xmlns:mc="http://schemas.openxmlformats.org/markup-compatibility/2006">
              <mc:Choice xmlns:v="urn:schemas-microsoft-com:vml" Requires="v">
                <p:oleObj name="Equation" r:id="rId2" imgW="1117440" imgH="393480" progId="Equation.DSMT4">
                  <p:embed/>
                </p:oleObj>
              </mc:Choice>
              <mc:Fallback>
                <p:oleObj name="Equation" r:id="rId2" imgW="1117440" imgH="393480" progId="Equation.DSMT4">
                  <p:embed/>
                  <p:pic>
                    <p:nvPicPr>
                      <p:cNvPr id="3" name="Object 2"/>
                      <p:cNvPicPr>
                        <a:picLocks noChangeAspect="1" noChangeArrowheads="1"/>
                      </p:cNvPicPr>
                      <p:nvPr/>
                    </p:nvPicPr>
                    <p:blipFill>
                      <a:blip r:embed="rId3"/>
                      <a:srcRect/>
                      <a:stretch>
                        <a:fillRect/>
                      </a:stretch>
                    </p:blipFill>
                    <p:spPr bwMode="auto">
                      <a:xfrm>
                        <a:off x="1403519" y="2147888"/>
                        <a:ext cx="2065337"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2">
            <a:extLst>
              <a:ext uri="{FF2B5EF4-FFF2-40B4-BE49-F238E27FC236}">
                <a16:creationId xmlns:a16="http://schemas.microsoft.com/office/drawing/2014/main" id="{D31C380C-7038-B370-F376-137A7F44D5C1}"/>
              </a:ext>
            </a:extLst>
          </p:cNvPr>
          <p:cNvGrpSpPr>
            <a:grpSpLocks/>
          </p:cNvGrpSpPr>
          <p:nvPr/>
        </p:nvGrpSpPr>
        <p:grpSpPr bwMode="auto">
          <a:xfrm>
            <a:off x="2361867" y="2608090"/>
            <a:ext cx="6203950" cy="769938"/>
            <a:chOff x="1212" y="554"/>
            <a:chExt cx="3908" cy="485"/>
          </a:xfrm>
        </p:grpSpPr>
        <p:sp>
          <p:nvSpPr>
            <p:cNvPr id="5" name="Line 4">
              <a:extLst>
                <a:ext uri="{FF2B5EF4-FFF2-40B4-BE49-F238E27FC236}">
                  <a16:creationId xmlns:a16="http://schemas.microsoft.com/office/drawing/2014/main" id="{0AD12658-FE75-7643-42B7-00C2D8FA5811}"/>
                </a:ext>
              </a:extLst>
            </p:cNvPr>
            <p:cNvSpPr>
              <a:spLocks noChangeShapeType="1"/>
            </p:cNvSpPr>
            <p:nvPr/>
          </p:nvSpPr>
          <p:spPr bwMode="auto">
            <a:xfrm>
              <a:off x="1212" y="626"/>
              <a:ext cx="838" cy="17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 name="Text Box 5">
              <a:extLst>
                <a:ext uri="{FF2B5EF4-FFF2-40B4-BE49-F238E27FC236}">
                  <a16:creationId xmlns:a16="http://schemas.microsoft.com/office/drawing/2014/main" id="{C0DC7010-CD00-EE89-6BA2-A513BF520750}"/>
                </a:ext>
              </a:extLst>
            </p:cNvPr>
            <p:cNvSpPr txBox="1">
              <a:spLocks noChangeArrowheads="1"/>
            </p:cNvSpPr>
            <p:nvPr/>
          </p:nvSpPr>
          <p:spPr bwMode="auto">
            <a:xfrm>
              <a:off x="2038" y="554"/>
              <a:ext cx="308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The lower limit of integration is not a constant, but the upper limit is. </a:t>
              </a:r>
            </a:p>
          </p:txBody>
        </p:sp>
      </p:grpSp>
      <p:graphicFrame>
        <p:nvGraphicFramePr>
          <p:cNvPr id="7" name="Object 6">
            <a:extLst>
              <a:ext uri="{FF2B5EF4-FFF2-40B4-BE49-F238E27FC236}">
                <a16:creationId xmlns:a16="http://schemas.microsoft.com/office/drawing/2014/main" id="{73E57D65-6EA0-C340-EE14-09FE45F5CEA0}"/>
              </a:ext>
            </a:extLst>
          </p:cNvPr>
          <p:cNvGraphicFramePr>
            <a:graphicFrameLocks noChangeAspect="1"/>
          </p:cNvGraphicFramePr>
          <p:nvPr>
            <p:extLst>
              <p:ext uri="{D42A27DB-BD31-4B8C-83A1-F6EECF244321}">
                <p14:modId xmlns:p14="http://schemas.microsoft.com/office/powerpoint/2010/main" val="1731709126"/>
              </p:ext>
            </p:extLst>
          </p:nvPr>
        </p:nvGraphicFramePr>
        <p:xfrm>
          <a:off x="1400011" y="3356860"/>
          <a:ext cx="2299766" cy="729723"/>
        </p:xfrm>
        <a:graphic>
          <a:graphicData uri="http://schemas.openxmlformats.org/presentationml/2006/ole">
            <mc:AlternateContent xmlns:mc="http://schemas.openxmlformats.org/markup-compatibility/2006">
              <mc:Choice xmlns:v="urn:schemas-microsoft-com:vml" Requires="v">
                <p:oleObj name="Equation" r:id="rId4" imgW="1244520" imgH="393480" progId="Equation.DSMT4">
                  <p:embed/>
                </p:oleObj>
              </mc:Choice>
              <mc:Fallback>
                <p:oleObj name="Equation" r:id="rId4" imgW="1244520" imgH="393480" progId="Equation.DSMT4">
                  <p:embed/>
                  <p:pic>
                    <p:nvPicPr>
                      <p:cNvPr id="7" name="Object 6"/>
                      <p:cNvPicPr>
                        <a:picLocks noChangeAspect="1" noChangeArrowheads="1"/>
                      </p:cNvPicPr>
                      <p:nvPr/>
                    </p:nvPicPr>
                    <p:blipFill>
                      <a:blip r:embed="rId5"/>
                      <a:srcRect/>
                      <a:stretch>
                        <a:fillRect/>
                      </a:stretch>
                    </p:blipFill>
                    <p:spPr bwMode="auto">
                      <a:xfrm>
                        <a:off x="1400011" y="3356860"/>
                        <a:ext cx="2299766" cy="729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a:extLst>
              <a:ext uri="{FF2B5EF4-FFF2-40B4-BE49-F238E27FC236}">
                <a16:creationId xmlns:a16="http://schemas.microsoft.com/office/drawing/2014/main" id="{FB4BBF06-EBD6-C715-E8E5-BE559D56419B}"/>
              </a:ext>
            </a:extLst>
          </p:cNvPr>
          <p:cNvGraphicFramePr>
            <a:graphicFrameLocks noChangeAspect="1"/>
          </p:cNvGraphicFramePr>
          <p:nvPr>
            <p:extLst>
              <p:ext uri="{D42A27DB-BD31-4B8C-83A1-F6EECF244321}">
                <p14:modId xmlns:p14="http://schemas.microsoft.com/office/powerpoint/2010/main" val="1008143570"/>
              </p:ext>
            </p:extLst>
          </p:nvPr>
        </p:nvGraphicFramePr>
        <p:xfrm>
          <a:off x="1402068" y="4284492"/>
          <a:ext cx="3145507" cy="729723"/>
        </p:xfrm>
        <a:graphic>
          <a:graphicData uri="http://schemas.openxmlformats.org/presentationml/2006/ole">
            <mc:AlternateContent xmlns:mc="http://schemas.openxmlformats.org/markup-compatibility/2006">
              <mc:Choice xmlns:v="urn:schemas-microsoft-com:vml" Requires="v">
                <p:oleObj name="Equation" r:id="rId6" imgW="1701720" imgH="393480" progId="Equation.DSMT4">
                  <p:embed/>
                </p:oleObj>
              </mc:Choice>
              <mc:Fallback>
                <p:oleObj name="Equation" r:id="rId6" imgW="1701720" imgH="393480" progId="Equation.DSMT4">
                  <p:embed/>
                  <p:pic>
                    <p:nvPicPr>
                      <p:cNvPr id="8" name="Object 7"/>
                      <p:cNvPicPr>
                        <a:picLocks noChangeAspect="1" noChangeArrowheads="1"/>
                      </p:cNvPicPr>
                      <p:nvPr/>
                    </p:nvPicPr>
                    <p:blipFill>
                      <a:blip r:embed="rId7"/>
                      <a:srcRect/>
                      <a:stretch>
                        <a:fillRect/>
                      </a:stretch>
                    </p:blipFill>
                    <p:spPr bwMode="auto">
                      <a:xfrm>
                        <a:off x="1402068" y="4284492"/>
                        <a:ext cx="3145507" cy="729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8">
            <a:extLst>
              <a:ext uri="{FF2B5EF4-FFF2-40B4-BE49-F238E27FC236}">
                <a16:creationId xmlns:a16="http://schemas.microsoft.com/office/drawing/2014/main" id="{FD737BB1-9822-3036-742A-40338E258DD4}"/>
              </a:ext>
            </a:extLst>
          </p:cNvPr>
          <p:cNvSpPr txBox="1">
            <a:spLocks noChangeArrowheads="1"/>
          </p:cNvSpPr>
          <p:nvPr/>
        </p:nvSpPr>
        <p:spPr bwMode="auto">
          <a:xfrm>
            <a:off x="3767964" y="3400219"/>
            <a:ext cx="4724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We can </a:t>
            </a:r>
            <a:r>
              <a:rPr lang="en-US" altLang="en-US" sz="2200" b="1" dirty="0">
                <a:solidFill>
                  <a:srgbClr val="FF0000"/>
                </a:solidFill>
              </a:rPr>
              <a:t>change the sign</a:t>
            </a:r>
            <a:r>
              <a:rPr lang="en-US" altLang="en-US" sz="2200" dirty="0">
                <a:solidFill>
                  <a:srgbClr val="FF0000"/>
                </a:solidFill>
              </a:rPr>
              <a:t> of the integral and </a:t>
            </a:r>
            <a:r>
              <a:rPr lang="en-US" altLang="en-US" sz="2200" b="1" dirty="0">
                <a:solidFill>
                  <a:srgbClr val="FF0000"/>
                </a:solidFill>
              </a:rPr>
              <a:t>reverse the limits</a:t>
            </a:r>
            <a:r>
              <a:rPr lang="en-US" altLang="en-US" sz="2200" dirty="0">
                <a:solidFill>
                  <a:srgbClr val="FF0000"/>
                </a:solidFill>
              </a:rPr>
              <a:t>.</a:t>
            </a:r>
          </a:p>
        </p:txBody>
      </p:sp>
      <p:graphicFrame>
        <p:nvGraphicFramePr>
          <p:cNvPr id="10" name="Object 10">
            <a:extLst>
              <a:ext uri="{FF2B5EF4-FFF2-40B4-BE49-F238E27FC236}">
                <a16:creationId xmlns:a16="http://schemas.microsoft.com/office/drawing/2014/main" id="{ED48FCDE-7FF0-07FE-B0F4-3574DF3F20D8}"/>
              </a:ext>
            </a:extLst>
          </p:cNvPr>
          <p:cNvGraphicFramePr>
            <a:graphicFrameLocks noChangeAspect="1"/>
          </p:cNvGraphicFramePr>
          <p:nvPr>
            <p:extLst>
              <p:ext uri="{D42A27DB-BD31-4B8C-83A1-F6EECF244321}">
                <p14:modId xmlns:p14="http://schemas.microsoft.com/office/powerpoint/2010/main" val="3155138636"/>
              </p:ext>
            </p:extLst>
          </p:nvPr>
        </p:nvGraphicFramePr>
        <p:xfrm>
          <a:off x="213447" y="770146"/>
          <a:ext cx="4318704" cy="729723"/>
        </p:xfrm>
        <a:graphic>
          <a:graphicData uri="http://schemas.openxmlformats.org/presentationml/2006/ole">
            <mc:AlternateContent xmlns:mc="http://schemas.openxmlformats.org/markup-compatibility/2006">
              <mc:Choice xmlns:v="urn:schemas-microsoft-com:vml" Requires="v">
                <p:oleObj name="Equation" r:id="rId8" imgW="2336800" imgH="393700" progId="Equation.DSMT4">
                  <p:embed/>
                </p:oleObj>
              </mc:Choice>
              <mc:Fallback>
                <p:oleObj name="Equation" r:id="rId8" imgW="2336800" imgH="393700" progId="Equation.DSMT4">
                  <p:embed/>
                  <p:pic>
                    <p:nvPicPr>
                      <p:cNvPr id="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447" y="770146"/>
                        <a:ext cx="4318704" cy="729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a:extLst>
              <a:ext uri="{FF2B5EF4-FFF2-40B4-BE49-F238E27FC236}">
                <a16:creationId xmlns:a16="http://schemas.microsoft.com/office/drawing/2014/main" id="{50B249CA-95AF-CD0D-E8CB-ED33A38B280B}"/>
              </a:ext>
            </a:extLst>
          </p:cNvPr>
          <p:cNvGraphicFramePr>
            <a:graphicFrameLocks noChangeAspect="1"/>
          </p:cNvGraphicFramePr>
          <p:nvPr>
            <p:extLst>
              <p:ext uri="{D42A27DB-BD31-4B8C-83A1-F6EECF244321}">
                <p14:modId xmlns:p14="http://schemas.microsoft.com/office/powerpoint/2010/main" val="3338092829"/>
              </p:ext>
            </p:extLst>
          </p:nvPr>
        </p:nvGraphicFramePr>
        <p:xfrm>
          <a:off x="1425078" y="5143545"/>
          <a:ext cx="2415785" cy="729723"/>
        </p:xfrm>
        <a:graphic>
          <a:graphicData uri="http://schemas.openxmlformats.org/presentationml/2006/ole">
            <mc:AlternateContent xmlns:mc="http://schemas.openxmlformats.org/markup-compatibility/2006">
              <mc:Choice xmlns:v="urn:schemas-microsoft-com:vml" Requires="v">
                <p:oleObj name="Equation" r:id="rId10" imgW="1307880" imgH="393480" progId="Equation.DSMT4">
                  <p:embed/>
                </p:oleObj>
              </mc:Choice>
              <mc:Fallback>
                <p:oleObj name="Equation" r:id="rId10" imgW="1307880" imgH="393480" progId="Equation.DSMT4">
                  <p:embed/>
                  <p:pic>
                    <p:nvPicPr>
                      <p:cNvPr id="11" name="Object 10"/>
                      <p:cNvPicPr>
                        <a:picLocks noChangeAspect="1" noChangeArrowheads="1"/>
                      </p:cNvPicPr>
                      <p:nvPr/>
                    </p:nvPicPr>
                    <p:blipFill>
                      <a:blip r:embed="rId11"/>
                      <a:srcRect/>
                      <a:stretch>
                        <a:fillRect/>
                      </a:stretch>
                    </p:blipFill>
                    <p:spPr bwMode="auto">
                      <a:xfrm>
                        <a:off x="1425078" y="5143545"/>
                        <a:ext cx="2415785" cy="729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EED65CCA-8CD4-F018-62B1-32486059EC15}"/>
              </a:ext>
            </a:extLst>
          </p:cNvPr>
          <p:cNvSpPr txBox="1"/>
          <p:nvPr/>
        </p:nvSpPr>
        <p:spPr>
          <a:xfrm>
            <a:off x="213447" y="2245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13" name="Text Box 9">
            <a:extLst>
              <a:ext uri="{FF2B5EF4-FFF2-40B4-BE49-F238E27FC236}">
                <a16:creationId xmlns:a16="http://schemas.microsoft.com/office/drawing/2014/main" id="{31D29F46-ACA5-B329-5B50-445D3BF268D0}"/>
              </a:ext>
            </a:extLst>
          </p:cNvPr>
          <p:cNvSpPr txBox="1">
            <a:spLocks noChangeArrowheads="1"/>
          </p:cNvSpPr>
          <p:nvPr/>
        </p:nvSpPr>
        <p:spPr bwMode="auto">
          <a:xfrm>
            <a:off x="253298" y="153908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aphicFrame>
        <p:nvGraphicFramePr>
          <p:cNvPr id="14" name="Object 10">
            <a:extLst>
              <a:ext uri="{FF2B5EF4-FFF2-40B4-BE49-F238E27FC236}">
                <a16:creationId xmlns:a16="http://schemas.microsoft.com/office/drawing/2014/main" id="{8C738946-B929-280B-6666-33AAF9D02C1C}"/>
              </a:ext>
            </a:extLst>
          </p:cNvPr>
          <p:cNvGraphicFramePr>
            <a:graphicFrameLocks noChangeAspect="1"/>
          </p:cNvGraphicFramePr>
          <p:nvPr>
            <p:extLst>
              <p:ext uri="{D42A27DB-BD31-4B8C-83A1-F6EECF244321}">
                <p14:modId xmlns:p14="http://schemas.microsoft.com/office/powerpoint/2010/main" val="1020992274"/>
              </p:ext>
            </p:extLst>
          </p:nvPr>
        </p:nvGraphicFramePr>
        <p:xfrm>
          <a:off x="439656" y="2139024"/>
          <a:ext cx="962025" cy="730250"/>
        </p:xfrm>
        <a:graphic>
          <a:graphicData uri="http://schemas.openxmlformats.org/presentationml/2006/ole">
            <mc:AlternateContent xmlns:mc="http://schemas.openxmlformats.org/markup-compatibility/2006">
              <mc:Choice xmlns:v="urn:schemas-microsoft-com:vml" Requires="v">
                <p:oleObj name="Equation" r:id="rId12" imgW="520560" imgH="393480" progId="Equation.DSMT4">
                  <p:embed/>
                </p:oleObj>
              </mc:Choice>
              <mc:Fallback>
                <p:oleObj name="Equation" r:id="rId12" imgW="520560" imgH="393480" progId="Equation.DSMT4">
                  <p:embed/>
                  <p:pic>
                    <p:nvPicPr>
                      <p:cNvPr id="10" name="Object 10">
                        <a:extLst>
                          <a:ext uri="{FF2B5EF4-FFF2-40B4-BE49-F238E27FC236}">
                            <a16:creationId xmlns:a16="http://schemas.microsoft.com/office/drawing/2014/main" id="{ED48FCDE-7FF0-07FE-B0F4-3574DF3F20D8}"/>
                          </a:ext>
                        </a:extLst>
                      </p:cNvPr>
                      <p:cNvPicPr>
                        <a:picLocks noChangeAspect="1" noChangeArrowheads="1"/>
                      </p:cNvPicPr>
                      <p:nvPr/>
                    </p:nvPicPr>
                    <p:blipFill>
                      <a:blip r:embed="rId13"/>
                      <a:srcRect/>
                      <a:stretch>
                        <a:fillRect/>
                      </a:stretch>
                    </p:blipFill>
                    <p:spPr bwMode="auto">
                      <a:xfrm>
                        <a:off x="439656" y="2139024"/>
                        <a:ext cx="96202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9FA1940E-B7D3-5D01-C006-556877DB0ADD}"/>
              </a:ext>
            </a:extLst>
          </p:cNvPr>
          <p:cNvGraphicFramePr>
            <a:graphicFrameLocks noChangeAspect="1"/>
          </p:cNvGraphicFramePr>
          <p:nvPr>
            <p:extLst>
              <p:ext uri="{D42A27DB-BD31-4B8C-83A1-F6EECF244321}">
                <p14:modId xmlns:p14="http://schemas.microsoft.com/office/powerpoint/2010/main" val="21062225"/>
              </p:ext>
            </p:extLst>
          </p:nvPr>
        </p:nvGraphicFramePr>
        <p:xfrm>
          <a:off x="1413093" y="5931005"/>
          <a:ext cx="2157413" cy="730250"/>
        </p:xfrm>
        <a:graphic>
          <a:graphicData uri="http://schemas.openxmlformats.org/presentationml/2006/ole">
            <mc:AlternateContent xmlns:mc="http://schemas.openxmlformats.org/markup-compatibility/2006">
              <mc:Choice xmlns:v="urn:schemas-microsoft-com:vml" Requires="v">
                <p:oleObj name="Equation" r:id="rId14" imgW="1168200" imgH="393480" progId="Equation.DSMT4">
                  <p:embed/>
                </p:oleObj>
              </mc:Choice>
              <mc:Fallback>
                <p:oleObj name="Equation" r:id="rId14" imgW="1168200" imgH="393480" progId="Equation.DSMT4">
                  <p:embed/>
                  <p:pic>
                    <p:nvPicPr>
                      <p:cNvPr id="11" name="Object 10">
                        <a:extLst>
                          <a:ext uri="{FF2B5EF4-FFF2-40B4-BE49-F238E27FC236}">
                            <a16:creationId xmlns:a16="http://schemas.microsoft.com/office/drawing/2014/main" id="{50B249CA-95AF-CD0D-E8CB-ED33A38B280B}"/>
                          </a:ext>
                        </a:extLst>
                      </p:cNvPr>
                      <p:cNvPicPr>
                        <a:picLocks noChangeAspect="1" noChangeArrowheads="1"/>
                      </p:cNvPicPr>
                      <p:nvPr/>
                    </p:nvPicPr>
                    <p:blipFill>
                      <a:blip r:embed="rId15"/>
                      <a:srcRect/>
                      <a:stretch>
                        <a:fillRect/>
                      </a:stretch>
                    </p:blipFill>
                    <p:spPr bwMode="auto">
                      <a:xfrm>
                        <a:off x="1413093" y="5931005"/>
                        <a:ext cx="215741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6" name="Picture 15">
            <a:extLst>
              <a:ext uri="{FF2B5EF4-FFF2-40B4-BE49-F238E27FC236}">
                <a16:creationId xmlns:a16="http://schemas.microsoft.com/office/drawing/2014/main" id="{E136E362-FBBA-45B7-039F-A5271A913228}"/>
              </a:ext>
            </a:extLst>
          </p:cNvPr>
          <p:cNvPicPr>
            <a:picLocks noChangeAspect="1"/>
          </p:cNvPicPr>
          <p:nvPr/>
        </p:nvPicPr>
        <p:blipFill>
          <a:blip r:embed="rId16"/>
          <a:stretch>
            <a:fillRect/>
          </a:stretch>
        </p:blipFill>
        <p:spPr>
          <a:xfrm>
            <a:off x="3447892" y="4294799"/>
            <a:ext cx="1249098" cy="684064"/>
          </a:xfrm>
          <a:prstGeom prst="rect">
            <a:avLst/>
          </a:prstGeom>
        </p:spPr>
      </p:pic>
    </p:spTree>
    <p:extLst>
      <p:ext uri="{BB962C8B-B14F-4D97-AF65-F5344CB8AC3E}">
        <p14:creationId xmlns:p14="http://schemas.microsoft.com/office/powerpoint/2010/main" val="726393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51A9C3-7810-8F7A-E5BF-C4121EAFAF54}"/>
              </a:ext>
            </a:extLst>
          </p:cNvPr>
          <p:cNvSpPr txBox="1"/>
          <p:nvPr/>
        </p:nvSpPr>
        <p:spPr>
          <a:xfrm>
            <a:off x="213447" y="224522"/>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3" name="Text Box 9">
            <a:extLst>
              <a:ext uri="{FF2B5EF4-FFF2-40B4-BE49-F238E27FC236}">
                <a16:creationId xmlns:a16="http://schemas.microsoft.com/office/drawing/2014/main" id="{D2073339-BA0A-5E15-C1AE-60C31DEEDAFA}"/>
              </a:ext>
            </a:extLst>
          </p:cNvPr>
          <p:cNvSpPr txBox="1">
            <a:spLocks noChangeArrowheads="1"/>
          </p:cNvSpPr>
          <p:nvPr/>
        </p:nvSpPr>
        <p:spPr bwMode="auto">
          <a:xfrm>
            <a:off x="253298" y="1539083"/>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6" name="Group 5">
            <a:extLst>
              <a:ext uri="{FF2B5EF4-FFF2-40B4-BE49-F238E27FC236}">
                <a16:creationId xmlns:a16="http://schemas.microsoft.com/office/drawing/2014/main" id="{9C9397E0-346F-10CD-09F0-C84C089165ED}"/>
              </a:ext>
            </a:extLst>
          </p:cNvPr>
          <p:cNvGrpSpPr>
            <a:grpSpLocks/>
          </p:cNvGrpSpPr>
          <p:nvPr/>
        </p:nvGrpSpPr>
        <p:grpSpPr bwMode="auto">
          <a:xfrm>
            <a:off x="1899473" y="1983084"/>
            <a:ext cx="6480175" cy="1220788"/>
            <a:chOff x="959" y="240"/>
            <a:chExt cx="4082" cy="769"/>
          </a:xfrm>
        </p:grpSpPr>
        <p:sp>
          <p:nvSpPr>
            <p:cNvPr id="7" name="Line 4">
              <a:extLst>
                <a:ext uri="{FF2B5EF4-FFF2-40B4-BE49-F238E27FC236}">
                  <a16:creationId xmlns:a16="http://schemas.microsoft.com/office/drawing/2014/main" id="{FC207435-887F-9863-830E-680D74903DAE}"/>
                </a:ext>
              </a:extLst>
            </p:cNvPr>
            <p:cNvSpPr>
              <a:spLocks noChangeShapeType="1"/>
            </p:cNvSpPr>
            <p:nvPr/>
          </p:nvSpPr>
          <p:spPr bwMode="auto">
            <a:xfrm>
              <a:off x="959" y="771"/>
              <a:ext cx="294" cy="238"/>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 name="Text Box 5">
              <a:extLst>
                <a:ext uri="{FF2B5EF4-FFF2-40B4-BE49-F238E27FC236}">
                  <a16:creationId xmlns:a16="http://schemas.microsoft.com/office/drawing/2014/main" id="{6A3872A5-344F-0129-F8D9-00527847C1E1}"/>
                </a:ext>
              </a:extLst>
            </p:cNvPr>
            <p:cNvSpPr txBox="1">
              <a:spLocks noChangeArrowheads="1"/>
            </p:cNvSpPr>
            <p:nvPr/>
          </p:nvSpPr>
          <p:spPr bwMode="auto">
            <a:xfrm>
              <a:off x="1959" y="492"/>
              <a:ext cx="308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u="sng" dirty="0">
                  <a:solidFill>
                    <a:srgbClr val="FF0000"/>
                  </a:solidFill>
                </a:rPr>
                <a:t>Neither</a:t>
              </a:r>
              <a:r>
                <a:rPr lang="en-US" altLang="en-US" sz="2200" dirty="0">
                  <a:solidFill>
                    <a:srgbClr val="FF0000"/>
                  </a:solidFill>
                </a:rPr>
                <a:t> limit of integration is a constant.</a:t>
              </a:r>
            </a:p>
          </p:txBody>
        </p:sp>
        <p:sp>
          <p:nvSpPr>
            <p:cNvPr id="9" name="Line 6">
              <a:extLst>
                <a:ext uri="{FF2B5EF4-FFF2-40B4-BE49-F238E27FC236}">
                  <a16:creationId xmlns:a16="http://schemas.microsoft.com/office/drawing/2014/main" id="{8DC2B7BC-7EA5-72D5-CB17-2CC6C209C483}"/>
                </a:ext>
              </a:extLst>
            </p:cNvPr>
            <p:cNvSpPr>
              <a:spLocks noChangeShapeType="1"/>
            </p:cNvSpPr>
            <p:nvPr/>
          </p:nvSpPr>
          <p:spPr bwMode="auto">
            <a:xfrm flipV="1">
              <a:off x="1035" y="240"/>
              <a:ext cx="384" cy="24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0" name="Object 9">
            <a:extLst>
              <a:ext uri="{FF2B5EF4-FFF2-40B4-BE49-F238E27FC236}">
                <a16:creationId xmlns:a16="http://schemas.microsoft.com/office/drawing/2014/main" id="{7C981864-6893-3C8C-D22B-585ADF1286FC}"/>
              </a:ext>
            </a:extLst>
          </p:cNvPr>
          <p:cNvGraphicFramePr>
            <a:graphicFrameLocks noChangeAspect="1"/>
          </p:cNvGraphicFramePr>
          <p:nvPr>
            <p:extLst>
              <p:ext uri="{D42A27DB-BD31-4B8C-83A1-F6EECF244321}">
                <p14:modId xmlns:p14="http://schemas.microsoft.com/office/powerpoint/2010/main" val="2157296099"/>
              </p:ext>
            </p:extLst>
          </p:nvPr>
        </p:nvGraphicFramePr>
        <p:xfrm>
          <a:off x="1011365" y="3376100"/>
          <a:ext cx="3510153" cy="725169"/>
        </p:xfrm>
        <a:graphic>
          <a:graphicData uri="http://schemas.openxmlformats.org/presentationml/2006/ole">
            <mc:AlternateContent xmlns:mc="http://schemas.openxmlformats.org/markup-compatibility/2006">
              <mc:Choice xmlns:v="urn:schemas-microsoft-com:vml" Requires="v">
                <p:oleObj name="Equation" r:id="rId2" imgW="2095200" imgH="431640" progId="Equation.DSMT4">
                  <p:embed/>
                </p:oleObj>
              </mc:Choice>
              <mc:Fallback>
                <p:oleObj name="Equation" r:id="rId2" imgW="2095200" imgH="431640" progId="Equation.DSMT4">
                  <p:embed/>
                  <p:pic>
                    <p:nvPicPr>
                      <p:cNvPr id="8" name="Object 7"/>
                      <p:cNvPicPr>
                        <a:picLocks noChangeAspect="1" noChangeArrowheads="1"/>
                      </p:cNvPicPr>
                      <p:nvPr/>
                    </p:nvPicPr>
                    <p:blipFill>
                      <a:blip r:embed="rId3"/>
                      <a:srcRect/>
                      <a:stretch>
                        <a:fillRect/>
                      </a:stretch>
                    </p:blipFill>
                    <p:spPr bwMode="auto">
                      <a:xfrm>
                        <a:off x="1011365" y="3376100"/>
                        <a:ext cx="3510153" cy="725169"/>
                      </a:xfrm>
                      <a:prstGeom prst="rect">
                        <a:avLst/>
                      </a:prstGeom>
                      <a:noFill/>
                      <a:ln>
                        <a:noFill/>
                      </a:ln>
                      <a:effectLst/>
                    </p:spPr>
                  </p:pic>
                </p:oleObj>
              </mc:Fallback>
            </mc:AlternateContent>
          </a:graphicData>
        </a:graphic>
      </p:graphicFrame>
      <p:sp>
        <p:nvSpPr>
          <p:cNvPr id="11" name="Text Box 8">
            <a:extLst>
              <a:ext uri="{FF2B5EF4-FFF2-40B4-BE49-F238E27FC236}">
                <a16:creationId xmlns:a16="http://schemas.microsoft.com/office/drawing/2014/main" id="{28AF4F8E-9E49-8346-D429-53EB332C7A79}"/>
              </a:ext>
            </a:extLst>
          </p:cNvPr>
          <p:cNvSpPr txBox="1">
            <a:spLocks noChangeArrowheads="1"/>
          </p:cNvSpPr>
          <p:nvPr/>
        </p:nvSpPr>
        <p:spPr bwMode="auto">
          <a:xfrm>
            <a:off x="4964537" y="3707008"/>
            <a:ext cx="66451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It does not matter what constant we use! How about zero!</a:t>
            </a:r>
          </a:p>
        </p:txBody>
      </p:sp>
      <p:graphicFrame>
        <p:nvGraphicFramePr>
          <p:cNvPr id="12" name="Object 11">
            <a:extLst>
              <a:ext uri="{FF2B5EF4-FFF2-40B4-BE49-F238E27FC236}">
                <a16:creationId xmlns:a16="http://schemas.microsoft.com/office/drawing/2014/main" id="{C9D97406-720E-E7E0-A754-1AFEA08AEFEA}"/>
              </a:ext>
            </a:extLst>
          </p:cNvPr>
          <p:cNvGraphicFramePr>
            <a:graphicFrameLocks noChangeAspect="1"/>
          </p:cNvGraphicFramePr>
          <p:nvPr>
            <p:extLst>
              <p:ext uri="{D42A27DB-BD31-4B8C-83A1-F6EECF244321}">
                <p14:modId xmlns:p14="http://schemas.microsoft.com/office/powerpoint/2010/main" val="470306019"/>
              </p:ext>
            </p:extLst>
          </p:nvPr>
        </p:nvGraphicFramePr>
        <p:xfrm>
          <a:off x="1015542" y="4196086"/>
          <a:ext cx="3512537" cy="720398"/>
        </p:xfrm>
        <a:graphic>
          <a:graphicData uri="http://schemas.openxmlformats.org/presentationml/2006/ole">
            <mc:AlternateContent xmlns:mc="http://schemas.openxmlformats.org/markup-compatibility/2006">
              <mc:Choice xmlns:v="urn:schemas-microsoft-com:vml" Requires="v">
                <p:oleObj name="Equation" r:id="rId4" imgW="2108160" imgH="431640" progId="Equation.DSMT4">
                  <p:embed/>
                </p:oleObj>
              </mc:Choice>
              <mc:Fallback>
                <p:oleObj name="Equation" r:id="rId4" imgW="2108160" imgH="431640" progId="Equation.DSMT4">
                  <p:embed/>
                  <p:pic>
                    <p:nvPicPr>
                      <p:cNvPr id="10" name="Object 9"/>
                      <p:cNvPicPr>
                        <a:picLocks noChangeAspect="1" noChangeArrowheads="1"/>
                      </p:cNvPicPr>
                      <p:nvPr/>
                    </p:nvPicPr>
                    <p:blipFill>
                      <a:blip r:embed="rId5"/>
                      <a:srcRect/>
                      <a:stretch>
                        <a:fillRect/>
                      </a:stretch>
                    </p:blipFill>
                    <p:spPr bwMode="auto">
                      <a:xfrm>
                        <a:off x="1015542" y="4196086"/>
                        <a:ext cx="3512537" cy="720398"/>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99945AAB-FA16-C9E2-C6BC-DEE2A83FECEF}"/>
              </a:ext>
            </a:extLst>
          </p:cNvPr>
          <p:cNvGraphicFramePr>
            <a:graphicFrameLocks noChangeAspect="1"/>
          </p:cNvGraphicFramePr>
          <p:nvPr>
            <p:extLst>
              <p:ext uri="{D42A27DB-BD31-4B8C-83A1-F6EECF244321}">
                <p14:modId xmlns:p14="http://schemas.microsoft.com/office/powerpoint/2010/main" val="598360047"/>
              </p:ext>
            </p:extLst>
          </p:nvPr>
        </p:nvGraphicFramePr>
        <p:xfrm>
          <a:off x="1025060" y="4939470"/>
          <a:ext cx="2449831" cy="660763"/>
        </p:xfrm>
        <a:graphic>
          <a:graphicData uri="http://schemas.openxmlformats.org/presentationml/2006/ole">
            <mc:AlternateContent xmlns:mc="http://schemas.openxmlformats.org/markup-compatibility/2006">
              <mc:Choice xmlns:v="urn:schemas-microsoft-com:vml" Requires="v">
                <p:oleObj name="Equation" r:id="rId6" imgW="1511280" imgH="406080" progId="Equation.DSMT4">
                  <p:embed/>
                </p:oleObj>
              </mc:Choice>
              <mc:Fallback>
                <p:oleObj name="Equation" r:id="rId6" imgW="1511280" imgH="406080" progId="Equation.DSMT4">
                  <p:embed/>
                  <p:pic>
                    <p:nvPicPr>
                      <p:cNvPr id="11" name="Object 10"/>
                      <p:cNvPicPr>
                        <a:picLocks noChangeAspect="1" noChangeArrowheads="1"/>
                      </p:cNvPicPr>
                      <p:nvPr/>
                    </p:nvPicPr>
                    <p:blipFill>
                      <a:blip r:embed="rId7"/>
                      <a:srcRect/>
                      <a:stretch>
                        <a:fillRect/>
                      </a:stretch>
                    </p:blipFill>
                    <p:spPr bwMode="auto">
                      <a:xfrm>
                        <a:off x="1025060" y="4939470"/>
                        <a:ext cx="2449831" cy="660763"/>
                      </a:xfrm>
                      <a:prstGeom prst="rect">
                        <a:avLst/>
                      </a:prstGeom>
                      <a:noFill/>
                      <a:ln>
                        <a:noFill/>
                      </a:ln>
                      <a:effectLst/>
                    </p:spPr>
                  </p:pic>
                </p:oleObj>
              </mc:Fallback>
            </mc:AlternateContent>
          </a:graphicData>
        </a:graphic>
      </p:graphicFrame>
      <p:sp>
        <p:nvSpPr>
          <p:cNvPr id="14" name="Text Box 11">
            <a:extLst>
              <a:ext uri="{FF2B5EF4-FFF2-40B4-BE49-F238E27FC236}">
                <a16:creationId xmlns:a16="http://schemas.microsoft.com/office/drawing/2014/main" id="{F2E28D54-B22F-1F14-BE33-1D675DB8B466}"/>
              </a:ext>
            </a:extLst>
          </p:cNvPr>
          <p:cNvSpPr txBox="1">
            <a:spLocks noChangeArrowheads="1"/>
          </p:cNvSpPr>
          <p:nvPr/>
        </p:nvSpPr>
        <p:spPr bwMode="auto">
          <a:xfrm>
            <a:off x="4987084" y="4344456"/>
            <a:ext cx="26228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(Limits are reversed.)</a:t>
            </a:r>
          </a:p>
        </p:txBody>
      </p:sp>
      <p:graphicFrame>
        <p:nvGraphicFramePr>
          <p:cNvPr id="15" name="Object 14">
            <a:extLst>
              <a:ext uri="{FF2B5EF4-FFF2-40B4-BE49-F238E27FC236}">
                <a16:creationId xmlns:a16="http://schemas.microsoft.com/office/drawing/2014/main" id="{5FE017C1-2FFA-D319-13B9-79E8FEF99AF0}"/>
              </a:ext>
            </a:extLst>
          </p:cNvPr>
          <p:cNvGraphicFramePr>
            <a:graphicFrameLocks noChangeAspect="1"/>
          </p:cNvGraphicFramePr>
          <p:nvPr>
            <p:extLst>
              <p:ext uri="{D42A27DB-BD31-4B8C-83A1-F6EECF244321}">
                <p14:modId xmlns:p14="http://schemas.microsoft.com/office/powerpoint/2010/main" val="1468569843"/>
              </p:ext>
            </p:extLst>
          </p:nvPr>
        </p:nvGraphicFramePr>
        <p:xfrm>
          <a:off x="1025060" y="5717433"/>
          <a:ext cx="1801576" cy="649166"/>
        </p:xfrm>
        <a:graphic>
          <a:graphicData uri="http://schemas.openxmlformats.org/presentationml/2006/ole">
            <mc:AlternateContent xmlns:mc="http://schemas.openxmlformats.org/markup-compatibility/2006">
              <mc:Choice xmlns:v="urn:schemas-microsoft-com:vml" Requires="v">
                <p:oleObj name="Equation" r:id="rId8" imgW="1129810" imgH="406224" progId="Equation.DSMT4">
                  <p:embed/>
                </p:oleObj>
              </mc:Choice>
              <mc:Fallback>
                <p:oleObj name="Equation" r:id="rId8" imgW="1129810" imgH="406224" progId="Equation.DSMT4">
                  <p:embed/>
                  <p:pic>
                    <p:nvPicPr>
                      <p:cNvPr id="17"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060" y="5717433"/>
                        <a:ext cx="1801576" cy="649166"/>
                      </a:xfrm>
                      <a:prstGeom prst="rect">
                        <a:avLst/>
                      </a:prstGeom>
                      <a:noFill/>
                      <a:ln>
                        <a:noFill/>
                      </a:ln>
                      <a:effectLst/>
                    </p:spPr>
                  </p:pic>
                </p:oleObj>
              </mc:Fallback>
            </mc:AlternateContent>
          </a:graphicData>
        </a:graphic>
      </p:graphicFrame>
      <p:sp>
        <p:nvSpPr>
          <p:cNvPr id="16" name="Text Box 17">
            <a:extLst>
              <a:ext uri="{FF2B5EF4-FFF2-40B4-BE49-F238E27FC236}">
                <a16:creationId xmlns:a16="http://schemas.microsoft.com/office/drawing/2014/main" id="{D5F27AD0-BDF9-1F30-8953-39080FA024FC}"/>
              </a:ext>
            </a:extLst>
          </p:cNvPr>
          <p:cNvSpPr txBox="1">
            <a:spLocks noChangeArrowheads="1"/>
          </p:cNvSpPr>
          <p:nvPr/>
        </p:nvSpPr>
        <p:spPr bwMode="auto">
          <a:xfrm>
            <a:off x="4873210" y="3347071"/>
            <a:ext cx="44196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We </a:t>
            </a:r>
            <a:r>
              <a:rPr lang="en-US" altLang="en-US" sz="2200" b="1" dirty="0">
                <a:solidFill>
                  <a:srgbClr val="FF0000"/>
                </a:solidFill>
              </a:rPr>
              <a:t>split the integral into two parts</a:t>
            </a:r>
            <a:r>
              <a:rPr lang="en-US" altLang="en-US" sz="2200" dirty="0">
                <a:solidFill>
                  <a:srgbClr val="FF0000"/>
                </a:solidFill>
              </a:rPr>
              <a:t>.</a:t>
            </a:r>
          </a:p>
        </p:txBody>
      </p:sp>
      <p:sp>
        <p:nvSpPr>
          <p:cNvPr id="17" name="Text Box 11">
            <a:extLst>
              <a:ext uri="{FF2B5EF4-FFF2-40B4-BE49-F238E27FC236}">
                <a16:creationId xmlns:a16="http://schemas.microsoft.com/office/drawing/2014/main" id="{1E42BCB4-86C3-FBEE-E97F-2283884A83EF}"/>
              </a:ext>
            </a:extLst>
          </p:cNvPr>
          <p:cNvSpPr txBox="1">
            <a:spLocks noChangeArrowheads="1"/>
          </p:cNvSpPr>
          <p:nvPr/>
        </p:nvSpPr>
        <p:spPr bwMode="auto">
          <a:xfrm>
            <a:off x="3775296" y="5089747"/>
            <a:ext cx="1720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(Chain Rule.)</a:t>
            </a:r>
          </a:p>
        </p:txBody>
      </p:sp>
      <p:graphicFrame>
        <p:nvGraphicFramePr>
          <p:cNvPr id="18" name="Object 17">
            <a:extLst>
              <a:ext uri="{FF2B5EF4-FFF2-40B4-BE49-F238E27FC236}">
                <a16:creationId xmlns:a16="http://schemas.microsoft.com/office/drawing/2014/main" id="{6429FFF9-9F59-2786-4919-04E001E3B41E}"/>
              </a:ext>
            </a:extLst>
          </p:cNvPr>
          <p:cNvGraphicFramePr>
            <a:graphicFrameLocks noChangeAspect="1"/>
          </p:cNvGraphicFramePr>
          <p:nvPr>
            <p:extLst>
              <p:ext uri="{D42A27DB-BD31-4B8C-83A1-F6EECF244321}">
                <p14:modId xmlns:p14="http://schemas.microsoft.com/office/powerpoint/2010/main" val="3948216281"/>
              </p:ext>
            </p:extLst>
          </p:nvPr>
        </p:nvGraphicFramePr>
        <p:xfrm>
          <a:off x="1145108" y="2227802"/>
          <a:ext cx="1900238" cy="687388"/>
        </p:xfrm>
        <a:graphic>
          <a:graphicData uri="http://schemas.openxmlformats.org/presentationml/2006/ole">
            <mc:AlternateContent xmlns:mc="http://schemas.openxmlformats.org/markup-compatibility/2006">
              <mc:Choice xmlns:v="urn:schemas-microsoft-com:vml" Requires="v">
                <p:oleObj name="Equation" r:id="rId10" imgW="1091880" imgH="393480" progId="Equation.DSMT4">
                  <p:embed/>
                </p:oleObj>
              </mc:Choice>
              <mc:Fallback>
                <p:oleObj name="Equation" r:id="rId10" imgW="1091880" imgH="393480" progId="Equation.DSMT4">
                  <p:embed/>
                  <p:pic>
                    <p:nvPicPr>
                      <p:cNvPr id="5" name="Object 4">
                        <a:extLst>
                          <a:ext uri="{FF2B5EF4-FFF2-40B4-BE49-F238E27FC236}">
                            <a16:creationId xmlns:a16="http://schemas.microsoft.com/office/drawing/2014/main" id="{7C5B247B-B9CA-5E7A-0659-54744269BD1F}"/>
                          </a:ext>
                        </a:extLst>
                      </p:cNvPr>
                      <p:cNvPicPr>
                        <a:picLocks noChangeAspect="1" noChangeArrowheads="1"/>
                      </p:cNvPicPr>
                      <p:nvPr/>
                    </p:nvPicPr>
                    <p:blipFill>
                      <a:blip r:embed="rId11"/>
                      <a:srcRect/>
                      <a:stretch>
                        <a:fillRect/>
                      </a:stretch>
                    </p:blipFill>
                    <p:spPr bwMode="auto">
                      <a:xfrm>
                        <a:off x="1145108" y="2227802"/>
                        <a:ext cx="1900238" cy="687388"/>
                      </a:xfrm>
                      <a:prstGeom prst="rect">
                        <a:avLst/>
                      </a:prstGeom>
                      <a:noFill/>
                      <a:ln>
                        <a:noFill/>
                      </a:ln>
                      <a:effectLst/>
                    </p:spPr>
                  </p:pic>
                </p:oleObj>
              </mc:Fallback>
            </mc:AlternateContent>
          </a:graphicData>
        </a:graphic>
      </p:graphicFrame>
      <p:graphicFrame>
        <p:nvGraphicFramePr>
          <p:cNvPr id="19" name="Object 10">
            <a:extLst>
              <a:ext uri="{FF2B5EF4-FFF2-40B4-BE49-F238E27FC236}">
                <a16:creationId xmlns:a16="http://schemas.microsoft.com/office/drawing/2014/main" id="{8DAFECED-84B6-F340-9DA1-618B90DDF2B4}"/>
              </a:ext>
            </a:extLst>
          </p:cNvPr>
          <p:cNvGraphicFramePr>
            <a:graphicFrameLocks noChangeAspect="1"/>
          </p:cNvGraphicFramePr>
          <p:nvPr>
            <p:extLst>
              <p:ext uri="{D42A27DB-BD31-4B8C-83A1-F6EECF244321}">
                <p14:modId xmlns:p14="http://schemas.microsoft.com/office/powerpoint/2010/main" val="544530997"/>
              </p:ext>
            </p:extLst>
          </p:nvPr>
        </p:nvGraphicFramePr>
        <p:xfrm>
          <a:off x="205834" y="759223"/>
          <a:ext cx="4270375" cy="730250"/>
        </p:xfrm>
        <a:graphic>
          <a:graphicData uri="http://schemas.openxmlformats.org/presentationml/2006/ole">
            <mc:AlternateContent xmlns:mc="http://schemas.openxmlformats.org/markup-compatibility/2006">
              <mc:Choice xmlns:v="urn:schemas-microsoft-com:vml" Requires="v">
                <p:oleObj name="Equation" r:id="rId12" imgW="2311200" imgH="393480" progId="Equation.DSMT4">
                  <p:embed/>
                </p:oleObj>
              </mc:Choice>
              <mc:Fallback>
                <p:oleObj name="Equation" r:id="rId12" imgW="2311200" imgH="393480" progId="Equation.DSMT4">
                  <p:embed/>
                  <p:pic>
                    <p:nvPicPr>
                      <p:cNvPr id="10" name="Object 10">
                        <a:extLst>
                          <a:ext uri="{FF2B5EF4-FFF2-40B4-BE49-F238E27FC236}">
                            <a16:creationId xmlns:a16="http://schemas.microsoft.com/office/drawing/2014/main" id="{ED48FCDE-7FF0-07FE-B0F4-3574DF3F20D8}"/>
                          </a:ext>
                        </a:extLst>
                      </p:cNvPr>
                      <p:cNvPicPr>
                        <a:picLocks noChangeAspect="1" noChangeArrowheads="1"/>
                      </p:cNvPicPr>
                      <p:nvPr/>
                    </p:nvPicPr>
                    <p:blipFill>
                      <a:blip r:embed="rId13"/>
                      <a:srcRect/>
                      <a:stretch>
                        <a:fillRect/>
                      </a:stretch>
                    </p:blipFill>
                    <p:spPr bwMode="auto">
                      <a:xfrm>
                        <a:off x="205834" y="759223"/>
                        <a:ext cx="42703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10">
            <a:extLst>
              <a:ext uri="{FF2B5EF4-FFF2-40B4-BE49-F238E27FC236}">
                <a16:creationId xmlns:a16="http://schemas.microsoft.com/office/drawing/2014/main" id="{F8B22CA0-3CA8-5567-2AB7-02784D751D91}"/>
              </a:ext>
            </a:extLst>
          </p:cNvPr>
          <p:cNvGraphicFramePr>
            <a:graphicFrameLocks noChangeAspect="1"/>
          </p:cNvGraphicFramePr>
          <p:nvPr>
            <p:extLst>
              <p:ext uri="{D42A27DB-BD31-4B8C-83A1-F6EECF244321}">
                <p14:modId xmlns:p14="http://schemas.microsoft.com/office/powerpoint/2010/main" val="1606346274"/>
              </p:ext>
            </p:extLst>
          </p:nvPr>
        </p:nvGraphicFramePr>
        <p:xfrm>
          <a:off x="221012" y="2194833"/>
          <a:ext cx="962025" cy="730250"/>
        </p:xfrm>
        <a:graphic>
          <a:graphicData uri="http://schemas.openxmlformats.org/presentationml/2006/ole">
            <mc:AlternateContent xmlns:mc="http://schemas.openxmlformats.org/markup-compatibility/2006">
              <mc:Choice xmlns:v="urn:schemas-microsoft-com:vml" Requires="v">
                <p:oleObj name="Equation" r:id="rId14" imgW="520560" imgH="393480" progId="Equation.DSMT4">
                  <p:embed/>
                </p:oleObj>
              </mc:Choice>
              <mc:Fallback>
                <p:oleObj name="Equation" r:id="rId14" imgW="520560" imgH="393480" progId="Equation.DSMT4">
                  <p:embed/>
                  <p:pic>
                    <p:nvPicPr>
                      <p:cNvPr id="19" name="Object 10">
                        <a:extLst>
                          <a:ext uri="{FF2B5EF4-FFF2-40B4-BE49-F238E27FC236}">
                            <a16:creationId xmlns:a16="http://schemas.microsoft.com/office/drawing/2014/main" id="{8DAFECED-84B6-F340-9DA1-618B90DDF2B4}"/>
                          </a:ext>
                        </a:extLst>
                      </p:cNvPr>
                      <p:cNvPicPr>
                        <a:picLocks noChangeAspect="1" noChangeArrowheads="1"/>
                      </p:cNvPicPr>
                      <p:nvPr/>
                    </p:nvPicPr>
                    <p:blipFill>
                      <a:blip r:embed="rId15"/>
                      <a:srcRect/>
                      <a:stretch>
                        <a:fillRect/>
                      </a:stretch>
                    </p:blipFill>
                    <p:spPr bwMode="auto">
                      <a:xfrm>
                        <a:off x="221012" y="2194833"/>
                        <a:ext cx="96202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592AB3A6-ED51-7C2F-F6F8-6E576766CB2D}"/>
              </a:ext>
            </a:extLst>
          </p:cNvPr>
          <p:cNvPicPr>
            <a:picLocks noChangeAspect="1"/>
          </p:cNvPicPr>
          <p:nvPr/>
        </p:nvPicPr>
        <p:blipFill>
          <a:blip r:embed="rId16"/>
          <a:stretch>
            <a:fillRect/>
          </a:stretch>
        </p:blipFill>
        <p:spPr>
          <a:xfrm>
            <a:off x="1925848" y="4916169"/>
            <a:ext cx="389755" cy="684064"/>
          </a:xfrm>
          <a:prstGeom prst="rect">
            <a:avLst/>
          </a:prstGeom>
        </p:spPr>
      </p:pic>
      <p:pic>
        <p:nvPicPr>
          <p:cNvPr id="21" name="Picture 20">
            <a:extLst>
              <a:ext uri="{FF2B5EF4-FFF2-40B4-BE49-F238E27FC236}">
                <a16:creationId xmlns:a16="http://schemas.microsoft.com/office/drawing/2014/main" id="{C360F097-086B-68E8-20EE-9E1E102C1EFF}"/>
              </a:ext>
            </a:extLst>
          </p:cNvPr>
          <p:cNvPicPr>
            <a:picLocks noChangeAspect="1"/>
          </p:cNvPicPr>
          <p:nvPr/>
        </p:nvPicPr>
        <p:blipFill>
          <a:blip r:embed="rId16"/>
          <a:stretch>
            <a:fillRect/>
          </a:stretch>
        </p:blipFill>
        <p:spPr>
          <a:xfrm>
            <a:off x="2315603" y="4916169"/>
            <a:ext cx="910306" cy="684064"/>
          </a:xfrm>
          <a:prstGeom prst="rect">
            <a:avLst/>
          </a:prstGeom>
        </p:spPr>
      </p:pic>
      <p:pic>
        <p:nvPicPr>
          <p:cNvPr id="22" name="Picture 21">
            <a:extLst>
              <a:ext uri="{FF2B5EF4-FFF2-40B4-BE49-F238E27FC236}">
                <a16:creationId xmlns:a16="http://schemas.microsoft.com/office/drawing/2014/main" id="{FB788999-D206-6F88-38F6-A2AD38CE6863}"/>
              </a:ext>
            </a:extLst>
          </p:cNvPr>
          <p:cNvPicPr>
            <a:picLocks noChangeAspect="1"/>
          </p:cNvPicPr>
          <p:nvPr/>
        </p:nvPicPr>
        <p:blipFill>
          <a:blip r:embed="rId16"/>
          <a:stretch>
            <a:fillRect/>
          </a:stretch>
        </p:blipFill>
        <p:spPr>
          <a:xfrm>
            <a:off x="3241653" y="4930925"/>
            <a:ext cx="388927" cy="684064"/>
          </a:xfrm>
          <a:prstGeom prst="rect">
            <a:avLst/>
          </a:prstGeom>
        </p:spPr>
      </p:pic>
    </p:spTree>
    <p:extLst>
      <p:ext uri="{BB962C8B-B14F-4D97-AF65-F5344CB8AC3E}">
        <p14:creationId xmlns:p14="http://schemas.microsoft.com/office/powerpoint/2010/main" val="391209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1+#ppt_w/2"/>
                                          </p:val>
                                        </p:tav>
                                        <p:tav tm="100000">
                                          <p:val>
                                            <p:strVal val="#ppt_x"/>
                                          </p:val>
                                        </p:tav>
                                      </p:tavLst>
                                    </p:anim>
                                    <p:anim calcmode="lin" valueType="num">
                                      <p:cBhvr additive="base">
                                        <p:cTn id="8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utoUpdateAnimBg="0"/>
      <p:bldP spid="14" grpId="0" autoUpdateAnimBg="0"/>
      <p:bldP spid="16" grpId="0"/>
      <p:bldP spid="1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8477EEF0-E576-A01C-3480-9B272A734612}"/>
              </a:ext>
            </a:extLst>
          </p:cNvPr>
          <p:cNvGraphicFramePr>
            <a:graphicFrameLocks noChangeAspect="1"/>
          </p:cNvGraphicFramePr>
          <p:nvPr>
            <p:extLst>
              <p:ext uri="{D42A27DB-BD31-4B8C-83A1-F6EECF244321}">
                <p14:modId xmlns:p14="http://schemas.microsoft.com/office/powerpoint/2010/main" val="4001311910"/>
              </p:ext>
            </p:extLst>
          </p:nvPr>
        </p:nvGraphicFramePr>
        <p:xfrm>
          <a:off x="1478492" y="1532467"/>
          <a:ext cx="8537575" cy="1023938"/>
        </p:xfrm>
        <a:graphic>
          <a:graphicData uri="http://schemas.openxmlformats.org/presentationml/2006/ole">
            <mc:AlternateContent xmlns:mc="http://schemas.openxmlformats.org/markup-compatibility/2006">
              <mc:Choice xmlns:v="urn:schemas-microsoft-com:vml" Requires="v">
                <p:oleObj name="Equation" r:id="rId2" imgW="3289300" imgH="393700" progId="Equation.DSMT4">
                  <p:embed/>
                </p:oleObj>
              </mc:Choice>
              <mc:Fallback>
                <p:oleObj name="Equation" r:id="rId2" imgW="3289300" imgH="39370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492" y="1532467"/>
                        <a:ext cx="85375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a:extLst>
              <a:ext uri="{FF2B5EF4-FFF2-40B4-BE49-F238E27FC236}">
                <a16:creationId xmlns:a16="http://schemas.microsoft.com/office/drawing/2014/main" id="{35E155BF-F47E-4B8C-7DDA-6B96B6E54FDA}"/>
              </a:ext>
            </a:extLst>
          </p:cNvPr>
          <p:cNvGraphicFramePr>
            <a:graphicFrameLocks noChangeAspect="1"/>
          </p:cNvGraphicFramePr>
          <p:nvPr>
            <p:extLst>
              <p:ext uri="{D42A27DB-BD31-4B8C-83A1-F6EECF244321}">
                <p14:modId xmlns:p14="http://schemas.microsoft.com/office/powerpoint/2010/main" val="994983110"/>
              </p:ext>
            </p:extLst>
          </p:nvPr>
        </p:nvGraphicFramePr>
        <p:xfrm>
          <a:off x="2127780" y="3721630"/>
          <a:ext cx="7548562" cy="858837"/>
        </p:xfrm>
        <a:graphic>
          <a:graphicData uri="http://schemas.openxmlformats.org/presentationml/2006/ole">
            <mc:AlternateContent xmlns:mc="http://schemas.openxmlformats.org/markup-compatibility/2006">
              <mc:Choice xmlns:v="urn:schemas-microsoft-com:vml" Requires="v">
                <p:oleObj name="Equation" r:id="rId4" imgW="2908300" imgH="330200" progId="Equation.DSMT4">
                  <p:embed/>
                </p:oleObj>
              </mc:Choice>
              <mc:Fallback>
                <p:oleObj name="Equation" r:id="rId4" imgW="2908300" imgH="33020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780" y="3721630"/>
                        <a:ext cx="754856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975FB182-E543-22F0-37AE-BB31441A54E0}"/>
              </a:ext>
            </a:extLst>
          </p:cNvPr>
          <p:cNvSpPr txBox="1">
            <a:spLocks noChangeArrowheads="1"/>
          </p:cNvSpPr>
          <p:nvPr/>
        </p:nvSpPr>
        <p:spPr bwMode="auto">
          <a:xfrm>
            <a:off x="5375805" y="2904067"/>
            <a:ext cx="525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or</a:t>
            </a:r>
          </a:p>
        </p:txBody>
      </p:sp>
      <p:sp>
        <p:nvSpPr>
          <p:cNvPr id="6" name="TextBox 5">
            <a:extLst>
              <a:ext uri="{FF2B5EF4-FFF2-40B4-BE49-F238E27FC236}">
                <a16:creationId xmlns:a16="http://schemas.microsoft.com/office/drawing/2014/main" id="{A29A57D0-CAF9-8DA3-5094-CD18B3FFC1F4}"/>
              </a:ext>
            </a:extLst>
          </p:cNvPr>
          <p:cNvSpPr txBox="1">
            <a:spLocks noChangeArrowheads="1"/>
          </p:cNvSpPr>
          <p:nvPr/>
        </p:nvSpPr>
        <p:spPr bwMode="auto">
          <a:xfrm>
            <a:off x="4301067" y="5139267"/>
            <a:ext cx="279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u="sng" dirty="0"/>
              <a:t>CHAIN RULE</a:t>
            </a:r>
          </a:p>
        </p:txBody>
      </p:sp>
      <p:pic>
        <p:nvPicPr>
          <p:cNvPr id="7" name="Picture 6">
            <a:extLst>
              <a:ext uri="{FF2B5EF4-FFF2-40B4-BE49-F238E27FC236}">
                <a16:creationId xmlns:a16="http://schemas.microsoft.com/office/drawing/2014/main" id="{9A4C7DFE-ED49-7508-D3D9-A7ACEEA89589}"/>
              </a:ext>
            </a:extLst>
          </p:cNvPr>
          <p:cNvPicPr>
            <a:picLocks noChangeAspect="1"/>
          </p:cNvPicPr>
          <p:nvPr/>
        </p:nvPicPr>
        <p:blipFill>
          <a:blip r:embed="rId6"/>
          <a:stretch>
            <a:fillRect/>
          </a:stretch>
        </p:blipFill>
        <p:spPr>
          <a:xfrm>
            <a:off x="4626485" y="1542460"/>
            <a:ext cx="2341582" cy="1013945"/>
          </a:xfrm>
          <a:prstGeom prst="rect">
            <a:avLst/>
          </a:prstGeom>
        </p:spPr>
      </p:pic>
      <p:pic>
        <p:nvPicPr>
          <p:cNvPr id="8" name="Picture 7">
            <a:extLst>
              <a:ext uri="{FF2B5EF4-FFF2-40B4-BE49-F238E27FC236}">
                <a16:creationId xmlns:a16="http://schemas.microsoft.com/office/drawing/2014/main" id="{38585619-4357-6AC2-BD04-D71A88FA0DA3}"/>
              </a:ext>
            </a:extLst>
          </p:cNvPr>
          <p:cNvPicPr>
            <a:picLocks noChangeAspect="1"/>
          </p:cNvPicPr>
          <p:nvPr/>
        </p:nvPicPr>
        <p:blipFill>
          <a:blip r:embed="rId6"/>
          <a:stretch>
            <a:fillRect/>
          </a:stretch>
        </p:blipFill>
        <p:spPr>
          <a:xfrm>
            <a:off x="6968067" y="1625595"/>
            <a:ext cx="1676400" cy="1013945"/>
          </a:xfrm>
          <a:prstGeom prst="rect">
            <a:avLst/>
          </a:prstGeom>
        </p:spPr>
      </p:pic>
      <p:pic>
        <p:nvPicPr>
          <p:cNvPr id="9" name="Picture 8">
            <a:extLst>
              <a:ext uri="{FF2B5EF4-FFF2-40B4-BE49-F238E27FC236}">
                <a16:creationId xmlns:a16="http://schemas.microsoft.com/office/drawing/2014/main" id="{B291E8F3-905C-4AF7-B943-6A1C4E70A29C}"/>
              </a:ext>
            </a:extLst>
          </p:cNvPr>
          <p:cNvPicPr>
            <a:picLocks noChangeAspect="1"/>
          </p:cNvPicPr>
          <p:nvPr/>
        </p:nvPicPr>
        <p:blipFill>
          <a:blip r:embed="rId6"/>
          <a:stretch>
            <a:fillRect/>
          </a:stretch>
        </p:blipFill>
        <p:spPr>
          <a:xfrm>
            <a:off x="8561344" y="1571535"/>
            <a:ext cx="1527748" cy="1013945"/>
          </a:xfrm>
          <a:prstGeom prst="rect">
            <a:avLst/>
          </a:prstGeom>
        </p:spPr>
      </p:pic>
      <p:pic>
        <p:nvPicPr>
          <p:cNvPr id="12" name="Picture 11">
            <a:extLst>
              <a:ext uri="{FF2B5EF4-FFF2-40B4-BE49-F238E27FC236}">
                <a16:creationId xmlns:a16="http://schemas.microsoft.com/office/drawing/2014/main" id="{0F810E0F-40EE-9478-9F83-83DFF60E2321}"/>
              </a:ext>
            </a:extLst>
          </p:cNvPr>
          <p:cNvPicPr>
            <a:picLocks noChangeAspect="1"/>
          </p:cNvPicPr>
          <p:nvPr/>
        </p:nvPicPr>
        <p:blipFill>
          <a:blip r:embed="rId7"/>
          <a:stretch>
            <a:fillRect/>
          </a:stretch>
        </p:blipFill>
        <p:spPr>
          <a:xfrm>
            <a:off x="2418042" y="476008"/>
            <a:ext cx="6664614" cy="401816"/>
          </a:xfrm>
          <a:prstGeom prst="rect">
            <a:avLst/>
          </a:prstGeom>
        </p:spPr>
      </p:pic>
    </p:spTree>
    <p:extLst>
      <p:ext uri="{BB962C8B-B14F-4D97-AF65-F5344CB8AC3E}">
        <p14:creationId xmlns:p14="http://schemas.microsoft.com/office/powerpoint/2010/main" val="31248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A3BFBAE-5102-08E5-25E1-76611CC1EB73}"/>
              </a:ext>
            </a:extLst>
          </p:cNvPr>
          <p:cNvGrpSpPr/>
          <p:nvPr/>
        </p:nvGrpSpPr>
        <p:grpSpPr>
          <a:xfrm>
            <a:off x="1021589" y="802889"/>
            <a:ext cx="10076033" cy="1805634"/>
            <a:chOff x="1932350" y="2682870"/>
            <a:chExt cx="8327300" cy="1492259"/>
          </a:xfrm>
        </p:grpSpPr>
        <p:pic>
          <p:nvPicPr>
            <p:cNvPr id="3" name="Picture 2">
              <a:extLst>
                <a:ext uri="{FF2B5EF4-FFF2-40B4-BE49-F238E27FC236}">
                  <a16:creationId xmlns:a16="http://schemas.microsoft.com/office/drawing/2014/main" id="{1E047087-07C3-807A-5111-379353741D4F}"/>
                </a:ext>
              </a:extLst>
            </p:cNvPr>
            <p:cNvPicPr>
              <a:picLocks noChangeAspect="1"/>
            </p:cNvPicPr>
            <p:nvPr/>
          </p:nvPicPr>
          <p:blipFill>
            <a:blip r:embed="rId2"/>
            <a:stretch>
              <a:fillRect/>
            </a:stretch>
          </p:blipFill>
          <p:spPr>
            <a:xfrm>
              <a:off x="1932350" y="2682870"/>
              <a:ext cx="8327300" cy="1492259"/>
            </a:xfrm>
            <a:prstGeom prst="rect">
              <a:avLst/>
            </a:prstGeom>
            <a:ln w="19050">
              <a:solidFill>
                <a:srgbClr val="FF0000"/>
              </a:solidFill>
            </a:ln>
          </p:spPr>
        </p:pic>
        <p:sp>
          <p:nvSpPr>
            <p:cNvPr id="6" name="TextBox 5">
              <a:extLst>
                <a:ext uri="{FF2B5EF4-FFF2-40B4-BE49-F238E27FC236}">
                  <a16:creationId xmlns:a16="http://schemas.microsoft.com/office/drawing/2014/main" id="{7DEBCA42-4D6A-D45D-4669-94888D62A0E8}"/>
                </a:ext>
              </a:extLst>
            </p:cNvPr>
            <p:cNvSpPr txBox="1"/>
            <p:nvPr/>
          </p:nvSpPr>
          <p:spPr>
            <a:xfrm>
              <a:off x="2064953" y="2724925"/>
              <a:ext cx="4865663" cy="356105"/>
            </a:xfrm>
            <a:prstGeom prst="rect">
              <a:avLst/>
            </a:prstGeom>
            <a:noFill/>
          </p:spPr>
          <p:txBody>
            <a:bodyPr wrap="square">
              <a:spAutoFit/>
            </a:bodyPr>
            <a:lstStyle/>
            <a:p>
              <a:r>
                <a:rPr lang="en-US" sz="2200" b="1" i="0" u="none" strike="noStrike" baseline="0" dirty="0">
                  <a:solidFill>
                    <a:srgbClr val="FF0D00"/>
                  </a:solidFill>
                  <a:latin typeface="MyriadPro-Bold" panose="020B0703030403020204" pitchFamily="34" charset="0"/>
                </a:rPr>
                <a:t>The Fundamental Theorem of Calculus</a:t>
              </a:r>
              <a:endParaRPr lang="en-US" sz="2200" dirty="0"/>
            </a:p>
          </p:txBody>
        </p:sp>
      </p:grpSp>
      <p:pic>
        <p:nvPicPr>
          <p:cNvPr id="8" name="Picture 7">
            <a:extLst>
              <a:ext uri="{FF2B5EF4-FFF2-40B4-BE49-F238E27FC236}">
                <a16:creationId xmlns:a16="http://schemas.microsoft.com/office/drawing/2014/main" id="{CBD30B1E-61DF-9999-CAD5-70B5EFD5D662}"/>
              </a:ext>
            </a:extLst>
          </p:cNvPr>
          <p:cNvPicPr>
            <a:picLocks noChangeAspect="1"/>
          </p:cNvPicPr>
          <p:nvPr/>
        </p:nvPicPr>
        <p:blipFill>
          <a:blip r:embed="rId3"/>
          <a:stretch>
            <a:fillRect/>
          </a:stretch>
        </p:blipFill>
        <p:spPr>
          <a:xfrm>
            <a:off x="1150534" y="1930857"/>
            <a:ext cx="9358032" cy="441309"/>
          </a:xfrm>
          <a:prstGeom prst="rect">
            <a:avLst/>
          </a:prstGeom>
        </p:spPr>
      </p:pic>
      <p:sp>
        <p:nvSpPr>
          <p:cNvPr id="12" name="TextBox 11">
            <a:extLst>
              <a:ext uri="{FF2B5EF4-FFF2-40B4-BE49-F238E27FC236}">
                <a16:creationId xmlns:a16="http://schemas.microsoft.com/office/drawing/2014/main" id="{7D450429-0143-4F19-0737-7DC715703BDF}"/>
              </a:ext>
            </a:extLst>
          </p:cNvPr>
          <p:cNvSpPr txBox="1"/>
          <p:nvPr/>
        </p:nvSpPr>
        <p:spPr>
          <a:xfrm>
            <a:off x="236483" y="212712"/>
            <a:ext cx="10415368" cy="430887"/>
          </a:xfrm>
          <a:prstGeom prst="rect">
            <a:avLst/>
          </a:prstGeom>
          <a:noFill/>
        </p:spPr>
        <p:txBody>
          <a:bodyPr wrap="square">
            <a:spAutoFit/>
          </a:bodyPr>
          <a:lstStyle/>
          <a:p>
            <a:pPr eaLnBrk="1" hangingPunct="1"/>
            <a:r>
              <a:rPr lang="en-US" altLang="en-US" sz="2200" dirty="0">
                <a:latin typeface="Times New Roman" panose="02020603050405020304" pitchFamily="18" charset="0"/>
                <a:cs typeface="Times New Roman" panose="02020603050405020304" pitchFamily="18" charset="0"/>
              </a:rPr>
              <a:t>We end this section by bringing together the two parts of the Fundamental Theorem.</a:t>
            </a:r>
          </a:p>
        </p:txBody>
      </p:sp>
      <p:sp>
        <p:nvSpPr>
          <p:cNvPr id="14" name="TextBox 13">
            <a:extLst>
              <a:ext uri="{FF2B5EF4-FFF2-40B4-BE49-F238E27FC236}">
                <a16:creationId xmlns:a16="http://schemas.microsoft.com/office/drawing/2014/main" id="{58A2BD69-4D85-BB56-9533-A10E55DBC123}"/>
              </a:ext>
            </a:extLst>
          </p:cNvPr>
          <p:cNvSpPr txBox="1"/>
          <p:nvPr/>
        </p:nvSpPr>
        <p:spPr>
          <a:xfrm>
            <a:off x="236483" y="2823830"/>
            <a:ext cx="4843520" cy="430887"/>
          </a:xfrm>
          <a:prstGeom prst="rect">
            <a:avLst/>
          </a:prstGeom>
          <a:noFill/>
        </p:spPr>
        <p:txBody>
          <a:bodyPr wrap="square">
            <a:spAutoFit/>
          </a:bodyPr>
          <a:lstStyle/>
          <a:p>
            <a:pPr eaLnBrk="1" hangingPunct="1"/>
            <a:r>
              <a:rPr lang="en-US" altLang="en-US" sz="2200" dirty="0">
                <a:latin typeface="Times New Roman" panose="02020603050405020304" pitchFamily="18" charset="0"/>
                <a:cs typeface="Times New Roman" panose="02020603050405020304" pitchFamily="18" charset="0"/>
              </a:rPr>
              <a:t>We noted that Part 1 can be rewritten as</a:t>
            </a:r>
          </a:p>
        </p:txBody>
      </p:sp>
      <p:pic>
        <p:nvPicPr>
          <p:cNvPr id="15" name="Picture 14">
            <a:extLst>
              <a:ext uri="{FF2B5EF4-FFF2-40B4-BE49-F238E27FC236}">
                <a16:creationId xmlns:a16="http://schemas.microsoft.com/office/drawing/2014/main" id="{148C15B4-7481-DC9C-592C-70705A51C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592" y="3316028"/>
            <a:ext cx="2578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CDE3C65D-5737-CADE-DA8E-7A9D5A7D415B}"/>
              </a:ext>
            </a:extLst>
          </p:cNvPr>
          <p:cNvSpPr txBox="1"/>
          <p:nvPr/>
        </p:nvSpPr>
        <p:spPr>
          <a:xfrm>
            <a:off x="212947" y="4191507"/>
            <a:ext cx="11606519" cy="769441"/>
          </a:xfrm>
          <a:prstGeom prst="rect">
            <a:avLst/>
          </a:prstGeom>
          <a:noFill/>
        </p:spPr>
        <p:txBody>
          <a:bodyPr wrap="square">
            <a:spAutoFit/>
          </a:bodyPr>
          <a:lstStyle/>
          <a:p>
            <a:pPr eaLnBrk="1" hangingPunct="1"/>
            <a:r>
              <a:rPr lang="en-US" altLang="en-US" sz="2200" dirty="0">
                <a:latin typeface="Times New Roman" panose="02020603050405020304" pitchFamily="18" charset="0"/>
                <a:cs typeface="Times New Roman" panose="02020603050405020304" pitchFamily="18" charset="0"/>
              </a:rPr>
              <a:t>which says that if </a:t>
            </a:r>
            <a:r>
              <a:rPr lang="en-US" altLang="en-US" sz="2200" i="1" dirty="0">
                <a:latin typeface="Times New Roman" panose="02020603050405020304" pitchFamily="18" charset="0"/>
                <a:cs typeface="Times New Roman" panose="02020603050405020304" pitchFamily="18" charset="0"/>
              </a:rPr>
              <a:t>f </a:t>
            </a:r>
            <a:r>
              <a:rPr lang="en-US" altLang="en-US" sz="2200" dirty="0">
                <a:latin typeface="Times New Roman" panose="02020603050405020304" pitchFamily="18" charset="0"/>
                <a:cs typeface="Times New Roman" panose="02020603050405020304" pitchFamily="18" charset="0"/>
              </a:rPr>
              <a:t>is integrated and then the result is differentiated, we arrive back at the original function </a:t>
            </a:r>
            <a:r>
              <a:rPr lang="en-US" altLang="en-US" sz="2200" i="1" dirty="0">
                <a:latin typeface="Times New Roman" panose="02020603050405020304" pitchFamily="18" charset="0"/>
                <a:cs typeface="Times New Roman" panose="02020603050405020304" pitchFamily="18" charset="0"/>
              </a:rPr>
              <a:t>f</a:t>
            </a:r>
            <a:r>
              <a:rPr lang="en-US" altLang="en-US" sz="2200" dirty="0">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12B13A8B-36DE-66A8-6B59-9E3E68185411}"/>
              </a:ext>
            </a:extLst>
          </p:cNvPr>
          <p:cNvSpPr txBox="1"/>
          <p:nvPr/>
        </p:nvSpPr>
        <p:spPr>
          <a:xfrm>
            <a:off x="236483" y="5124957"/>
            <a:ext cx="11108850" cy="430887"/>
          </a:xfrm>
          <a:prstGeom prst="rect">
            <a:avLst/>
          </a:prstGeom>
          <a:noFill/>
        </p:spPr>
        <p:txBody>
          <a:bodyPr wrap="square">
            <a:spAutoFit/>
          </a:bodyPr>
          <a:lstStyle/>
          <a:p>
            <a:pPr eaLnBrk="1" hangingPunct="1"/>
            <a:r>
              <a:rPr lang="en-US" altLang="en-US" sz="2200" dirty="0">
                <a:latin typeface="Times New Roman" panose="02020603050405020304" pitchFamily="18" charset="0"/>
                <a:cs typeface="Times New Roman" panose="02020603050405020304" pitchFamily="18" charset="0"/>
              </a:rPr>
              <a:t>Part 2 is a formula for computing the definite integral, the area under the curve.</a:t>
            </a:r>
          </a:p>
        </p:txBody>
      </p:sp>
    </p:spTree>
    <p:extLst>
      <p:ext uri="{BB962C8B-B14F-4D97-AF65-F5344CB8AC3E}">
        <p14:creationId xmlns:p14="http://schemas.microsoft.com/office/powerpoint/2010/main" val="3595498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DD4C-0161-9300-D34F-EFCED656E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6E7DF1-F7A6-35C5-46FC-B147EE66E85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a:extLst>
              <a:ext uri="{FF2B5EF4-FFF2-40B4-BE49-F238E27FC236}">
                <a16:creationId xmlns:a16="http://schemas.microsoft.com/office/drawing/2014/main" id="{EE48FAC4-3451-3264-C059-4AF47B893DFA}"/>
              </a:ext>
            </a:extLst>
          </p:cNvPr>
          <p:cNvSpPr txBox="1">
            <a:spLocks noChangeArrowheads="1"/>
          </p:cNvSpPr>
          <p:nvPr/>
        </p:nvSpPr>
        <p:spPr bwMode="auto">
          <a:xfrm>
            <a:off x="2447388" y="2209800"/>
            <a:ext cx="6688434" cy="461665"/>
          </a:xfrm>
          <a:prstGeom prst="rect">
            <a:avLst/>
          </a:prstGeom>
          <a:noFill/>
          <a:ln w="9525">
            <a:noFill/>
            <a:miter lim="800000"/>
            <a:headEnd/>
            <a:tailEnd/>
          </a:ln>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Mathematical terms (from </a:t>
            </a:r>
            <a:r>
              <a:rPr lang="en-US" sz="2400" i="1" dirty="0">
                <a:latin typeface="Times New Roman" panose="02020603050405020304" pitchFamily="18" charset="0"/>
                <a:cs typeface="Times New Roman" panose="02020603050405020304" pitchFamily="18" charset="0"/>
              </a:rPr>
              <a:t>MATHWORLD Wolfram</a:t>
            </a:r>
            <a:r>
              <a:rPr lang="en-US" sz="2400" dirty="0">
                <a:latin typeface="Times New Roman" panose="02020603050405020304" pitchFamily="18" charset="0"/>
                <a:cs typeface="Times New Roman" panose="02020603050405020304" pitchFamily="18" charset="0"/>
              </a:rPr>
              <a:t>):</a:t>
            </a:r>
          </a:p>
        </p:txBody>
      </p:sp>
      <p:sp>
        <p:nvSpPr>
          <p:cNvPr id="5" name="Text Box 4">
            <a:extLst>
              <a:ext uri="{FF2B5EF4-FFF2-40B4-BE49-F238E27FC236}">
                <a16:creationId xmlns:a16="http://schemas.microsoft.com/office/drawing/2014/main" id="{AC1287AC-CEBA-8799-F3E0-429134CB23B3}"/>
              </a:ext>
            </a:extLst>
          </p:cNvPr>
          <p:cNvSpPr txBox="1">
            <a:spLocks noChangeArrowheads="1"/>
          </p:cNvSpPr>
          <p:nvPr/>
        </p:nvSpPr>
        <p:spPr bwMode="auto">
          <a:xfrm>
            <a:off x="4919125" y="2971800"/>
            <a:ext cx="2886075" cy="461665"/>
          </a:xfrm>
          <a:prstGeom prst="rect">
            <a:avLst/>
          </a:prstGeom>
          <a:noFill/>
          <a:ln w="9525">
            <a:noFill/>
            <a:miter lim="800000"/>
            <a:headEnd/>
            <a:tailEnd/>
          </a:ln>
          <a:effectLst/>
        </p:spPr>
        <p:txBody>
          <a:bodyPr>
            <a:spAutoFit/>
          </a:bodyPr>
          <a:lstStyle/>
          <a:p>
            <a:pPr eaLnBrk="1" hangingPunct="1">
              <a:defRPr/>
            </a:pPr>
            <a:r>
              <a:rPr lang="en-US" sz="2400" dirty="0">
                <a:latin typeface="Times New Roman" panose="02020603050405020304" pitchFamily="18" charset="0"/>
                <a:cs typeface="Times New Roman" panose="02020603050405020304" pitchFamily="18" charset="0"/>
              </a:rPr>
              <a:t>Euler – 96 entries</a:t>
            </a:r>
          </a:p>
        </p:txBody>
      </p:sp>
      <p:sp>
        <p:nvSpPr>
          <p:cNvPr id="6" name="Text Box 5">
            <a:extLst>
              <a:ext uri="{FF2B5EF4-FFF2-40B4-BE49-F238E27FC236}">
                <a16:creationId xmlns:a16="http://schemas.microsoft.com/office/drawing/2014/main" id="{F6FD7F41-B3E0-3F8A-4F7E-44BBFD6531A2}"/>
              </a:ext>
            </a:extLst>
          </p:cNvPr>
          <p:cNvSpPr txBox="1">
            <a:spLocks noChangeArrowheads="1"/>
          </p:cNvSpPr>
          <p:nvPr/>
        </p:nvSpPr>
        <p:spPr bwMode="auto">
          <a:xfrm>
            <a:off x="4919125" y="3581400"/>
            <a:ext cx="2989263" cy="461665"/>
          </a:xfrm>
          <a:prstGeom prst="rect">
            <a:avLst/>
          </a:prstGeom>
          <a:noFill/>
          <a:ln w="9525">
            <a:noFill/>
            <a:miter lim="800000"/>
            <a:headEnd/>
            <a:tailEnd/>
          </a:ln>
          <a:effectLst/>
        </p:spPr>
        <p:txBody>
          <a:bodyPr>
            <a:spAutoFit/>
          </a:bodyPr>
          <a:lstStyle/>
          <a:p>
            <a:pPr eaLnBrk="1" hangingPunct="1">
              <a:defRPr/>
            </a:pPr>
            <a:r>
              <a:rPr lang="en-US" sz="2400">
                <a:latin typeface="Times New Roman" panose="02020603050405020304" pitchFamily="18" charset="0"/>
                <a:cs typeface="Times New Roman" panose="02020603050405020304" pitchFamily="18" charset="0"/>
              </a:rPr>
              <a:t>Gauss – 70 entries</a:t>
            </a:r>
          </a:p>
        </p:txBody>
      </p:sp>
      <p:sp>
        <p:nvSpPr>
          <p:cNvPr id="7" name="Text Box 6">
            <a:extLst>
              <a:ext uri="{FF2B5EF4-FFF2-40B4-BE49-F238E27FC236}">
                <a16:creationId xmlns:a16="http://schemas.microsoft.com/office/drawing/2014/main" id="{D44DDE09-CA8B-EE3A-2500-9CC06CA36AC3}"/>
              </a:ext>
            </a:extLst>
          </p:cNvPr>
          <p:cNvSpPr txBox="1">
            <a:spLocks noChangeArrowheads="1"/>
          </p:cNvSpPr>
          <p:nvPr/>
        </p:nvSpPr>
        <p:spPr bwMode="auto">
          <a:xfrm>
            <a:off x="4895313" y="4191000"/>
            <a:ext cx="2635658" cy="461665"/>
          </a:xfrm>
          <a:prstGeom prst="rect">
            <a:avLst/>
          </a:prstGeom>
          <a:noFill/>
          <a:ln w="9525">
            <a:noFill/>
            <a:miter lim="800000"/>
            <a:headEnd/>
            <a:tailEnd/>
          </a:ln>
          <a:effectLst/>
        </p:spPr>
        <p:txBody>
          <a:bodyPr wrap="none">
            <a:spAutoFit/>
          </a:bodyPr>
          <a:lstStyle/>
          <a:p>
            <a:pPr eaLnBrk="1" hangingPunct="1">
              <a:defRPr/>
            </a:pPr>
            <a:r>
              <a:rPr lang="en-US" sz="2400">
                <a:latin typeface="Times New Roman" panose="02020603050405020304" pitchFamily="18" charset="0"/>
                <a:cs typeface="Times New Roman" panose="02020603050405020304" pitchFamily="18" charset="0"/>
              </a:rPr>
              <a:t>Cauchy – 33 entries</a:t>
            </a:r>
          </a:p>
        </p:txBody>
      </p:sp>
      <p:sp>
        <p:nvSpPr>
          <p:cNvPr id="8" name="Text Box 7">
            <a:extLst>
              <a:ext uri="{FF2B5EF4-FFF2-40B4-BE49-F238E27FC236}">
                <a16:creationId xmlns:a16="http://schemas.microsoft.com/office/drawing/2014/main" id="{AE8225C8-CF9E-8D64-C0D2-75DA1F699819}"/>
              </a:ext>
            </a:extLst>
          </p:cNvPr>
          <p:cNvSpPr txBox="1">
            <a:spLocks noChangeArrowheads="1"/>
          </p:cNvSpPr>
          <p:nvPr/>
        </p:nvSpPr>
        <p:spPr bwMode="auto">
          <a:xfrm>
            <a:off x="4919125" y="4800600"/>
            <a:ext cx="2173993" cy="461665"/>
          </a:xfrm>
          <a:prstGeom prst="rect">
            <a:avLst/>
          </a:prstGeom>
          <a:noFill/>
          <a:ln w="9525">
            <a:noFill/>
            <a:miter lim="800000"/>
            <a:headEnd/>
            <a:tailEnd/>
          </a:ln>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Bach – 0 entries</a:t>
            </a:r>
          </a:p>
        </p:txBody>
      </p:sp>
      <p:sp>
        <p:nvSpPr>
          <p:cNvPr id="9" name="Text Box 8">
            <a:extLst>
              <a:ext uri="{FF2B5EF4-FFF2-40B4-BE49-F238E27FC236}">
                <a16:creationId xmlns:a16="http://schemas.microsoft.com/office/drawing/2014/main" id="{41E0D77C-4D10-24CF-7B2E-52DF4CED8FE2}"/>
              </a:ext>
            </a:extLst>
          </p:cNvPr>
          <p:cNvSpPr txBox="1">
            <a:spLocks noChangeArrowheads="1"/>
          </p:cNvSpPr>
          <p:nvPr/>
        </p:nvSpPr>
        <p:spPr bwMode="auto">
          <a:xfrm>
            <a:off x="2452150" y="1228725"/>
            <a:ext cx="1268296" cy="461665"/>
          </a:xfrm>
          <a:prstGeom prst="rect">
            <a:avLst/>
          </a:prstGeom>
          <a:noFill/>
          <a:ln w="9525">
            <a:noFill/>
            <a:miter lim="800000"/>
            <a:headEnd/>
            <a:tailEnd/>
          </a:ln>
          <a:effectLst/>
        </p:spPr>
        <p:txBody>
          <a:bodyPr wrap="none">
            <a:spAutoFit/>
          </a:bodyPr>
          <a:lstStyle/>
          <a:p>
            <a:pPr eaLnBrk="1" hangingPunct="1">
              <a:defRPr/>
            </a:pPr>
            <a:r>
              <a:rPr lang="en-US" sz="2400" u="sng">
                <a:latin typeface="Times New Roman" panose="02020603050405020304" pitchFamily="18" charset="0"/>
                <a:cs typeface="Times New Roman" panose="02020603050405020304" pitchFamily="18" charset="0"/>
              </a:rPr>
              <a:t>Quality</a:t>
            </a:r>
            <a:r>
              <a:rPr lang="en-US" sz="24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6109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65B9-36D1-77F1-56D9-153584637F5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40359F-1F54-E69B-2CAC-CF834C8A948A}"/>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E0AD010A-1F91-AA9D-0012-46582A50CF62}"/>
              </a:ext>
            </a:extLst>
          </p:cNvPr>
          <p:cNvSpPr txBox="1">
            <a:spLocks noChangeArrowheads="1"/>
          </p:cNvSpPr>
          <p:nvPr/>
        </p:nvSpPr>
        <p:spPr bwMode="auto">
          <a:xfrm>
            <a:off x="4327680" y="1020751"/>
            <a:ext cx="3405187" cy="523875"/>
          </a:xfrm>
          <a:prstGeom prst="rect">
            <a:avLst/>
          </a:prstGeom>
          <a:noFill/>
          <a:ln w="9525">
            <a:noFill/>
            <a:miter lim="800000"/>
            <a:headEnd/>
            <a:tailEnd/>
          </a:ln>
          <a:effectLst/>
        </p:spPr>
        <p:txBody>
          <a:bodyPr wrap="none">
            <a:spAutoFit/>
          </a:bodyPr>
          <a:lstStyle/>
          <a:p>
            <a:pPr eaLnBrk="1" hangingPunct="1">
              <a:defRPr/>
            </a:pPr>
            <a:r>
              <a:rPr lang="en-US" sz="2800" u="sng">
                <a:latin typeface="Times New Roman" panose="02020603050405020304" pitchFamily="18" charset="0"/>
                <a:cs typeface="Times New Roman" panose="02020603050405020304" pitchFamily="18" charset="0"/>
              </a:rPr>
              <a:t>The number  </a:t>
            </a:r>
            <a:r>
              <a:rPr lang="en-US" sz="2800" i="1" u="sng">
                <a:latin typeface="Times New Roman" panose="02020603050405020304" pitchFamily="18" charset="0"/>
                <a:cs typeface="Times New Roman" panose="02020603050405020304" pitchFamily="18" charset="0"/>
              </a:rPr>
              <a:t>e</a:t>
            </a:r>
            <a:r>
              <a:rPr lang="en-US" sz="2800" u="sng">
                <a:latin typeface="Times New Roman" panose="02020603050405020304" pitchFamily="18" charset="0"/>
                <a:cs typeface="Times New Roman" panose="02020603050405020304" pitchFamily="18" charset="0"/>
              </a:rPr>
              <a:t>  (1748)</a:t>
            </a:r>
          </a:p>
        </p:txBody>
      </p:sp>
      <p:pic>
        <p:nvPicPr>
          <p:cNvPr id="3" name="Picture 3" descr="Bill01">
            <a:extLst>
              <a:ext uri="{FF2B5EF4-FFF2-40B4-BE49-F238E27FC236}">
                <a16:creationId xmlns:a16="http://schemas.microsoft.com/office/drawing/2014/main" id="{7986BF91-5C04-3AF2-AA62-6C86433C8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267" y="1666864"/>
            <a:ext cx="84582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1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a:extLst>
              <a:ext uri="{FF2B5EF4-FFF2-40B4-BE49-F238E27FC236}">
                <a16:creationId xmlns:a16="http://schemas.microsoft.com/office/drawing/2014/main" id="{185D215E-16FC-4BE3-482E-5EAD97BDAD5E}"/>
              </a:ext>
            </a:extLst>
          </p:cNvPr>
          <p:cNvSpPr txBox="1">
            <a:spLocks noChangeArrowheads="1"/>
          </p:cNvSpPr>
          <p:nvPr/>
        </p:nvSpPr>
        <p:spPr bwMode="auto">
          <a:xfrm>
            <a:off x="3995941" y="900649"/>
            <a:ext cx="4419600" cy="584200"/>
          </a:xfrm>
          <a:prstGeom prst="rect">
            <a:avLst/>
          </a:prstGeom>
          <a:noFill/>
          <a:ln w="9525">
            <a:noFill/>
            <a:miter lim="800000"/>
            <a:headEnd/>
            <a:tailEnd/>
          </a:ln>
          <a:effectLst/>
        </p:spPr>
        <p:txBody>
          <a:bodyPr>
            <a:spAutoFit/>
          </a:bodyPr>
          <a:lstStyle/>
          <a:p>
            <a:pPr eaLnBrk="1" hangingPunct="1">
              <a:defRPr/>
            </a:pPr>
            <a:r>
              <a:rPr lang="en-US" sz="3200" u="sng">
                <a:latin typeface="Times New Roman" panose="02020603050405020304" pitchFamily="18" charset="0"/>
                <a:cs typeface="Times New Roman" panose="02020603050405020304" pitchFamily="18" charset="0"/>
              </a:rPr>
              <a:t>Euler’s Identity  (1748)</a:t>
            </a:r>
          </a:p>
        </p:txBody>
      </p:sp>
      <p:graphicFrame>
        <p:nvGraphicFramePr>
          <p:cNvPr id="3" name="Object 8">
            <a:extLst>
              <a:ext uri="{FF2B5EF4-FFF2-40B4-BE49-F238E27FC236}">
                <a16:creationId xmlns:a16="http://schemas.microsoft.com/office/drawing/2014/main" id="{1B76F031-68AE-6427-D24B-8903F906CFD2}"/>
              </a:ext>
            </a:extLst>
          </p:cNvPr>
          <p:cNvGraphicFramePr>
            <a:graphicFrameLocks noChangeAspect="1"/>
          </p:cNvGraphicFramePr>
          <p:nvPr>
            <p:extLst>
              <p:ext uri="{D42A27DB-BD31-4B8C-83A1-F6EECF244321}">
                <p14:modId xmlns:p14="http://schemas.microsoft.com/office/powerpoint/2010/main" val="66814984"/>
              </p:ext>
            </p:extLst>
          </p:nvPr>
        </p:nvGraphicFramePr>
        <p:xfrm>
          <a:off x="6735966" y="4534437"/>
          <a:ext cx="2362200" cy="762000"/>
        </p:xfrm>
        <a:graphic>
          <a:graphicData uri="http://schemas.openxmlformats.org/presentationml/2006/ole">
            <mc:AlternateContent xmlns:mc="http://schemas.openxmlformats.org/markup-compatibility/2006">
              <mc:Choice xmlns:v="urn:schemas-microsoft-com:vml" Requires="v">
                <p:oleObj name="Equation" r:id="rId2" imgW="672808" imgH="241195" progId="Equation.3">
                  <p:embed/>
                </p:oleObj>
              </mc:Choice>
              <mc:Fallback>
                <p:oleObj name="Equation" r:id="rId2" imgW="672808" imgH="241195" progId="Equation.3">
                  <p:embed/>
                  <p:pic>
                    <p:nvPicPr>
                      <p:cNvPr id="15"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966" y="4534437"/>
                        <a:ext cx="2362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9">
            <a:extLst>
              <a:ext uri="{FF2B5EF4-FFF2-40B4-BE49-F238E27FC236}">
                <a16:creationId xmlns:a16="http://schemas.microsoft.com/office/drawing/2014/main" id="{5753E790-BCB3-CF7E-C4A4-6FC5FB84B3F7}"/>
              </a:ext>
            </a:extLst>
          </p:cNvPr>
          <p:cNvGraphicFramePr>
            <a:graphicFrameLocks noChangeAspect="1"/>
          </p:cNvGraphicFramePr>
          <p:nvPr>
            <p:extLst>
              <p:ext uri="{D42A27DB-BD31-4B8C-83A1-F6EECF244321}">
                <p14:modId xmlns:p14="http://schemas.microsoft.com/office/powerpoint/2010/main" val="157121340"/>
              </p:ext>
            </p:extLst>
          </p:nvPr>
        </p:nvGraphicFramePr>
        <p:xfrm>
          <a:off x="4224541" y="1715037"/>
          <a:ext cx="3733800" cy="696912"/>
        </p:xfrm>
        <a:graphic>
          <a:graphicData uri="http://schemas.openxmlformats.org/presentationml/2006/ole">
            <mc:AlternateContent xmlns:mc="http://schemas.openxmlformats.org/markup-compatibility/2006">
              <mc:Choice xmlns:v="urn:schemas-microsoft-com:vml" Requires="v">
                <p:oleObj name="Equation" r:id="rId4" imgW="1155700" imgH="241300" progId="Equation.3">
                  <p:embed/>
                </p:oleObj>
              </mc:Choice>
              <mc:Fallback>
                <p:oleObj name="Equation" r:id="rId4" imgW="1155700" imgH="241300" progId="Equation.3">
                  <p:embed/>
                  <p:pic>
                    <p:nvPicPr>
                      <p:cNvPr id="1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541" y="1715037"/>
                        <a:ext cx="37338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11">
            <a:extLst>
              <a:ext uri="{FF2B5EF4-FFF2-40B4-BE49-F238E27FC236}">
                <a16:creationId xmlns:a16="http://schemas.microsoft.com/office/drawing/2014/main" id="{B248C256-21B1-1EBC-E8E7-6D21166E32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166" y="3162837"/>
            <a:ext cx="58610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a:extLst>
              <a:ext uri="{FF2B5EF4-FFF2-40B4-BE49-F238E27FC236}">
                <a16:creationId xmlns:a16="http://schemas.microsoft.com/office/drawing/2014/main" id="{D62D4FBC-8142-EE95-1787-702BFDE324C8}"/>
              </a:ext>
            </a:extLst>
          </p:cNvPr>
          <p:cNvSpPr>
            <a:spLocks noChangeArrowheads="1"/>
          </p:cNvSpPr>
          <p:nvPr/>
        </p:nvSpPr>
        <p:spPr bwMode="auto">
          <a:xfrm>
            <a:off x="3081541" y="2881849"/>
            <a:ext cx="6400800" cy="1219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latin typeface="Arial" panose="020B0604020202020204" pitchFamily="34" charset="0"/>
            </a:endParaRPr>
          </a:p>
        </p:txBody>
      </p:sp>
      <p:graphicFrame>
        <p:nvGraphicFramePr>
          <p:cNvPr id="8" name="Object 10">
            <a:extLst>
              <a:ext uri="{FF2B5EF4-FFF2-40B4-BE49-F238E27FC236}">
                <a16:creationId xmlns:a16="http://schemas.microsoft.com/office/drawing/2014/main" id="{24AAB9F5-3CEA-8C14-7F50-8E470C9DEBB7}"/>
              </a:ext>
            </a:extLst>
          </p:cNvPr>
          <p:cNvGraphicFramePr>
            <a:graphicFrameLocks noChangeAspect="1"/>
          </p:cNvGraphicFramePr>
          <p:nvPr>
            <p:extLst>
              <p:ext uri="{D42A27DB-BD31-4B8C-83A1-F6EECF244321}">
                <p14:modId xmlns:p14="http://schemas.microsoft.com/office/powerpoint/2010/main" val="1909638626"/>
              </p:ext>
            </p:extLst>
          </p:nvPr>
        </p:nvGraphicFramePr>
        <p:xfrm>
          <a:off x="3379991" y="4534437"/>
          <a:ext cx="3163888" cy="762000"/>
        </p:xfrm>
        <a:graphic>
          <a:graphicData uri="http://schemas.openxmlformats.org/presentationml/2006/ole">
            <mc:AlternateContent xmlns:mc="http://schemas.openxmlformats.org/markup-compatibility/2006">
              <mc:Choice xmlns:v="urn:schemas-microsoft-com:vml" Requires="v">
                <p:oleObj name="Equation" r:id="rId7" imgW="901309" imgH="241195" progId="Equation.3">
                  <p:embed/>
                </p:oleObj>
              </mc:Choice>
              <mc:Fallback>
                <p:oleObj name="Equation" r:id="rId7" imgW="901309" imgH="241195" progId="Equation.3">
                  <p:embed/>
                  <p:pic>
                    <p:nvPicPr>
                      <p:cNvPr id="19"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9991" y="4534437"/>
                        <a:ext cx="31638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3">
            <a:extLst>
              <a:ext uri="{FF2B5EF4-FFF2-40B4-BE49-F238E27FC236}">
                <a16:creationId xmlns:a16="http://schemas.microsoft.com/office/drawing/2014/main" id="{421D756D-089B-B21F-B83C-D5612518A206}"/>
              </a:ext>
            </a:extLst>
          </p:cNvPr>
          <p:cNvSpPr txBox="1">
            <a:spLocks noChangeArrowheads="1"/>
          </p:cNvSpPr>
          <p:nvPr/>
        </p:nvSpPr>
        <p:spPr bwMode="auto">
          <a:xfrm>
            <a:off x="180975" y="242887"/>
            <a:ext cx="36872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Consider the velocity function:</a:t>
            </a:r>
          </a:p>
        </p:txBody>
      </p:sp>
      <p:graphicFrame>
        <p:nvGraphicFramePr>
          <p:cNvPr id="10" name="Object 4">
            <a:extLst>
              <a:ext uri="{FF2B5EF4-FFF2-40B4-BE49-F238E27FC236}">
                <a16:creationId xmlns:a16="http://schemas.microsoft.com/office/drawing/2014/main" id="{534F2882-FD37-0AD7-ECDC-D9993CFCFF43}"/>
              </a:ext>
            </a:extLst>
          </p:cNvPr>
          <p:cNvGraphicFramePr>
            <a:graphicFrameLocks noChangeAspect="1"/>
          </p:cNvGraphicFramePr>
          <p:nvPr>
            <p:extLst>
              <p:ext uri="{D42A27DB-BD31-4B8C-83A1-F6EECF244321}">
                <p14:modId xmlns:p14="http://schemas.microsoft.com/office/powerpoint/2010/main" val="4154924884"/>
              </p:ext>
            </p:extLst>
          </p:nvPr>
        </p:nvGraphicFramePr>
        <p:xfrm>
          <a:off x="1395176" y="765077"/>
          <a:ext cx="1524000" cy="773545"/>
        </p:xfrm>
        <a:graphic>
          <a:graphicData uri="http://schemas.openxmlformats.org/presentationml/2006/ole">
            <mc:AlternateContent xmlns:mc="http://schemas.openxmlformats.org/markup-compatibility/2006">
              <mc:Choice xmlns:v="urn:schemas-microsoft-com:vml" Requires="v">
                <p:oleObj name="Equation" r:id="rId2" imgW="774364" imgH="393529" progId="Equation.DSMT4">
                  <p:embed/>
                </p:oleObj>
              </mc:Choice>
              <mc:Fallback>
                <p:oleObj name="Equation" r:id="rId2" imgW="774364" imgH="393529" progId="Equation.DSMT4">
                  <p:embed/>
                  <p:pic>
                    <p:nvPicPr>
                      <p:cNvPr id="35" name="Object 4">
                        <a:extLst>
                          <a:ext uri="{FF2B5EF4-FFF2-40B4-BE49-F238E27FC236}">
                            <a16:creationId xmlns:a16="http://schemas.microsoft.com/office/drawing/2014/main" id="{86076B8C-87AC-4CD6-8017-E4C74161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176" y="765077"/>
                        <a:ext cx="1524000" cy="77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5">
            <a:extLst>
              <a:ext uri="{FF2B5EF4-FFF2-40B4-BE49-F238E27FC236}">
                <a16:creationId xmlns:a16="http://schemas.microsoft.com/office/drawing/2014/main" id="{918D08D5-AE3C-64EE-1073-1C0259B18AE1}"/>
              </a:ext>
            </a:extLst>
          </p:cNvPr>
          <p:cNvSpPr txBox="1">
            <a:spLocks noChangeArrowheads="1"/>
          </p:cNvSpPr>
          <p:nvPr/>
        </p:nvSpPr>
        <p:spPr bwMode="auto">
          <a:xfrm>
            <a:off x="304800" y="1614487"/>
            <a:ext cx="58418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Taking the antiderivative, the position function is:</a:t>
            </a:r>
          </a:p>
        </p:txBody>
      </p:sp>
      <p:graphicFrame>
        <p:nvGraphicFramePr>
          <p:cNvPr id="12" name="Object 6">
            <a:extLst>
              <a:ext uri="{FF2B5EF4-FFF2-40B4-BE49-F238E27FC236}">
                <a16:creationId xmlns:a16="http://schemas.microsoft.com/office/drawing/2014/main" id="{B961833C-CF97-AE66-4665-72CFEFC9DC4F}"/>
              </a:ext>
            </a:extLst>
          </p:cNvPr>
          <p:cNvGraphicFramePr>
            <a:graphicFrameLocks noChangeAspect="1"/>
          </p:cNvGraphicFramePr>
          <p:nvPr>
            <p:extLst>
              <p:ext uri="{D42A27DB-BD31-4B8C-83A1-F6EECF244321}">
                <p14:modId xmlns:p14="http://schemas.microsoft.com/office/powerpoint/2010/main" val="1035167441"/>
              </p:ext>
            </p:extLst>
          </p:nvPr>
        </p:nvGraphicFramePr>
        <p:xfrm>
          <a:off x="1382488" y="2692324"/>
          <a:ext cx="1638011" cy="767773"/>
        </p:xfrm>
        <a:graphic>
          <a:graphicData uri="http://schemas.openxmlformats.org/presentationml/2006/ole">
            <mc:AlternateContent xmlns:mc="http://schemas.openxmlformats.org/markup-compatibility/2006">
              <mc:Choice xmlns:v="urn:schemas-microsoft-com:vml" Requires="v">
                <p:oleObj name="Equation" r:id="rId4" imgW="837836" imgH="393529" progId="Equation.DSMT4">
                  <p:embed/>
                </p:oleObj>
              </mc:Choice>
              <mc:Fallback>
                <p:oleObj name="Equation" r:id="rId4" imgW="837836" imgH="393529" progId="Equation.DSMT4">
                  <p:embed/>
                  <p:pic>
                    <p:nvPicPr>
                      <p:cNvPr id="44" name="Object 6">
                        <a:extLst>
                          <a:ext uri="{FF2B5EF4-FFF2-40B4-BE49-F238E27FC236}">
                            <a16:creationId xmlns:a16="http://schemas.microsoft.com/office/drawing/2014/main" id="{68CDBB74-11C7-47EF-B036-2EE1CA82D9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488" y="2692324"/>
                        <a:ext cx="1638011" cy="76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7">
            <a:extLst>
              <a:ext uri="{FF2B5EF4-FFF2-40B4-BE49-F238E27FC236}">
                <a16:creationId xmlns:a16="http://schemas.microsoft.com/office/drawing/2014/main" id="{37EFAF55-31B4-6300-4E56-D9A2CD2672C6}"/>
              </a:ext>
            </a:extLst>
          </p:cNvPr>
          <p:cNvSpPr txBox="1">
            <a:spLocks noChangeArrowheads="1"/>
          </p:cNvSpPr>
          <p:nvPr/>
        </p:nvSpPr>
        <p:spPr bwMode="auto">
          <a:xfrm>
            <a:off x="581979" y="3451866"/>
            <a:ext cx="3833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FF0000"/>
                </a:solidFill>
                <a:latin typeface="Arial" panose="020B0604020202020204" pitchFamily="34" charset="0"/>
              </a:rPr>
              <a:t>(</a:t>
            </a:r>
            <a:r>
              <a:rPr lang="en-US" altLang="en-US" sz="2800" i="1" dirty="0">
                <a:solidFill>
                  <a:srgbClr val="FF0000"/>
                </a:solidFill>
              </a:rPr>
              <a:t>C = 0</a:t>
            </a:r>
            <a:r>
              <a:rPr lang="en-US" altLang="en-US" sz="2400" dirty="0">
                <a:solidFill>
                  <a:srgbClr val="FF0000"/>
                </a:solidFill>
                <a:latin typeface="Arial" panose="020B0604020202020204" pitchFamily="34" charset="0"/>
              </a:rPr>
              <a:t> </a:t>
            </a:r>
            <a:r>
              <a:rPr lang="en-US" altLang="en-US" sz="2400" dirty="0">
                <a:solidFill>
                  <a:srgbClr val="FF0000"/>
                </a:solidFill>
              </a:rPr>
              <a:t>since</a:t>
            </a:r>
            <a:r>
              <a:rPr lang="en-US" altLang="en-US" sz="2400" dirty="0">
                <a:solidFill>
                  <a:srgbClr val="FF0000"/>
                </a:solidFill>
                <a:latin typeface="Arial" panose="020B0604020202020204" pitchFamily="34" charset="0"/>
              </a:rPr>
              <a:t> </a:t>
            </a:r>
            <a:r>
              <a:rPr lang="en-US" altLang="en-US" sz="2800" i="1" dirty="0">
                <a:solidFill>
                  <a:srgbClr val="FF0000"/>
                </a:solidFill>
              </a:rPr>
              <a:t>s = 0</a:t>
            </a:r>
            <a:r>
              <a:rPr lang="en-US" altLang="en-US" sz="2400" dirty="0">
                <a:solidFill>
                  <a:srgbClr val="FF0000"/>
                </a:solidFill>
                <a:latin typeface="Arial" panose="020B0604020202020204" pitchFamily="34" charset="0"/>
              </a:rPr>
              <a:t> </a:t>
            </a:r>
            <a:r>
              <a:rPr lang="en-US" altLang="en-US" sz="2400" dirty="0">
                <a:solidFill>
                  <a:srgbClr val="FF0000"/>
                </a:solidFill>
              </a:rPr>
              <a:t>at</a:t>
            </a:r>
            <a:r>
              <a:rPr lang="en-US" altLang="en-US" sz="2400" dirty="0">
                <a:solidFill>
                  <a:srgbClr val="FF0000"/>
                </a:solidFill>
                <a:latin typeface="Arial" panose="020B0604020202020204" pitchFamily="34" charset="0"/>
              </a:rPr>
              <a:t> </a:t>
            </a:r>
            <a:r>
              <a:rPr lang="en-US" altLang="en-US" sz="2800" i="1" dirty="0">
                <a:solidFill>
                  <a:srgbClr val="FF0000"/>
                </a:solidFill>
              </a:rPr>
              <a:t>t = 0</a:t>
            </a:r>
            <a:r>
              <a:rPr lang="en-US" altLang="en-US" sz="2400" dirty="0">
                <a:solidFill>
                  <a:srgbClr val="FF0000"/>
                </a:solidFill>
                <a:latin typeface="Arial" panose="020B0604020202020204" pitchFamily="34" charset="0"/>
              </a:rPr>
              <a:t>)</a:t>
            </a:r>
          </a:p>
        </p:txBody>
      </p:sp>
      <p:sp>
        <p:nvSpPr>
          <p:cNvPr id="14" name="Text Box 8">
            <a:extLst>
              <a:ext uri="{FF2B5EF4-FFF2-40B4-BE49-F238E27FC236}">
                <a16:creationId xmlns:a16="http://schemas.microsoft.com/office/drawing/2014/main" id="{F0006B34-CCC7-BFA1-6E97-552542F4AA86}"/>
              </a:ext>
            </a:extLst>
          </p:cNvPr>
          <p:cNvSpPr txBox="1">
            <a:spLocks noChangeArrowheads="1"/>
          </p:cNvSpPr>
          <p:nvPr/>
        </p:nvSpPr>
        <p:spPr bwMode="auto">
          <a:xfrm>
            <a:off x="349963" y="3983897"/>
            <a:ext cx="58986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t>After 4 seconds, the particle has been displaced:</a:t>
            </a:r>
          </a:p>
        </p:txBody>
      </p:sp>
      <p:graphicFrame>
        <p:nvGraphicFramePr>
          <p:cNvPr id="15" name="Object 9">
            <a:extLst>
              <a:ext uri="{FF2B5EF4-FFF2-40B4-BE49-F238E27FC236}">
                <a16:creationId xmlns:a16="http://schemas.microsoft.com/office/drawing/2014/main" id="{F99270CB-5DD3-EA4A-8BC7-A444D1A4B650}"/>
              </a:ext>
            </a:extLst>
          </p:cNvPr>
          <p:cNvGraphicFramePr>
            <a:graphicFrameLocks noChangeAspect="1"/>
          </p:cNvGraphicFramePr>
          <p:nvPr>
            <p:extLst>
              <p:ext uri="{D42A27DB-BD31-4B8C-83A1-F6EECF244321}">
                <p14:modId xmlns:p14="http://schemas.microsoft.com/office/powerpoint/2010/main" val="2248237604"/>
              </p:ext>
            </p:extLst>
          </p:nvPr>
        </p:nvGraphicFramePr>
        <p:xfrm>
          <a:off x="491837" y="4564187"/>
          <a:ext cx="3740727" cy="851477"/>
        </p:xfrm>
        <a:graphic>
          <a:graphicData uri="http://schemas.openxmlformats.org/presentationml/2006/ole">
            <mc:AlternateContent xmlns:mc="http://schemas.openxmlformats.org/markup-compatibility/2006">
              <mc:Choice xmlns:v="urn:schemas-microsoft-com:vml" Requires="v">
                <p:oleObj name="Equation" r:id="rId6" imgW="1892300" imgH="431800" progId="Equation.DSMT4">
                  <p:embed/>
                </p:oleObj>
              </mc:Choice>
              <mc:Fallback>
                <p:oleObj name="Equation" r:id="rId6" imgW="1892300" imgH="431800" progId="Equation.DSMT4">
                  <p:embed/>
                  <p:pic>
                    <p:nvPicPr>
                      <p:cNvPr id="47" name="Object 9">
                        <a:extLst>
                          <a:ext uri="{FF2B5EF4-FFF2-40B4-BE49-F238E27FC236}">
                            <a16:creationId xmlns:a16="http://schemas.microsoft.com/office/drawing/2014/main" id="{5EBB49F9-5E6A-4627-AD20-F8F9A62682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837" y="4564187"/>
                        <a:ext cx="3740727" cy="85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0">
            <a:extLst>
              <a:ext uri="{FF2B5EF4-FFF2-40B4-BE49-F238E27FC236}">
                <a16:creationId xmlns:a16="http://schemas.microsoft.com/office/drawing/2014/main" id="{2B37A8C6-080B-A251-0C37-16FF51685788}"/>
              </a:ext>
            </a:extLst>
          </p:cNvPr>
          <p:cNvGraphicFramePr>
            <a:graphicFrameLocks noChangeAspect="1"/>
          </p:cNvGraphicFramePr>
          <p:nvPr>
            <p:extLst>
              <p:ext uri="{D42A27DB-BD31-4B8C-83A1-F6EECF244321}">
                <p14:modId xmlns:p14="http://schemas.microsoft.com/office/powerpoint/2010/main" val="1737736851"/>
              </p:ext>
            </p:extLst>
          </p:nvPr>
        </p:nvGraphicFramePr>
        <p:xfrm>
          <a:off x="349963" y="6056115"/>
          <a:ext cx="1504950" cy="357188"/>
        </p:xfrm>
        <a:graphic>
          <a:graphicData uri="http://schemas.openxmlformats.org/presentationml/2006/ole">
            <mc:AlternateContent xmlns:mc="http://schemas.openxmlformats.org/markup-compatibility/2006">
              <mc:Choice xmlns:v="urn:schemas-microsoft-com:vml" Requires="v">
                <p:oleObj name="Equation" r:id="rId8" imgW="749160" imgH="177480" progId="Equation.DSMT4">
                  <p:embed/>
                </p:oleObj>
              </mc:Choice>
              <mc:Fallback>
                <p:oleObj name="Equation" r:id="rId8" imgW="749160" imgH="177480" progId="Equation.DSMT4">
                  <p:embed/>
                  <p:pic>
                    <p:nvPicPr>
                      <p:cNvPr id="48" name="Object 10">
                        <a:extLst>
                          <a:ext uri="{FF2B5EF4-FFF2-40B4-BE49-F238E27FC236}">
                            <a16:creationId xmlns:a16="http://schemas.microsoft.com/office/drawing/2014/main" id="{13B3EBA5-19E0-4890-89C8-3D2FC4FF6EB4}"/>
                          </a:ext>
                        </a:extLst>
                      </p:cNvPr>
                      <p:cNvPicPr>
                        <a:picLocks noChangeAspect="1" noChangeArrowheads="1"/>
                      </p:cNvPicPr>
                      <p:nvPr/>
                    </p:nvPicPr>
                    <p:blipFill>
                      <a:blip r:embed="rId9"/>
                      <a:srcRect/>
                      <a:stretch>
                        <a:fillRect/>
                      </a:stretch>
                    </p:blipFill>
                    <p:spPr bwMode="auto">
                      <a:xfrm>
                        <a:off x="349963" y="6056115"/>
                        <a:ext cx="1504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2">
            <a:extLst>
              <a:ext uri="{FF2B5EF4-FFF2-40B4-BE49-F238E27FC236}">
                <a16:creationId xmlns:a16="http://schemas.microsoft.com/office/drawing/2014/main" id="{A2103561-1B72-0988-780B-F8D2DCD3B9C0}"/>
              </a:ext>
            </a:extLst>
          </p:cNvPr>
          <p:cNvGraphicFramePr>
            <a:graphicFrameLocks noChangeAspect="1"/>
          </p:cNvGraphicFramePr>
          <p:nvPr>
            <p:extLst>
              <p:ext uri="{D42A27DB-BD31-4B8C-83A1-F6EECF244321}">
                <p14:modId xmlns:p14="http://schemas.microsoft.com/office/powerpoint/2010/main" val="3552614289"/>
              </p:ext>
            </p:extLst>
          </p:nvPr>
        </p:nvGraphicFramePr>
        <p:xfrm>
          <a:off x="8319103" y="5526260"/>
          <a:ext cx="3117850" cy="833438"/>
        </p:xfrm>
        <a:graphic>
          <a:graphicData uri="http://schemas.openxmlformats.org/presentationml/2006/ole">
            <mc:AlternateContent xmlns:mc="http://schemas.openxmlformats.org/markup-compatibility/2006">
              <mc:Choice xmlns:v="urn:schemas-microsoft-com:vml" Requires="v">
                <p:oleObj name="Equation" r:id="rId10" imgW="1473120" imgH="393480" progId="Equation.DSMT4">
                  <p:embed/>
                </p:oleObj>
              </mc:Choice>
              <mc:Fallback>
                <p:oleObj name="Equation" r:id="rId10" imgW="1473120" imgH="393480" progId="Equation.DSMT4">
                  <p:embed/>
                  <p:pic>
                    <p:nvPicPr>
                      <p:cNvPr id="49" name="Object 12">
                        <a:extLst>
                          <a:ext uri="{FF2B5EF4-FFF2-40B4-BE49-F238E27FC236}">
                            <a16:creationId xmlns:a16="http://schemas.microsoft.com/office/drawing/2014/main" id="{77D2A5EA-E6D0-4127-AFA6-6EE8A8E84B1F}"/>
                          </a:ext>
                        </a:extLst>
                      </p:cNvPr>
                      <p:cNvPicPr>
                        <a:picLocks noChangeAspect="1" noChangeArrowheads="1"/>
                      </p:cNvPicPr>
                      <p:nvPr/>
                    </p:nvPicPr>
                    <p:blipFill>
                      <a:blip r:embed="rId11"/>
                      <a:srcRect/>
                      <a:stretch>
                        <a:fillRect/>
                      </a:stretch>
                    </p:blipFill>
                    <p:spPr bwMode="auto">
                      <a:xfrm>
                        <a:off x="8319103" y="5526260"/>
                        <a:ext cx="31178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14">
            <a:extLst>
              <a:ext uri="{FF2B5EF4-FFF2-40B4-BE49-F238E27FC236}">
                <a16:creationId xmlns:a16="http://schemas.microsoft.com/office/drawing/2014/main" id="{2FF09A5A-7202-9C60-3FC4-A204E0C63467}"/>
              </a:ext>
            </a:extLst>
          </p:cNvPr>
          <p:cNvSpPr txBox="1">
            <a:spLocks noChangeArrowheads="1"/>
          </p:cNvSpPr>
          <p:nvPr/>
        </p:nvSpPr>
        <p:spPr bwMode="auto">
          <a:xfrm>
            <a:off x="6733889" y="3674741"/>
            <a:ext cx="52265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dirty="0">
                <a:solidFill>
                  <a:srgbClr val="FF0000"/>
                </a:solidFill>
              </a:rPr>
              <a:t>The displacement, in feet, after 4 seconds is equal to the area under the velocity curve.</a:t>
            </a:r>
          </a:p>
        </p:txBody>
      </p:sp>
      <p:graphicFrame>
        <p:nvGraphicFramePr>
          <p:cNvPr id="19" name="Object 20">
            <a:extLst>
              <a:ext uri="{FF2B5EF4-FFF2-40B4-BE49-F238E27FC236}">
                <a16:creationId xmlns:a16="http://schemas.microsoft.com/office/drawing/2014/main" id="{4E9A0D3F-2C95-4670-607D-B1E985A02BC9}"/>
              </a:ext>
            </a:extLst>
          </p:cNvPr>
          <p:cNvGraphicFramePr>
            <a:graphicFrameLocks noChangeAspect="1"/>
          </p:cNvGraphicFramePr>
          <p:nvPr>
            <p:extLst>
              <p:ext uri="{D42A27DB-BD31-4B8C-83A1-F6EECF244321}">
                <p14:modId xmlns:p14="http://schemas.microsoft.com/office/powerpoint/2010/main" val="879737526"/>
              </p:ext>
            </p:extLst>
          </p:nvPr>
        </p:nvGraphicFramePr>
        <p:xfrm>
          <a:off x="8319103" y="4547013"/>
          <a:ext cx="2520950" cy="893763"/>
        </p:xfrm>
        <a:graphic>
          <a:graphicData uri="http://schemas.openxmlformats.org/presentationml/2006/ole">
            <mc:AlternateContent xmlns:mc="http://schemas.openxmlformats.org/markup-compatibility/2006">
              <mc:Choice xmlns:v="urn:schemas-microsoft-com:vml" Requires="v">
                <p:oleObj name="Equation" r:id="rId12" imgW="1218671" imgH="431613" progId="Equation.DSMT4">
                  <p:embed/>
                </p:oleObj>
              </mc:Choice>
              <mc:Fallback>
                <p:oleObj name="Equation" r:id="rId12" imgW="1218671" imgH="431613" progId="Equation.DSMT4">
                  <p:embed/>
                  <p:pic>
                    <p:nvPicPr>
                      <p:cNvPr id="52" name="Object 20">
                        <a:extLst>
                          <a:ext uri="{FF2B5EF4-FFF2-40B4-BE49-F238E27FC236}">
                            <a16:creationId xmlns:a16="http://schemas.microsoft.com/office/drawing/2014/main" id="{2979FB45-3DCD-4085-9FCC-4D41A281D5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19103" y="4547013"/>
                        <a:ext cx="252095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a:extLst>
              <a:ext uri="{FF2B5EF4-FFF2-40B4-BE49-F238E27FC236}">
                <a16:creationId xmlns:a16="http://schemas.microsoft.com/office/drawing/2014/main" id="{CBDC4EF1-0A9B-935D-64F5-9E3B8C537296}"/>
              </a:ext>
            </a:extLst>
          </p:cNvPr>
          <p:cNvCxnSpPr/>
          <p:nvPr/>
        </p:nvCxnSpPr>
        <p:spPr>
          <a:xfrm>
            <a:off x="4235650" y="4978813"/>
            <a:ext cx="4065523" cy="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CB61533-1F7F-846D-A72D-A991E4A70DD4}"/>
              </a:ext>
            </a:extLst>
          </p:cNvPr>
          <p:cNvGrpSpPr/>
          <p:nvPr/>
        </p:nvGrpSpPr>
        <p:grpSpPr>
          <a:xfrm>
            <a:off x="6882002" y="383178"/>
            <a:ext cx="4118748" cy="3188732"/>
            <a:chOff x="6607166" y="331158"/>
            <a:chExt cx="4118748" cy="3188732"/>
          </a:xfrm>
        </p:grpSpPr>
        <p:sp>
          <p:nvSpPr>
            <p:cNvPr id="21" name="TextBox 20">
              <a:extLst>
                <a:ext uri="{FF2B5EF4-FFF2-40B4-BE49-F238E27FC236}">
                  <a16:creationId xmlns:a16="http://schemas.microsoft.com/office/drawing/2014/main" id="{7085B889-EF96-1D2F-08B8-DA497921456A}"/>
                </a:ext>
              </a:extLst>
            </p:cNvPr>
            <p:cNvSpPr txBox="1"/>
            <p:nvPr/>
          </p:nvSpPr>
          <p:spPr>
            <a:xfrm>
              <a:off x="8838412" y="3150558"/>
              <a:ext cx="1170385" cy="369332"/>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Time (sec)</a:t>
              </a:r>
            </a:p>
          </p:txBody>
        </p:sp>
        <p:sp>
          <p:nvSpPr>
            <p:cNvPr id="22" name="TextBox 21">
              <a:extLst>
                <a:ext uri="{FF2B5EF4-FFF2-40B4-BE49-F238E27FC236}">
                  <a16:creationId xmlns:a16="http://schemas.microsoft.com/office/drawing/2014/main" id="{373F8D1B-C30B-F70E-66C6-29FC8D227726}"/>
                </a:ext>
              </a:extLst>
            </p:cNvPr>
            <p:cNvSpPr txBox="1"/>
            <p:nvPr/>
          </p:nvSpPr>
          <p:spPr>
            <a:xfrm>
              <a:off x="6607166" y="1419322"/>
              <a:ext cx="954172" cy="646331"/>
            </a:xfrm>
            <a:prstGeom prst="rect">
              <a:avLst/>
            </a:prstGeom>
            <a:noFill/>
          </p:spPr>
          <p:txBody>
            <a:bodyPr wrap="none" rtlCol="0">
              <a:spAutoFit/>
            </a:bodyPr>
            <a:lstStyle/>
            <a:p>
              <a:r>
                <a:rPr lang="en-US" sz="1800" dirty="0">
                  <a:latin typeface="Times New Roman" panose="02020603050405020304" pitchFamily="18" charset="0"/>
                  <a:cs typeface="Times New Roman" panose="02020603050405020304" pitchFamily="18" charset="0"/>
                </a:rPr>
                <a:t>Velocity</a:t>
              </a: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ft</a:t>
              </a:r>
              <a:r>
                <a:rPr lang="en-US" sz="1800" dirty="0">
                  <a:latin typeface="Times New Roman" panose="02020603050405020304" pitchFamily="18" charset="0"/>
                  <a:cs typeface="Times New Roman" panose="02020603050405020304" pitchFamily="18" charset="0"/>
                </a:rPr>
                <a:t>/sec)</a:t>
              </a:r>
            </a:p>
          </p:txBody>
        </p:sp>
        <p:pic>
          <p:nvPicPr>
            <p:cNvPr id="24" name="Picture 23">
              <a:extLst>
                <a:ext uri="{FF2B5EF4-FFF2-40B4-BE49-F238E27FC236}">
                  <a16:creationId xmlns:a16="http://schemas.microsoft.com/office/drawing/2014/main" id="{C747DD05-AD6F-C71B-E03F-7C67E7C4320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72923" y="331158"/>
              <a:ext cx="3152991" cy="2881310"/>
            </a:xfrm>
            <a:prstGeom prst="rect">
              <a:avLst/>
            </a:prstGeom>
          </p:spPr>
        </p:pic>
      </p:grpSp>
      <p:graphicFrame>
        <p:nvGraphicFramePr>
          <p:cNvPr id="26" name="Object 6">
            <a:extLst>
              <a:ext uri="{FF2B5EF4-FFF2-40B4-BE49-F238E27FC236}">
                <a16:creationId xmlns:a16="http://schemas.microsoft.com/office/drawing/2014/main" id="{AAF04B90-3A1B-7CEA-5572-060E3FBBD266}"/>
              </a:ext>
            </a:extLst>
          </p:cNvPr>
          <p:cNvGraphicFramePr>
            <a:graphicFrameLocks noChangeAspect="1"/>
          </p:cNvGraphicFramePr>
          <p:nvPr>
            <p:extLst>
              <p:ext uri="{D42A27DB-BD31-4B8C-83A1-F6EECF244321}">
                <p14:modId xmlns:p14="http://schemas.microsoft.com/office/powerpoint/2010/main" val="29860395"/>
              </p:ext>
            </p:extLst>
          </p:nvPr>
        </p:nvGraphicFramePr>
        <p:xfrm>
          <a:off x="1381125" y="2087563"/>
          <a:ext cx="1762125" cy="544512"/>
        </p:xfrm>
        <a:graphic>
          <a:graphicData uri="http://schemas.openxmlformats.org/presentationml/2006/ole">
            <mc:AlternateContent xmlns:mc="http://schemas.openxmlformats.org/markup-compatibility/2006">
              <mc:Choice xmlns:v="urn:schemas-microsoft-com:vml" Requires="v">
                <p:oleObj name="Equation" r:id="rId15" imgW="901440" imgH="279360" progId="Equation.DSMT4">
                  <p:embed/>
                </p:oleObj>
              </mc:Choice>
              <mc:Fallback>
                <p:oleObj name="Equation" r:id="rId15" imgW="901440" imgH="279360" progId="Equation.DSMT4">
                  <p:embed/>
                  <p:pic>
                    <p:nvPicPr>
                      <p:cNvPr id="12" name="Object 6">
                        <a:extLst>
                          <a:ext uri="{FF2B5EF4-FFF2-40B4-BE49-F238E27FC236}">
                            <a16:creationId xmlns:a16="http://schemas.microsoft.com/office/drawing/2014/main" id="{B961833C-CF97-AE66-4665-72CFEFC9DC4F}"/>
                          </a:ext>
                        </a:extLst>
                      </p:cNvPr>
                      <p:cNvPicPr>
                        <a:picLocks noChangeAspect="1" noChangeArrowheads="1"/>
                      </p:cNvPicPr>
                      <p:nvPr/>
                    </p:nvPicPr>
                    <p:blipFill>
                      <a:blip r:embed="rId16"/>
                      <a:srcRect/>
                      <a:stretch>
                        <a:fillRect/>
                      </a:stretch>
                    </p:blipFill>
                    <p:spPr bwMode="auto">
                      <a:xfrm>
                        <a:off x="1381125" y="2087563"/>
                        <a:ext cx="17621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0" name="Group 29">
            <a:extLst>
              <a:ext uri="{FF2B5EF4-FFF2-40B4-BE49-F238E27FC236}">
                <a16:creationId xmlns:a16="http://schemas.microsoft.com/office/drawing/2014/main" id="{414D7A55-7034-3CF5-69D5-15C2701ACD94}"/>
              </a:ext>
            </a:extLst>
          </p:cNvPr>
          <p:cNvGrpSpPr/>
          <p:nvPr/>
        </p:nvGrpSpPr>
        <p:grpSpPr>
          <a:xfrm>
            <a:off x="1018222" y="5347113"/>
            <a:ext cx="1775522" cy="601646"/>
            <a:chOff x="1018222" y="5340340"/>
            <a:chExt cx="1775522" cy="601646"/>
          </a:xfrm>
        </p:grpSpPr>
        <p:sp>
          <p:nvSpPr>
            <p:cNvPr id="27" name="Left Brace 26">
              <a:extLst>
                <a:ext uri="{FF2B5EF4-FFF2-40B4-BE49-F238E27FC236}">
                  <a16:creationId xmlns:a16="http://schemas.microsoft.com/office/drawing/2014/main" id="{D0D91D35-055B-ABBB-5D5D-248711A771AC}"/>
                </a:ext>
              </a:extLst>
            </p:cNvPr>
            <p:cNvSpPr/>
            <p:nvPr/>
          </p:nvSpPr>
          <p:spPr>
            <a:xfrm rot="16200000">
              <a:off x="1813023" y="4786852"/>
              <a:ext cx="185920" cy="1292895"/>
            </a:xfrm>
            <a:prstGeom prst="leftBrace">
              <a:avLst>
                <a:gd name="adj1" fmla="val 3767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EFE826E-7850-67F6-FD63-0CD2E55A5260}"/>
                </a:ext>
              </a:extLst>
            </p:cNvPr>
            <p:cNvSpPr txBox="1"/>
            <p:nvPr/>
          </p:nvSpPr>
          <p:spPr>
            <a:xfrm>
              <a:off x="1018222" y="5572654"/>
              <a:ext cx="1775522"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Position at 4 sec</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EAF27DF2-5362-B7B1-E851-19B8548BE607}"/>
              </a:ext>
            </a:extLst>
          </p:cNvPr>
          <p:cNvGrpSpPr/>
          <p:nvPr/>
        </p:nvGrpSpPr>
        <p:grpSpPr>
          <a:xfrm>
            <a:off x="2649459" y="5347593"/>
            <a:ext cx="1775522" cy="601646"/>
            <a:chOff x="1085952" y="5340340"/>
            <a:chExt cx="1775522" cy="601646"/>
          </a:xfrm>
        </p:grpSpPr>
        <p:sp>
          <p:nvSpPr>
            <p:cNvPr id="32" name="Left Brace 31">
              <a:extLst>
                <a:ext uri="{FF2B5EF4-FFF2-40B4-BE49-F238E27FC236}">
                  <a16:creationId xmlns:a16="http://schemas.microsoft.com/office/drawing/2014/main" id="{52768E5F-6C42-15E1-F82C-2D4E63C263CF}"/>
                </a:ext>
              </a:extLst>
            </p:cNvPr>
            <p:cNvSpPr/>
            <p:nvPr/>
          </p:nvSpPr>
          <p:spPr>
            <a:xfrm rot="16200000">
              <a:off x="1813023" y="4786852"/>
              <a:ext cx="185920" cy="1292895"/>
            </a:xfrm>
            <a:prstGeom prst="leftBrace">
              <a:avLst>
                <a:gd name="adj1" fmla="val 3767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AEA06345-F58B-47A3-A508-49DCE73AAA47}"/>
                </a:ext>
              </a:extLst>
            </p:cNvPr>
            <p:cNvSpPr txBox="1"/>
            <p:nvPr/>
          </p:nvSpPr>
          <p:spPr>
            <a:xfrm>
              <a:off x="1085952" y="5572654"/>
              <a:ext cx="1775522" cy="369332"/>
            </a:xfrm>
            <a:prstGeom prst="rect">
              <a:avLst/>
            </a:prstGeom>
            <a:noFill/>
          </p:spPr>
          <p:txBody>
            <a:bodyPr wrap="square">
              <a:spAutoFit/>
            </a:bodyPr>
            <a:lstStyle/>
            <a:p>
              <a:r>
                <a:rPr lang="en-US" altLang="en-US" sz="1800" dirty="0">
                  <a:solidFill>
                    <a:srgbClr val="FF0000"/>
                  </a:solidFill>
                  <a:latin typeface="Times New Roman" panose="02020603050405020304" pitchFamily="18" charset="0"/>
                  <a:cs typeface="Times New Roman" panose="02020603050405020304" pitchFamily="18" charset="0"/>
                </a:rPr>
                <a:t>Position at 0 sec</a:t>
              </a:r>
              <a:endParaRPr lang="en-US" dirty="0">
                <a:solidFill>
                  <a:srgbClr val="FF0000"/>
                </a:solidFill>
                <a:latin typeface="Times New Roman" panose="02020603050405020304" pitchFamily="18" charset="0"/>
                <a:cs typeface="Times New Roman" panose="02020603050405020304" pitchFamily="18" charset="0"/>
              </a:endParaRPr>
            </a:p>
          </p:txBody>
        </p:sp>
      </p:grpSp>
      <p:pic>
        <p:nvPicPr>
          <p:cNvPr id="34" name="Picture 33">
            <a:extLst>
              <a:ext uri="{FF2B5EF4-FFF2-40B4-BE49-F238E27FC236}">
                <a16:creationId xmlns:a16="http://schemas.microsoft.com/office/drawing/2014/main" id="{1754C91C-EA37-36ED-5732-32FC32686304}"/>
              </a:ext>
            </a:extLst>
          </p:cNvPr>
          <p:cNvPicPr>
            <a:picLocks noChangeAspect="1"/>
          </p:cNvPicPr>
          <p:nvPr/>
        </p:nvPicPr>
        <p:blipFill>
          <a:blip r:embed="rId17"/>
          <a:stretch>
            <a:fillRect/>
          </a:stretch>
        </p:blipFill>
        <p:spPr>
          <a:xfrm>
            <a:off x="2552431" y="4529395"/>
            <a:ext cx="1709074" cy="848075"/>
          </a:xfrm>
          <a:prstGeom prst="rect">
            <a:avLst/>
          </a:prstGeom>
        </p:spPr>
      </p:pic>
      <p:pic>
        <p:nvPicPr>
          <p:cNvPr id="36" name="Picture 35">
            <a:extLst>
              <a:ext uri="{FF2B5EF4-FFF2-40B4-BE49-F238E27FC236}">
                <a16:creationId xmlns:a16="http://schemas.microsoft.com/office/drawing/2014/main" id="{D2BDDF9E-4DEB-9EB7-77ED-52EF307F4276}"/>
              </a:ext>
            </a:extLst>
          </p:cNvPr>
          <p:cNvPicPr>
            <a:picLocks noChangeAspect="1"/>
          </p:cNvPicPr>
          <p:nvPr/>
        </p:nvPicPr>
        <p:blipFill>
          <a:blip r:embed="rId18"/>
          <a:stretch>
            <a:fillRect/>
          </a:stretch>
        </p:blipFill>
        <p:spPr>
          <a:xfrm>
            <a:off x="4829845" y="5173452"/>
            <a:ext cx="2944346" cy="672004"/>
          </a:xfrm>
          <a:prstGeom prst="rect">
            <a:avLst/>
          </a:prstGeom>
        </p:spPr>
      </p:pic>
      <p:sp>
        <p:nvSpPr>
          <p:cNvPr id="23" name="TextBox 22">
            <a:extLst>
              <a:ext uri="{FF2B5EF4-FFF2-40B4-BE49-F238E27FC236}">
                <a16:creationId xmlns:a16="http://schemas.microsoft.com/office/drawing/2014/main" id="{E5CD7E02-FC15-66C4-10CF-099D147E0C84}"/>
              </a:ext>
            </a:extLst>
          </p:cNvPr>
          <p:cNvSpPr txBox="1"/>
          <p:nvPr/>
        </p:nvSpPr>
        <p:spPr>
          <a:xfrm>
            <a:off x="5368909" y="5904658"/>
            <a:ext cx="1866217" cy="707886"/>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WOW!!</a:t>
            </a:r>
          </a:p>
        </p:txBody>
      </p:sp>
    </p:spTree>
    <p:extLst>
      <p:ext uri="{BB962C8B-B14F-4D97-AF65-F5344CB8AC3E}">
        <p14:creationId xmlns:p14="http://schemas.microsoft.com/office/powerpoint/2010/main" val="194717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1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1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circle(in)">
                                      <p:cBhvr>
                                        <p:cTn id="97" dur="20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80">
                                          <p:stCondLst>
                                            <p:cond delay="0"/>
                                          </p:stCondLst>
                                        </p:cTn>
                                        <p:tgtEl>
                                          <p:spTgt spid="23"/>
                                        </p:tgtEl>
                                      </p:cBhvr>
                                    </p:animEffect>
                                    <p:anim calcmode="lin" valueType="num">
                                      <p:cBhvr>
                                        <p:cTn id="10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8" dur="26">
                                          <p:stCondLst>
                                            <p:cond delay="650"/>
                                          </p:stCondLst>
                                        </p:cTn>
                                        <p:tgtEl>
                                          <p:spTgt spid="23"/>
                                        </p:tgtEl>
                                      </p:cBhvr>
                                      <p:to x="100000" y="60000"/>
                                    </p:animScale>
                                    <p:animScale>
                                      <p:cBhvr>
                                        <p:cTn id="109" dur="166" decel="50000">
                                          <p:stCondLst>
                                            <p:cond delay="676"/>
                                          </p:stCondLst>
                                        </p:cTn>
                                        <p:tgtEl>
                                          <p:spTgt spid="23"/>
                                        </p:tgtEl>
                                      </p:cBhvr>
                                      <p:to x="100000" y="100000"/>
                                    </p:animScale>
                                    <p:animScale>
                                      <p:cBhvr>
                                        <p:cTn id="110" dur="26">
                                          <p:stCondLst>
                                            <p:cond delay="1312"/>
                                          </p:stCondLst>
                                        </p:cTn>
                                        <p:tgtEl>
                                          <p:spTgt spid="23"/>
                                        </p:tgtEl>
                                      </p:cBhvr>
                                      <p:to x="100000" y="80000"/>
                                    </p:animScale>
                                    <p:animScale>
                                      <p:cBhvr>
                                        <p:cTn id="111" dur="166" decel="50000">
                                          <p:stCondLst>
                                            <p:cond delay="1338"/>
                                          </p:stCondLst>
                                        </p:cTn>
                                        <p:tgtEl>
                                          <p:spTgt spid="23"/>
                                        </p:tgtEl>
                                      </p:cBhvr>
                                      <p:to x="100000" y="100000"/>
                                    </p:animScale>
                                    <p:animScale>
                                      <p:cBhvr>
                                        <p:cTn id="112" dur="26">
                                          <p:stCondLst>
                                            <p:cond delay="1642"/>
                                          </p:stCondLst>
                                        </p:cTn>
                                        <p:tgtEl>
                                          <p:spTgt spid="23"/>
                                        </p:tgtEl>
                                      </p:cBhvr>
                                      <p:to x="100000" y="90000"/>
                                    </p:animScale>
                                    <p:animScale>
                                      <p:cBhvr>
                                        <p:cTn id="113" dur="166" decel="50000">
                                          <p:stCondLst>
                                            <p:cond delay="1668"/>
                                          </p:stCondLst>
                                        </p:cTn>
                                        <p:tgtEl>
                                          <p:spTgt spid="23"/>
                                        </p:tgtEl>
                                      </p:cBhvr>
                                      <p:to x="100000" y="100000"/>
                                    </p:animScale>
                                    <p:animScale>
                                      <p:cBhvr>
                                        <p:cTn id="114" dur="26">
                                          <p:stCondLst>
                                            <p:cond delay="1808"/>
                                          </p:stCondLst>
                                        </p:cTn>
                                        <p:tgtEl>
                                          <p:spTgt spid="23"/>
                                        </p:tgtEl>
                                      </p:cBhvr>
                                      <p:to x="100000" y="95000"/>
                                    </p:animScale>
                                    <p:animScale>
                                      <p:cBhvr>
                                        <p:cTn id="115"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CA34C11-23F0-2963-1DAD-CE6BB4ACE632}"/>
              </a:ext>
            </a:extLst>
          </p:cNvPr>
          <p:cNvPicPr>
            <a:picLocks noChangeAspect="1"/>
          </p:cNvPicPr>
          <p:nvPr/>
        </p:nvPicPr>
        <p:blipFill>
          <a:blip r:embed="rId2"/>
          <a:stretch>
            <a:fillRect/>
          </a:stretch>
        </p:blipFill>
        <p:spPr>
          <a:xfrm>
            <a:off x="1402185" y="769632"/>
            <a:ext cx="9314841" cy="2015381"/>
          </a:xfrm>
          <a:prstGeom prst="rect">
            <a:avLst/>
          </a:prstGeom>
        </p:spPr>
      </p:pic>
      <p:pic>
        <p:nvPicPr>
          <p:cNvPr id="5" name="Picture 4">
            <a:extLst>
              <a:ext uri="{FF2B5EF4-FFF2-40B4-BE49-F238E27FC236}">
                <a16:creationId xmlns:a16="http://schemas.microsoft.com/office/drawing/2014/main" id="{9869BCD8-6BE2-47CB-DF02-99B7DA893A03}"/>
              </a:ext>
            </a:extLst>
          </p:cNvPr>
          <p:cNvPicPr>
            <a:picLocks noChangeAspect="1"/>
          </p:cNvPicPr>
          <p:nvPr/>
        </p:nvPicPr>
        <p:blipFill>
          <a:blip r:embed="rId3"/>
          <a:stretch>
            <a:fillRect/>
          </a:stretch>
        </p:blipFill>
        <p:spPr>
          <a:xfrm>
            <a:off x="4572000" y="1486229"/>
            <a:ext cx="1294639" cy="532852"/>
          </a:xfrm>
          <a:prstGeom prst="rect">
            <a:avLst/>
          </a:prstGeom>
        </p:spPr>
      </p:pic>
      <p:pic>
        <p:nvPicPr>
          <p:cNvPr id="6" name="Picture 5">
            <a:extLst>
              <a:ext uri="{FF2B5EF4-FFF2-40B4-BE49-F238E27FC236}">
                <a16:creationId xmlns:a16="http://schemas.microsoft.com/office/drawing/2014/main" id="{72166506-7980-8C41-CC5B-DF350E49EBF2}"/>
              </a:ext>
            </a:extLst>
          </p:cNvPr>
          <p:cNvPicPr>
            <a:picLocks noChangeAspect="1"/>
          </p:cNvPicPr>
          <p:nvPr/>
        </p:nvPicPr>
        <p:blipFill>
          <a:blip r:embed="rId3"/>
          <a:stretch>
            <a:fillRect/>
          </a:stretch>
        </p:blipFill>
        <p:spPr>
          <a:xfrm>
            <a:off x="5808742" y="1474170"/>
            <a:ext cx="842039" cy="532852"/>
          </a:xfrm>
          <a:prstGeom prst="rect">
            <a:avLst/>
          </a:prstGeom>
        </p:spPr>
      </p:pic>
      <p:pic>
        <p:nvPicPr>
          <p:cNvPr id="7" name="Picture 6">
            <a:extLst>
              <a:ext uri="{FF2B5EF4-FFF2-40B4-BE49-F238E27FC236}">
                <a16:creationId xmlns:a16="http://schemas.microsoft.com/office/drawing/2014/main" id="{17EC245C-C6D5-C412-4B69-78388F915C47}"/>
              </a:ext>
            </a:extLst>
          </p:cNvPr>
          <p:cNvPicPr>
            <a:picLocks noChangeAspect="1"/>
          </p:cNvPicPr>
          <p:nvPr/>
        </p:nvPicPr>
        <p:blipFill>
          <a:blip r:embed="rId3"/>
          <a:stretch>
            <a:fillRect/>
          </a:stretch>
        </p:blipFill>
        <p:spPr>
          <a:xfrm>
            <a:off x="6650781" y="1486229"/>
            <a:ext cx="784958" cy="532852"/>
          </a:xfrm>
          <a:prstGeom prst="rect">
            <a:avLst/>
          </a:prstGeom>
        </p:spPr>
      </p:pic>
      <p:pic>
        <p:nvPicPr>
          <p:cNvPr id="8" name="Picture 7">
            <a:extLst>
              <a:ext uri="{FF2B5EF4-FFF2-40B4-BE49-F238E27FC236}">
                <a16:creationId xmlns:a16="http://schemas.microsoft.com/office/drawing/2014/main" id="{7980D2FC-7BD9-41EE-09E8-D6F5450CF0B1}"/>
              </a:ext>
            </a:extLst>
          </p:cNvPr>
          <p:cNvPicPr>
            <a:picLocks noChangeAspect="1"/>
          </p:cNvPicPr>
          <p:nvPr/>
        </p:nvPicPr>
        <p:blipFill>
          <a:blip r:embed="rId3"/>
          <a:stretch>
            <a:fillRect/>
          </a:stretch>
        </p:blipFill>
        <p:spPr>
          <a:xfrm>
            <a:off x="1611713" y="2130914"/>
            <a:ext cx="7802002" cy="435272"/>
          </a:xfrm>
          <a:prstGeom prst="rect">
            <a:avLst/>
          </a:prstGeom>
        </p:spPr>
      </p:pic>
      <p:pic>
        <p:nvPicPr>
          <p:cNvPr id="9" name="Picture 8">
            <a:extLst>
              <a:ext uri="{FF2B5EF4-FFF2-40B4-BE49-F238E27FC236}">
                <a16:creationId xmlns:a16="http://schemas.microsoft.com/office/drawing/2014/main" id="{883A5EE8-246F-1D2F-98A8-42E3613D6F97}"/>
              </a:ext>
            </a:extLst>
          </p:cNvPr>
          <p:cNvPicPr>
            <a:picLocks noChangeAspect="1"/>
          </p:cNvPicPr>
          <p:nvPr/>
        </p:nvPicPr>
        <p:blipFill>
          <a:blip r:embed="rId4"/>
          <a:stretch>
            <a:fillRect/>
          </a:stretch>
        </p:blipFill>
        <p:spPr>
          <a:xfrm>
            <a:off x="3871781" y="4390600"/>
            <a:ext cx="4724400" cy="935287"/>
          </a:xfrm>
          <a:prstGeom prst="rect">
            <a:avLst/>
          </a:prstGeom>
        </p:spPr>
      </p:pic>
      <p:grpSp>
        <p:nvGrpSpPr>
          <p:cNvPr id="10" name="Group 9">
            <a:extLst>
              <a:ext uri="{FF2B5EF4-FFF2-40B4-BE49-F238E27FC236}">
                <a16:creationId xmlns:a16="http://schemas.microsoft.com/office/drawing/2014/main" id="{1AEB0731-A70A-CFC3-54CD-BA08DCF60B2B}"/>
              </a:ext>
            </a:extLst>
          </p:cNvPr>
          <p:cNvGrpSpPr/>
          <p:nvPr/>
        </p:nvGrpSpPr>
        <p:grpSpPr>
          <a:xfrm>
            <a:off x="2423981" y="4399315"/>
            <a:ext cx="1924987" cy="917855"/>
            <a:chOff x="589613" y="4123515"/>
            <a:chExt cx="1924987" cy="917855"/>
          </a:xfrm>
        </p:grpSpPr>
        <p:pic>
          <p:nvPicPr>
            <p:cNvPr id="11" name="Picture 10">
              <a:extLst>
                <a:ext uri="{FF2B5EF4-FFF2-40B4-BE49-F238E27FC236}">
                  <a16:creationId xmlns:a16="http://schemas.microsoft.com/office/drawing/2014/main" id="{7E04C074-F3D7-652A-976F-D33E104741AE}"/>
                </a:ext>
              </a:extLst>
            </p:cNvPr>
            <p:cNvPicPr>
              <a:picLocks noChangeAspect="1"/>
            </p:cNvPicPr>
            <p:nvPr/>
          </p:nvPicPr>
          <p:blipFill>
            <a:blip r:embed="rId5"/>
            <a:stretch>
              <a:fillRect/>
            </a:stretch>
          </p:blipFill>
          <p:spPr>
            <a:xfrm>
              <a:off x="589613" y="4123515"/>
              <a:ext cx="1391587" cy="917855"/>
            </a:xfrm>
            <a:prstGeom prst="rect">
              <a:avLst/>
            </a:prstGeom>
          </p:spPr>
        </p:pic>
        <p:cxnSp>
          <p:nvCxnSpPr>
            <p:cNvPr id="12" name="Straight Arrow Connector 11">
              <a:extLst>
                <a:ext uri="{FF2B5EF4-FFF2-40B4-BE49-F238E27FC236}">
                  <a16:creationId xmlns:a16="http://schemas.microsoft.com/office/drawing/2014/main" id="{F0747560-27BA-E9DE-D537-0E8A1A0FEAC6}"/>
                </a:ext>
              </a:extLst>
            </p:cNvPr>
            <p:cNvCxnSpPr/>
            <p:nvPr/>
          </p:nvCxnSpPr>
          <p:spPr>
            <a:xfrm flipV="1">
              <a:off x="1981200" y="4256323"/>
              <a:ext cx="533400" cy="1632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E85311B-EB68-51D1-F177-0FFE8D279FD7}"/>
                </a:ext>
              </a:extLst>
            </p:cNvPr>
            <p:cNvCxnSpPr/>
            <p:nvPr/>
          </p:nvCxnSpPr>
          <p:spPr>
            <a:xfrm>
              <a:off x="1981200" y="4724401"/>
              <a:ext cx="417226" cy="2285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3E37234A-2D58-5FCC-2581-752E52F7F412}"/>
              </a:ext>
            </a:extLst>
          </p:cNvPr>
          <p:cNvGrpSpPr/>
          <p:nvPr/>
        </p:nvGrpSpPr>
        <p:grpSpPr>
          <a:xfrm>
            <a:off x="4289007" y="5076400"/>
            <a:ext cx="1162987" cy="1078478"/>
            <a:chOff x="2398426" y="5474722"/>
            <a:chExt cx="1162987" cy="1078478"/>
          </a:xfrm>
        </p:grpSpPr>
        <p:grpSp>
          <p:nvGrpSpPr>
            <p:cNvPr id="15" name="Group 14">
              <a:extLst>
                <a:ext uri="{FF2B5EF4-FFF2-40B4-BE49-F238E27FC236}">
                  <a16:creationId xmlns:a16="http://schemas.microsoft.com/office/drawing/2014/main" id="{9C376898-498B-8E2D-2D26-984F82DCDD1E}"/>
                </a:ext>
              </a:extLst>
            </p:cNvPr>
            <p:cNvGrpSpPr/>
            <p:nvPr/>
          </p:nvGrpSpPr>
          <p:grpSpPr>
            <a:xfrm>
              <a:off x="2398426" y="5552158"/>
              <a:ext cx="1162987" cy="1001042"/>
              <a:chOff x="2458387" y="4942558"/>
              <a:chExt cx="1162987" cy="1001042"/>
            </a:xfrm>
          </p:grpSpPr>
          <p:pic>
            <p:nvPicPr>
              <p:cNvPr id="17" name="Picture 16">
                <a:extLst>
                  <a:ext uri="{FF2B5EF4-FFF2-40B4-BE49-F238E27FC236}">
                    <a16:creationId xmlns:a16="http://schemas.microsoft.com/office/drawing/2014/main" id="{153BDB17-200D-7712-C3DF-63673B2E2DF4}"/>
                  </a:ext>
                </a:extLst>
              </p:cNvPr>
              <p:cNvPicPr>
                <a:picLocks noChangeAspect="1"/>
              </p:cNvPicPr>
              <p:nvPr/>
            </p:nvPicPr>
            <p:blipFill>
              <a:blip r:embed="rId6"/>
              <a:stretch>
                <a:fillRect/>
              </a:stretch>
            </p:blipFill>
            <p:spPr>
              <a:xfrm>
                <a:off x="2458387" y="5473178"/>
                <a:ext cx="1162987" cy="470422"/>
              </a:xfrm>
              <a:prstGeom prst="rect">
                <a:avLst/>
              </a:prstGeom>
            </p:spPr>
          </p:pic>
          <p:cxnSp>
            <p:nvCxnSpPr>
              <p:cNvPr id="18" name="Straight Arrow Connector 17">
                <a:extLst>
                  <a:ext uri="{FF2B5EF4-FFF2-40B4-BE49-F238E27FC236}">
                    <a16:creationId xmlns:a16="http://schemas.microsoft.com/office/drawing/2014/main" id="{BC14C34A-F6D6-0C92-E766-29D14BAEA562}"/>
                  </a:ext>
                </a:extLst>
              </p:cNvPr>
              <p:cNvCxnSpPr>
                <a:stCxn id="17" idx="0"/>
              </p:cNvCxnSpPr>
              <p:nvPr/>
            </p:nvCxnSpPr>
            <p:spPr>
              <a:xfrm flipH="1" flipV="1">
                <a:off x="2819400" y="4942558"/>
                <a:ext cx="220481" cy="53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E9C14AB5-03A3-69E1-926F-3D2DB98688EA}"/>
                </a:ext>
              </a:extLst>
            </p:cNvPr>
            <p:cNvSpPr/>
            <p:nvPr/>
          </p:nvSpPr>
          <p:spPr>
            <a:xfrm>
              <a:off x="2514599" y="5474722"/>
              <a:ext cx="525281"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61A542C-9057-C1B9-7411-5FA636D5FF21}"/>
              </a:ext>
            </a:extLst>
          </p:cNvPr>
          <p:cNvGrpSpPr/>
          <p:nvPr/>
        </p:nvGrpSpPr>
        <p:grpSpPr>
          <a:xfrm>
            <a:off x="4176581" y="3321769"/>
            <a:ext cx="1575402" cy="1426623"/>
            <a:chOff x="2286000" y="3045969"/>
            <a:chExt cx="1575402" cy="1426623"/>
          </a:xfrm>
        </p:grpSpPr>
        <p:pic>
          <p:nvPicPr>
            <p:cNvPr id="20" name="Picture 19">
              <a:extLst>
                <a:ext uri="{FF2B5EF4-FFF2-40B4-BE49-F238E27FC236}">
                  <a16:creationId xmlns:a16="http://schemas.microsoft.com/office/drawing/2014/main" id="{E914B9FF-4923-9C2B-CBBA-15A04212EEE1}"/>
                </a:ext>
              </a:extLst>
            </p:cNvPr>
            <p:cNvPicPr>
              <a:picLocks noChangeAspect="1"/>
            </p:cNvPicPr>
            <p:nvPr/>
          </p:nvPicPr>
          <p:blipFill>
            <a:blip r:embed="rId7"/>
            <a:stretch>
              <a:fillRect/>
            </a:stretch>
          </p:blipFill>
          <p:spPr>
            <a:xfrm>
              <a:off x="2286000" y="3045969"/>
              <a:ext cx="1575402" cy="718605"/>
            </a:xfrm>
            <a:prstGeom prst="rect">
              <a:avLst/>
            </a:prstGeom>
          </p:spPr>
        </p:pic>
        <p:cxnSp>
          <p:nvCxnSpPr>
            <p:cNvPr id="21" name="Straight Arrow Connector 20">
              <a:extLst>
                <a:ext uri="{FF2B5EF4-FFF2-40B4-BE49-F238E27FC236}">
                  <a16:creationId xmlns:a16="http://schemas.microsoft.com/office/drawing/2014/main" id="{E92768D4-98DC-5F06-EDC8-52C26BEE0419}"/>
                </a:ext>
              </a:extLst>
            </p:cNvPr>
            <p:cNvCxnSpPr/>
            <p:nvPr/>
          </p:nvCxnSpPr>
          <p:spPr>
            <a:xfrm flipH="1">
              <a:off x="2869679" y="3744678"/>
              <a:ext cx="25921" cy="727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08FB0A0-AC38-B955-3690-ADE8E95EC7D9}"/>
                </a:ext>
              </a:extLst>
            </p:cNvPr>
            <p:cNvCxnSpPr/>
            <p:nvPr/>
          </p:nvCxnSpPr>
          <p:spPr>
            <a:xfrm>
              <a:off x="3283627" y="3744678"/>
              <a:ext cx="106897" cy="7279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4CD7EC2-6863-5481-3D6E-D709D3C867FB}"/>
              </a:ext>
            </a:extLst>
          </p:cNvPr>
          <p:cNvGrpSpPr/>
          <p:nvPr/>
        </p:nvGrpSpPr>
        <p:grpSpPr>
          <a:xfrm>
            <a:off x="5927880" y="3368685"/>
            <a:ext cx="2439701" cy="1342102"/>
            <a:chOff x="4037299" y="3092885"/>
            <a:chExt cx="2439701" cy="1342102"/>
          </a:xfrm>
        </p:grpSpPr>
        <p:pic>
          <p:nvPicPr>
            <p:cNvPr id="24" name="Picture 23">
              <a:extLst>
                <a:ext uri="{FF2B5EF4-FFF2-40B4-BE49-F238E27FC236}">
                  <a16:creationId xmlns:a16="http://schemas.microsoft.com/office/drawing/2014/main" id="{92AF26EA-918D-16D3-ACAE-8B562AE79B11}"/>
                </a:ext>
              </a:extLst>
            </p:cNvPr>
            <p:cNvPicPr>
              <a:picLocks noChangeAspect="1"/>
            </p:cNvPicPr>
            <p:nvPr/>
          </p:nvPicPr>
          <p:blipFill>
            <a:blip r:embed="rId8"/>
            <a:stretch>
              <a:fillRect/>
            </a:stretch>
          </p:blipFill>
          <p:spPr>
            <a:xfrm>
              <a:off x="4343400" y="3092885"/>
              <a:ext cx="2133600" cy="671689"/>
            </a:xfrm>
            <a:prstGeom prst="rect">
              <a:avLst/>
            </a:prstGeom>
          </p:spPr>
        </p:pic>
        <p:cxnSp>
          <p:nvCxnSpPr>
            <p:cNvPr id="25" name="Straight Arrow Connector 24">
              <a:extLst>
                <a:ext uri="{FF2B5EF4-FFF2-40B4-BE49-F238E27FC236}">
                  <a16:creationId xmlns:a16="http://schemas.microsoft.com/office/drawing/2014/main" id="{4FD13056-05C6-BB3C-0970-CDD26E02B421}"/>
                </a:ext>
              </a:extLst>
            </p:cNvPr>
            <p:cNvCxnSpPr/>
            <p:nvPr/>
          </p:nvCxnSpPr>
          <p:spPr>
            <a:xfrm flipH="1">
              <a:off x="4037299" y="3749187"/>
              <a:ext cx="863716" cy="685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B781F53-3455-2C1C-C195-DD929BD87EA6}"/>
                </a:ext>
              </a:extLst>
            </p:cNvPr>
            <p:cNvCxnSpPr/>
            <p:nvPr/>
          </p:nvCxnSpPr>
          <p:spPr>
            <a:xfrm flipH="1">
              <a:off x="5027153" y="3764574"/>
              <a:ext cx="438338" cy="655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1E59DEF-F8C9-B78E-2E72-E88BD7D08512}"/>
              </a:ext>
            </a:extLst>
          </p:cNvPr>
          <p:cNvGrpSpPr/>
          <p:nvPr/>
        </p:nvGrpSpPr>
        <p:grpSpPr>
          <a:xfrm>
            <a:off x="7245817" y="5175746"/>
            <a:ext cx="2033041" cy="1119854"/>
            <a:chOff x="5355236" y="4962533"/>
            <a:chExt cx="2033041" cy="1119854"/>
          </a:xfrm>
        </p:grpSpPr>
        <p:pic>
          <p:nvPicPr>
            <p:cNvPr id="28" name="Picture 27">
              <a:extLst>
                <a:ext uri="{FF2B5EF4-FFF2-40B4-BE49-F238E27FC236}">
                  <a16:creationId xmlns:a16="http://schemas.microsoft.com/office/drawing/2014/main" id="{FF2936C3-D4DA-FE42-5CFE-A0DFAE7BA172}"/>
                </a:ext>
              </a:extLst>
            </p:cNvPr>
            <p:cNvPicPr>
              <a:picLocks noChangeAspect="1"/>
            </p:cNvPicPr>
            <p:nvPr/>
          </p:nvPicPr>
          <p:blipFill>
            <a:blip r:embed="rId9"/>
            <a:stretch>
              <a:fillRect/>
            </a:stretch>
          </p:blipFill>
          <p:spPr>
            <a:xfrm>
              <a:off x="5867400" y="4962533"/>
              <a:ext cx="838200" cy="87574"/>
            </a:xfrm>
            <a:prstGeom prst="rect">
              <a:avLst/>
            </a:prstGeom>
          </p:spPr>
        </p:pic>
        <p:pic>
          <p:nvPicPr>
            <p:cNvPr id="29" name="Picture 28">
              <a:extLst>
                <a:ext uri="{FF2B5EF4-FFF2-40B4-BE49-F238E27FC236}">
                  <a16:creationId xmlns:a16="http://schemas.microsoft.com/office/drawing/2014/main" id="{652434B0-427A-4033-0592-AF7A6287E69E}"/>
                </a:ext>
              </a:extLst>
            </p:cNvPr>
            <p:cNvPicPr>
              <a:picLocks noChangeAspect="1"/>
            </p:cNvPicPr>
            <p:nvPr/>
          </p:nvPicPr>
          <p:blipFill>
            <a:blip r:embed="rId10"/>
            <a:stretch>
              <a:fillRect/>
            </a:stretch>
          </p:blipFill>
          <p:spPr>
            <a:xfrm>
              <a:off x="5355236" y="5597080"/>
              <a:ext cx="2033041" cy="485307"/>
            </a:xfrm>
            <a:prstGeom prst="rect">
              <a:avLst/>
            </a:prstGeom>
          </p:spPr>
        </p:pic>
        <p:cxnSp>
          <p:nvCxnSpPr>
            <p:cNvPr id="30" name="Straight Arrow Connector 29">
              <a:extLst>
                <a:ext uri="{FF2B5EF4-FFF2-40B4-BE49-F238E27FC236}">
                  <a16:creationId xmlns:a16="http://schemas.microsoft.com/office/drawing/2014/main" id="{C81C0F7C-EA60-7F25-6435-4ACA284D70F1}"/>
                </a:ext>
              </a:extLst>
            </p:cNvPr>
            <p:cNvCxnSpPr/>
            <p:nvPr/>
          </p:nvCxnSpPr>
          <p:spPr>
            <a:xfrm flipH="1" flipV="1">
              <a:off x="6286500" y="5058263"/>
              <a:ext cx="102434" cy="5306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C83C9253-FE90-CA68-0314-37A97FFC17C6}"/>
              </a:ext>
            </a:extLst>
          </p:cNvPr>
          <p:cNvPicPr>
            <a:picLocks noChangeAspect="1"/>
          </p:cNvPicPr>
          <p:nvPr/>
        </p:nvPicPr>
        <p:blipFill>
          <a:blip r:embed="rId11"/>
          <a:stretch>
            <a:fillRect/>
          </a:stretch>
        </p:blipFill>
        <p:spPr>
          <a:xfrm>
            <a:off x="5410146" y="4670824"/>
            <a:ext cx="1981200" cy="514286"/>
          </a:xfrm>
          <a:prstGeom prst="rect">
            <a:avLst/>
          </a:prstGeom>
        </p:spPr>
      </p:pic>
      <p:pic>
        <p:nvPicPr>
          <p:cNvPr id="32" name="Picture 31">
            <a:extLst>
              <a:ext uri="{FF2B5EF4-FFF2-40B4-BE49-F238E27FC236}">
                <a16:creationId xmlns:a16="http://schemas.microsoft.com/office/drawing/2014/main" id="{91136C0B-4CF7-F905-35A4-6B943222845F}"/>
              </a:ext>
            </a:extLst>
          </p:cNvPr>
          <p:cNvPicPr>
            <a:picLocks noChangeAspect="1"/>
          </p:cNvPicPr>
          <p:nvPr/>
        </p:nvPicPr>
        <p:blipFill>
          <a:blip r:embed="rId11"/>
          <a:stretch>
            <a:fillRect/>
          </a:stretch>
        </p:blipFill>
        <p:spPr>
          <a:xfrm>
            <a:off x="7438371" y="4493942"/>
            <a:ext cx="1357859" cy="800743"/>
          </a:xfrm>
          <a:prstGeom prst="rect">
            <a:avLst/>
          </a:prstGeom>
        </p:spPr>
      </p:pic>
      <p:pic>
        <p:nvPicPr>
          <p:cNvPr id="33" name="Picture 32">
            <a:extLst>
              <a:ext uri="{FF2B5EF4-FFF2-40B4-BE49-F238E27FC236}">
                <a16:creationId xmlns:a16="http://schemas.microsoft.com/office/drawing/2014/main" id="{B33C9A3A-C28C-30D8-F4AF-86C996C6BD70}"/>
              </a:ext>
            </a:extLst>
          </p:cNvPr>
          <p:cNvPicPr>
            <a:picLocks noChangeAspect="1"/>
          </p:cNvPicPr>
          <p:nvPr/>
        </p:nvPicPr>
        <p:blipFill>
          <a:blip r:embed="rId12"/>
          <a:stretch>
            <a:fillRect/>
          </a:stretch>
        </p:blipFill>
        <p:spPr>
          <a:xfrm>
            <a:off x="181970" y="257914"/>
            <a:ext cx="6247682" cy="371586"/>
          </a:xfrm>
          <a:prstGeom prst="rect">
            <a:avLst/>
          </a:prstGeom>
        </p:spPr>
      </p:pic>
    </p:spTree>
    <p:extLst>
      <p:ext uri="{BB962C8B-B14F-4D97-AF65-F5344CB8AC3E}">
        <p14:creationId xmlns:p14="http://schemas.microsoft.com/office/powerpoint/2010/main" val="4022748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FE2DA5-2474-E420-C254-51EFFDDA7A3A}"/>
              </a:ext>
            </a:extLst>
          </p:cNvPr>
          <p:cNvSpPr txBox="1"/>
          <p:nvPr/>
        </p:nvSpPr>
        <p:spPr>
          <a:xfrm>
            <a:off x="1640642" y="247914"/>
            <a:ext cx="9838593" cy="430887"/>
          </a:xfrm>
          <a:prstGeom prst="rect">
            <a:avLst/>
          </a:prstGeom>
          <a:noFill/>
        </p:spPr>
        <p:txBody>
          <a:bodyPr wrap="square">
            <a:spAutoFit/>
          </a:bodyPr>
          <a:lstStyle/>
          <a:p>
            <a:pPr algn="l"/>
            <a:r>
              <a:rPr lang="en-US" sz="2200" b="0" i="0" u="none" strike="noStrike" baseline="0" dirty="0">
                <a:latin typeface="TimesLTStd-Roman"/>
              </a:rPr>
              <a:t>Use Part 2 of the Fundamental Theorem of Calculus to evaluate the integral.</a:t>
            </a:r>
            <a:endParaRPr lang="en-US" sz="2200" dirty="0"/>
          </a:p>
        </p:txBody>
      </p:sp>
      <p:sp>
        <p:nvSpPr>
          <p:cNvPr id="5" name="TextBox 4">
            <a:extLst>
              <a:ext uri="{FF2B5EF4-FFF2-40B4-BE49-F238E27FC236}">
                <a16:creationId xmlns:a16="http://schemas.microsoft.com/office/drawing/2014/main" id="{F7F4497A-5270-D989-0020-DA96B0DA16E4}"/>
              </a:ext>
            </a:extLst>
          </p:cNvPr>
          <p:cNvSpPr txBox="1"/>
          <p:nvPr/>
        </p:nvSpPr>
        <p:spPr>
          <a:xfrm>
            <a:off x="296126" y="216930"/>
            <a:ext cx="1276311" cy="461665"/>
          </a:xfrm>
          <a:prstGeom prst="rect">
            <a:avLst/>
          </a:prstGeom>
          <a:solidFill>
            <a:schemeClr val="bg1"/>
          </a:solidFill>
          <a:ln w="19050">
            <a:solidFill>
              <a:schemeClr val="accent1"/>
            </a:solidFill>
          </a:ln>
          <a:effectLst>
            <a:outerShdw blurRad="50800" dist="101600" dir="2700000" algn="tl" rotWithShape="0">
              <a:schemeClr val="accent1">
                <a:alpha val="40000"/>
              </a:schemeClr>
            </a:outerShdw>
          </a:effectLst>
        </p:spPr>
        <p:txBody>
          <a:bodyPr wrap="none">
            <a:spAutoFit/>
          </a:bodyPr>
          <a:lstStyle/>
          <a:p>
            <a:pPr eaLnBrk="1" hangingPunct="1">
              <a:defRPr/>
            </a:pPr>
            <a:r>
              <a:rPr lang="en-US" sz="2400" dirty="0">
                <a:latin typeface="Times New Roman" panose="02020603050405020304" pitchFamily="18" charset="0"/>
                <a:cs typeface="Times New Roman" panose="02020603050405020304" pitchFamily="18" charset="0"/>
              </a:rPr>
              <a:t>Example</a:t>
            </a:r>
          </a:p>
        </p:txBody>
      </p:sp>
      <p:sp>
        <p:nvSpPr>
          <p:cNvPr id="6" name="Text Box 9">
            <a:extLst>
              <a:ext uri="{FF2B5EF4-FFF2-40B4-BE49-F238E27FC236}">
                <a16:creationId xmlns:a16="http://schemas.microsoft.com/office/drawing/2014/main" id="{0F113339-DD4A-3C9E-9EF4-217BAABF9879}"/>
              </a:ext>
            </a:extLst>
          </p:cNvPr>
          <p:cNvSpPr txBox="1">
            <a:spLocks noChangeArrowheads="1"/>
          </p:cNvSpPr>
          <p:nvPr/>
        </p:nvSpPr>
        <p:spPr bwMode="auto">
          <a:xfrm>
            <a:off x="296126" y="3938428"/>
            <a:ext cx="1051891" cy="400110"/>
          </a:xfrm>
          <a:prstGeom prst="rect">
            <a:avLst/>
          </a:prstGeom>
          <a:solidFill>
            <a:schemeClr val="bg1"/>
          </a:solidFill>
          <a:ln w="19050">
            <a:solidFill>
              <a:schemeClr val="accent1"/>
            </a:solidFill>
            <a:miter lim="800000"/>
            <a:headEnd/>
            <a:tailEnd/>
          </a:ln>
          <a:effectLst>
            <a:outerShdw blurRad="50800" dist="88900" dir="2700000" algn="tl" rotWithShape="0">
              <a:schemeClr val="accent1">
                <a:alpha val="40000"/>
              </a:schemeClr>
            </a:outerShdw>
          </a:effectLst>
        </p:spPr>
        <p:txBody>
          <a:bodyPr wrap="none">
            <a:spAutoFit/>
          </a:bodyPr>
          <a:lstStyle/>
          <a:p>
            <a:pPr eaLnBrk="1" hangingPunct="1">
              <a:defRPr/>
            </a:pPr>
            <a:r>
              <a:rPr lang="en-US" sz="2000" dirty="0">
                <a:solidFill>
                  <a:srgbClr val="0000CC"/>
                </a:solidFill>
                <a:latin typeface="Times New Roman" pitchFamily="64" charset="0"/>
              </a:rPr>
              <a:t>Solution</a:t>
            </a:r>
          </a:p>
        </p:txBody>
      </p:sp>
      <p:grpSp>
        <p:nvGrpSpPr>
          <p:cNvPr id="16" name="Group 15">
            <a:extLst>
              <a:ext uri="{FF2B5EF4-FFF2-40B4-BE49-F238E27FC236}">
                <a16:creationId xmlns:a16="http://schemas.microsoft.com/office/drawing/2014/main" id="{47CE3D60-C04A-C697-B43F-7E1F8D67F053}"/>
              </a:ext>
            </a:extLst>
          </p:cNvPr>
          <p:cNvGrpSpPr/>
          <p:nvPr/>
        </p:nvGrpSpPr>
        <p:grpSpPr>
          <a:xfrm>
            <a:off x="422491" y="921852"/>
            <a:ext cx="3103573" cy="693480"/>
            <a:chOff x="3210596" y="1401171"/>
            <a:chExt cx="3103573" cy="693480"/>
          </a:xfrm>
        </p:grpSpPr>
        <p:pic>
          <p:nvPicPr>
            <p:cNvPr id="8" name="Picture 7">
              <a:extLst>
                <a:ext uri="{FF2B5EF4-FFF2-40B4-BE49-F238E27FC236}">
                  <a16:creationId xmlns:a16="http://schemas.microsoft.com/office/drawing/2014/main" id="{51C64C6E-D292-7601-1E27-839143482F3F}"/>
                </a:ext>
              </a:extLst>
            </p:cNvPr>
            <p:cNvPicPr>
              <a:picLocks noChangeAspect="1"/>
            </p:cNvPicPr>
            <p:nvPr/>
          </p:nvPicPr>
          <p:blipFill>
            <a:blip r:embed="rId2"/>
            <a:stretch>
              <a:fillRect/>
            </a:stretch>
          </p:blipFill>
          <p:spPr>
            <a:xfrm>
              <a:off x="3570731" y="1401171"/>
              <a:ext cx="2743438" cy="693480"/>
            </a:xfrm>
            <a:prstGeom prst="rect">
              <a:avLst/>
            </a:prstGeom>
          </p:spPr>
        </p:pic>
        <p:sp>
          <p:nvSpPr>
            <p:cNvPr id="10" name="TextBox 9">
              <a:extLst>
                <a:ext uri="{FF2B5EF4-FFF2-40B4-BE49-F238E27FC236}">
                  <a16:creationId xmlns:a16="http://schemas.microsoft.com/office/drawing/2014/main" id="{1B08458E-1689-0D17-2F64-37B27881274C}"/>
                </a:ext>
              </a:extLst>
            </p:cNvPr>
            <p:cNvSpPr txBox="1"/>
            <p:nvPr/>
          </p:nvSpPr>
          <p:spPr>
            <a:xfrm>
              <a:off x="3210596" y="1544451"/>
              <a:ext cx="523317" cy="369332"/>
            </a:xfrm>
            <a:prstGeom prst="rect">
              <a:avLst/>
            </a:prstGeom>
            <a:noFill/>
          </p:spPr>
          <p:txBody>
            <a:bodyPr wrap="square">
              <a:spAutoFit/>
            </a:bodyPr>
            <a:lstStyle/>
            <a:p>
              <a:r>
                <a:rPr lang="en-US" sz="1800" b="0" i="0" u="none" strike="noStrike" baseline="0" dirty="0">
                  <a:latin typeface="TimesLTStd-Roman"/>
                </a:rPr>
                <a:t>(a)</a:t>
              </a:r>
              <a:endParaRPr lang="en-US" dirty="0"/>
            </a:p>
          </p:txBody>
        </p:sp>
      </p:grpSp>
      <p:grpSp>
        <p:nvGrpSpPr>
          <p:cNvPr id="19" name="Group 18">
            <a:extLst>
              <a:ext uri="{FF2B5EF4-FFF2-40B4-BE49-F238E27FC236}">
                <a16:creationId xmlns:a16="http://schemas.microsoft.com/office/drawing/2014/main" id="{EA2F6DE7-9B87-2F7D-5BCD-D703DC405AD2}"/>
              </a:ext>
            </a:extLst>
          </p:cNvPr>
          <p:cNvGrpSpPr/>
          <p:nvPr/>
        </p:nvGrpSpPr>
        <p:grpSpPr>
          <a:xfrm>
            <a:off x="422491" y="1858383"/>
            <a:ext cx="2151068" cy="861135"/>
            <a:chOff x="3770845" y="2076998"/>
            <a:chExt cx="2151068" cy="861135"/>
          </a:xfrm>
        </p:grpSpPr>
        <p:sp>
          <p:nvSpPr>
            <p:cNvPr id="11" name="TextBox 10">
              <a:extLst>
                <a:ext uri="{FF2B5EF4-FFF2-40B4-BE49-F238E27FC236}">
                  <a16:creationId xmlns:a16="http://schemas.microsoft.com/office/drawing/2014/main" id="{4E49C125-2ED2-4984-FDDD-1799ECD566AB}"/>
                </a:ext>
              </a:extLst>
            </p:cNvPr>
            <p:cNvSpPr txBox="1"/>
            <p:nvPr/>
          </p:nvSpPr>
          <p:spPr>
            <a:xfrm>
              <a:off x="3770845" y="2259410"/>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b</a:t>
              </a:r>
              <a:r>
                <a:rPr lang="en-US" sz="1800" b="0" i="0" u="none" strike="noStrike" baseline="0" dirty="0">
                  <a:latin typeface="TimesLTStd-Roman"/>
                </a:rPr>
                <a:t>)</a:t>
              </a:r>
              <a:endParaRPr lang="en-US" dirty="0"/>
            </a:p>
          </p:txBody>
        </p:sp>
        <p:pic>
          <p:nvPicPr>
            <p:cNvPr id="18" name="Picture 17">
              <a:extLst>
                <a:ext uri="{FF2B5EF4-FFF2-40B4-BE49-F238E27FC236}">
                  <a16:creationId xmlns:a16="http://schemas.microsoft.com/office/drawing/2014/main" id="{F4C2C9FE-30C0-2E67-0C99-C9D114082277}"/>
                </a:ext>
              </a:extLst>
            </p:cNvPr>
            <p:cNvPicPr>
              <a:picLocks noChangeAspect="1"/>
            </p:cNvPicPr>
            <p:nvPr/>
          </p:nvPicPr>
          <p:blipFill>
            <a:blip r:embed="rId3"/>
            <a:stretch>
              <a:fillRect/>
            </a:stretch>
          </p:blipFill>
          <p:spPr>
            <a:xfrm>
              <a:off x="4123437" y="2076998"/>
              <a:ext cx="1798476" cy="861135"/>
            </a:xfrm>
            <a:prstGeom prst="rect">
              <a:avLst/>
            </a:prstGeom>
          </p:spPr>
        </p:pic>
      </p:grpSp>
      <p:grpSp>
        <p:nvGrpSpPr>
          <p:cNvPr id="24" name="Group 23">
            <a:extLst>
              <a:ext uri="{FF2B5EF4-FFF2-40B4-BE49-F238E27FC236}">
                <a16:creationId xmlns:a16="http://schemas.microsoft.com/office/drawing/2014/main" id="{70386B36-7D3C-B15A-6CF1-D60190990CCC}"/>
              </a:ext>
            </a:extLst>
          </p:cNvPr>
          <p:cNvGrpSpPr/>
          <p:nvPr/>
        </p:nvGrpSpPr>
        <p:grpSpPr>
          <a:xfrm>
            <a:off x="469806" y="2923748"/>
            <a:ext cx="3355009" cy="685859"/>
            <a:chOff x="1219336" y="2874482"/>
            <a:chExt cx="3355009" cy="685859"/>
          </a:xfrm>
        </p:grpSpPr>
        <p:sp>
          <p:nvSpPr>
            <p:cNvPr id="12" name="TextBox 11">
              <a:extLst>
                <a:ext uri="{FF2B5EF4-FFF2-40B4-BE49-F238E27FC236}">
                  <a16:creationId xmlns:a16="http://schemas.microsoft.com/office/drawing/2014/main" id="{2108762A-FD55-121C-A68D-C0BFC3EDE3B3}"/>
                </a:ext>
              </a:extLst>
            </p:cNvPr>
            <p:cNvSpPr txBox="1"/>
            <p:nvPr/>
          </p:nvSpPr>
          <p:spPr>
            <a:xfrm>
              <a:off x="1219336" y="2997893"/>
              <a:ext cx="523317" cy="369332"/>
            </a:xfrm>
            <a:prstGeom prst="rect">
              <a:avLst/>
            </a:prstGeom>
            <a:noFill/>
          </p:spPr>
          <p:txBody>
            <a:bodyPr wrap="square">
              <a:spAutoFit/>
            </a:bodyPr>
            <a:lstStyle/>
            <a:p>
              <a:r>
                <a:rPr lang="en-US" sz="1800" b="0" i="0" u="none" strike="noStrike" baseline="0" dirty="0">
                  <a:latin typeface="TimesLTStd-Roman"/>
                </a:rPr>
                <a:t>(c)</a:t>
              </a:r>
              <a:endParaRPr lang="en-US" dirty="0"/>
            </a:p>
          </p:txBody>
        </p:sp>
        <p:pic>
          <p:nvPicPr>
            <p:cNvPr id="23" name="Picture 22">
              <a:extLst>
                <a:ext uri="{FF2B5EF4-FFF2-40B4-BE49-F238E27FC236}">
                  <a16:creationId xmlns:a16="http://schemas.microsoft.com/office/drawing/2014/main" id="{98E179D4-E285-34C2-4CDB-E46792305F0B}"/>
                </a:ext>
              </a:extLst>
            </p:cNvPr>
            <p:cNvPicPr>
              <a:picLocks noChangeAspect="1"/>
            </p:cNvPicPr>
            <p:nvPr/>
          </p:nvPicPr>
          <p:blipFill>
            <a:blip r:embed="rId4"/>
            <a:stretch>
              <a:fillRect/>
            </a:stretch>
          </p:blipFill>
          <p:spPr>
            <a:xfrm>
              <a:off x="1564184" y="2874482"/>
              <a:ext cx="3010161" cy="685859"/>
            </a:xfrm>
            <a:prstGeom prst="rect">
              <a:avLst/>
            </a:prstGeom>
          </p:spPr>
        </p:pic>
      </p:grpSp>
      <p:grpSp>
        <p:nvGrpSpPr>
          <p:cNvPr id="27" name="Group 26">
            <a:extLst>
              <a:ext uri="{FF2B5EF4-FFF2-40B4-BE49-F238E27FC236}">
                <a16:creationId xmlns:a16="http://schemas.microsoft.com/office/drawing/2014/main" id="{8B250F6B-DE8A-C56C-D0E5-890DA35EECE9}"/>
              </a:ext>
            </a:extLst>
          </p:cNvPr>
          <p:cNvGrpSpPr/>
          <p:nvPr/>
        </p:nvGrpSpPr>
        <p:grpSpPr>
          <a:xfrm>
            <a:off x="4485897" y="886518"/>
            <a:ext cx="2515280" cy="685859"/>
            <a:chOff x="4465905" y="999063"/>
            <a:chExt cx="2515280" cy="685859"/>
          </a:xfrm>
        </p:grpSpPr>
        <p:sp>
          <p:nvSpPr>
            <p:cNvPr id="13" name="TextBox 12">
              <a:extLst>
                <a:ext uri="{FF2B5EF4-FFF2-40B4-BE49-F238E27FC236}">
                  <a16:creationId xmlns:a16="http://schemas.microsoft.com/office/drawing/2014/main" id="{14FD9E4F-8EC5-9158-9506-40ADA50A3CA0}"/>
                </a:ext>
              </a:extLst>
            </p:cNvPr>
            <p:cNvSpPr txBox="1"/>
            <p:nvPr/>
          </p:nvSpPr>
          <p:spPr>
            <a:xfrm>
              <a:off x="4465905" y="1126130"/>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d</a:t>
              </a:r>
              <a:r>
                <a:rPr lang="en-US" sz="1800" b="0" i="0" u="none" strike="noStrike" baseline="0" dirty="0">
                  <a:latin typeface="TimesLTStd-Roman"/>
                </a:rPr>
                <a:t>)</a:t>
              </a:r>
              <a:endParaRPr lang="en-US" dirty="0"/>
            </a:p>
          </p:txBody>
        </p:sp>
        <p:pic>
          <p:nvPicPr>
            <p:cNvPr id="26" name="Picture 25">
              <a:extLst>
                <a:ext uri="{FF2B5EF4-FFF2-40B4-BE49-F238E27FC236}">
                  <a16:creationId xmlns:a16="http://schemas.microsoft.com/office/drawing/2014/main" id="{9A6D2F68-2FFB-454D-EE06-4E747A84597C}"/>
                </a:ext>
              </a:extLst>
            </p:cNvPr>
            <p:cNvPicPr>
              <a:picLocks noChangeAspect="1"/>
            </p:cNvPicPr>
            <p:nvPr/>
          </p:nvPicPr>
          <p:blipFill>
            <a:blip r:embed="rId5"/>
            <a:stretch>
              <a:fillRect/>
            </a:stretch>
          </p:blipFill>
          <p:spPr>
            <a:xfrm>
              <a:off x="4826039" y="999063"/>
              <a:ext cx="2155146" cy="685859"/>
            </a:xfrm>
            <a:prstGeom prst="rect">
              <a:avLst/>
            </a:prstGeom>
          </p:spPr>
        </p:pic>
      </p:grpSp>
      <p:grpSp>
        <p:nvGrpSpPr>
          <p:cNvPr id="33" name="Group 32">
            <a:extLst>
              <a:ext uri="{FF2B5EF4-FFF2-40B4-BE49-F238E27FC236}">
                <a16:creationId xmlns:a16="http://schemas.microsoft.com/office/drawing/2014/main" id="{8F588220-28BE-5D40-7E27-83D897D894C3}"/>
              </a:ext>
            </a:extLst>
          </p:cNvPr>
          <p:cNvGrpSpPr/>
          <p:nvPr/>
        </p:nvGrpSpPr>
        <p:grpSpPr>
          <a:xfrm>
            <a:off x="4514032" y="2878150"/>
            <a:ext cx="2731146" cy="906859"/>
            <a:chOff x="4872838" y="2912264"/>
            <a:chExt cx="2731146" cy="906859"/>
          </a:xfrm>
        </p:grpSpPr>
        <p:sp>
          <p:nvSpPr>
            <p:cNvPr id="15" name="TextBox 14">
              <a:extLst>
                <a:ext uri="{FF2B5EF4-FFF2-40B4-BE49-F238E27FC236}">
                  <a16:creationId xmlns:a16="http://schemas.microsoft.com/office/drawing/2014/main" id="{F09D9438-A6B7-8267-30E7-E74C152295DB}"/>
                </a:ext>
              </a:extLst>
            </p:cNvPr>
            <p:cNvSpPr txBox="1"/>
            <p:nvPr/>
          </p:nvSpPr>
          <p:spPr>
            <a:xfrm>
              <a:off x="4872838" y="3138601"/>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f</a:t>
              </a:r>
              <a:r>
                <a:rPr lang="en-US" sz="1800" b="0" i="0" u="none" strike="noStrike" baseline="0" dirty="0">
                  <a:latin typeface="TimesLTStd-Roman"/>
                </a:rPr>
                <a:t>)</a:t>
              </a:r>
              <a:endParaRPr lang="en-US" dirty="0"/>
            </a:p>
          </p:txBody>
        </p:sp>
        <p:pic>
          <p:nvPicPr>
            <p:cNvPr id="32" name="Picture 31">
              <a:extLst>
                <a:ext uri="{FF2B5EF4-FFF2-40B4-BE49-F238E27FC236}">
                  <a16:creationId xmlns:a16="http://schemas.microsoft.com/office/drawing/2014/main" id="{794552EA-5A7D-C73D-0F67-1877851EBDED}"/>
                </a:ext>
              </a:extLst>
            </p:cNvPr>
            <p:cNvPicPr>
              <a:picLocks noChangeAspect="1"/>
            </p:cNvPicPr>
            <p:nvPr/>
          </p:nvPicPr>
          <p:blipFill>
            <a:blip r:embed="rId6"/>
            <a:stretch>
              <a:fillRect/>
            </a:stretch>
          </p:blipFill>
          <p:spPr>
            <a:xfrm>
              <a:off x="5249200" y="2912264"/>
              <a:ext cx="2354784" cy="906859"/>
            </a:xfrm>
            <a:prstGeom prst="rect">
              <a:avLst/>
            </a:prstGeom>
          </p:spPr>
        </p:pic>
      </p:grpSp>
      <p:grpSp>
        <p:nvGrpSpPr>
          <p:cNvPr id="34" name="Group 33">
            <a:extLst>
              <a:ext uri="{FF2B5EF4-FFF2-40B4-BE49-F238E27FC236}">
                <a16:creationId xmlns:a16="http://schemas.microsoft.com/office/drawing/2014/main" id="{C4320F95-26BC-ED4C-E055-063275EE26F3}"/>
              </a:ext>
            </a:extLst>
          </p:cNvPr>
          <p:cNvGrpSpPr/>
          <p:nvPr/>
        </p:nvGrpSpPr>
        <p:grpSpPr>
          <a:xfrm>
            <a:off x="296126" y="4515269"/>
            <a:ext cx="3103573" cy="693480"/>
            <a:chOff x="3210596" y="1401171"/>
            <a:chExt cx="3103573" cy="693480"/>
          </a:xfrm>
        </p:grpSpPr>
        <p:pic>
          <p:nvPicPr>
            <p:cNvPr id="35" name="Picture 34">
              <a:extLst>
                <a:ext uri="{FF2B5EF4-FFF2-40B4-BE49-F238E27FC236}">
                  <a16:creationId xmlns:a16="http://schemas.microsoft.com/office/drawing/2014/main" id="{DC8C61B2-D45B-1BE3-0C17-A6DB887D9518}"/>
                </a:ext>
              </a:extLst>
            </p:cNvPr>
            <p:cNvPicPr>
              <a:picLocks noChangeAspect="1"/>
            </p:cNvPicPr>
            <p:nvPr/>
          </p:nvPicPr>
          <p:blipFill>
            <a:blip r:embed="rId2"/>
            <a:stretch>
              <a:fillRect/>
            </a:stretch>
          </p:blipFill>
          <p:spPr>
            <a:xfrm>
              <a:off x="3570731" y="1401171"/>
              <a:ext cx="2743438" cy="693480"/>
            </a:xfrm>
            <a:prstGeom prst="rect">
              <a:avLst/>
            </a:prstGeom>
          </p:spPr>
        </p:pic>
        <p:sp>
          <p:nvSpPr>
            <p:cNvPr id="36" name="TextBox 35">
              <a:extLst>
                <a:ext uri="{FF2B5EF4-FFF2-40B4-BE49-F238E27FC236}">
                  <a16:creationId xmlns:a16="http://schemas.microsoft.com/office/drawing/2014/main" id="{45E0FF81-D73F-1BE5-6EAE-354AAC8C07A0}"/>
                </a:ext>
              </a:extLst>
            </p:cNvPr>
            <p:cNvSpPr txBox="1"/>
            <p:nvPr/>
          </p:nvSpPr>
          <p:spPr>
            <a:xfrm>
              <a:off x="3210596" y="1544451"/>
              <a:ext cx="523317" cy="369332"/>
            </a:xfrm>
            <a:prstGeom prst="rect">
              <a:avLst/>
            </a:prstGeom>
            <a:noFill/>
          </p:spPr>
          <p:txBody>
            <a:bodyPr wrap="square">
              <a:spAutoFit/>
            </a:bodyPr>
            <a:lstStyle/>
            <a:p>
              <a:r>
                <a:rPr lang="en-US" sz="1800" b="0" i="0" u="none" strike="noStrike" baseline="0" dirty="0">
                  <a:latin typeface="TimesLTStd-Roman"/>
                </a:rPr>
                <a:t>(a)</a:t>
              </a:r>
              <a:endParaRPr lang="en-US" dirty="0"/>
            </a:p>
          </p:txBody>
        </p:sp>
      </p:grpSp>
      <p:pic>
        <p:nvPicPr>
          <p:cNvPr id="38" name="Picture 37">
            <a:extLst>
              <a:ext uri="{FF2B5EF4-FFF2-40B4-BE49-F238E27FC236}">
                <a16:creationId xmlns:a16="http://schemas.microsoft.com/office/drawing/2014/main" id="{AF074318-629D-EB22-6B39-3189738BA1D2}"/>
              </a:ext>
            </a:extLst>
          </p:cNvPr>
          <p:cNvPicPr>
            <a:picLocks noChangeAspect="1"/>
          </p:cNvPicPr>
          <p:nvPr/>
        </p:nvPicPr>
        <p:blipFill>
          <a:blip r:embed="rId7"/>
          <a:stretch>
            <a:fillRect/>
          </a:stretch>
        </p:blipFill>
        <p:spPr>
          <a:xfrm>
            <a:off x="648640" y="5240974"/>
            <a:ext cx="2758679" cy="541067"/>
          </a:xfrm>
          <a:prstGeom prst="rect">
            <a:avLst/>
          </a:prstGeom>
        </p:spPr>
      </p:pic>
      <p:pic>
        <p:nvPicPr>
          <p:cNvPr id="39" name="Picture 38">
            <a:extLst>
              <a:ext uri="{FF2B5EF4-FFF2-40B4-BE49-F238E27FC236}">
                <a16:creationId xmlns:a16="http://schemas.microsoft.com/office/drawing/2014/main" id="{644F12D4-5D6C-BB5F-B845-FCB4AEF70856}"/>
              </a:ext>
            </a:extLst>
          </p:cNvPr>
          <p:cNvPicPr>
            <a:picLocks noChangeAspect="1"/>
          </p:cNvPicPr>
          <p:nvPr/>
        </p:nvPicPr>
        <p:blipFill>
          <a:blip r:embed="rId8"/>
          <a:stretch>
            <a:fillRect/>
          </a:stretch>
        </p:blipFill>
        <p:spPr>
          <a:xfrm>
            <a:off x="1517536" y="5236895"/>
            <a:ext cx="791488" cy="590476"/>
          </a:xfrm>
          <a:prstGeom prst="rect">
            <a:avLst/>
          </a:prstGeom>
        </p:spPr>
      </p:pic>
      <p:pic>
        <p:nvPicPr>
          <p:cNvPr id="40" name="Picture 39">
            <a:extLst>
              <a:ext uri="{FF2B5EF4-FFF2-40B4-BE49-F238E27FC236}">
                <a16:creationId xmlns:a16="http://schemas.microsoft.com/office/drawing/2014/main" id="{02471215-7A73-8F23-23DB-BDF02B57AB39}"/>
              </a:ext>
            </a:extLst>
          </p:cNvPr>
          <p:cNvPicPr>
            <a:picLocks noChangeAspect="1"/>
          </p:cNvPicPr>
          <p:nvPr/>
        </p:nvPicPr>
        <p:blipFill>
          <a:blip r:embed="rId8"/>
          <a:stretch>
            <a:fillRect/>
          </a:stretch>
        </p:blipFill>
        <p:spPr>
          <a:xfrm>
            <a:off x="2386432" y="5244344"/>
            <a:ext cx="791488" cy="590476"/>
          </a:xfrm>
          <a:prstGeom prst="rect">
            <a:avLst/>
          </a:prstGeom>
        </p:spPr>
      </p:pic>
      <p:pic>
        <p:nvPicPr>
          <p:cNvPr id="41" name="Picture 40">
            <a:extLst>
              <a:ext uri="{FF2B5EF4-FFF2-40B4-BE49-F238E27FC236}">
                <a16:creationId xmlns:a16="http://schemas.microsoft.com/office/drawing/2014/main" id="{10C64009-B6F1-F275-9B41-25C3DF33F968}"/>
              </a:ext>
            </a:extLst>
          </p:cNvPr>
          <p:cNvPicPr>
            <a:picLocks noChangeAspect="1"/>
          </p:cNvPicPr>
          <p:nvPr/>
        </p:nvPicPr>
        <p:blipFill>
          <a:blip r:embed="rId8"/>
          <a:stretch>
            <a:fillRect/>
          </a:stretch>
        </p:blipFill>
        <p:spPr>
          <a:xfrm>
            <a:off x="3231064" y="5204721"/>
            <a:ext cx="274929" cy="590476"/>
          </a:xfrm>
          <a:prstGeom prst="rect">
            <a:avLst/>
          </a:prstGeom>
        </p:spPr>
      </p:pic>
      <p:pic>
        <p:nvPicPr>
          <p:cNvPr id="43" name="Picture 42">
            <a:extLst>
              <a:ext uri="{FF2B5EF4-FFF2-40B4-BE49-F238E27FC236}">
                <a16:creationId xmlns:a16="http://schemas.microsoft.com/office/drawing/2014/main" id="{E51AB789-6E43-9CE3-1C38-F8793F8DF2B9}"/>
              </a:ext>
            </a:extLst>
          </p:cNvPr>
          <p:cNvPicPr>
            <a:picLocks noChangeAspect="1"/>
          </p:cNvPicPr>
          <p:nvPr/>
        </p:nvPicPr>
        <p:blipFill>
          <a:blip r:embed="rId9"/>
          <a:stretch>
            <a:fillRect/>
          </a:stretch>
        </p:blipFill>
        <p:spPr>
          <a:xfrm>
            <a:off x="618782" y="5928677"/>
            <a:ext cx="3071126" cy="457240"/>
          </a:xfrm>
          <a:prstGeom prst="rect">
            <a:avLst/>
          </a:prstGeom>
        </p:spPr>
      </p:pic>
      <p:grpSp>
        <p:nvGrpSpPr>
          <p:cNvPr id="47" name="Group 46">
            <a:extLst>
              <a:ext uri="{FF2B5EF4-FFF2-40B4-BE49-F238E27FC236}">
                <a16:creationId xmlns:a16="http://schemas.microsoft.com/office/drawing/2014/main" id="{B0370D1B-A218-F544-57BC-7BDAE4B78D64}"/>
              </a:ext>
            </a:extLst>
          </p:cNvPr>
          <p:cNvGrpSpPr/>
          <p:nvPr/>
        </p:nvGrpSpPr>
        <p:grpSpPr>
          <a:xfrm>
            <a:off x="7742239" y="2638818"/>
            <a:ext cx="2198025" cy="610913"/>
            <a:chOff x="3685519" y="4525204"/>
            <a:chExt cx="2198025" cy="610913"/>
          </a:xfrm>
        </p:grpSpPr>
        <p:pic>
          <p:nvPicPr>
            <p:cNvPr id="45" name="Picture 44">
              <a:extLst>
                <a:ext uri="{FF2B5EF4-FFF2-40B4-BE49-F238E27FC236}">
                  <a16:creationId xmlns:a16="http://schemas.microsoft.com/office/drawing/2014/main" id="{F1227D74-A686-7DFA-36C3-25ED79BFF5B6}"/>
                </a:ext>
              </a:extLst>
            </p:cNvPr>
            <p:cNvPicPr>
              <a:picLocks noChangeAspect="1"/>
            </p:cNvPicPr>
            <p:nvPr/>
          </p:nvPicPr>
          <p:blipFill>
            <a:blip r:embed="rId10"/>
            <a:stretch>
              <a:fillRect/>
            </a:stretch>
          </p:blipFill>
          <p:spPr>
            <a:xfrm>
              <a:off x="3685519" y="4525204"/>
              <a:ext cx="2198025" cy="610913"/>
            </a:xfrm>
            <a:prstGeom prst="rect">
              <a:avLst/>
            </a:prstGeom>
          </p:spPr>
        </p:pic>
        <p:graphicFrame>
          <p:nvGraphicFramePr>
            <p:cNvPr id="46" name="Object 10">
              <a:extLst>
                <a:ext uri="{FF2B5EF4-FFF2-40B4-BE49-F238E27FC236}">
                  <a16:creationId xmlns:a16="http://schemas.microsoft.com/office/drawing/2014/main" id="{A456DDE4-1563-2D5C-B438-C379030EAEDE}"/>
                </a:ext>
              </a:extLst>
            </p:cNvPr>
            <p:cNvGraphicFramePr>
              <a:graphicFrameLocks noChangeAspect="1"/>
            </p:cNvGraphicFramePr>
            <p:nvPr>
              <p:extLst>
                <p:ext uri="{D42A27DB-BD31-4B8C-83A1-F6EECF244321}">
                  <p14:modId xmlns:p14="http://schemas.microsoft.com/office/powerpoint/2010/main" val="1390780298"/>
                </p:ext>
              </p:extLst>
            </p:nvPr>
          </p:nvGraphicFramePr>
          <p:xfrm>
            <a:off x="5081573" y="4575866"/>
            <a:ext cx="330200" cy="509588"/>
          </p:xfrm>
          <a:graphic>
            <a:graphicData uri="http://schemas.openxmlformats.org/presentationml/2006/ole">
              <mc:AlternateContent xmlns:mc="http://schemas.openxmlformats.org/markup-compatibility/2006">
                <mc:Choice xmlns:v="urn:schemas-microsoft-com:vml" Requires="v">
                  <p:oleObj name="Equation" r:id="rId11" imgW="164880" imgH="253800" progId="Equation.DSMT4">
                    <p:embed/>
                  </p:oleObj>
                </mc:Choice>
                <mc:Fallback>
                  <p:oleObj name="Equation" r:id="rId11" imgW="164880" imgH="253800" progId="Equation.DSMT4">
                    <p:embed/>
                    <p:pic>
                      <p:nvPicPr>
                        <p:cNvPr id="16" name="Object 10">
                          <a:extLst>
                            <a:ext uri="{FF2B5EF4-FFF2-40B4-BE49-F238E27FC236}">
                              <a16:creationId xmlns:a16="http://schemas.microsoft.com/office/drawing/2014/main" id="{2B37A8C6-080B-A251-0C37-16FF51685788}"/>
                            </a:ext>
                          </a:extLst>
                        </p:cNvPr>
                        <p:cNvPicPr>
                          <a:picLocks noChangeAspect="1" noChangeArrowheads="1"/>
                        </p:cNvPicPr>
                        <p:nvPr/>
                      </p:nvPicPr>
                      <p:blipFill>
                        <a:blip r:embed="rId12"/>
                        <a:srcRect/>
                        <a:stretch>
                          <a:fillRect/>
                        </a:stretch>
                      </p:blipFill>
                      <p:spPr bwMode="auto">
                        <a:xfrm>
                          <a:off x="5081573" y="4575866"/>
                          <a:ext cx="3302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9" name="TextBox 48">
            <a:extLst>
              <a:ext uri="{FF2B5EF4-FFF2-40B4-BE49-F238E27FC236}">
                <a16:creationId xmlns:a16="http://schemas.microsoft.com/office/drawing/2014/main" id="{6979F8EF-DF47-7859-9A9E-02C806F4E14B}"/>
              </a:ext>
            </a:extLst>
          </p:cNvPr>
          <p:cNvSpPr txBox="1"/>
          <p:nvPr/>
        </p:nvSpPr>
        <p:spPr>
          <a:xfrm>
            <a:off x="8775050" y="2064852"/>
            <a:ext cx="1901725" cy="430887"/>
          </a:xfrm>
          <a:prstGeom prst="rect">
            <a:avLst/>
          </a:prstGeom>
          <a:noFill/>
        </p:spPr>
        <p:txBody>
          <a:bodyPr wrap="square">
            <a:spAutoFit/>
          </a:bodyPr>
          <a:lstStyle/>
          <a:p>
            <a:r>
              <a:rPr lang="en-US" sz="2200" b="1" i="0" u="sng" strike="noStrike" baseline="0" dirty="0">
                <a:latin typeface="TimesLTStd-Roman"/>
              </a:rPr>
              <a:t>FTC Part 2</a:t>
            </a:r>
            <a:endParaRPr lang="en-US" sz="2200" b="1" u="sng" dirty="0"/>
          </a:p>
        </p:txBody>
      </p:sp>
      <p:pic>
        <p:nvPicPr>
          <p:cNvPr id="51" name="Picture 50">
            <a:extLst>
              <a:ext uri="{FF2B5EF4-FFF2-40B4-BE49-F238E27FC236}">
                <a16:creationId xmlns:a16="http://schemas.microsoft.com/office/drawing/2014/main" id="{492B8AAD-186C-A48E-9C63-4DFB87D088CF}"/>
              </a:ext>
            </a:extLst>
          </p:cNvPr>
          <p:cNvPicPr>
            <a:picLocks noChangeAspect="1"/>
          </p:cNvPicPr>
          <p:nvPr/>
        </p:nvPicPr>
        <p:blipFill>
          <a:blip r:embed="rId13"/>
          <a:stretch>
            <a:fillRect/>
          </a:stretch>
        </p:blipFill>
        <p:spPr>
          <a:xfrm>
            <a:off x="9956995" y="2715792"/>
            <a:ext cx="1815103" cy="422600"/>
          </a:xfrm>
          <a:prstGeom prst="rect">
            <a:avLst/>
          </a:prstGeom>
        </p:spPr>
      </p:pic>
      <p:pic>
        <p:nvPicPr>
          <p:cNvPr id="53" name="Picture 52">
            <a:extLst>
              <a:ext uri="{FF2B5EF4-FFF2-40B4-BE49-F238E27FC236}">
                <a16:creationId xmlns:a16="http://schemas.microsoft.com/office/drawing/2014/main" id="{1621D75E-3071-9635-947E-3E779AEA0426}"/>
              </a:ext>
            </a:extLst>
          </p:cNvPr>
          <p:cNvPicPr>
            <a:picLocks noChangeAspect="1"/>
          </p:cNvPicPr>
          <p:nvPr/>
        </p:nvPicPr>
        <p:blipFill>
          <a:blip r:embed="rId8"/>
          <a:stretch>
            <a:fillRect/>
          </a:stretch>
        </p:blipFill>
        <p:spPr>
          <a:xfrm>
            <a:off x="8933142" y="2631854"/>
            <a:ext cx="1002688" cy="590476"/>
          </a:xfrm>
          <a:prstGeom prst="rect">
            <a:avLst/>
          </a:prstGeom>
        </p:spPr>
      </p:pic>
      <p:sp>
        <p:nvSpPr>
          <p:cNvPr id="52" name="Rectangle 51">
            <a:extLst>
              <a:ext uri="{FF2B5EF4-FFF2-40B4-BE49-F238E27FC236}">
                <a16:creationId xmlns:a16="http://schemas.microsoft.com/office/drawing/2014/main" id="{43C55844-6CDD-42AB-2AFD-765A277445A1}"/>
              </a:ext>
            </a:extLst>
          </p:cNvPr>
          <p:cNvSpPr/>
          <p:nvPr/>
        </p:nvSpPr>
        <p:spPr>
          <a:xfrm>
            <a:off x="7617807" y="2029518"/>
            <a:ext cx="4175456" cy="1304095"/>
          </a:xfrm>
          <a:prstGeom prst="rect">
            <a:avLst/>
          </a:prstGeom>
          <a:solidFill>
            <a:srgbClr val="FF0000">
              <a:alpha val="2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158C0D9F-146C-2E1B-5911-981122188044}"/>
              </a:ext>
            </a:extLst>
          </p:cNvPr>
          <p:cNvPicPr>
            <a:picLocks noChangeAspect="1"/>
          </p:cNvPicPr>
          <p:nvPr/>
        </p:nvPicPr>
        <p:blipFill>
          <a:blip r:embed="rId8"/>
          <a:stretch>
            <a:fillRect/>
          </a:stretch>
        </p:blipFill>
        <p:spPr>
          <a:xfrm>
            <a:off x="557783" y="5859498"/>
            <a:ext cx="2015775" cy="590476"/>
          </a:xfrm>
          <a:prstGeom prst="rect">
            <a:avLst/>
          </a:prstGeom>
        </p:spPr>
      </p:pic>
      <p:pic>
        <p:nvPicPr>
          <p:cNvPr id="55" name="Picture 54">
            <a:extLst>
              <a:ext uri="{FF2B5EF4-FFF2-40B4-BE49-F238E27FC236}">
                <a16:creationId xmlns:a16="http://schemas.microsoft.com/office/drawing/2014/main" id="{63009828-7FE6-BECC-29F8-D67C4CDDAAD0}"/>
              </a:ext>
            </a:extLst>
          </p:cNvPr>
          <p:cNvPicPr>
            <a:picLocks noChangeAspect="1"/>
          </p:cNvPicPr>
          <p:nvPr/>
        </p:nvPicPr>
        <p:blipFill>
          <a:blip r:embed="rId8"/>
          <a:stretch>
            <a:fillRect/>
          </a:stretch>
        </p:blipFill>
        <p:spPr>
          <a:xfrm>
            <a:off x="2634558" y="5851802"/>
            <a:ext cx="487950" cy="590476"/>
          </a:xfrm>
          <a:prstGeom prst="rect">
            <a:avLst/>
          </a:prstGeom>
        </p:spPr>
      </p:pic>
      <p:pic>
        <p:nvPicPr>
          <p:cNvPr id="56" name="Picture 55">
            <a:extLst>
              <a:ext uri="{FF2B5EF4-FFF2-40B4-BE49-F238E27FC236}">
                <a16:creationId xmlns:a16="http://schemas.microsoft.com/office/drawing/2014/main" id="{D49D5579-CC22-4696-28B7-375862AF8D08}"/>
              </a:ext>
            </a:extLst>
          </p:cNvPr>
          <p:cNvPicPr>
            <a:picLocks noChangeAspect="1"/>
          </p:cNvPicPr>
          <p:nvPr/>
        </p:nvPicPr>
        <p:blipFill>
          <a:blip r:embed="rId8"/>
          <a:stretch>
            <a:fillRect/>
          </a:stretch>
        </p:blipFill>
        <p:spPr>
          <a:xfrm>
            <a:off x="3163460" y="5809133"/>
            <a:ext cx="487950" cy="590476"/>
          </a:xfrm>
          <a:prstGeom prst="rect">
            <a:avLst/>
          </a:prstGeom>
        </p:spPr>
      </p:pic>
      <p:pic>
        <p:nvPicPr>
          <p:cNvPr id="58" name="Picture 57" descr="A graph of a function&#10;&#10;Description automatically generated">
            <a:extLst>
              <a:ext uri="{FF2B5EF4-FFF2-40B4-BE49-F238E27FC236}">
                <a16:creationId xmlns:a16="http://schemas.microsoft.com/office/drawing/2014/main" id="{94F4663B-051D-0E07-7FE9-FB67EFC4D3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85897" y="4133486"/>
            <a:ext cx="2436663" cy="2436663"/>
          </a:xfrm>
          <a:prstGeom prst="rect">
            <a:avLst/>
          </a:prstGeom>
        </p:spPr>
      </p:pic>
      <p:sp>
        <p:nvSpPr>
          <p:cNvPr id="60" name="TextBox 59">
            <a:extLst>
              <a:ext uri="{FF2B5EF4-FFF2-40B4-BE49-F238E27FC236}">
                <a16:creationId xmlns:a16="http://schemas.microsoft.com/office/drawing/2014/main" id="{CCD6B5EC-0471-78C8-47AD-B7477E6589D7}"/>
              </a:ext>
            </a:extLst>
          </p:cNvPr>
          <p:cNvSpPr txBox="1"/>
          <p:nvPr/>
        </p:nvSpPr>
        <p:spPr>
          <a:xfrm>
            <a:off x="6048009" y="5735039"/>
            <a:ext cx="346213" cy="430887"/>
          </a:xfrm>
          <a:prstGeom prst="rect">
            <a:avLst/>
          </a:prstGeom>
          <a:noFill/>
        </p:spPr>
        <p:txBody>
          <a:bodyPr wrap="square">
            <a:spAutoFit/>
          </a:bodyPr>
          <a:lstStyle/>
          <a:p>
            <a:r>
              <a:rPr lang="en-US" sz="2200" b="0" i="0" u="none" strike="noStrike" baseline="0" dirty="0">
                <a:latin typeface="TimesLTStd-Roman"/>
              </a:rPr>
              <a:t>2</a:t>
            </a:r>
            <a:endParaRPr lang="en-US" sz="2200" dirty="0"/>
          </a:p>
        </p:txBody>
      </p:sp>
      <p:pic>
        <p:nvPicPr>
          <p:cNvPr id="62" name="Picture 61">
            <a:extLst>
              <a:ext uri="{FF2B5EF4-FFF2-40B4-BE49-F238E27FC236}">
                <a16:creationId xmlns:a16="http://schemas.microsoft.com/office/drawing/2014/main" id="{B955E496-9B91-D442-867F-A49F292F3C40}"/>
              </a:ext>
            </a:extLst>
          </p:cNvPr>
          <p:cNvPicPr>
            <a:picLocks noChangeAspect="1"/>
          </p:cNvPicPr>
          <p:nvPr/>
        </p:nvPicPr>
        <p:blipFill>
          <a:blip r:embed="rId15"/>
          <a:stretch>
            <a:fillRect/>
          </a:stretch>
        </p:blipFill>
        <p:spPr>
          <a:xfrm>
            <a:off x="6604091" y="3916709"/>
            <a:ext cx="2322015" cy="477816"/>
          </a:xfrm>
          <a:prstGeom prst="rect">
            <a:avLst/>
          </a:prstGeom>
        </p:spPr>
      </p:pic>
      <p:grpSp>
        <p:nvGrpSpPr>
          <p:cNvPr id="63" name="Group 62">
            <a:extLst>
              <a:ext uri="{FF2B5EF4-FFF2-40B4-BE49-F238E27FC236}">
                <a16:creationId xmlns:a16="http://schemas.microsoft.com/office/drawing/2014/main" id="{A3E99B77-8BB2-2FF7-1101-9B030802B788}"/>
              </a:ext>
            </a:extLst>
          </p:cNvPr>
          <p:cNvGrpSpPr/>
          <p:nvPr/>
        </p:nvGrpSpPr>
        <p:grpSpPr>
          <a:xfrm>
            <a:off x="4485897" y="1804674"/>
            <a:ext cx="1925105" cy="899238"/>
            <a:chOff x="4527184" y="3736434"/>
            <a:chExt cx="1925105" cy="899238"/>
          </a:xfrm>
        </p:grpSpPr>
        <p:sp>
          <p:nvSpPr>
            <p:cNvPr id="64" name="TextBox 63">
              <a:extLst>
                <a:ext uri="{FF2B5EF4-FFF2-40B4-BE49-F238E27FC236}">
                  <a16:creationId xmlns:a16="http://schemas.microsoft.com/office/drawing/2014/main" id="{20EC9146-C6B2-B75A-273E-CFA339288064}"/>
                </a:ext>
              </a:extLst>
            </p:cNvPr>
            <p:cNvSpPr txBox="1"/>
            <p:nvPr/>
          </p:nvSpPr>
          <p:spPr>
            <a:xfrm>
              <a:off x="4527184" y="3968497"/>
              <a:ext cx="523317" cy="369332"/>
            </a:xfrm>
            <a:prstGeom prst="rect">
              <a:avLst/>
            </a:prstGeom>
            <a:noFill/>
          </p:spPr>
          <p:txBody>
            <a:bodyPr wrap="square">
              <a:spAutoFit/>
            </a:bodyPr>
            <a:lstStyle/>
            <a:p>
              <a:r>
                <a:rPr lang="en-US" sz="1800" b="0" i="0" u="none" strike="noStrike" baseline="0" dirty="0">
                  <a:latin typeface="TimesLTStd-Roman"/>
                </a:rPr>
                <a:t>(</a:t>
              </a:r>
              <a:r>
                <a:rPr lang="en-US" dirty="0">
                  <a:latin typeface="TimesLTStd-Roman"/>
                </a:rPr>
                <a:t>e</a:t>
              </a:r>
              <a:r>
                <a:rPr lang="en-US" sz="1800" b="0" i="0" u="none" strike="noStrike" baseline="0" dirty="0">
                  <a:latin typeface="TimesLTStd-Roman"/>
                </a:rPr>
                <a:t>)</a:t>
              </a:r>
              <a:endParaRPr lang="en-US" dirty="0"/>
            </a:p>
          </p:txBody>
        </p:sp>
        <p:pic>
          <p:nvPicPr>
            <p:cNvPr id="65" name="Picture 64">
              <a:extLst>
                <a:ext uri="{FF2B5EF4-FFF2-40B4-BE49-F238E27FC236}">
                  <a16:creationId xmlns:a16="http://schemas.microsoft.com/office/drawing/2014/main" id="{FA401DCB-9766-BCB6-0B19-9E43CC7291C3}"/>
                </a:ext>
              </a:extLst>
            </p:cNvPr>
            <p:cNvPicPr>
              <a:picLocks noChangeAspect="1"/>
            </p:cNvPicPr>
            <p:nvPr/>
          </p:nvPicPr>
          <p:blipFill>
            <a:blip r:embed="rId16"/>
            <a:stretch>
              <a:fillRect/>
            </a:stretch>
          </p:blipFill>
          <p:spPr>
            <a:xfrm>
              <a:off x="4897674" y="3736434"/>
              <a:ext cx="1554615" cy="899238"/>
            </a:xfrm>
            <a:prstGeom prst="rect">
              <a:avLst/>
            </a:prstGeom>
          </p:spPr>
        </p:pic>
      </p:grpSp>
      <p:grpSp>
        <p:nvGrpSpPr>
          <p:cNvPr id="69" name="Group 68">
            <a:extLst>
              <a:ext uri="{FF2B5EF4-FFF2-40B4-BE49-F238E27FC236}">
                <a16:creationId xmlns:a16="http://schemas.microsoft.com/office/drawing/2014/main" id="{1C48F837-2750-95F3-F419-00F5251FF988}"/>
              </a:ext>
            </a:extLst>
          </p:cNvPr>
          <p:cNvGrpSpPr/>
          <p:nvPr/>
        </p:nvGrpSpPr>
        <p:grpSpPr>
          <a:xfrm>
            <a:off x="7689261" y="886518"/>
            <a:ext cx="2584891" cy="855038"/>
            <a:chOff x="7689261" y="886518"/>
            <a:chExt cx="2584891" cy="855038"/>
          </a:xfrm>
        </p:grpSpPr>
        <p:pic>
          <p:nvPicPr>
            <p:cNvPr id="67" name="Picture 66">
              <a:extLst>
                <a:ext uri="{FF2B5EF4-FFF2-40B4-BE49-F238E27FC236}">
                  <a16:creationId xmlns:a16="http://schemas.microsoft.com/office/drawing/2014/main" id="{9B3C8B1E-84B1-DA69-D650-CC6842A2A182}"/>
                </a:ext>
              </a:extLst>
            </p:cNvPr>
            <p:cNvPicPr>
              <a:picLocks noChangeAspect="1"/>
            </p:cNvPicPr>
            <p:nvPr/>
          </p:nvPicPr>
          <p:blipFill>
            <a:blip r:embed="rId17"/>
            <a:stretch>
              <a:fillRect/>
            </a:stretch>
          </p:blipFill>
          <p:spPr>
            <a:xfrm>
              <a:off x="8002433" y="886518"/>
              <a:ext cx="2271719" cy="855038"/>
            </a:xfrm>
            <a:prstGeom prst="rect">
              <a:avLst/>
            </a:prstGeom>
          </p:spPr>
        </p:pic>
        <p:sp>
          <p:nvSpPr>
            <p:cNvPr id="68" name="TextBox 67">
              <a:extLst>
                <a:ext uri="{FF2B5EF4-FFF2-40B4-BE49-F238E27FC236}">
                  <a16:creationId xmlns:a16="http://schemas.microsoft.com/office/drawing/2014/main" id="{AD2080F0-7CDD-269E-646D-3AD969E6CF8C}"/>
                </a:ext>
              </a:extLst>
            </p:cNvPr>
            <p:cNvSpPr txBox="1"/>
            <p:nvPr/>
          </p:nvSpPr>
          <p:spPr>
            <a:xfrm>
              <a:off x="7689261" y="1114406"/>
              <a:ext cx="523317" cy="369332"/>
            </a:xfrm>
            <a:prstGeom prst="rect">
              <a:avLst/>
            </a:prstGeom>
            <a:noFill/>
          </p:spPr>
          <p:txBody>
            <a:bodyPr wrap="square">
              <a:spAutoFit/>
            </a:bodyPr>
            <a:lstStyle/>
            <a:p>
              <a:r>
                <a:rPr lang="en-US" sz="1800" b="0" i="0" u="none" strike="noStrike" baseline="0" dirty="0">
                  <a:latin typeface="TimesLTStd-Roman"/>
                </a:rPr>
                <a:t>(g)</a:t>
              </a:r>
              <a:endParaRPr lang="en-US" dirty="0"/>
            </a:p>
          </p:txBody>
        </p:sp>
      </p:grpSp>
    </p:spTree>
    <p:extLst>
      <p:ext uri="{BB962C8B-B14F-4D97-AF65-F5344CB8AC3E}">
        <p14:creationId xmlns:p14="http://schemas.microsoft.com/office/powerpoint/2010/main" val="377150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heel(1)">
                                      <p:cBhvr>
                                        <p:cTn id="52" dur="2000"/>
                                        <p:tgtEl>
                                          <p:spTgt spid="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3"/>
                                        </p:tgtEl>
                                      </p:cBhvr>
                                    </p:animEffect>
                                    <p:set>
                                      <p:cBhvr>
                                        <p:cTn id="65" dur="1" fill="hold">
                                          <p:stCondLst>
                                            <p:cond delay="499"/>
                                          </p:stCondLst>
                                        </p:cTn>
                                        <p:tgtEl>
                                          <p:spTgt spid="5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2000"/>
                                        <p:tgtEl>
                                          <p:spTgt spid="51"/>
                                        </p:tgtEl>
                                      </p:cBhvr>
                                    </p:animEffect>
                                    <p:anim calcmode="lin" valueType="num">
                                      <p:cBhvr>
                                        <p:cTn id="71" dur="2000" fill="hold"/>
                                        <p:tgtEl>
                                          <p:spTgt spid="51"/>
                                        </p:tgtEl>
                                        <p:attrNameLst>
                                          <p:attrName>ppt_w</p:attrName>
                                        </p:attrNameLst>
                                      </p:cBhvr>
                                      <p:tavLst>
                                        <p:tav tm="0" fmla="#ppt_w*sin(2.5*pi*$)">
                                          <p:val>
                                            <p:fltVal val="0"/>
                                          </p:val>
                                        </p:tav>
                                        <p:tav tm="100000">
                                          <p:val>
                                            <p:fltVal val="1"/>
                                          </p:val>
                                        </p:tav>
                                      </p:tavLst>
                                    </p:anim>
                                    <p:anim calcmode="lin" valueType="num">
                                      <p:cBhvr>
                                        <p:cTn id="72" dur="20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dissolv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54"/>
                                        </p:tgtEl>
                                      </p:cBhvr>
                                    </p:animEffect>
                                    <p:set>
                                      <p:cBhvr>
                                        <p:cTn id="107" dur="1" fill="hold">
                                          <p:stCondLst>
                                            <p:cond delay="499"/>
                                          </p:stCondLst>
                                        </p:cTn>
                                        <p:tgtEl>
                                          <p:spTgt spid="5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55"/>
                                        </p:tgtEl>
                                      </p:cBhvr>
                                    </p:animEffect>
                                    <p:set>
                                      <p:cBhvr>
                                        <p:cTn id="112" dur="1" fill="hold">
                                          <p:stCondLst>
                                            <p:cond delay="499"/>
                                          </p:stCondLst>
                                        </p:cTn>
                                        <p:tgtEl>
                                          <p:spTgt spid="5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56"/>
                                        </p:tgtEl>
                                      </p:cBhvr>
                                    </p:animEffect>
                                    <p:set>
                                      <p:cBhvr>
                                        <p:cTn id="117" dur="1" fill="hold">
                                          <p:stCondLst>
                                            <p:cond delay="499"/>
                                          </p:stCondLst>
                                        </p:cTn>
                                        <p:tgtEl>
                                          <p:spTgt spid="5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par>
                                <p:cTn id="123" presetID="45" presetClass="entr" presetSubtype="0" fill="hold" nodeType="with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2000"/>
                                        <p:tgtEl>
                                          <p:spTgt spid="62"/>
                                        </p:tgtEl>
                                      </p:cBhvr>
                                    </p:animEffect>
                                    <p:anim calcmode="lin" valueType="num">
                                      <p:cBhvr>
                                        <p:cTn id="126" dur="2000" fill="hold"/>
                                        <p:tgtEl>
                                          <p:spTgt spid="62"/>
                                        </p:tgtEl>
                                        <p:attrNameLst>
                                          <p:attrName>ppt_w</p:attrName>
                                        </p:attrNameLst>
                                      </p:cBhvr>
                                      <p:tavLst>
                                        <p:tav tm="0" fmla="#ppt_w*sin(2.5*pi*$)">
                                          <p:val>
                                            <p:fltVal val="0"/>
                                          </p:val>
                                        </p:tav>
                                        <p:tav tm="100000">
                                          <p:val>
                                            <p:fltVal val="1"/>
                                          </p:val>
                                        </p:tav>
                                      </p:tavLst>
                                    </p:anim>
                                    <p:anim calcmode="lin" valueType="num">
                                      <p:cBhvr>
                                        <p:cTn id="127" dur="20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wipe(down)">
                                      <p:cBhvr>
                                        <p:cTn id="132" dur="580">
                                          <p:stCondLst>
                                            <p:cond delay="0"/>
                                          </p:stCondLst>
                                        </p:cTn>
                                        <p:tgtEl>
                                          <p:spTgt spid="60"/>
                                        </p:tgtEl>
                                      </p:cBhvr>
                                    </p:animEffect>
                                    <p:anim calcmode="lin" valueType="num">
                                      <p:cBhvr>
                                        <p:cTn id="133"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38" dur="26">
                                          <p:stCondLst>
                                            <p:cond delay="650"/>
                                          </p:stCondLst>
                                        </p:cTn>
                                        <p:tgtEl>
                                          <p:spTgt spid="60"/>
                                        </p:tgtEl>
                                      </p:cBhvr>
                                      <p:to x="100000" y="60000"/>
                                    </p:animScale>
                                    <p:animScale>
                                      <p:cBhvr>
                                        <p:cTn id="139" dur="166" decel="50000">
                                          <p:stCondLst>
                                            <p:cond delay="676"/>
                                          </p:stCondLst>
                                        </p:cTn>
                                        <p:tgtEl>
                                          <p:spTgt spid="60"/>
                                        </p:tgtEl>
                                      </p:cBhvr>
                                      <p:to x="100000" y="100000"/>
                                    </p:animScale>
                                    <p:animScale>
                                      <p:cBhvr>
                                        <p:cTn id="140" dur="26">
                                          <p:stCondLst>
                                            <p:cond delay="1312"/>
                                          </p:stCondLst>
                                        </p:cTn>
                                        <p:tgtEl>
                                          <p:spTgt spid="60"/>
                                        </p:tgtEl>
                                      </p:cBhvr>
                                      <p:to x="100000" y="80000"/>
                                    </p:animScale>
                                    <p:animScale>
                                      <p:cBhvr>
                                        <p:cTn id="141" dur="166" decel="50000">
                                          <p:stCondLst>
                                            <p:cond delay="1338"/>
                                          </p:stCondLst>
                                        </p:cTn>
                                        <p:tgtEl>
                                          <p:spTgt spid="60"/>
                                        </p:tgtEl>
                                      </p:cBhvr>
                                      <p:to x="100000" y="100000"/>
                                    </p:animScale>
                                    <p:animScale>
                                      <p:cBhvr>
                                        <p:cTn id="142" dur="26">
                                          <p:stCondLst>
                                            <p:cond delay="1642"/>
                                          </p:stCondLst>
                                        </p:cTn>
                                        <p:tgtEl>
                                          <p:spTgt spid="60"/>
                                        </p:tgtEl>
                                      </p:cBhvr>
                                      <p:to x="100000" y="90000"/>
                                    </p:animScale>
                                    <p:animScale>
                                      <p:cBhvr>
                                        <p:cTn id="143" dur="166" decel="50000">
                                          <p:stCondLst>
                                            <p:cond delay="1668"/>
                                          </p:stCondLst>
                                        </p:cTn>
                                        <p:tgtEl>
                                          <p:spTgt spid="60"/>
                                        </p:tgtEl>
                                      </p:cBhvr>
                                      <p:to x="100000" y="100000"/>
                                    </p:animScale>
                                    <p:animScale>
                                      <p:cBhvr>
                                        <p:cTn id="144" dur="26">
                                          <p:stCondLst>
                                            <p:cond delay="1808"/>
                                          </p:stCondLst>
                                        </p:cTn>
                                        <p:tgtEl>
                                          <p:spTgt spid="60"/>
                                        </p:tgtEl>
                                      </p:cBhvr>
                                      <p:to x="100000" y="95000"/>
                                    </p:animScale>
                                    <p:animScale>
                                      <p:cBhvr>
                                        <p:cTn id="145"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49" grpId="0"/>
      <p:bldP spid="52" grpId="0" animBg="1"/>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2952</TotalTime>
  <Words>950</Words>
  <Application>Microsoft Office PowerPoint</Application>
  <PresentationFormat>Widescreen</PresentationFormat>
  <Paragraphs>180</Paragraphs>
  <Slides>38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0" baseType="lpstr">
      <vt:lpstr>Arial</vt:lpstr>
      <vt:lpstr>Calibri</vt:lpstr>
      <vt:lpstr>Calibri Light</vt:lpstr>
      <vt:lpstr>Cambria Math</vt:lpstr>
      <vt:lpstr>CenturyOldStyle-Italic</vt:lpstr>
      <vt:lpstr>MyriadPro-Bold</vt:lpstr>
      <vt:lpstr>Times New Roman</vt:lpstr>
      <vt:lpstr>TimesLTStd-Italic</vt:lpstr>
      <vt:lpstr>TimesLTStd-Roman</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119</cp:revision>
  <dcterms:created xsi:type="dcterms:W3CDTF">2022-06-05T19:04:41Z</dcterms:created>
  <dcterms:modified xsi:type="dcterms:W3CDTF">2024-07-29T19:51:09Z</dcterms:modified>
</cp:coreProperties>
</file>